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33.xml"/>
  <Override ContentType="application/vnd.openxmlformats-officedocument.presentationml.notesSlide+xml" PartName="/ppt/notesSlides/notesSlide41.xml"/>
  <Override ContentType="application/vnd.openxmlformats-officedocument.presentationml.notesSlide+xml" PartName="/ppt/notesSlides/notesSlide15.xml"/>
  <Override ContentType="application/vnd.openxmlformats-officedocument.presentationml.notesSlide+xml" PartName="/ppt/notesSlides/notesSlide24.xml"/>
  <Override ContentType="application/vnd.openxmlformats-officedocument.presentationml.notesSlide+xml" PartName="/ppt/notesSlides/notesSlide17.xml"/>
  <Override ContentType="application/vnd.openxmlformats-officedocument.presentationml.notesSlide+xml" PartName="/ppt/notesSlides/notesSlide42.xml"/>
  <Override ContentType="application/vnd.openxmlformats-officedocument.presentationml.notesSlide+xml" PartName="/ppt/notesSlides/notesSlide16.xml"/>
  <Override ContentType="application/vnd.openxmlformats-officedocument.presentationml.notesSlide+xml" PartName="/ppt/notesSlides/notesSlide34.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43.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6.xml"/>
  <Override ContentType="application/vnd.openxmlformats-officedocument.presentationml.notesSlide+xml" PartName="/ppt/notesSlides/notesSlide39.xml"/>
  <Override ContentType="application/vnd.openxmlformats-officedocument.presentationml.notesSlide+xml" PartName="/ppt/notesSlides/notesSlide31.xml"/>
  <Override ContentType="application/vnd.openxmlformats-officedocument.presentationml.notesSlide+xml" PartName="/ppt/notesSlides/notesSlide44.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37.xml"/>
  <Override ContentType="application/vnd.openxmlformats-officedocument.presentationml.notesSlide+xml" PartName="/ppt/notesSlides/notesSlide29.xml"/>
  <Override ContentType="application/vnd.openxmlformats-officedocument.presentationml.notesSlide+xml" PartName="/ppt/notesSlides/notesSlide45.xml"/>
  <Override ContentType="application/vnd.openxmlformats-officedocument.presentationml.notesSlide+xml" PartName="/ppt/notesSlides/notesSlide46.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11.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47.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8.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48.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6.xml"/>
  <Override ContentType="application/vnd.openxmlformats-officedocument.presentationml.notesSlide+xml" PartName="/ppt/notesSlides/notesSlide49.xml"/>
  <Override ContentType="application/vnd.openxmlformats-officedocument.presentationml.notesSlide+xml" PartName="/ppt/notesSlides/notesSlide19.xml"/>
  <Override ContentType="application/vnd.openxmlformats-officedocument.presentationml.notesSlide+xml" PartName="/ppt/notesSlides/notesSlide40.xml"/>
  <Override ContentType="application/vnd.openxmlformats-officedocument.presentationml.notesSlide+xml" PartName="/ppt/notesSlides/notesSlide23.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24.xml"/>
  <Override ContentType="application/vnd.openxmlformats-officedocument.presentationml.slideLayout+xml" PartName="/ppt/slideLayouts/slideLayout1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25.xml"/>
  <Override ContentType="application/vnd.openxmlformats-officedocument.presentationml.slideLayout+xml" PartName="/ppt/slideLayouts/slideLayout17.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6.xml"/>
  <Override ContentType="application/vnd.openxmlformats-officedocument.presentationml.slideLayout+xml" PartName="/ppt/slideLayouts/slideLayout21.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43.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5.xml"/>
  <Override ContentType="application/vnd.openxmlformats-officedocument.presentationml.slide+xml" PartName="/ppt/slides/slide17.xml"/>
  <Override ContentType="application/vnd.openxmlformats-officedocument.presentationml.slide+xml" PartName="/ppt/slides/slide42.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33.xml"/>
  <Override ContentType="application/vnd.openxmlformats-officedocument.presentationml.slide+xml" PartName="/ppt/slides/slide16.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7.xml"/>
  <Override ContentType="application/vnd.openxmlformats-officedocument.presentationml.slide+xml" PartName="/ppt/slides/slide41.xml"/>
  <Override ContentType="application/vnd.openxmlformats-officedocument.presentationml.slide+xml" PartName="/ppt/slides/slide7.xml"/>
  <Override ContentType="application/vnd.openxmlformats-officedocument.presentationml.slide+xml" PartName="/ppt/slides/slide36.xml"/>
  <Override ContentType="application/vnd.openxmlformats-officedocument.presentationml.slide+xml" PartName="/ppt/slides/slide23.xml"/>
  <Override ContentType="application/vnd.openxmlformats-officedocument.presentationml.slide+xml" PartName="/ppt/slides/slide49.xml"/>
  <Override ContentType="application/vnd.openxmlformats-officedocument.presentationml.slide+xml" PartName="/ppt/slides/slide10.xml"/>
  <Override ContentType="application/vnd.openxmlformats-officedocument.presentationml.slide+xml" PartName="/ppt/slides/slide6.xml"/>
  <Override ContentType="application/vnd.openxmlformats-officedocument.presentationml.slide+xml" PartName="/ppt/slides/slide40.xml"/>
  <Override ContentType="application/vnd.openxmlformats-officedocument.presentationml.slide+xml" PartName="/ppt/slides/slide4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9.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12.xml"/>
  <Override ContentType="application/vnd.openxmlformats-officedocument.presentationml.slide+xml" PartName="/ppt/slides/slide4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8.xml"/>
  <Override ContentType="application/vnd.openxmlformats-officedocument.presentationml.slide+xml" PartName="/ppt/slides/slide4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32.xml"/>
  <Override ContentType="application/vnd.openxmlformats-officedocument.presentationml.slide+xml" PartName="/ppt/slides/slide1.xml"/>
  <Override ContentType="application/vnd.openxmlformats-officedocument.presentationml.slide+xml" PartName="/ppt/slides/slide45.xml"/>
  <Override ContentType="application/vnd.openxmlformats-officedocument.presentationml.slide+xml" PartName="/ppt/slides/slide28.xml"/>
  <Override ContentType="application/vnd.openxmlformats-officedocument.presentationml.slide+xml" PartName="/ppt/slides/slide15.xml"/>
  <Override ContentType="application/vnd.openxmlformats-officedocument.presentationml.slide+xml" PartName="/ppt/slides/slide31.xml"/>
  <Override ContentType="application/vnd.openxmlformats-officedocument.presentationml.slide+xml" PartName="/ppt/slides/slide27.xml"/>
  <Override ContentType="application/vnd.openxmlformats-officedocument.presentationml.slide+xml" PartName="/ppt/slides/slide2.xml"/>
  <Override ContentType="application/vnd.openxmlformats-officedocument.presentationml.slide+xml" PartName="/ppt/slides/slide44.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3"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 id="283" r:id="rId33"/>
    <p:sldId id="284" r:id="rId34"/>
    <p:sldId id="285" r:id="rId35"/>
    <p:sldId id="286" r:id="rId36"/>
    <p:sldId id="287" r:id="rId37"/>
    <p:sldId id="288" r:id="rId38"/>
    <p:sldId id="289" r:id="rId39"/>
    <p:sldId id="290" r:id="rId40"/>
    <p:sldId id="291" r:id="rId41"/>
    <p:sldId id="292" r:id="rId42"/>
    <p:sldId id="293" r:id="rId43"/>
    <p:sldId id="294" r:id="rId44"/>
    <p:sldId id="295" r:id="rId45"/>
    <p:sldId id="296" r:id="rId46"/>
    <p:sldId id="297" r:id="rId47"/>
    <p:sldId id="298" r:id="rId48"/>
    <p:sldId id="299" r:id="rId49"/>
    <p:sldId id="300" r:id="rId50"/>
    <p:sldId id="301" r:id="rId51"/>
    <p:sldId id="302" r:id="rId52"/>
    <p:sldId id="303" r:id="rId53"/>
    <p:sldId id="304" r:id="rId54"/>
  </p:sldIdLst>
  <p:sldSz cy="16459200" cx="29260800"/>
  <p:notesSz cx="6858000" cy="9144000"/>
  <p:embeddedFontLst>
    <p:embeddedFont>
      <p:font typeface="Raleway"/>
      <p:regular r:id="rId55"/>
      <p:bold r:id="rId56"/>
      <p:italic r:id="rId57"/>
      <p:boldItalic r:id="rId58"/>
    </p:embeddedFont>
    <p:embeddedFont>
      <p:font typeface="Montserrat"/>
      <p:regular r:id="rId59"/>
      <p:bold r:id="rId60"/>
      <p:italic r:id="rId61"/>
      <p:boldItalic r:id="rId6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C5A31B20-12AA-4AA8-B91A-AEB32E8C9244}">
  <a:tblStyle styleId="{C5A31B20-12AA-4AA8-B91A-AEB32E8C9244}" styleName="Table_0">
    <a:wholeTbl>
      <a:tcTxStyle>
        <a:font>
          <a:latin typeface="Arial"/>
          <a:ea typeface="Arial"/>
          <a:cs typeface="Arial"/>
        </a:font>
        <a:srgbClr val="000000"/>
      </a:tcTx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slide" Target="slides/slide35.xml"/><Relationship Id="rId42" Type="http://schemas.openxmlformats.org/officeDocument/2006/relationships/slide" Target="slides/slide37.xml"/><Relationship Id="rId41" Type="http://schemas.openxmlformats.org/officeDocument/2006/relationships/slide" Target="slides/slide36.xml"/><Relationship Id="rId44" Type="http://schemas.openxmlformats.org/officeDocument/2006/relationships/slide" Target="slides/slide39.xml"/><Relationship Id="rId43" Type="http://schemas.openxmlformats.org/officeDocument/2006/relationships/slide" Target="slides/slide38.xml"/><Relationship Id="rId46" Type="http://schemas.openxmlformats.org/officeDocument/2006/relationships/slide" Target="slides/slide41.xml"/><Relationship Id="rId45" Type="http://schemas.openxmlformats.org/officeDocument/2006/relationships/slide" Target="slides/slide40.xml"/><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slide" Target="slides/slide43.xml"/><Relationship Id="rId47" Type="http://schemas.openxmlformats.org/officeDocument/2006/relationships/slide" Target="slides/slide42.xml"/><Relationship Id="rId49" Type="http://schemas.openxmlformats.org/officeDocument/2006/relationships/slide" Target="slides/slide44.xml"/><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33" Type="http://schemas.openxmlformats.org/officeDocument/2006/relationships/slide" Target="slides/slide28.xml"/><Relationship Id="rId32" Type="http://schemas.openxmlformats.org/officeDocument/2006/relationships/slide" Target="slides/slide27.xml"/><Relationship Id="rId35" Type="http://schemas.openxmlformats.org/officeDocument/2006/relationships/slide" Target="slides/slide30.xml"/><Relationship Id="rId34" Type="http://schemas.openxmlformats.org/officeDocument/2006/relationships/slide" Target="slides/slide29.xml"/><Relationship Id="rId37" Type="http://schemas.openxmlformats.org/officeDocument/2006/relationships/slide" Target="slides/slide32.xml"/><Relationship Id="rId36" Type="http://schemas.openxmlformats.org/officeDocument/2006/relationships/slide" Target="slides/slide31.xml"/><Relationship Id="rId39" Type="http://schemas.openxmlformats.org/officeDocument/2006/relationships/slide" Target="slides/slide34.xml"/><Relationship Id="rId38" Type="http://schemas.openxmlformats.org/officeDocument/2006/relationships/slide" Target="slides/slide33.xml"/><Relationship Id="rId62" Type="http://schemas.openxmlformats.org/officeDocument/2006/relationships/font" Target="fonts/Montserrat-boldItalic.fntdata"/><Relationship Id="rId61" Type="http://schemas.openxmlformats.org/officeDocument/2006/relationships/font" Target="fonts/Montserrat-italic.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60" Type="http://schemas.openxmlformats.org/officeDocument/2006/relationships/font" Target="fonts/Montserrat-bold.fntdata"/><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29" Type="http://schemas.openxmlformats.org/officeDocument/2006/relationships/slide" Target="slides/slide24.xml"/><Relationship Id="rId51" Type="http://schemas.openxmlformats.org/officeDocument/2006/relationships/slide" Target="slides/slide46.xml"/><Relationship Id="rId50" Type="http://schemas.openxmlformats.org/officeDocument/2006/relationships/slide" Target="slides/slide45.xml"/><Relationship Id="rId53" Type="http://schemas.openxmlformats.org/officeDocument/2006/relationships/slide" Target="slides/slide48.xml"/><Relationship Id="rId52" Type="http://schemas.openxmlformats.org/officeDocument/2006/relationships/slide" Target="slides/slide47.xml"/><Relationship Id="rId11" Type="http://schemas.openxmlformats.org/officeDocument/2006/relationships/slide" Target="slides/slide6.xml"/><Relationship Id="rId55" Type="http://schemas.openxmlformats.org/officeDocument/2006/relationships/font" Target="fonts/Raleway-regular.fntdata"/><Relationship Id="rId10" Type="http://schemas.openxmlformats.org/officeDocument/2006/relationships/slide" Target="slides/slide5.xml"/><Relationship Id="rId54" Type="http://schemas.openxmlformats.org/officeDocument/2006/relationships/slide" Target="slides/slide49.xml"/><Relationship Id="rId13" Type="http://schemas.openxmlformats.org/officeDocument/2006/relationships/slide" Target="slides/slide8.xml"/><Relationship Id="rId57" Type="http://schemas.openxmlformats.org/officeDocument/2006/relationships/font" Target="fonts/Raleway-italic.fntdata"/><Relationship Id="rId12" Type="http://schemas.openxmlformats.org/officeDocument/2006/relationships/slide" Target="slides/slide7.xml"/><Relationship Id="rId56" Type="http://schemas.openxmlformats.org/officeDocument/2006/relationships/font" Target="fonts/Raleway-bold.fntdata"/><Relationship Id="rId15" Type="http://schemas.openxmlformats.org/officeDocument/2006/relationships/slide" Target="slides/slide10.xml"/><Relationship Id="rId59" Type="http://schemas.openxmlformats.org/officeDocument/2006/relationships/font" Target="fonts/Montserrat-regular.fntdata"/><Relationship Id="rId14" Type="http://schemas.openxmlformats.org/officeDocument/2006/relationships/slide" Target="slides/slide9.xml"/><Relationship Id="rId58" Type="http://schemas.openxmlformats.org/officeDocument/2006/relationships/font" Target="fonts/Raleway-boldItalic.fntdata"/><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txBox="1"/>
          <p:nvPr>
            <p:ph idx="2" type="hdr"/>
          </p:nvPr>
        </p:nvSpPr>
        <p:spPr>
          <a:xfrm>
            <a:off x="0" y="0"/>
            <a:ext cx="2971800" cy="458788"/>
          </a:xfrm>
          <a:prstGeom prst="rect">
            <a:avLst/>
          </a:prstGeom>
          <a:noFill/>
          <a:ln>
            <a:noFill/>
          </a:ln>
        </p:spPr>
        <p:txBody>
          <a:bodyPr anchorCtr="0" anchor="t"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 name="Google Shape;4;n"/>
          <p:cNvSpPr txBox="1"/>
          <p:nvPr>
            <p:ph idx="10" type="dt"/>
          </p:nvPr>
        </p:nvSpPr>
        <p:spPr>
          <a:xfrm>
            <a:off x="3884613" y="0"/>
            <a:ext cx="2971800" cy="458788"/>
          </a:xfrm>
          <a:prstGeom prst="rect">
            <a:avLst/>
          </a:prstGeom>
          <a:noFill/>
          <a:ln>
            <a:noFill/>
          </a:ln>
        </p:spPr>
        <p:txBody>
          <a:bodyPr anchorCtr="0" anchor="t" bIns="45700" lIns="91425" spcFirstLastPara="1" rIns="91425" wrap="square" tIns="45700">
            <a:noAutofit/>
          </a:bodyPr>
          <a:lstStyle>
            <a:lvl1pPr lvl="0" marR="0" rtl="0" algn="r">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 name="Google Shape;5;n"/>
          <p:cNvSpPr/>
          <p:nvPr>
            <p:ph idx="3"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6" name="Google Shape;6;n"/>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lvl1pPr indent="-228600" lvl="0" marL="457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indent="-228600" lvl="1" marL="914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2pPr>
            <a:lvl3pPr indent="-228600" lvl="2" marL="1371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3pPr>
            <a:lvl4pPr indent="-228600" lvl="3" marL="1828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4pPr>
            <a:lvl5pPr indent="-228600" lvl="4" marL="22860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5pPr>
            <a:lvl6pPr indent="-228600" lvl="5" marL="2743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6pPr>
            <a:lvl7pPr indent="-228600" lvl="6" marL="3200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7pPr>
            <a:lvl8pPr indent="-228600" lvl="7" marL="3657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8pPr>
            <a:lvl9pPr indent="-228600" lvl="8" marL="4114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9pPr>
          </a:lstStyle>
          <a:p/>
        </p:txBody>
      </p:sp>
      <p:sp>
        <p:nvSpPr>
          <p:cNvPr id="7" name="Google Shape;7;n"/>
          <p:cNvSpPr txBox="1"/>
          <p:nvPr>
            <p:ph idx="11" type="ftr"/>
          </p:nvPr>
        </p:nvSpPr>
        <p:spPr>
          <a:xfrm>
            <a:off x="0" y="8685213"/>
            <a:ext cx="2971800" cy="458787"/>
          </a:xfrm>
          <a:prstGeom prst="rect">
            <a:avLst/>
          </a:prstGeom>
          <a:noFill/>
          <a:ln>
            <a:noFill/>
          </a:ln>
        </p:spPr>
        <p:txBody>
          <a:bodyPr anchorCtr="0" anchor="b"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 name="Google Shape;8;n"/>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US" sz="1200" u="none" cap="none" strike="noStrike">
                <a:solidFill>
                  <a:schemeClr val="dk1"/>
                </a:solidFill>
                <a:latin typeface="Calibri"/>
                <a:ea typeface="Calibri"/>
                <a:cs typeface="Calibri"/>
                <a:sym typeface="Calibri"/>
              </a:rPr>
              <a:t>‹#›</a:t>
            </a:fld>
            <a:endParaRPr b="0" i="0" sz="1200" u="none" cap="none" strike="noStrike">
              <a:solidFill>
                <a:schemeClr val="dk1"/>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0" name="Shape 150"/>
        <p:cNvGrpSpPr/>
        <p:nvPr/>
      </p:nvGrpSpPr>
      <p:grpSpPr>
        <a:xfrm>
          <a:off x="0" y="0"/>
          <a:ext cx="0" cy="0"/>
          <a:chOff x="0" y="0"/>
          <a:chExt cx="0" cy="0"/>
        </a:xfrm>
      </p:grpSpPr>
      <p:sp>
        <p:nvSpPr>
          <p:cNvPr id="151" name="Google Shape;151;p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2" name="Google Shape;152;p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5" name="Shape 165"/>
        <p:cNvGrpSpPr/>
        <p:nvPr/>
      </p:nvGrpSpPr>
      <p:grpSpPr>
        <a:xfrm>
          <a:off x="0" y="0"/>
          <a:ext cx="0" cy="0"/>
          <a:chOff x="0" y="0"/>
          <a:chExt cx="0" cy="0"/>
        </a:xfrm>
      </p:grpSpPr>
      <p:sp>
        <p:nvSpPr>
          <p:cNvPr id="166" name="Google Shape;166;p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7" name="Google Shape;167;p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0" name="Shape 180"/>
        <p:cNvGrpSpPr/>
        <p:nvPr/>
      </p:nvGrpSpPr>
      <p:grpSpPr>
        <a:xfrm>
          <a:off x="0" y="0"/>
          <a:ext cx="0" cy="0"/>
          <a:chOff x="0" y="0"/>
          <a:chExt cx="0" cy="0"/>
        </a:xfrm>
      </p:grpSpPr>
      <p:sp>
        <p:nvSpPr>
          <p:cNvPr id="181" name="Google Shape;181;p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2" name="Google Shape;182;p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4" name="Shape 194"/>
        <p:cNvGrpSpPr/>
        <p:nvPr/>
      </p:nvGrpSpPr>
      <p:grpSpPr>
        <a:xfrm>
          <a:off x="0" y="0"/>
          <a:ext cx="0" cy="0"/>
          <a:chOff x="0" y="0"/>
          <a:chExt cx="0" cy="0"/>
        </a:xfrm>
      </p:grpSpPr>
      <p:sp>
        <p:nvSpPr>
          <p:cNvPr id="195" name="Google Shape;195;p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96" name="Google Shape;196;p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9" name="Shape 209"/>
        <p:cNvGrpSpPr/>
        <p:nvPr/>
      </p:nvGrpSpPr>
      <p:grpSpPr>
        <a:xfrm>
          <a:off x="0" y="0"/>
          <a:ext cx="0" cy="0"/>
          <a:chOff x="0" y="0"/>
          <a:chExt cx="0" cy="0"/>
        </a:xfrm>
      </p:grpSpPr>
      <p:sp>
        <p:nvSpPr>
          <p:cNvPr id="210" name="Google Shape;210;p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211" name="Google Shape;211;p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2" name="Shape 232"/>
        <p:cNvGrpSpPr/>
        <p:nvPr/>
      </p:nvGrpSpPr>
      <p:grpSpPr>
        <a:xfrm>
          <a:off x="0" y="0"/>
          <a:ext cx="0" cy="0"/>
          <a:chOff x="0" y="0"/>
          <a:chExt cx="0" cy="0"/>
        </a:xfrm>
      </p:grpSpPr>
      <p:sp>
        <p:nvSpPr>
          <p:cNvPr id="233" name="Google Shape;233;p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234" name="Google Shape;234;p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5" name="Shape 245"/>
        <p:cNvGrpSpPr/>
        <p:nvPr/>
      </p:nvGrpSpPr>
      <p:grpSpPr>
        <a:xfrm>
          <a:off x="0" y="0"/>
          <a:ext cx="0" cy="0"/>
          <a:chOff x="0" y="0"/>
          <a:chExt cx="0" cy="0"/>
        </a:xfrm>
      </p:grpSpPr>
      <p:sp>
        <p:nvSpPr>
          <p:cNvPr id="246" name="Google Shape;246;p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247" name="Google Shape;247;p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3" name="Shape 263"/>
        <p:cNvGrpSpPr/>
        <p:nvPr/>
      </p:nvGrpSpPr>
      <p:grpSpPr>
        <a:xfrm>
          <a:off x="0" y="0"/>
          <a:ext cx="0" cy="0"/>
          <a:chOff x="0" y="0"/>
          <a:chExt cx="0" cy="0"/>
        </a:xfrm>
      </p:grpSpPr>
      <p:sp>
        <p:nvSpPr>
          <p:cNvPr id="264" name="Google Shape;264;p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265" name="Google Shape;265;p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6" name="Shape 276"/>
        <p:cNvGrpSpPr/>
        <p:nvPr/>
      </p:nvGrpSpPr>
      <p:grpSpPr>
        <a:xfrm>
          <a:off x="0" y="0"/>
          <a:ext cx="0" cy="0"/>
          <a:chOff x="0" y="0"/>
          <a:chExt cx="0" cy="0"/>
        </a:xfrm>
      </p:grpSpPr>
      <p:sp>
        <p:nvSpPr>
          <p:cNvPr id="277" name="Google Shape;277;p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278" name="Google Shape;278;p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3" name="Shape 293"/>
        <p:cNvGrpSpPr/>
        <p:nvPr/>
      </p:nvGrpSpPr>
      <p:grpSpPr>
        <a:xfrm>
          <a:off x="0" y="0"/>
          <a:ext cx="0" cy="0"/>
          <a:chOff x="0" y="0"/>
          <a:chExt cx="0" cy="0"/>
        </a:xfrm>
      </p:grpSpPr>
      <p:sp>
        <p:nvSpPr>
          <p:cNvPr id="294" name="Google Shape;294;p1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295" name="Google Shape;295;p1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7" name="Shape 307"/>
        <p:cNvGrpSpPr/>
        <p:nvPr/>
      </p:nvGrpSpPr>
      <p:grpSpPr>
        <a:xfrm>
          <a:off x="0" y="0"/>
          <a:ext cx="0" cy="0"/>
          <a:chOff x="0" y="0"/>
          <a:chExt cx="0" cy="0"/>
        </a:xfrm>
      </p:grpSpPr>
      <p:sp>
        <p:nvSpPr>
          <p:cNvPr id="308" name="Google Shape;308;p1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309" name="Google Shape;309;p1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3" name="Shape 333"/>
        <p:cNvGrpSpPr/>
        <p:nvPr/>
      </p:nvGrpSpPr>
      <p:grpSpPr>
        <a:xfrm>
          <a:off x="0" y="0"/>
          <a:ext cx="0" cy="0"/>
          <a:chOff x="0" y="0"/>
          <a:chExt cx="0" cy="0"/>
        </a:xfrm>
      </p:grpSpPr>
      <p:sp>
        <p:nvSpPr>
          <p:cNvPr id="334" name="Google Shape;334;p1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335" name="Google Shape;335;p1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2" name="Shape 352"/>
        <p:cNvGrpSpPr/>
        <p:nvPr/>
      </p:nvGrpSpPr>
      <p:grpSpPr>
        <a:xfrm>
          <a:off x="0" y="0"/>
          <a:ext cx="0" cy="0"/>
          <a:chOff x="0" y="0"/>
          <a:chExt cx="0" cy="0"/>
        </a:xfrm>
      </p:grpSpPr>
      <p:sp>
        <p:nvSpPr>
          <p:cNvPr id="353" name="Google Shape;353;p1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354" name="Google Shape;354;p1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2" name="Shape 372"/>
        <p:cNvGrpSpPr/>
        <p:nvPr/>
      </p:nvGrpSpPr>
      <p:grpSpPr>
        <a:xfrm>
          <a:off x="0" y="0"/>
          <a:ext cx="0" cy="0"/>
          <a:chOff x="0" y="0"/>
          <a:chExt cx="0" cy="0"/>
        </a:xfrm>
      </p:grpSpPr>
      <p:sp>
        <p:nvSpPr>
          <p:cNvPr id="373" name="Google Shape;373;p1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374" name="Google Shape;374;p1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3" name="Shape 393"/>
        <p:cNvGrpSpPr/>
        <p:nvPr/>
      </p:nvGrpSpPr>
      <p:grpSpPr>
        <a:xfrm>
          <a:off x="0" y="0"/>
          <a:ext cx="0" cy="0"/>
          <a:chOff x="0" y="0"/>
          <a:chExt cx="0" cy="0"/>
        </a:xfrm>
      </p:grpSpPr>
      <p:sp>
        <p:nvSpPr>
          <p:cNvPr id="394" name="Google Shape;394;p1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395" name="Google Shape;395;p1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7" name="Shape 417"/>
        <p:cNvGrpSpPr/>
        <p:nvPr/>
      </p:nvGrpSpPr>
      <p:grpSpPr>
        <a:xfrm>
          <a:off x="0" y="0"/>
          <a:ext cx="0" cy="0"/>
          <a:chOff x="0" y="0"/>
          <a:chExt cx="0" cy="0"/>
        </a:xfrm>
      </p:grpSpPr>
      <p:sp>
        <p:nvSpPr>
          <p:cNvPr id="418" name="Google Shape;418;p1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419" name="Google Shape;419;p1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8" name="Shape 438"/>
        <p:cNvGrpSpPr/>
        <p:nvPr/>
      </p:nvGrpSpPr>
      <p:grpSpPr>
        <a:xfrm>
          <a:off x="0" y="0"/>
          <a:ext cx="0" cy="0"/>
          <a:chOff x="0" y="0"/>
          <a:chExt cx="0" cy="0"/>
        </a:xfrm>
      </p:grpSpPr>
      <p:sp>
        <p:nvSpPr>
          <p:cNvPr id="439" name="Google Shape;439;p1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440" name="Google Shape;440;p1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6" name="Shape 456"/>
        <p:cNvGrpSpPr/>
        <p:nvPr/>
      </p:nvGrpSpPr>
      <p:grpSpPr>
        <a:xfrm>
          <a:off x="0" y="0"/>
          <a:ext cx="0" cy="0"/>
          <a:chOff x="0" y="0"/>
          <a:chExt cx="0" cy="0"/>
        </a:xfrm>
      </p:grpSpPr>
      <p:sp>
        <p:nvSpPr>
          <p:cNvPr id="457" name="Google Shape;457;p1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458" name="Google Shape;458;p1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3" name="Shape 473"/>
        <p:cNvGrpSpPr/>
        <p:nvPr/>
      </p:nvGrpSpPr>
      <p:grpSpPr>
        <a:xfrm>
          <a:off x="0" y="0"/>
          <a:ext cx="0" cy="0"/>
          <a:chOff x="0" y="0"/>
          <a:chExt cx="0" cy="0"/>
        </a:xfrm>
      </p:grpSpPr>
      <p:sp>
        <p:nvSpPr>
          <p:cNvPr id="474" name="Google Shape;474;p1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475" name="Google Shape;475;p1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6" name="Shape 496"/>
        <p:cNvGrpSpPr/>
        <p:nvPr/>
      </p:nvGrpSpPr>
      <p:grpSpPr>
        <a:xfrm>
          <a:off x="0" y="0"/>
          <a:ext cx="0" cy="0"/>
          <a:chOff x="0" y="0"/>
          <a:chExt cx="0" cy="0"/>
        </a:xfrm>
      </p:grpSpPr>
      <p:sp>
        <p:nvSpPr>
          <p:cNvPr id="497" name="Google Shape;497;p2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498" name="Google Shape;498;p2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6" name="Shape 516"/>
        <p:cNvGrpSpPr/>
        <p:nvPr/>
      </p:nvGrpSpPr>
      <p:grpSpPr>
        <a:xfrm>
          <a:off x="0" y="0"/>
          <a:ext cx="0" cy="0"/>
          <a:chOff x="0" y="0"/>
          <a:chExt cx="0" cy="0"/>
        </a:xfrm>
      </p:grpSpPr>
      <p:sp>
        <p:nvSpPr>
          <p:cNvPr id="517" name="Google Shape;517;p2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518" name="Google Shape;518;p2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3" name="Shape 533"/>
        <p:cNvGrpSpPr/>
        <p:nvPr/>
      </p:nvGrpSpPr>
      <p:grpSpPr>
        <a:xfrm>
          <a:off x="0" y="0"/>
          <a:ext cx="0" cy="0"/>
          <a:chOff x="0" y="0"/>
          <a:chExt cx="0" cy="0"/>
        </a:xfrm>
      </p:grpSpPr>
      <p:sp>
        <p:nvSpPr>
          <p:cNvPr id="534" name="Google Shape;534;p2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535" name="Google Shape;535;p2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6" name="Shape 556"/>
        <p:cNvGrpSpPr/>
        <p:nvPr/>
      </p:nvGrpSpPr>
      <p:grpSpPr>
        <a:xfrm>
          <a:off x="0" y="0"/>
          <a:ext cx="0" cy="0"/>
          <a:chOff x="0" y="0"/>
          <a:chExt cx="0" cy="0"/>
        </a:xfrm>
      </p:grpSpPr>
      <p:sp>
        <p:nvSpPr>
          <p:cNvPr id="557" name="Google Shape;557;p2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558" name="Google Shape;558;p2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4" name="Shape 574"/>
        <p:cNvGrpSpPr/>
        <p:nvPr/>
      </p:nvGrpSpPr>
      <p:grpSpPr>
        <a:xfrm>
          <a:off x="0" y="0"/>
          <a:ext cx="0" cy="0"/>
          <a:chOff x="0" y="0"/>
          <a:chExt cx="0" cy="0"/>
        </a:xfrm>
      </p:grpSpPr>
      <p:sp>
        <p:nvSpPr>
          <p:cNvPr id="575" name="Google Shape;575;p2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576" name="Google Shape;576;p2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1" name="Shape 601"/>
        <p:cNvGrpSpPr/>
        <p:nvPr/>
      </p:nvGrpSpPr>
      <p:grpSpPr>
        <a:xfrm>
          <a:off x="0" y="0"/>
          <a:ext cx="0" cy="0"/>
          <a:chOff x="0" y="0"/>
          <a:chExt cx="0" cy="0"/>
        </a:xfrm>
      </p:grpSpPr>
      <p:sp>
        <p:nvSpPr>
          <p:cNvPr id="602" name="Google Shape;602;p2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603" name="Google Shape;603;p2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4" name="Shape 624"/>
        <p:cNvGrpSpPr/>
        <p:nvPr/>
      </p:nvGrpSpPr>
      <p:grpSpPr>
        <a:xfrm>
          <a:off x="0" y="0"/>
          <a:ext cx="0" cy="0"/>
          <a:chOff x="0" y="0"/>
          <a:chExt cx="0" cy="0"/>
        </a:xfrm>
      </p:grpSpPr>
      <p:sp>
        <p:nvSpPr>
          <p:cNvPr id="625" name="Google Shape;625;p2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626" name="Google Shape;626;p2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9" name="Shape 659"/>
        <p:cNvGrpSpPr/>
        <p:nvPr/>
      </p:nvGrpSpPr>
      <p:grpSpPr>
        <a:xfrm>
          <a:off x="0" y="0"/>
          <a:ext cx="0" cy="0"/>
          <a:chOff x="0" y="0"/>
          <a:chExt cx="0" cy="0"/>
        </a:xfrm>
      </p:grpSpPr>
      <p:sp>
        <p:nvSpPr>
          <p:cNvPr id="660" name="Google Shape;660;p2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661" name="Google Shape;661;p2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0" name="Shape 680"/>
        <p:cNvGrpSpPr/>
        <p:nvPr/>
      </p:nvGrpSpPr>
      <p:grpSpPr>
        <a:xfrm>
          <a:off x="0" y="0"/>
          <a:ext cx="0" cy="0"/>
          <a:chOff x="0" y="0"/>
          <a:chExt cx="0" cy="0"/>
        </a:xfrm>
      </p:grpSpPr>
      <p:sp>
        <p:nvSpPr>
          <p:cNvPr id="681" name="Google Shape;681;p2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682" name="Google Shape;682;p2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8" name="Shape 718"/>
        <p:cNvGrpSpPr/>
        <p:nvPr/>
      </p:nvGrpSpPr>
      <p:grpSpPr>
        <a:xfrm>
          <a:off x="0" y="0"/>
          <a:ext cx="0" cy="0"/>
          <a:chOff x="0" y="0"/>
          <a:chExt cx="0" cy="0"/>
        </a:xfrm>
      </p:grpSpPr>
      <p:sp>
        <p:nvSpPr>
          <p:cNvPr id="719" name="Google Shape;719;p2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720" name="Google Shape;720;p2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5" name="Shape 755"/>
        <p:cNvGrpSpPr/>
        <p:nvPr/>
      </p:nvGrpSpPr>
      <p:grpSpPr>
        <a:xfrm>
          <a:off x="0" y="0"/>
          <a:ext cx="0" cy="0"/>
          <a:chOff x="0" y="0"/>
          <a:chExt cx="0" cy="0"/>
        </a:xfrm>
      </p:grpSpPr>
      <p:sp>
        <p:nvSpPr>
          <p:cNvPr id="756" name="Google Shape;756;p3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757" name="Google Shape;757;p3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4" name="Shape 784"/>
        <p:cNvGrpSpPr/>
        <p:nvPr/>
      </p:nvGrpSpPr>
      <p:grpSpPr>
        <a:xfrm>
          <a:off x="0" y="0"/>
          <a:ext cx="0" cy="0"/>
          <a:chOff x="0" y="0"/>
          <a:chExt cx="0" cy="0"/>
        </a:xfrm>
      </p:grpSpPr>
      <p:sp>
        <p:nvSpPr>
          <p:cNvPr id="785" name="Google Shape;785;p3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786" name="Google Shape;786;p3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8" name="Shape 838"/>
        <p:cNvGrpSpPr/>
        <p:nvPr/>
      </p:nvGrpSpPr>
      <p:grpSpPr>
        <a:xfrm>
          <a:off x="0" y="0"/>
          <a:ext cx="0" cy="0"/>
          <a:chOff x="0" y="0"/>
          <a:chExt cx="0" cy="0"/>
        </a:xfrm>
      </p:grpSpPr>
      <p:sp>
        <p:nvSpPr>
          <p:cNvPr id="839" name="Google Shape;839;p3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840" name="Google Shape;840;p3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6" name="Shape 866"/>
        <p:cNvGrpSpPr/>
        <p:nvPr/>
      </p:nvGrpSpPr>
      <p:grpSpPr>
        <a:xfrm>
          <a:off x="0" y="0"/>
          <a:ext cx="0" cy="0"/>
          <a:chOff x="0" y="0"/>
          <a:chExt cx="0" cy="0"/>
        </a:xfrm>
      </p:grpSpPr>
      <p:sp>
        <p:nvSpPr>
          <p:cNvPr id="867" name="Google Shape;867;p3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868" name="Google Shape;868;p3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1" name="Shape 911"/>
        <p:cNvGrpSpPr/>
        <p:nvPr/>
      </p:nvGrpSpPr>
      <p:grpSpPr>
        <a:xfrm>
          <a:off x="0" y="0"/>
          <a:ext cx="0" cy="0"/>
          <a:chOff x="0" y="0"/>
          <a:chExt cx="0" cy="0"/>
        </a:xfrm>
      </p:grpSpPr>
      <p:sp>
        <p:nvSpPr>
          <p:cNvPr id="912" name="Google Shape;912;p3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13" name="Google Shape;913;p3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39" name="Shape 939"/>
        <p:cNvGrpSpPr/>
        <p:nvPr/>
      </p:nvGrpSpPr>
      <p:grpSpPr>
        <a:xfrm>
          <a:off x="0" y="0"/>
          <a:ext cx="0" cy="0"/>
          <a:chOff x="0" y="0"/>
          <a:chExt cx="0" cy="0"/>
        </a:xfrm>
      </p:grpSpPr>
      <p:sp>
        <p:nvSpPr>
          <p:cNvPr id="940" name="Google Shape;940;p3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41" name="Google Shape;941;p3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80" name="Shape 980"/>
        <p:cNvGrpSpPr/>
        <p:nvPr/>
      </p:nvGrpSpPr>
      <p:grpSpPr>
        <a:xfrm>
          <a:off x="0" y="0"/>
          <a:ext cx="0" cy="0"/>
          <a:chOff x="0" y="0"/>
          <a:chExt cx="0" cy="0"/>
        </a:xfrm>
      </p:grpSpPr>
      <p:sp>
        <p:nvSpPr>
          <p:cNvPr id="981" name="Google Shape;981;p3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82" name="Google Shape;982;p3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09" name="Shape 1009"/>
        <p:cNvGrpSpPr/>
        <p:nvPr/>
      </p:nvGrpSpPr>
      <p:grpSpPr>
        <a:xfrm>
          <a:off x="0" y="0"/>
          <a:ext cx="0" cy="0"/>
          <a:chOff x="0" y="0"/>
          <a:chExt cx="0" cy="0"/>
        </a:xfrm>
      </p:grpSpPr>
      <p:sp>
        <p:nvSpPr>
          <p:cNvPr id="1010" name="Google Shape;1010;p3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11" name="Google Shape;1011;p3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62" name="Shape 1062"/>
        <p:cNvGrpSpPr/>
        <p:nvPr/>
      </p:nvGrpSpPr>
      <p:grpSpPr>
        <a:xfrm>
          <a:off x="0" y="0"/>
          <a:ext cx="0" cy="0"/>
          <a:chOff x="0" y="0"/>
          <a:chExt cx="0" cy="0"/>
        </a:xfrm>
      </p:grpSpPr>
      <p:sp>
        <p:nvSpPr>
          <p:cNvPr id="1063" name="Google Shape;1063;p3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64" name="Google Shape;1064;p3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1" name="Shape 1141"/>
        <p:cNvGrpSpPr/>
        <p:nvPr/>
      </p:nvGrpSpPr>
      <p:grpSpPr>
        <a:xfrm>
          <a:off x="0" y="0"/>
          <a:ext cx="0" cy="0"/>
          <a:chOff x="0" y="0"/>
          <a:chExt cx="0" cy="0"/>
        </a:xfrm>
      </p:grpSpPr>
      <p:sp>
        <p:nvSpPr>
          <p:cNvPr id="1142" name="Google Shape;1142;p3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43" name="Google Shape;1143;p3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75" name="Shape 1175"/>
        <p:cNvGrpSpPr/>
        <p:nvPr/>
      </p:nvGrpSpPr>
      <p:grpSpPr>
        <a:xfrm>
          <a:off x="0" y="0"/>
          <a:ext cx="0" cy="0"/>
          <a:chOff x="0" y="0"/>
          <a:chExt cx="0" cy="0"/>
        </a:xfrm>
      </p:grpSpPr>
      <p:sp>
        <p:nvSpPr>
          <p:cNvPr id="1176" name="Google Shape;1176;p4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77" name="Google Shape;1177;p4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02" name="Shape 1202"/>
        <p:cNvGrpSpPr/>
        <p:nvPr/>
      </p:nvGrpSpPr>
      <p:grpSpPr>
        <a:xfrm>
          <a:off x="0" y="0"/>
          <a:ext cx="0" cy="0"/>
          <a:chOff x="0" y="0"/>
          <a:chExt cx="0" cy="0"/>
        </a:xfrm>
      </p:grpSpPr>
      <p:sp>
        <p:nvSpPr>
          <p:cNvPr id="1203" name="Google Shape;1203;p4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04" name="Google Shape;1204;p4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14" name="Shape 1214"/>
        <p:cNvGrpSpPr/>
        <p:nvPr/>
      </p:nvGrpSpPr>
      <p:grpSpPr>
        <a:xfrm>
          <a:off x="0" y="0"/>
          <a:ext cx="0" cy="0"/>
          <a:chOff x="0" y="0"/>
          <a:chExt cx="0" cy="0"/>
        </a:xfrm>
      </p:grpSpPr>
      <p:sp>
        <p:nvSpPr>
          <p:cNvPr id="1215" name="Google Shape;1215;p4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16" name="Google Shape;1216;p4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26" name="Shape 1226"/>
        <p:cNvGrpSpPr/>
        <p:nvPr/>
      </p:nvGrpSpPr>
      <p:grpSpPr>
        <a:xfrm>
          <a:off x="0" y="0"/>
          <a:ext cx="0" cy="0"/>
          <a:chOff x="0" y="0"/>
          <a:chExt cx="0" cy="0"/>
        </a:xfrm>
      </p:grpSpPr>
      <p:sp>
        <p:nvSpPr>
          <p:cNvPr id="1227" name="Google Shape;1227;p4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28" name="Google Shape;1228;p4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22" name="Shape 1422"/>
        <p:cNvGrpSpPr/>
        <p:nvPr/>
      </p:nvGrpSpPr>
      <p:grpSpPr>
        <a:xfrm>
          <a:off x="0" y="0"/>
          <a:ext cx="0" cy="0"/>
          <a:chOff x="0" y="0"/>
          <a:chExt cx="0" cy="0"/>
        </a:xfrm>
      </p:grpSpPr>
      <p:sp>
        <p:nvSpPr>
          <p:cNvPr id="1423" name="Google Shape;1423;p4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424" name="Google Shape;1424;p4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00" name="Shape 1500"/>
        <p:cNvGrpSpPr/>
        <p:nvPr/>
      </p:nvGrpSpPr>
      <p:grpSpPr>
        <a:xfrm>
          <a:off x="0" y="0"/>
          <a:ext cx="0" cy="0"/>
          <a:chOff x="0" y="0"/>
          <a:chExt cx="0" cy="0"/>
        </a:xfrm>
      </p:grpSpPr>
      <p:sp>
        <p:nvSpPr>
          <p:cNvPr id="1501" name="Google Shape;1501;p4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02" name="Google Shape;1502;p4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69" name="Shape 1569"/>
        <p:cNvGrpSpPr/>
        <p:nvPr/>
      </p:nvGrpSpPr>
      <p:grpSpPr>
        <a:xfrm>
          <a:off x="0" y="0"/>
          <a:ext cx="0" cy="0"/>
          <a:chOff x="0" y="0"/>
          <a:chExt cx="0" cy="0"/>
        </a:xfrm>
      </p:grpSpPr>
      <p:sp>
        <p:nvSpPr>
          <p:cNvPr id="1570" name="Google Shape;1570;p4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71" name="Google Shape;1571;p4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84" name="Shape 1584"/>
        <p:cNvGrpSpPr/>
        <p:nvPr/>
      </p:nvGrpSpPr>
      <p:grpSpPr>
        <a:xfrm>
          <a:off x="0" y="0"/>
          <a:ext cx="0" cy="0"/>
          <a:chOff x="0" y="0"/>
          <a:chExt cx="0" cy="0"/>
        </a:xfrm>
      </p:grpSpPr>
      <p:sp>
        <p:nvSpPr>
          <p:cNvPr id="1585" name="Google Shape;1585;p4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86" name="Google Shape;1586;p4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3" name="Shape 1613"/>
        <p:cNvGrpSpPr/>
        <p:nvPr/>
      </p:nvGrpSpPr>
      <p:grpSpPr>
        <a:xfrm>
          <a:off x="0" y="0"/>
          <a:ext cx="0" cy="0"/>
          <a:chOff x="0" y="0"/>
          <a:chExt cx="0" cy="0"/>
        </a:xfrm>
      </p:grpSpPr>
      <p:sp>
        <p:nvSpPr>
          <p:cNvPr id="1614" name="Google Shape;1614;p4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15" name="Google Shape;1615;p4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39" name="Shape 1739"/>
        <p:cNvGrpSpPr/>
        <p:nvPr/>
      </p:nvGrpSpPr>
      <p:grpSpPr>
        <a:xfrm>
          <a:off x="0" y="0"/>
          <a:ext cx="0" cy="0"/>
          <a:chOff x="0" y="0"/>
          <a:chExt cx="0" cy="0"/>
        </a:xfrm>
      </p:grpSpPr>
      <p:sp>
        <p:nvSpPr>
          <p:cNvPr id="1740" name="Google Shape;1740;p4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41" name="Google Shape;1741;p4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_Blank Slide">
  <p:cSld name="1_Blank Slide">
    <p:spTree>
      <p:nvGrpSpPr>
        <p:cNvPr id="12" name="Shape 12"/>
        <p:cNvGrpSpPr/>
        <p:nvPr/>
      </p:nvGrpSpPr>
      <p:grpSpPr>
        <a:xfrm>
          <a:off x="0" y="0"/>
          <a:ext cx="0" cy="0"/>
          <a:chOff x="0" y="0"/>
          <a:chExt cx="0" cy="0"/>
        </a:xfrm>
      </p:grpSpPr>
      <p:sp>
        <p:nvSpPr>
          <p:cNvPr id="13" name="Google Shape;13;p2"/>
          <p:cNvSpPr/>
          <p:nvPr>
            <p:ph idx="2" type="pic"/>
          </p:nvPr>
        </p:nvSpPr>
        <p:spPr>
          <a:xfrm>
            <a:off x="0" y="0"/>
            <a:ext cx="29260800" cy="164592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4" name="Google Shape;14;p2"/>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i="0" sz="2800" u="none" cap="none" strike="noStrike">
                <a:solidFill>
                  <a:schemeClr val="lt1"/>
                </a:solidFill>
                <a:latin typeface="Montserrat"/>
                <a:ea typeface="Montserrat"/>
                <a:cs typeface="Montserrat"/>
                <a:sym typeface="Montserrat"/>
              </a:defRPr>
            </a:lvl1pPr>
            <a:lvl2pPr indent="0" lvl="1" marL="0" algn="r">
              <a:spcBef>
                <a:spcPts val="0"/>
              </a:spcBef>
              <a:buNone/>
              <a:defRPr b="1" i="0" sz="2800" u="none" cap="none" strike="noStrike">
                <a:solidFill>
                  <a:schemeClr val="lt1"/>
                </a:solidFill>
                <a:latin typeface="Montserrat"/>
                <a:ea typeface="Montserrat"/>
                <a:cs typeface="Montserrat"/>
                <a:sym typeface="Montserrat"/>
              </a:defRPr>
            </a:lvl2pPr>
            <a:lvl3pPr indent="0" lvl="2" marL="0" algn="r">
              <a:spcBef>
                <a:spcPts val="0"/>
              </a:spcBef>
              <a:buNone/>
              <a:defRPr b="1" i="0" sz="2800" u="none" cap="none" strike="noStrike">
                <a:solidFill>
                  <a:schemeClr val="lt1"/>
                </a:solidFill>
                <a:latin typeface="Montserrat"/>
                <a:ea typeface="Montserrat"/>
                <a:cs typeface="Montserrat"/>
                <a:sym typeface="Montserrat"/>
              </a:defRPr>
            </a:lvl3pPr>
            <a:lvl4pPr indent="0" lvl="3" marL="0" algn="r">
              <a:spcBef>
                <a:spcPts val="0"/>
              </a:spcBef>
              <a:buNone/>
              <a:defRPr b="1" i="0" sz="2800" u="none" cap="none" strike="noStrike">
                <a:solidFill>
                  <a:schemeClr val="lt1"/>
                </a:solidFill>
                <a:latin typeface="Montserrat"/>
                <a:ea typeface="Montserrat"/>
                <a:cs typeface="Montserrat"/>
                <a:sym typeface="Montserrat"/>
              </a:defRPr>
            </a:lvl4pPr>
            <a:lvl5pPr indent="0" lvl="4" marL="0" algn="r">
              <a:spcBef>
                <a:spcPts val="0"/>
              </a:spcBef>
              <a:buNone/>
              <a:defRPr b="1" i="0" sz="2800" u="none" cap="none" strike="noStrike">
                <a:solidFill>
                  <a:schemeClr val="lt1"/>
                </a:solidFill>
                <a:latin typeface="Montserrat"/>
                <a:ea typeface="Montserrat"/>
                <a:cs typeface="Montserrat"/>
                <a:sym typeface="Montserrat"/>
              </a:defRPr>
            </a:lvl5pPr>
            <a:lvl6pPr indent="0" lvl="5" marL="0" algn="r">
              <a:spcBef>
                <a:spcPts val="0"/>
              </a:spcBef>
              <a:buNone/>
              <a:defRPr b="1" i="0" sz="2800" u="none" cap="none" strike="noStrike">
                <a:solidFill>
                  <a:schemeClr val="lt1"/>
                </a:solidFill>
                <a:latin typeface="Montserrat"/>
                <a:ea typeface="Montserrat"/>
                <a:cs typeface="Montserrat"/>
                <a:sym typeface="Montserrat"/>
              </a:defRPr>
            </a:lvl6pPr>
            <a:lvl7pPr indent="0" lvl="6" marL="0" algn="r">
              <a:spcBef>
                <a:spcPts val="0"/>
              </a:spcBef>
              <a:buNone/>
              <a:defRPr b="1" i="0" sz="2800" u="none" cap="none" strike="noStrike">
                <a:solidFill>
                  <a:schemeClr val="lt1"/>
                </a:solidFill>
                <a:latin typeface="Montserrat"/>
                <a:ea typeface="Montserrat"/>
                <a:cs typeface="Montserrat"/>
                <a:sym typeface="Montserrat"/>
              </a:defRPr>
            </a:lvl7pPr>
            <a:lvl8pPr indent="0" lvl="7" marL="0" algn="r">
              <a:spcBef>
                <a:spcPts val="0"/>
              </a:spcBef>
              <a:buNone/>
              <a:defRPr b="1" i="0" sz="2800" u="none" cap="none" strike="noStrike">
                <a:solidFill>
                  <a:schemeClr val="lt1"/>
                </a:solidFill>
                <a:latin typeface="Montserrat"/>
                <a:ea typeface="Montserrat"/>
                <a:cs typeface="Montserrat"/>
                <a:sym typeface="Montserrat"/>
              </a:defRPr>
            </a:lvl8pPr>
            <a:lvl9pPr indent="0" lvl="8" marL="0" algn="r">
              <a:spcBef>
                <a:spcPts val="0"/>
              </a:spcBef>
              <a:buNone/>
              <a:defRPr b="1" i="0" sz="2800" u="none" cap="none" strike="noStrike">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15" name="Google Shape;15;p2"/>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6_Blank Slide">
  <p:cSld name="6_Blank Slide">
    <p:spTree>
      <p:nvGrpSpPr>
        <p:cNvPr id="16" name="Shape 16"/>
        <p:cNvGrpSpPr/>
        <p:nvPr/>
      </p:nvGrpSpPr>
      <p:grpSpPr>
        <a:xfrm>
          <a:off x="0" y="0"/>
          <a:ext cx="0" cy="0"/>
          <a:chOff x="0" y="0"/>
          <a:chExt cx="0" cy="0"/>
        </a:xfrm>
      </p:grpSpPr>
      <p:sp>
        <p:nvSpPr>
          <p:cNvPr id="17" name="Google Shape;17;p3"/>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18" name="Google Shape;18;p3"/>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 name="Google Shape;19;p3"/>
          <p:cNvSpPr/>
          <p:nvPr>
            <p:ph idx="2" type="pic"/>
          </p:nvPr>
        </p:nvSpPr>
        <p:spPr>
          <a:xfrm>
            <a:off x="1146975" y="3929864"/>
            <a:ext cx="27082003" cy="5404636"/>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600"/>
              <a:buFont typeface="Arial"/>
              <a:buNone/>
              <a:defRPr b="0" i="0" sz="36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9_Blank Slide">
  <p:cSld name="9_Blank Slide">
    <p:spTree>
      <p:nvGrpSpPr>
        <p:cNvPr id="20" name="Shape 20"/>
        <p:cNvGrpSpPr/>
        <p:nvPr/>
      </p:nvGrpSpPr>
      <p:grpSpPr>
        <a:xfrm>
          <a:off x="0" y="0"/>
          <a:ext cx="0" cy="0"/>
          <a:chOff x="0" y="0"/>
          <a:chExt cx="0" cy="0"/>
        </a:xfrm>
      </p:grpSpPr>
      <p:sp>
        <p:nvSpPr>
          <p:cNvPr id="21" name="Google Shape;21;p4"/>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22" name="Google Shape;22;p4"/>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 name="Google Shape;23;p4"/>
          <p:cNvSpPr/>
          <p:nvPr>
            <p:ph idx="2" type="pic"/>
          </p:nvPr>
        </p:nvSpPr>
        <p:spPr>
          <a:xfrm>
            <a:off x="1184221" y="3886200"/>
            <a:ext cx="16951379" cy="107061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600"/>
              <a:buFont typeface="Arial"/>
              <a:buNone/>
              <a:defRPr b="0" i="0" sz="36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7_Blank Slide">
  <p:cSld name="17_Blank Slide">
    <p:spTree>
      <p:nvGrpSpPr>
        <p:cNvPr id="24" name="Shape 24"/>
        <p:cNvGrpSpPr/>
        <p:nvPr/>
      </p:nvGrpSpPr>
      <p:grpSpPr>
        <a:xfrm>
          <a:off x="0" y="0"/>
          <a:ext cx="0" cy="0"/>
          <a:chOff x="0" y="0"/>
          <a:chExt cx="0" cy="0"/>
        </a:xfrm>
      </p:grpSpPr>
      <p:sp>
        <p:nvSpPr>
          <p:cNvPr id="25" name="Google Shape;25;p5"/>
          <p:cNvSpPr/>
          <p:nvPr>
            <p:ph idx="2" type="pic"/>
          </p:nvPr>
        </p:nvSpPr>
        <p:spPr>
          <a:xfrm>
            <a:off x="0" y="0"/>
            <a:ext cx="29260800" cy="164592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26" name="Google Shape;26;p5"/>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27" name="Google Shape;27;p5"/>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8" name="Google Shape;28;p5"/>
          <p:cNvSpPr/>
          <p:nvPr>
            <p:ph idx="3" type="pic"/>
          </p:nvPr>
        </p:nvSpPr>
        <p:spPr>
          <a:xfrm>
            <a:off x="12049125" y="2876550"/>
            <a:ext cx="5162550" cy="5162550"/>
          </a:xfrm>
          <a:prstGeom prst="ellipse">
            <a:avLst/>
          </a:prstGeom>
          <a:solidFill>
            <a:schemeClr val="lt1"/>
          </a:solidFill>
          <a:ln cap="flat" cmpd="sng" w="57150">
            <a:solidFill>
              <a:schemeClr val="lt1"/>
            </a:solidFill>
            <a:prstDash val="solid"/>
            <a:round/>
            <a:headEnd len="sm" w="sm" type="none"/>
            <a:tailEnd len="sm" w="sm" type="none"/>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800"/>
              <a:buFont typeface="Arial"/>
              <a:buNone/>
              <a:defRPr b="0" i="0" sz="2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8_Blank Slide">
  <p:cSld name="18_Blank Slide">
    <p:spTree>
      <p:nvGrpSpPr>
        <p:cNvPr id="29" name="Shape 29"/>
        <p:cNvGrpSpPr/>
        <p:nvPr/>
      </p:nvGrpSpPr>
      <p:grpSpPr>
        <a:xfrm>
          <a:off x="0" y="0"/>
          <a:ext cx="0" cy="0"/>
          <a:chOff x="0" y="0"/>
          <a:chExt cx="0" cy="0"/>
        </a:xfrm>
      </p:grpSpPr>
      <p:sp>
        <p:nvSpPr>
          <p:cNvPr id="30" name="Google Shape;30;p6"/>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31" name="Google Shape;31;p6"/>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2" name="Google Shape;32;p6"/>
          <p:cNvSpPr/>
          <p:nvPr>
            <p:ph idx="2" type="pic"/>
          </p:nvPr>
        </p:nvSpPr>
        <p:spPr>
          <a:xfrm>
            <a:off x="2647950" y="2552700"/>
            <a:ext cx="5676900" cy="5676900"/>
          </a:xfrm>
          <a:prstGeom prst="ellipse">
            <a:avLst/>
          </a:prstGeom>
          <a:noFill/>
          <a:ln cap="flat" cmpd="sng" w="57150">
            <a:solidFill>
              <a:schemeClr val="lt1"/>
            </a:solidFill>
            <a:prstDash val="solid"/>
            <a:round/>
            <a:headEnd len="sm" w="sm" type="none"/>
            <a:tailEnd len="sm" w="sm" type="none"/>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800"/>
              <a:buFont typeface="Arial"/>
              <a:buNone/>
              <a:defRPr b="0" i="0" sz="2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4_Blank Slide">
  <p:cSld name="4_Blank Slide">
    <p:spTree>
      <p:nvGrpSpPr>
        <p:cNvPr id="33" name="Shape 33"/>
        <p:cNvGrpSpPr/>
        <p:nvPr/>
      </p:nvGrpSpPr>
      <p:grpSpPr>
        <a:xfrm>
          <a:off x="0" y="0"/>
          <a:ext cx="0" cy="0"/>
          <a:chOff x="0" y="0"/>
          <a:chExt cx="0" cy="0"/>
        </a:xfrm>
      </p:grpSpPr>
      <p:sp>
        <p:nvSpPr>
          <p:cNvPr id="34" name="Google Shape;34;p7"/>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35" name="Google Shape;35;p7"/>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4_Blank Slide">
  <p:cSld name="14_Blank Slide">
    <p:spTree>
      <p:nvGrpSpPr>
        <p:cNvPr id="36" name="Shape 36"/>
        <p:cNvGrpSpPr/>
        <p:nvPr/>
      </p:nvGrpSpPr>
      <p:grpSpPr>
        <a:xfrm>
          <a:off x="0" y="0"/>
          <a:ext cx="0" cy="0"/>
          <a:chOff x="0" y="0"/>
          <a:chExt cx="0" cy="0"/>
        </a:xfrm>
      </p:grpSpPr>
      <p:sp>
        <p:nvSpPr>
          <p:cNvPr id="37" name="Google Shape;37;p8"/>
          <p:cNvSpPr/>
          <p:nvPr>
            <p:ph idx="2" type="pic"/>
          </p:nvPr>
        </p:nvSpPr>
        <p:spPr>
          <a:xfrm>
            <a:off x="20650200" y="0"/>
            <a:ext cx="8610600" cy="164592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38" name="Google Shape;38;p8"/>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39" name="Google Shape;39;p8"/>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 name="Google Shape;40;p8"/>
          <p:cNvSpPr/>
          <p:nvPr>
            <p:ph idx="3" type="pic"/>
          </p:nvPr>
        </p:nvSpPr>
        <p:spPr>
          <a:xfrm>
            <a:off x="1" y="0"/>
            <a:ext cx="6172199" cy="164592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8_Blank Slide">
  <p:cSld name="8_Blank Slide">
    <p:spTree>
      <p:nvGrpSpPr>
        <p:cNvPr id="41" name="Shape 41"/>
        <p:cNvGrpSpPr/>
        <p:nvPr/>
      </p:nvGrpSpPr>
      <p:grpSpPr>
        <a:xfrm>
          <a:off x="0" y="0"/>
          <a:ext cx="0" cy="0"/>
          <a:chOff x="0" y="0"/>
          <a:chExt cx="0" cy="0"/>
        </a:xfrm>
      </p:grpSpPr>
      <p:sp>
        <p:nvSpPr>
          <p:cNvPr id="42" name="Google Shape;42;p9"/>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43" name="Google Shape;43;p9"/>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4" name="Google Shape;44;p9"/>
          <p:cNvSpPr/>
          <p:nvPr>
            <p:ph idx="2" type="pic"/>
          </p:nvPr>
        </p:nvSpPr>
        <p:spPr>
          <a:xfrm>
            <a:off x="-2" y="3865806"/>
            <a:ext cx="29260800" cy="6040193"/>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800"/>
              <a:buFont typeface="Arial"/>
              <a:buNone/>
              <a:defRPr b="0" i="0" sz="2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3_Blank Slide">
  <p:cSld name="13_Blank Slide">
    <p:spTree>
      <p:nvGrpSpPr>
        <p:cNvPr id="45" name="Shape 45"/>
        <p:cNvGrpSpPr/>
        <p:nvPr/>
      </p:nvGrpSpPr>
      <p:grpSpPr>
        <a:xfrm>
          <a:off x="0" y="0"/>
          <a:ext cx="0" cy="0"/>
          <a:chOff x="0" y="0"/>
          <a:chExt cx="0" cy="0"/>
        </a:xfrm>
      </p:grpSpPr>
      <p:sp>
        <p:nvSpPr>
          <p:cNvPr id="46" name="Google Shape;46;p10"/>
          <p:cNvSpPr/>
          <p:nvPr>
            <p:ph idx="2" type="pic"/>
          </p:nvPr>
        </p:nvSpPr>
        <p:spPr>
          <a:xfrm>
            <a:off x="20612100" y="0"/>
            <a:ext cx="8648700" cy="82296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47" name="Google Shape;47;p10"/>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48" name="Google Shape;48;p10"/>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 name="Google Shape;49;p10"/>
          <p:cNvSpPr/>
          <p:nvPr>
            <p:ph idx="3" type="pic"/>
          </p:nvPr>
        </p:nvSpPr>
        <p:spPr>
          <a:xfrm>
            <a:off x="20612100" y="8229600"/>
            <a:ext cx="8648700" cy="82296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50" name="Google Shape;50;p10"/>
          <p:cNvSpPr/>
          <p:nvPr>
            <p:ph idx="4" type="pic"/>
          </p:nvPr>
        </p:nvSpPr>
        <p:spPr>
          <a:xfrm>
            <a:off x="11960279" y="0"/>
            <a:ext cx="8648700" cy="164592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2_Blank Slide">
  <p:cSld name="2_Blank Slide">
    <p:spTree>
      <p:nvGrpSpPr>
        <p:cNvPr id="51" name="Shape 51"/>
        <p:cNvGrpSpPr/>
        <p:nvPr/>
      </p:nvGrpSpPr>
      <p:grpSpPr>
        <a:xfrm>
          <a:off x="0" y="0"/>
          <a:ext cx="0" cy="0"/>
          <a:chOff x="0" y="0"/>
          <a:chExt cx="0" cy="0"/>
        </a:xfrm>
      </p:grpSpPr>
      <p:sp>
        <p:nvSpPr>
          <p:cNvPr id="52" name="Google Shape;52;p11"/>
          <p:cNvSpPr/>
          <p:nvPr>
            <p:ph idx="2" type="pic"/>
          </p:nvPr>
        </p:nvSpPr>
        <p:spPr>
          <a:xfrm>
            <a:off x="11423596" y="0"/>
            <a:ext cx="17837204" cy="164592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53" name="Google Shape;53;p11"/>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54" name="Google Shape;54;p11"/>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20_Blank Slide">
  <p:cSld name="20_Blank Slide">
    <p:spTree>
      <p:nvGrpSpPr>
        <p:cNvPr id="55" name="Shape 55"/>
        <p:cNvGrpSpPr/>
        <p:nvPr/>
      </p:nvGrpSpPr>
      <p:grpSpPr>
        <a:xfrm>
          <a:off x="0" y="0"/>
          <a:ext cx="0" cy="0"/>
          <a:chOff x="0" y="0"/>
          <a:chExt cx="0" cy="0"/>
        </a:xfrm>
      </p:grpSpPr>
      <p:sp>
        <p:nvSpPr>
          <p:cNvPr id="56" name="Google Shape;56;p12"/>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57" name="Google Shape;57;p12"/>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8" name="Google Shape;58;p12"/>
          <p:cNvSpPr/>
          <p:nvPr>
            <p:ph idx="2" type="pic"/>
          </p:nvPr>
        </p:nvSpPr>
        <p:spPr>
          <a:xfrm>
            <a:off x="1031820" y="4000500"/>
            <a:ext cx="14031921" cy="98679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59" name="Google Shape;59;p12"/>
          <p:cNvSpPr/>
          <p:nvPr>
            <p:ph idx="3" type="pic"/>
          </p:nvPr>
        </p:nvSpPr>
        <p:spPr>
          <a:xfrm>
            <a:off x="21895698" y="4000500"/>
            <a:ext cx="6333279" cy="48387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60" name="Google Shape;60;p12"/>
          <p:cNvSpPr/>
          <p:nvPr>
            <p:ph idx="4" type="pic"/>
          </p:nvPr>
        </p:nvSpPr>
        <p:spPr>
          <a:xfrm>
            <a:off x="21895698" y="9029700"/>
            <a:ext cx="6333279" cy="48387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61" name="Google Shape;61;p12"/>
          <p:cNvSpPr/>
          <p:nvPr>
            <p:ph idx="5" type="pic"/>
          </p:nvPr>
        </p:nvSpPr>
        <p:spPr>
          <a:xfrm>
            <a:off x="15313081" y="9029700"/>
            <a:ext cx="6333279" cy="48387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21_Blank Slide">
  <p:cSld name="21_Blank Slide">
    <p:spTree>
      <p:nvGrpSpPr>
        <p:cNvPr id="62" name="Shape 62"/>
        <p:cNvGrpSpPr/>
        <p:nvPr/>
      </p:nvGrpSpPr>
      <p:grpSpPr>
        <a:xfrm>
          <a:off x="0" y="0"/>
          <a:ext cx="0" cy="0"/>
          <a:chOff x="0" y="0"/>
          <a:chExt cx="0" cy="0"/>
        </a:xfrm>
      </p:grpSpPr>
      <p:sp>
        <p:nvSpPr>
          <p:cNvPr id="63" name="Google Shape;63;p13"/>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64" name="Google Shape;64;p13"/>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 name="Google Shape;65;p13"/>
          <p:cNvSpPr/>
          <p:nvPr>
            <p:ph idx="2" type="pic"/>
          </p:nvPr>
        </p:nvSpPr>
        <p:spPr>
          <a:xfrm>
            <a:off x="1031821" y="4000500"/>
            <a:ext cx="13331878" cy="98679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66" name="Google Shape;66;p13"/>
          <p:cNvSpPr/>
          <p:nvPr>
            <p:ph idx="3" type="pic"/>
          </p:nvPr>
        </p:nvSpPr>
        <p:spPr>
          <a:xfrm>
            <a:off x="14897100" y="4000500"/>
            <a:ext cx="13331878" cy="98679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22_Blank Slide">
  <p:cSld name="22_Blank Slide">
    <p:spTree>
      <p:nvGrpSpPr>
        <p:cNvPr id="67" name="Shape 67"/>
        <p:cNvGrpSpPr/>
        <p:nvPr/>
      </p:nvGrpSpPr>
      <p:grpSpPr>
        <a:xfrm>
          <a:off x="0" y="0"/>
          <a:ext cx="0" cy="0"/>
          <a:chOff x="0" y="0"/>
          <a:chExt cx="0" cy="0"/>
        </a:xfrm>
      </p:grpSpPr>
      <p:sp>
        <p:nvSpPr>
          <p:cNvPr id="68" name="Google Shape;68;p14"/>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69" name="Google Shape;69;p14"/>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0" name="Google Shape;70;p14"/>
          <p:cNvSpPr/>
          <p:nvPr>
            <p:ph idx="2" type="pic"/>
          </p:nvPr>
        </p:nvSpPr>
        <p:spPr>
          <a:xfrm>
            <a:off x="20451019" y="3452072"/>
            <a:ext cx="7777959" cy="53340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71" name="Google Shape;71;p14"/>
          <p:cNvSpPr/>
          <p:nvPr>
            <p:ph idx="3" type="pic"/>
          </p:nvPr>
        </p:nvSpPr>
        <p:spPr>
          <a:xfrm>
            <a:off x="20451019" y="9029700"/>
            <a:ext cx="7777959" cy="53340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72" name="Google Shape;72;p14"/>
          <p:cNvSpPr/>
          <p:nvPr>
            <p:ph idx="4" type="pic"/>
          </p:nvPr>
        </p:nvSpPr>
        <p:spPr>
          <a:xfrm>
            <a:off x="12382501" y="9029700"/>
            <a:ext cx="7777959" cy="53340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73" name="Google Shape;73;p14"/>
          <p:cNvSpPr/>
          <p:nvPr>
            <p:ph idx="5" type="pic"/>
          </p:nvPr>
        </p:nvSpPr>
        <p:spPr>
          <a:xfrm>
            <a:off x="12382500" y="3452072"/>
            <a:ext cx="7777959" cy="53340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25_Blank Slide">
  <p:cSld name="25_Blank Slide">
    <p:spTree>
      <p:nvGrpSpPr>
        <p:cNvPr id="74" name="Shape 74"/>
        <p:cNvGrpSpPr/>
        <p:nvPr/>
      </p:nvGrpSpPr>
      <p:grpSpPr>
        <a:xfrm>
          <a:off x="0" y="0"/>
          <a:ext cx="0" cy="0"/>
          <a:chOff x="0" y="0"/>
          <a:chExt cx="0" cy="0"/>
        </a:xfrm>
      </p:grpSpPr>
      <p:sp>
        <p:nvSpPr>
          <p:cNvPr id="75" name="Google Shape;75;p15"/>
          <p:cNvSpPr/>
          <p:nvPr>
            <p:ph idx="2" type="pic"/>
          </p:nvPr>
        </p:nvSpPr>
        <p:spPr>
          <a:xfrm>
            <a:off x="10439170" y="4076700"/>
            <a:ext cx="8382457" cy="594638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2400"/>
              </a:spcBef>
              <a:spcAft>
                <a:spcPts val="0"/>
              </a:spcAft>
              <a:buClr>
                <a:schemeClr val="dk1"/>
              </a:buClr>
              <a:buSzPts val="6720"/>
              <a:buFont typeface="Arial"/>
              <a:buChar char="•"/>
              <a:defRPr b="0" i="0" sz="6719"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76" name="Google Shape;76;p15"/>
          <p:cNvSpPr/>
          <p:nvPr>
            <p:ph idx="3" type="pic"/>
          </p:nvPr>
        </p:nvSpPr>
        <p:spPr>
          <a:xfrm>
            <a:off x="19731366" y="4076700"/>
            <a:ext cx="8382457" cy="594638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2400"/>
              </a:spcBef>
              <a:spcAft>
                <a:spcPts val="0"/>
              </a:spcAft>
              <a:buClr>
                <a:schemeClr val="dk1"/>
              </a:buClr>
              <a:buSzPts val="6720"/>
              <a:buFont typeface="Arial"/>
              <a:buChar char="•"/>
              <a:defRPr b="0" i="0" sz="6719"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77" name="Google Shape;77;p15"/>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78" name="Google Shape;78;p15"/>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 name="Google Shape;79;p15"/>
          <p:cNvSpPr/>
          <p:nvPr>
            <p:ph idx="4" type="pic"/>
          </p:nvPr>
        </p:nvSpPr>
        <p:spPr>
          <a:xfrm>
            <a:off x="1146975" y="4076700"/>
            <a:ext cx="8382457" cy="594638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2400"/>
              </a:spcBef>
              <a:spcAft>
                <a:spcPts val="0"/>
              </a:spcAft>
              <a:buClr>
                <a:schemeClr val="dk1"/>
              </a:buClr>
              <a:buSzPts val="6720"/>
              <a:buFont typeface="Arial"/>
              <a:buChar char="•"/>
              <a:defRPr b="0" i="0" sz="6719"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23_Blank Slide">
  <p:cSld name="23_Blank Slide">
    <p:spTree>
      <p:nvGrpSpPr>
        <p:cNvPr id="80" name="Shape 80"/>
        <p:cNvGrpSpPr/>
        <p:nvPr/>
      </p:nvGrpSpPr>
      <p:grpSpPr>
        <a:xfrm>
          <a:off x="0" y="0"/>
          <a:ext cx="0" cy="0"/>
          <a:chOff x="0" y="0"/>
          <a:chExt cx="0" cy="0"/>
        </a:xfrm>
      </p:grpSpPr>
      <p:sp>
        <p:nvSpPr>
          <p:cNvPr id="81" name="Google Shape;81;p16"/>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82" name="Google Shape;82;p16"/>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 name="Google Shape;83;p16"/>
          <p:cNvSpPr/>
          <p:nvPr>
            <p:ph idx="2" type="pic"/>
          </p:nvPr>
        </p:nvSpPr>
        <p:spPr>
          <a:xfrm>
            <a:off x="1031820" y="4000500"/>
            <a:ext cx="14031921" cy="98679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84" name="Google Shape;84;p16"/>
          <p:cNvSpPr/>
          <p:nvPr>
            <p:ph idx="3" type="pic"/>
          </p:nvPr>
        </p:nvSpPr>
        <p:spPr>
          <a:xfrm>
            <a:off x="21895698" y="4000500"/>
            <a:ext cx="6333279" cy="98679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85" name="Google Shape;85;p16"/>
          <p:cNvSpPr/>
          <p:nvPr>
            <p:ph idx="4" type="pic"/>
          </p:nvPr>
        </p:nvSpPr>
        <p:spPr>
          <a:xfrm>
            <a:off x="15313081" y="4000500"/>
            <a:ext cx="6333279" cy="98679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24_Blank Slide">
  <p:cSld name="24_Blank Slide">
    <p:spTree>
      <p:nvGrpSpPr>
        <p:cNvPr id="86" name="Shape 86"/>
        <p:cNvGrpSpPr/>
        <p:nvPr/>
      </p:nvGrpSpPr>
      <p:grpSpPr>
        <a:xfrm>
          <a:off x="0" y="0"/>
          <a:ext cx="0" cy="0"/>
          <a:chOff x="0" y="0"/>
          <a:chExt cx="0" cy="0"/>
        </a:xfrm>
      </p:grpSpPr>
      <p:sp>
        <p:nvSpPr>
          <p:cNvPr id="87" name="Google Shape;87;p17"/>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88" name="Google Shape;88;p17"/>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 name="Google Shape;89;p17"/>
          <p:cNvSpPr/>
          <p:nvPr>
            <p:ph idx="2" type="pic"/>
          </p:nvPr>
        </p:nvSpPr>
        <p:spPr>
          <a:xfrm>
            <a:off x="1031820" y="4000500"/>
            <a:ext cx="6473880" cy="98679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90" name="Google Shape;90;p17"/>
          <p:cNvSpPr/>
          <p:nvPr>
            <p:ph idx="3" type="pic"/>
          </p:nvPr>
        </p:nvSpPr>
        <p:spPr>
          <a:xfrm>
            <a:off x="7939580" y="4000500"/>
            <a:ext cx="6473880" cy="98679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91" name="Google Shape;91;p17"/>
          <p:cNvSpPr/>
          <p:nvPr>
            <p:ph idx="4" type="pic"/>
          </p:nvPr>
        </p:nvSpPr>
        <p:spPr>
          <a:xfrm>
            <a:off x="14847341" y="4000500"/>
            <a:ext cx="6473880" cy="98679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92" name="Google Shape;92;p17"/>
          <p:cNvSpPr/>
          <p:nvPr>
            <p:ph idx="5" type="pic"/>
          </p:nvPr>
        </p:nvSpPr>
        <p:spPr>
          <a:xfrm>
            <a:off x="21755098" y="4000500"/>
            <a:ext cx="6473880" cy="9867900"/>
          </a:xfrm>
          <a:prstGeom prst="rect">
            <a:avLst/>
          </a:prstGeom>
          <a:no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3200"/>
              <a:buFont typeface="Arial"/>
              <a:buNone/>
              <a:defRPr b="0" i="0" sz="32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_Blank Slide">
  <p:cSld name="10_Blank Slide">
    <p:spTree>
      <p:nvGrpSpPr>
        <p:cNvPr id="93" name="Shape 93"/>
        <p:cNvGrpSpPr/>
        <p:nvPr/>
      </p:nvGrpSpPr>
      <p:grpSpPr>
        <a:xfrm>
          <a:off x="0" y="0"/>
          <a:ext cx="0" cy="0"/>
          <a:chOff x="0" y="0"/>
          <a:chExt cx="0" cy="0"/>
        </a:xfrm>
      </p:grpSpPr>
      <p:sp>
        <p:nvSpPr>
          <p:cNvPr id="94" name="Google Shape;94;p18"/>
          <p:cNvSpPr/>
          <p:nvPr>
            <p:ph idx="2" type="pic"/>
          </p:nvPr>
        </p:nvSpPr>
        <p:spPr>
          <a:xfrm>
            <a:off x="12230100" y="0"/>
            <a:ext cx="5676900" cy="164592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95" name="Google Shape;95;p18"/>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96" name="Google Shape;96;p18"/>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7" name="Google Shape;97;p18"/>
          <p:cNvSpPr/>
          <p:nvPr>
            <p:ph idx="3" type="pic"/>
          </p:nvPr>
        </p:nvSpPr>
        <p:spPr>
          <a:xfrm>
            <a:off x="17907000" y="0"/>
            <a:ext cx="5676900" cy="164592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98" name="Google Shape;98;p18"/>
          <p:cNvSpPr/>
          <p:nvPr>
            <p:ph idx="4" type="pic"/>
          </p:nvPr>
        </p:nvSpPr>
        <p:spPr>
          <a:xfrm>
            <a:off x="23583900" y="0"/>
            <a:ext cx="5676900" cy="164592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1_Blank Slide">
  <p:cSld name="11_Blank Slide">
    <p:spTree>
      <p:nvGrpSpPr>
        <p:cNvPr id="99" name="Shape 99"/>
        <p:cNvGrpSpPr/>
        <p:nvPr/>
      </p:nvGrpSpPr>
      <p:grpSpPr>
        <a:xfrm>
          <a:off x="0" y="0"/>
          <a:ext cx="0" cy="0"/>
          <a:chOff x="0" y="0"/>
          <a:chExt cx="0" cy="0"/>
        </a:xfrm>
      </p:grpSpPr>
      <p:sp>
        <p:nvSpPr>
          <p:cNvPr id="100" name="Google Shape;100;p19"/>
          <p:cNvSpPr/>
          <p:nvPr>
            <p:ph idx="2" type="pic"/>
          </p:nvPr>
        </p:nvSpPr>
        <p:spPr>
          <a:xfrm>
            <a:off x="0" y="0"/>
            <a:ext cx="10906071" cy="164592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01" name="Google Shape;101;p19"/>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102" name="Google Shape;102;p19"/>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3_Blank Slide">
  <p:cSld name="3_Blank Slide">
    <p:spTree>
      <p:nvGrpSpPr>
        <p:cNvPr id="103" name="Shape 103"/>
        <p:cNvGrpSpPr/>
        <p:nvPr/>
      </p:nvGrpSpPr>
      <p:grpSpPr>
        <a:xfrm>
          <a:off x="0" y="0"/>
          <a:ext cx="0" cy="0"/>
          <a:chOff x="0" y="0"/>
          <a:chExt cx="0" cy="0"/>
        </a:xfrm>
      </p:grpSpPr>
      <p:sp>
        <p:nvSpPr>
          <p:cNvPr id="104" name="Google Shape;104;p20"/>
          <p:cNvSpPr/>
          <p:nvPr/>
        </p:nvSpPr>
        <p:spPr>
          <a:xfrm>
            <a:off x="1146975" y="3929864"/>
            <a:ext cx="8667480" cy="10410957"/>
          </a:xfrm>
          <a:prstGeom prst="roundRect">
            <a:avLst>
              <a:gd fmla="val 2759" name="adj"/>
            </a:avLst>
          </a:prstGeom>
          <a:solidFill>
            <a:srgbClr val="F9F9F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05" name="Google Shape;105;p20"/>
          <p:cNvSpPr/>
          <p:nvPr/>
        </p:nvSpPr>
        <p:spPr>
          <a:xfrm>
            <a:off x="10325449" y="3929864"/>
            <a:ext cx="8667480" cy="10410957"/>
          </a:xfrm>
          <a:prstGeom prst="roundRect">
            <a:avLst>
              <a:gd fmla="val 2759" name="adj"/>
            </a:avLst>
          </a:prstGeom>
          <a:solidFill>
            <a:srgbClr val="F9F9F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06" name="Google Shape;106;p20"/>
          <p:cNvSpPr/>
          <p:nvPr/>
        </p:nvSpPr>
        <p:spPr>
          <a:xfrm>
            <a:off x="19503922" y="3929864"/>
            <a:ext cx="8667480" cy="10410957"/>
          </a:xfrm>
          <a:prstGeom prst="roundRect">
            <a:avLst>
              <a:gd fmla="val 2759" name="adj"/>
            </a:avLst>
          </a:prstGeom>
          <a:solidFill>
            <a:srgbClr val="F9F9F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07" name="Google Shape;107;p20"/>
          <p:cNvSpPr/>
          <p:nvPr/>
        </p:nvSpPr>
        <p:spPr>
          <a:xfrm>
            <a:off x="1146975" y="3929864"/>
            <a:ext cx="8667480" cy="3271036"/>
          </a:xfrm>
          <a:custGeom>
            <a:rect b="b" l="l" r="r" t="t"/>
            <a:pathLst>
              <a:path extrusionOk="0" h="3271036" w="8667480">
                <a:moveTo>
                  <a:pt x="239136" y="0"/>
                </a:moveTo>
                <a:lnTo>
                  <a:pt x="8428344" y="0"/>
                </a:lnTo>
                <a:cubicBezTo>
                  <a:pt x="8560415" y="0"/>
                  <a:pt x="8667480" y="107065"/>
                  <a:pt x="8667480" y="239136"/>
                </a:cubicBezTo>
                <a:lnTo>
                  <a:pt x="8667480" y="3271036"/>
                </a:lnTo>
                <a:lnTo>
                  <a:pt x="0" y="3271036"/>
                </a:lnTo>
                <a:lnTo>
                  <a:pt x="0" y="239136"/>
                </a:lnTo>
                <a:cubicBezTo>
                  <a:pt x="0" y="107065"/>
                  <a:pt x="107065" y="0"/>
                  <a:pt x="2391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08" name="Google Shape;108;p20"/>
          <p:cNvSpPr/>
          <p:nvPr/>
        </p:nvSpPr>
        <p:spPr>
          <a:xfrm>
            <a:off x="10325450" y="3929864"/>
            <a:ext cx="8667479" cy="3271036"/>
          </a:xfrm>
          <a:custGeom>
            <a:rect b="b" l="l" r="r" t="t"/>
            <a:pathLst>
              <a:path extrusionOk="0" h="3271036" w="8667479">
                <a:moveTo>
                  <a:pt x="239136" y="0"/>
                </a:moveTo>
                <a:lnTo>
                  <a:pt x="8428343" y="0"/>
                </a:lnTo>
                <a:cubicBezTo>
                  <a:pt x="8560415" y="0"/>
                  <a:pt x="8667479" y="107065"/>
                  <a:pt x="8667479" y="239136"/>
                </a:cubicBezTo>
                <a:lnTo>
                  <a:pt x="8667479" y="3271036"/>
                </a:lnTo>
                <a:lnTo>
                  <a:pt x="0" y="3271036"/>
                </a:lnTo>
                <a:lnTo>
                  <a:pt x="0" y="239136"/>
                </a:lnTo>
                <a:cubicBezTo>
                  <a:pt x="0" y="107065"/>
                  <a:pt x="107065" y="0"/>
                  <a:pt x="2391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09" name="Google Shape;109;p20"/>
          <p:cNvSpPr/>
          <p:nvPr/>
        </p:nvSpPr>
        <p:spPr>
          <a:xfrm>
            <a:off x="19503922" y="3929864"/>
            <a:ext cx="8667480" cy="3271036"/>
          </a:xfrm>
          <a:custGeom>
            <a:rect b="b" l="l" r="r" t="t"/>
            <a:pathLst>
              <a:path extrusionOk="0" h="3271036" w="8667480">
                <a:moveTo>
                  <a:pt x="239136" y="0"/>
                </a:moveTo>
                <a:lnTo>
                  <a:pt x="8428344" y="0"/>
                </a:lnTo>
                <a:cubicBezTo>
                  <a:pt x="8560414" y="0"/>
                  <a:pt x="8667480" y="107065"/>
                  <a:pt x="8667480" y="239136"/>
                </a:cubicBezTo>
                <a:lnTo>
                  <a:pt x="8667480" y="3271036"/>
                </a:lnTo>
                <a:lnTo>
                  <a:pt x="0" y="3271036"/>
                </a:lnTo>
                <a:lnTo>
                  <a:pt x="0" y="239136"/>
                </a:lnTo>
                <a:cubicBezTo>
                  <a:pt x="0" y="107065"/>
                  <a:pt x="107066" y="0"/>
                  <a:pt x="239136"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10" name="Google Shape;110;p20"/>
          <p:cNvSpPr/>
          <p:nvPr>
            <p:ph idx="2" type="pic"/>
          </p:nvPr>
        </p:nvSpPr>
        <p:spPr>
          <a:xfrm>
            <a:off x="12419362" y="4861202"/>
            <a:ext cx="4479654" cy="4479654"/>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400"/>
              <a:buFont typeface="Arial"/>
              <a:buNone/>
              <a:defRPr b="0" i="0" sz="24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11" name="Google Shape;111;p20"/>
          <p:cNvSpPr/>
          <p:nvPr>
            <p:ph idx="3" type="pic"/>
          </p:nvPr>
        </p:nvSpPr>
        <p:spPr>
          <a:xfrm>
            <a:off x="21597836" y="4861202"/>
            <a:ext cx="4479654" cy="4479654"/>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400"/>
              <a:buFont typeface="Arial"/>
              <a:buNone/>
              <a:defRPr b="0" i="0" sz="24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12" name="Google Shape;112;p20"/>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113" name="Google Shape;113;p20"/>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4" name="Google Shape;114;p20"/>
          <p:cNvSpPr/>
          <p:nvPr>
            <p:ph idx="4" type="pic"/>
          </p:nvPr>
        </p:nvSpPr>
        <p:spPr>
          <a:xfrm>
            <a:off x="3240888" y="4861202"/>
            <a:ext cx="4479654" cy="4479654"/>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400"/>
              <a:buFont typeface="Arial"/>
              <a:buNone/>
              <a:defRPr b="0" i="0" sz="24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9_Blank Slide">
  <p:cSld name="19_Blank Slide">
    <p:spTree>
      <p:nvGrpSpPr>
        <p:cNvPr id="115" name="Shape 115"/>
        <p:cNvGrpSpPr/>
        <p:nvPr/>
      </p:nvGrpSpPr>
      <p:grpSpPr>
        <a:xfrm>
          <a:off x="0" y="0"/>
          <a:ext cx="0" cy="0"/>
          <a:chOff x="0" y="0"/>
          <a:chExt cx="0" cy="0"/>
        </a:xfrm>
      </p:grpSpPr>
      <p:sp>
        <p:nvSpPr>
          <p:cNvPr id="116" name="Google Shape;116;p21"/>
          <p:cNvSpPr/>
          <p:nvPr>
            <p:ph idx="2" type="pic"/>
          </p:nvPr>
        </p:nvSpPr>
        <p:spPr>
          <a:xfrm>
            <a:off x="9623927" y="3763488"/>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400"/>
              <a:buFont typeface="Arial"/>
              <a:buNone/>
              <a:defRPr b="0" i="0" sz="24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17" name="Google Shape;117;p21"/>
          <p:cNvSpPr/>
          <p:nvPr>
            <p:ph idx="3" type="pic"/>
          </p:nvPr>
        </p:nvSpPr>
        <p:spPr>
          <a:xfrm>
            <a:off x="16520583" y="3763488"/>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400"/>
              <a:buFont typeface="Arial"/>
              <a:buNone/>
              <a:defRPr b="0" i="0" sz="24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18" name="Google Shape;118;p21"/>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119" name="Google Shape;119;p21"/>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0" name="Google Shape;120;p21"/>
          <p:cNvSpPr/>
          <p:nvPr>
            <p:ph idx="4" type="pic"/>
          </p:nvPr>
        </p:nvSpPr>
        <p:spPr>
          <a:xfrm>
            <a:off x="2727271" y="3763488"/>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400"/>
              <a:buFont typeface="Arial"/>
              <a:buNone/>
              <a:defRPr b="0" i="0" sz="24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21" name="Google Shape;121;p21"/>
          <p:cNvSpPr/>
          <p:nvPr>
            <p:ph idx="5" type="pic"/>
          </p:nvPr>
        </p:nvSpPr>
        <p:spPr>
          <a:xfrm>
            <a:off x="23417239" y="3763488"/>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400"/>
              <a:buFont typeface="Arial"/>
              <a:buNone/>
              <a:defRPr b="0" i="0" sz="24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22" name="Google Shape;122;p21"/>
          <p:cNvSpPr/>
          <p:nvPr>
            <p:ph idx="6" type="pic"/>
          </p:nvPr>
        </p:nvSpPr>
        <p:spPr>
          <a:xfrm>
            <a:off x="9623927" y="9383423"/>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400"/>
              <a:buFont typeface="Arial"/>
              <a:buNone/>
              <a:defRPr b="0" i="0" sz="24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23" name="Google Shape;123;p21"/>
          <p:cNvSpPr/>
          <p:nvPr>
            <p:ph idx="7" type="pic"/>
          </p:nvPr>
        </p:nvSpPr>
        <p:spPr>
          <a:xfrm>
            <a:off x="16520583" y="9383423"/>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400"/>
              <a:buFont typeface="Arial"/>
              <a:buNone/>
              <a:defRPr b="0" i="0" sz="24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24" name="Google Shape;124;p21"/>
          <p:cNvSpPr/>
          <p:nvPr>
            <p:ph idx="8" type="pic"/>
          </p:nvPr>
        </p:nvSpPr>
        <p:spPr>
          <a:xfrm>
            <a:off x="2727271" y="9383423"/>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400"/>
              <a:buFont typeface="Arial"/>
              <a:buNone/>
              <a:defRPr b="0" i="0" sz="24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25" name="Google Shape;125;p21"/>
          <p:cNvSpPr/>
          <p:nvPr>
            <p:ph idx="9" type="pic"/>
          </p:nvPr>
        </p:nvSpPr>
        <p:spPr>
          <a:xfrm>
            <a:off x="23417239" y="9383423"/>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400"/>
              <a:buFont typeface="Arial"/>
              <a:buNone/>
              <a:defRPr b="0" i="0" sz="24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5_Blank Slide">
  <p:cSld name="5_Blank Slide">
    <p:spTree>
      <p:nvGrpSpPr>
        <p:cNvPr id="126" name="Shape 126"/>
        <p:cNvGrpSpPr/>
        <p:nvPr/>
      </p:nvGrpSpPr>
      <p:grpSpPr>
        <a:xfrm>
          <a:off x="0" y="0"/>
          <a:ext cx="0" cy="0"/>
          <a:chOff x="0" y="0"/>
          <a:chExt cx="0" cy="0"/>
        </a:xfrm>
      </p:grpSpPr>
      <p:sp>
        <p:nvSpPr>
          <p:cNvPr id="127" name="Google Shape;127;p22"/>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128" name="Google Shape;128;p22"/>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5_Blank Slide">
  <p:cSld name="15_Blank Slide">
    <p:spTree>
      <p:nvGrpSpPr>
        <p:cNvPr id="129" name="Shape 129"/>
        <p:cNvGrpSpPr/>
        <p:nvPr/>
      </p:nvGrpSpPr>
      <p:grpSpPr>
        <a:xfrm>
          <a:off x="0" y="0"/>
          <a:ext cx="0" cy="0"/>
          <a:chOff x="0" y="0"/>
          <a:chExt cx="0" cy="0"/>
        </a:xfrm>
      </p:grpSpPr>
      <p:sp>
        <p:nvSpPr>
          <p:cNvPr id="130" name="Google Shape;130;p23"/>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131" name="Google Shape;131;p23"/>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2" name="Google Shape;132;p23"/>
          <p:cNvSpPr/>
          <p:nvPr>
            <p:ph idx="2" type="pic"/>
          </p:nvPr>
        </p:nvSpPr>
        <p:spPr>
          <a:xfrm>
            <a:off x="-2" y="0"/>
            <a:ext cx="29260800" cy="9320457"/>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800"/>
              <a:buFont typeface="Arial"/>
              <a:buNone/>
              <a:defRPr b="0" i="0" sz="2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6_Blank Slide">
  <p:cSld name="16_Blank Slide">
    <p:spTree>
      <p:nvGrpSpPr>
        <p:cNvPr id="133" name="Shape 133"/>
        <p:cNvGrpSpPr/>
        <p:nvPr/>
      </p:nvGrpSpPr>
      <p:grpSpPr>
        <a:xfrm>
          <a:off x="0" y="0"/>
          <a:ext cx="0" cy="0"/>
          <a:chOff x="0" y="0"/>
          <a:chExt cx="0" cy="0"/>
        </a:xfrm>
      </p:grpSpPr>
      <p:sp>
        <p:nvSpPr>
          <p:cNvPr id="134" name="Google Shape;134;p24"/>
          <p:cNvSpPr/>
          <p:nvPr>
            <p:ph idx="2" type="pic"/>
          </p:nvPr>
        </p:nvSpPr>
        <p:spPr>
          <a:xfrm>
            <a:off x="0" y="0"/>
            <a:ext cx="29260800" cy="164592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35" name="Google Shape;135;p24"/>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136" name="Google Shape;136;p24"/>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7_Blank Slide">
  <p:cSld name="7_Blank Slide">
    <p:spTree>
      <p:nvGrpSpPr>
        <p:cNvPr id="137" name="Shape 137"/>
        <p:cNvGrpSpPr/>
        <p:nvPr/>
      </p:nvGrpSpPr>
      <p:grpSpPr>
        <a:xfrm>
          <a:off x="0" y="0"/>
          <a:ext cx="0" cy="0"/>
          <a:chOff x="0" y="0"/>
          <a:chExt cx="0" cy="0"/>
        </a:xfrm>
      </p:grpSpPr>
      <p:sp>
        <p:nvSpPr>
          <p:cNvPr id="138" name="Google Shape;138;p25"/>
          <p:cNvSpPr/>
          <p:nvPr>
            <p:ph idx="2" type="pic"/>
          </p:nvPr>
        </p:nvSpPr>
        <p:spPr>
          <a:xfrm>
            <a:off x="0" y="8229600"/>
            <a:ext cx="29260800" cy="82296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39" name="Google Shape;139;p25"/>
          <p:cNvSpPr/>
          <p:nvPr>
            <p:ph idx="3" type="pic"/>
          </p:nvPr>
        </p:nvSpPr>
        <p:spPr>
          <a:xfrm>
            <a:off x="0" y="0"/>
            <a:ext cx="29260800" cy="822960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4800"/>
              <a:buFont typeface="Arial"/>
              <a:buNone/>
              <a:defRPr b="0" i="0" sz="4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40" name="Google Shape;140;p25"/>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141" name="Google Shape;141;p25"/>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2_Blank Slide">
  <p:cSld name="12_Blank Slide">
    <p:spTree>
      <p:nvGrpSpPr>
        <p:cNvPr id="142" name="Shape 142"/>
        <p:cNvGrpSpPr/>
        <p:nvPr/>
      </p:nvGrpSpPr>
      <p:grpSpPr>
        <a:xfrm>
          <a:off x="0" y="0"/>
          <a:ext cx="0" cy="0"/>
          <a:chOff x="0" y="0"/>
          <a:chExt cx="0" cy="0"/>
        </a:xfrm>
      </p:grpSpPr>
      <p:sp>
        <p:nvSpPr>
          <p:cNvPr id="143" name="Google Shape;143;p26"/>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algn="r">
              <a:spcBef>
                <a:spcPts val="0"/>
              </a:spcBef>
              <a:buNone/>
              <a:defRPr b="1" sz="2800">
                <a:solidFill>
                  <a:schemeClr val="lt1"/>
                </a:solidFill>
                <a:latin typeface="Montserrat"/>
                <a:ea typeface="Montserrat"/>
                <a:cs typeface="Montserrat"/>
                <a:sym typeface="Montserrat"/>
              </a:defRPr>
            </a:lvl1pPr>
            <a:lvl2pPr indent="0" lvl="1" marL="0" algn="r">
              <a:spcBef>
                <a:spcPts val="0"/>
              </a:spcBef>
              <a:buNone/>
              <a:defRPr b="1" sz="2800">
                <a:solidFill>
                  <a:schemeClr val="lt1"/>
                </a:solidFill>
                <a:latin typeface="Montserrat"/>
                <a:ea typeface="Montserrat"/>
                <a:cs typeface="Montserrat"/>
                <a:sym typeface="Montserrat"/>
              </a:defRPr>
            </a:lvl2pPr>
            <a:lvl3pPr indent="0" lvl="2" marL="0" algn="r">
              <a:spcBef>
                <a:spcPts val="0"/>
              </a:spcBef>
              <a:buNone/>
              <a:defRPr b="1" sz="2800">
                <a:solidFill>
                  <a:schemeClr val="lt1"/>
                </a:solidFill>
                <a:latin typeface="Montserrat"/>
                <a:ea typeface="Montserrat"/>
                <a:cs typeface="Montserrat"/>
                <a:sym typeface="Montserrat"/>
              </a:defRPr>
            </a:lvl3pPr>
            <a:lvl4pPr indent="0" lvl="3" marL="0" algn="r">
              <a:spcBef>
                <a:spcPts val="0"/>
              </a:spcBef>
              <a:buNone/>
              <a:defRPr b="1" sz="2800">
                <a:solidFill>
                  <a:schemeClr val="lt1"/>
                </a:solidFill>
                <a:latin typeface="Montserrat"/>
                <a:ea typeface="Montserrat"/>
                <a:cs typeface="Montserrat"/>
                <a:sym typeface="Montserrat"/>
              </a:defRPr>
            </a:lvl4pPr>
            <a:lvl5pPr indent="0" lvl="4" marL="0" algn="r">
              <a:spcBef>
                <a:spcPts val="0"/>
              </a:spcBef>
              <a:buNone/>
              <a:defRPr b="1" sz="2800">
                <a:solidFill>
                  <a:schemeClr val="lt1"/>
                </a:solidFill>
                <a:latin typeface="Montserrat"/>
                <a:ea typeface="Montserrat"/>
                <a:cs typeface="Montserrat"/>
                <a:sym typeface="Montserrat"/>
              </a:defRPr>
            </a:lvl5pPr>
            <a:lvl6pPr indent="0" lvl="5" marL="0" algn="r">
              <a:spcBef>
                <a:spcPts val="0"/>
              </a:spcBef>
              <a:buNone/>
              <a:defRPr b="1" sz="2800">
                <a:solidFill>
                  <a:schemeClr val="lt1"/>
                </a:solidFill>
                <a:latin typeface="Montserrat"/>
                <a:ea typeface="Montserrat"/>
                <a:cs typeface="Montserrat"/>
                <a:sym typeface="Montserrat"/>
              </a:defRPr>
            </a:lvl6pPr>
            <a:lvl7pPr indent="0" lvl="6" marL="0" algn="r">
              <a:spcBef>
                <a:spcPts val="0"/>
              </a:spcBef>
              <a:buNone/>
              <a:defRPr b="1" sz="2800">
                <a:solidFill>
                  <a:schemeClr val="lt1"/>
                </a:solidFill>
                <a:latin typeface="Montserrat"/>
                <a:ea typeface="Montserrat"/>
                <a:cs typeface="Montserrat"/>
                <a:sym typeface="Montserrat"/>
              </a:defRPr>
            </a:lvl7pPr>
            <a:lvl8pPr indent="0" lvl="7" marL="0" algn="r">
              <a:spcBef>
                <a:spcPts val="0"/>
              </a:spcBef>
              <a:buNone/>
              <a:defRPr b="1" sz="2800">
                <a:solidFill>
                  <a:schemeClr val="lt1"/>
                </a:solidFill>
                <a:latin typeface="Montserrat"/>
                <a:ea typeface="Montserrat"/>
                <a:cs typeface="Montserrat"/>
                <a:sym typeface="Montserrat"/>
              </a:defRPr>
            </a:lvl8pPr>
            <a:lvl9pPr indent="0" lvl="8" marL="0" algn="r">
              <a:spcBef>
                <a:spcPts val="0"/>
              </a:spcBef>
              <a:buNone/>
              <a:defRPr b="1" sz="2800">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144" name="Google Shape;144;p26"/>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algn="l">
              <a:spcBef>
                <a:spcPts val="0"/>
              </a:spcBef>
              <a:spcAft>
                <a:spcPts val="0"/>
              </a:spcAft>
              <a:buSzPts val="1400"/>
              <a:buNone/>
              <a:defRPr b="1" sz="2800">
                <a:solidFill>
                  <a:schemeClr val="lt1"/>
                </a:solidFill>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45" name="Google Shape;145;p26"/>
          <p:cNvSpPr/>
          <p:nvPr>
            <p:ph idx="2" type="pic"/>
          </p:nvPr>
        </p:nvSpPr>
        <p:spPr>
          <a:xfrm>
            <a:off x="-1" y="3865807"/>
            <a:ext cx="5910096" cy="545465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800"/>
              <a:buFont typeface="Arial"/>
              <a:buNone/>
              <a:defRPr b="0" i="0" sz="2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46" name="Google Shape;146;p26"/>
          <p:cNvSpPr/>
          <p:nvPr>
            <p:ph idx="3" type="pic"/>
          </p:nvPr>
        </p:nvSpPr>
        <p:spPr>
          <a:xfrm>
            <a:off x="5837675" y="3865807"/>
            <a:ext cx="5910096" cy="545465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800"/>
              <a:buFont typeface="Arial"/>
              <a:buNone/>
              <a:defRPr b="0" i="0" sz="2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47" name="Google Shape;147;p26"/>
          <p:cNvSpPr/>
          <p:nvPr>
            <p:ph idx="4" type="pic"/>
          </p:nvPr>
        </p:nvSpPr>
        <p:spPr>
          <a:xfrm>
            <a:off x="11675351" y="3865807"/>
            <a:ext cx="5910096" cy="545465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800"/>
              <a:buFont typeface="Arial"/>
              <a:buNone/>
              <a:defRPr b="0" i="0" sz="2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48" name="Google Shape;148;p26"/>
          <p:cNvSpPr/>
          <p:nvPr>
            <p:ph idx="5" type="pic"/>
          </p:nvPr>
        </p:nvSpPr>
        <p:spPr>
          <a:xfrm>
            <a:off x="17513027" y="3865807"/>
            <a:ext cx="5910096" cy="545465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800"/>
              <a:buFont typeface="Arial"/>
              <a:buNone/>
              <a:defRPr b="0" i="0" sz="2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
        <p:nvSpPr>
          <p:cNvPr id="149" name="Google Shape;149;p26"/>
          <p:cNvSpPr/>
          <p:nvPr>
            <p:ph idx="6" type="pic"/>
          </p:nvPr>
        </p:nvSpPr>
        <p:spPr>
          <a:xfrm>
            <a:off x="23350705" y="3865807"/>
            <a:ext cx="5910096" cy="5454650"/>
          </a:xfrm>
          <a:prstGeom prst="rect">
            <a:avLst/>
          </a:prstGeom>
          <a:solidFill>
            <a:srgbClr val="F2F2F2"/>
          </a:solidFill>
          <a:ln>
            <a:noFill/>
          </a:ln>
        </p:spPr>
        <p:txBody>
          <a:bodyPr anchorCtr="0" anchor="ctr" bIns="45700" lIns="91425" spcFirstLastPara="1" rIns="91425" wrap="square" tIns="45700">
            <a:noAutofit/>
          </a:bodyPr>
          <a:lstStyle>
            <a:lvl1pPr lvl="0" marR="0" rtl="0" algn="ctr">
              <a:lnSpc>
                <a:spcPct val="90000"/>
              </a:lnSpc>
              <a:spcBef>
                <a:spcPts val="2400"/>
              </a:spcBef>
              <a:spcAft>
                <a:spcPts val="0"/>
              </a:spcAft>
              <a:buClr>
                <a:schemeClr val="dk1"/>
              </a:buClr>
              <a:buSzPts val="2800"/>
              <a:buFont typeface="Arial"/>
              <a:buNone/>
              <a:defRPr b="0" i="0" sz="2800" u="none" cap="none" strike="noStrike">
                <a:solidFill>
                  <a:schemeClr val="dk1"/>
                </a:solidFill>
                <a:latin typeface="Montserrat"/>
                <a:ea typeface="Montserrat"/>
                <a:cs typeface="Montserrat"/>
                <a:sym typeface="Montserrat"/>
              </a:defRPr>
            </a:lvl1pPr>
            <a:lvl2pPr lvl="1" marR="0" rtl="0" algn="l">
              <a:lnSpc>
                <a:spcPct val="90000"/>
              </a:lnSpc>
              <a:spcBef>
                <a:spcPts val="1200"/>
              </a:spcBef>
              <a:spcAft>
                <a:spcPts val="0"/>
              </a:spcAft>
              <a:buClr>
                <a:schemeClr val="dk1"/>
              </a:buClr>
              <a:buSzPts val="5760"/>
              <a:buFont typeface="Arial"/>
              <a:buChar char="•"/>
              <a:defRPr b="0" i="0" sz="5760" u="none" cap="none" strike="noStrike">
                <a:solidFill>
                  <a:schemeClr val="dk1"/>
                </a:solidFill>
                <a:latin typeface="Montserrat"/>
                <a:ea typeface="Montserrat"/>
                <a:cs typeface="Montserrat"/>
                <a:sym typeface="Montserrat"/>
              </a:defRPr>
            </a:lvl2pPr>
            <a:lvl3pPr lvl="2" marR="0" rtl="0" algn="l">
              <a:lnSpc>
                <a:spcPct val="90000"/>
              </a:lnSpc>
              <a:spcBef>
                <a:spcPts val="1200"/>
              </a:spcBef>
              <a:spcAft>
                <a:spcPts val="0"/>
              </a:spcAft>
              <a:buClr>
                <a:schemeClr val="dk1"/>
              </a:buClr>
              <a:buSzPts val="4800"/>
              <a:buFont typeface="Arial"/>
              <a:buChar char="•"/>
              <a:defRPr b="0" i="0" sz="4800" u="none" cap="none" strike="noStrike">
                <a:solidFill>
                  <a:schemeClr val="dk1"/>
                </a:solidFill>
                <a:latin typeface="Montserrat"/>
                <a:ea typeface="Montserrat"/>
                <a:cs typeface="Montserrat"/>
                <a:sym typeface="Montserrat"/>
              </a:defRPr>
            </a:lvl3pPr>
            <a:lvl4pPr lvl="3"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4pPr>
            <a:lvl5pPr lvl="4"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5pPr>
            <a:lvl6pPr lvl="5"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6pPr>
            <a:lvl7pPr lvl="6"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7pPr>
            <a:lvl8pPr lvl="7"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8pPr>
            <a:lvl9pPr lvl="8" marR="0" rtl="0" algn="l">
              <a:lnSpc>
                <a:spcPct val="90000"/>
              </a:lnSpc>
              <a:spcBef>
                <a:spcPts val="1200"/>
              </a:spcBef>
              <a:spcAft>
                <a:spcPts val="0"/>
              </a:spcAft>
              <a:buClr>
                <a:schemeClr val="dk1"/>
              </a:buClr>
              <a:buSzPts val="4320"/>
              <a:buFont typeface="Arial"/>
              <a:buChar char="•"/>
              <a:defRPr b="0" i="0" sz="4320" u="none" cap="none" strike="noStrike">
                <a:solidFill>
                  <a:schemeClr val="dk1"/>
                </a:solidFill>
                <a:latin typeface="Montserrat"/>
                <a:ea typeface="Montserrat"/>
                <a:cs typeface="Montserrat"/>
                <a:sym typeface="Montserrat"/>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22" Type="http://schemas.openxmlformats.org/officeDocument/2006/relationships/slideLayout" Target="../slideLayouts/slideLayout22.xml"/><Relationship Id="rId21" Type="http://schemas.openxmlformats.org/officeDocument/2006/relationships/slideLayout" Target="../slideLayouts/slideLayout21.xml"/><Relationship Id="rId24" Type="http://schemas.openxmlformats.org/officeDocument/2006/relationships/slideLayout" Target="../slideLayouts/slideLayout24.xml"/><Relationship Id="rId23" Type="http://schemas.openxmlformats.org/officeDocument/2006/relationships/slideLayout" Target="../slideLayouts/slideLayout23.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26" Type="http://schemas.openxmlformats.org/officeDocument/2006/relationships/theme" Target="../theme/theme1.xml"/><Relationship Id="rId25" Type="http://schemas.openxmlformats.org/officeDocument/2006/relationships/slideLayout" Target="../slideLayouts/slideLayout25.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19" Type="http://schemas.openxmlformats.org/officeDocument/2006/relationships/slideLayout" Target="../slideLayouts/slideLayout19.xml"/><Relationship Id="rId18" Type="http://schemas.openxmlformats.org/officeDocument/2006/relationships/slideLayout" Target="../slideLayouts/slideLayout1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9" name="Shape 9"/>
        <p:cNvGrpSpPr/>
        <p:nvPr/>
      </p:nvGrpSpPr>
      <p:grpSpPr>
        <a:xfrm>
          <a:off x="0" y="0"/>
          <a:ext cx="0" cy="0"/>
          <a:chOff x="0" y="0"/>
          <a:chExt cx="0" cy="0"/>
        </a:xfrm>
      </p:grpSpPr>
      <p:sp>
        <p:nvSpPr>
          <p:cNvPr id="10" name="Google Shape;10;p1"/>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lvl1pPr indent="0" lvl="0" marL="0" marR="0" rtl="0" algn="r">
              <a:spcBef>
                <a:spcPts val="0"/>
              </a:spcBef>
              <a:buNone/>
              <a:defRPr b="1" i="0" sz="2800" u="none" cap="none" strike="noStrike">
                <a:solidFill>
                  <a:schemeClr val="lt1"/>
                </a:solidFill>
                <a:latin typeface="Montserrat"/>
                <a:ea typeface="Montserrat"/>
                <a:cs typeface="Montserrat"/>
                <a:sym typeface="Montserrat"/>
              </a:defRPr>
            </a:lvl1pPr>
            <a:lvl2pPr indent="0" lvl="1" marL="0" marR="0" rtl="0" algn="r">
              <a:spcBef>
                <a:spcPts val="0"/>
              </a:spcBef>
              <a:buNone/>
              <a:defRPr b="1" i="0" sz="2800" u="none" cap="none" strike="noStrike">
                <a:solidFill>
                  <a:schemeClr val="lt1"/>
                </a:solidFill>
                <a:latin typeface="Montserrat"/>
                <a:ea typeface="Montserrat"/>
                <a:cs typeface="Montserrat"/>
                <a:sym typeface="Montserrat"/>
              </a:defRPr>
            </a:lvl2pPr>
            <a:lvl3pPr indent="0" lvl="2" marL="0" marR="0" rtl="0" algn="r">
              <a:spcBef>
                <a:spcPts val="0"/>
              </a:spcBef>
              <a:buNone/>
              <a:defRPr b="1" i="0" sz="2800" u="none" cap="none" strike="noStrike">
                <a:solidFill>
                  <a:schemeClr val="lt1"/>
                </a:solidFill>
                <a:latin typeface="Montserrat"/>
                <a:ea typeface="Montserrat"/>
                <a:cs typeface="Montserrat"/>
                <a:sym typeface="Montserrat"/>
              </a:defRPr>
            </a:lvl3pPr>
            <a:lvl4pPr indent="0" lvl="3" marL="0" marR="0" rtl="0" algn="r">
              <a:spcBef>
                <a:spcPts val="0"/>
              </a:spcBef>
              <a:buNone/>
              <a:defRPr b="1" i="0" sz="2800" u="none" cap="none" strike="noStrike">
                <a:solidFill>
                  <a:schemeClr val="lt1"/>
                </a:solidFill>
                <a:latin typeface="Montserrat"/>
                <a:ea typeface="Montserrat"/>
                <a:cs typeface="Montserrat"/>
                <a:sym typeface="Montserrat"/>
              </a:defRPr>
            </a:lvl4pPr>
            <a:lvl5pPr indent="0" lvl="4" marL="0" marR="0" rtl="0" algn="r">
              <a:spcBef>
                <a:spcPts val="0"/>
              </a:spcBef>
              <a:buNone/>
              <a:defRPr b="1" i="0" sz="2800" u="none" cap="none" strike="noStrike">
                <a:solidFill>
                  <a:schemeClr val="lt1"/>
                </a:solidFill>
                <a:latin typeface="Montserrat"/>
                <a:ea typeface="Montserrat"/>
                <a:cs typeface="Montserrat"/>
                <a:sym typeface="Montserrat"/>
              </a:defRPr>
            </a:lvl5pPr>
            <a:lvl6pPr indent="0" lvl="5" marL="0" marR="0" rtl="0" algn="r">
              <a:spcBef>
                <a:spcPts val="0"/>
              </a:spcBef>
              <a:buNone/>
              <a:defRPr b="1" i="0" sz="2800" u="none" cap="none" strike="noStrike">
                <a:solidFill>
                  <a:schemeClr val="lt1"/>
                </a:solidFill>
                <a:latin typeface="Montserrat"/>
                <a:ea typeface="Montserrat"/>
                <a:cs typeface="Montserrat"/>
                <a:sym typeface="Montserrat"/>
              </a:defRPr>
            </a:lvl6pPr>
            <a:lvl7pPr indent="0" lvl="6" marL="0" marR="0" rtl="0" algn="r">
              <a:spcBef>
                <a:spcPts val="0"/>
              </a:spcBef>
              <a:buNone/>
              <a:defRPr b="1" i="0" sz="2800" u="none" cap="none" strike="noStrike">
                <a:solidFill>
                  <a:schemeClr val="lt1"/>
                </a:solidFill>
                <a:latin typeface="Montserrat"/>
                <a:ea typeface="Montserrat"/>
                <a:cs typeface="Montserrat"/>
                <a:sym typeface="Montserrat"/>
              </a:defRPr>
            </a:lvl7pPr>
            <a:lvl8pPr indent="0" lvl="7" marL="0" marR="0" rtl="0" algn="r">
              <a:spcBef>
                <a:spcPts val="0"/>
              </a:spcBef>
              <a:buNone/>
              <a:defRPr b="1" i="0" sz="2800" u="none" cap="none" strike="noStrike">
                <a:solidFill>
                  <a:schemeClr val="lt1"/>
                </a:solidFill>
                <a:latin typeface="Montserrat"/>
                <a:ea typeface="Montserrat"/>
                <a:cs typeface="Montserrat"/>
                <a:sym typeface="Montserrat"/>
              </a:defRPr>
            </a:lvl8pPr>
            <a:lvl9pPr indent="0" lvl="8" marL="0" marR="0" rtl="0" algn="r">
              <a:spcBef>
                <a:spcPts val="0"/>
              </a:spcBef>
              <a:buNone/>
              <a:defRPr b="1" i="0" sz="2800" u="none" cap="none" strike="noStrike">
                <a:solidFill>
                  <a:schemeClr val="lt1"/>
                </a:solidFill>
                <a:latin typeface="Montserrat"/>
                <a:ea typeface="Montserrat"/>
                <a:cs typeface="Montserrat"/>
                <a:sym typeface="Montserrat"/>
              </a:defRPr>
            </a:lvl9pPr>
          </a:lstStyle>
          <a:p>
            <a:pPr indent="0" lvl="0" marL="0" rtl="0" algn="r">
              <a:spcBef>
                <a:spcPts val="0"/>
              </a:spcBef>
              <a:spcAft>
                <a:spcPts val="0"/>
              </a:spcAft>
              <a:buNone/>
            </a:pPr>
            <a:fld id="{00000000-1234-1234-1234-123412341234}" type="slidenum">
              <a:rPr lang="en-US"/>
              <a:t>‹#›</a:t>
            </a:fld>
            <a:endParaRPr/>
          </a:p>
        </p:txBody>
      </p:sp>
      <p:sp>
        <p:nvSpPr>
          <p:cNvPr id="11" name="Google Shape;11;p1"/>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lvl1pPr lvl="0" marR="0" rtl="0" algn="l">
              <a:spcBef>
                <a:spcPts val="0"/>
              </a:spcBef>
              <a:spcAft>
                <a:spcPts val="0"/>
              </a:spcAft>
              <a:buSzPts val="1400"/>
              <a:buNone/>
              <a:defRPr b="0" i="0" sz="2800" u="none" cap="none" strike="noStrike">
                <a:solidFill>
                  <a:schemeClr val="lt1"/>
                </a:solidFill>
                <a:latin typeface="Montserrat"/>
                <a:ea typeface="Montserrat"/>
                <a:cs typeface="Montserrat"/>
                <a:sym typeface="Montserrat"/>
              </a:defRPr>
            </a:lvl1pPr>
            <a:lvl2pPr lvl="1" marR="0" rtl="0" algn="l">
              <a:spcBef>
                <a:spcPts val="0"/>
              </a:spcBef>
              <a:spcAft>
                <a:spcPts val="0"/>
              </a:spcAft>
              <a:buSzPts val="1400"/>
              <a:buNone/>
              <a:defRPr b="0" i="0" sz="1800" u="none" cap="none" strike="noStrike">
                <a:solidFill>
                  <a:schemeClr val="dk1"/>
                </a:solidFill>
                <a:latin typeface="Montserrat"/>
                <a:ea typeface="Montserrat"/>
                <a:cs typeface="Montserrat"/>
                <a:sym typeface="Montserrat"/>
              </a:defRPr>
            </a:lvl2pPr>
            <a:lvl3pPr lvl="2" marR="0" rtl="0" algn="l">
              <a:spcBef>
                <a:spcPts val="0"/>
              </a:spcBef>
              <a:spcAft>
                <a:spcPts val="0"/>
              </a:spcAft>
              <a:buSzPts val="1400"/>
              <a:buNone/>
              <a:defRPr b="0" i="0" sz="1800" u="none" cap="none" strike="noStrike">
                <a:solidFill>
                  <a:schemeClr val="dk1"/>
                </a:solidFill>
                <a:latin typeface="Montserrat"/>
                <a:ea typeface="Montserrat"/>
                <a:cs typeface="Montserrat"/>
                <a:sym typeface="Montserrat"/>
              </a:defRPr>
            </a:lvl3pPr>
            <a:lvl4pPr lvl="3" marR="0" rtl="0" algn="l">
              <a:spcBef>
                <a:spcPts val="0"/>
              </a:spcBef>
              <a:spcAft>
                <a:spcPts val="0"/>
              </a:spcAft>
              <a:buSzPts val="1400"/>
              <a:buNone/>
              <a:defRPr b="0" i="0" sz="1800" u="none" cap="none" strike="noStrike">
                <a:solidFill>
                  <a:schemeClr val="dk1"/>
                </a:solidFill>
                <a:latin typeface="Montserrat"/>
                <a:ea typeface="Montserrat"/>
                <a:cs typeface="Montserrat"/>
                <a:sym typeface="Montserrat"/>
              </a:defRPr>
            </a:lvl4pPr>
            <a:lvl5pPr lvl="4" marR="0" rtl="0" algn="l">
              <a:spcBef>
                <a:spcPts val="0"/>
              </a:spcBef>
              <a:spcAft>
                <a:spcPts val="0"/>
              </a:spcAft>
              <a:buSzPts val="1400"/>
              <a:buNone/>
              <a:defRPr b="0" i="0" sz="1800" u="none" cap="none" strike="noStrike">
                <a:solidFill>
                  <a:schemeClr val="dk1"/>
                </a:solidFill>
                <a:latin typeface="Montserrat"/>
                <a:ea typeface="Montserrat"/>
                <a:cs typeface="Montserrat"/>
                <a:sym typeface="Montserrat"/>
              </a:defRPr>
            </a:lvl5pPr>
            <a:lvl6pPr lvl="5" marR="0" rtl="0" algn="l">
              <a:spcBef>
                <a:spcPts val="0"/>
              </a:spcBef>
              <a:spcAft>
                <a:spcPts val="0"/>
              </a:spcAft>
              <a:buSzPts val="1400"/>
              <a:buNone/>
              <a:defRPr b="0" i="0" sz="1800" u="none" cap="none" strike="noStrike">
                <a:solidFill>
                  <a:schemeClr val="dk1"/>
                </a:solidFill>
                <a:latin typeface="Montserrat"/>
                <a:ea typeface="Montserrat"/>
                <a:cs typeface="Montserrat"/>
                <a:sym typeface="Montserrat"/>
              </a:defRPr>
            </a:lvl6pPr>
            <a:lvl7pPr lvl="6" marR="0" rtl="0" algn="l">
              <a:spcBef>
                <a:spcPts val="0"/>
              </a:spcBef>
              <a:spcAft>
                <a:spcPts val="0"/>
              </a:spcAft>
              <a:buSzPts val="1400"/>
              <a:buNone/>
              <a:defRPr b="0" i="0" sz="1800" u="none" cap="none" strike="noStrike">
                <a:solidFill>
                  <a:schemeClr val="dk1"/>
                </a:solidFill>
                <a:latin typeface="Montserrat"/>
                <a:ea typeface="Montserrat"/>
                <a:cs typeface="Montserrat"/>
                <a:sym typeface="Montserrat"/>
              </a:defRPr>
            </a:lvl7pPr>
            <a:lvl8pPr lvl="7" marR="0" rtl="0" algn="l">
              <a:spcBef>
                <a:spcPts val="0"/>
              </a:spcBef>
              <a:spcAft>
                <a:spcPts val="0"/>
              </a:spcAft>
              <a:buSzPts val="1400"/>
              <a:buNone/>
              <a:defRPr b="0" i="0" sz="1800" u="none" cap="none" strike="noStrike">
                <a:solidFill>
                  <a:schemeClr val="dk1"/>
                </a:solidFill>
                <a:latin typeface="Montserrat"/>
                <a:ea typeface="Montserrat"/>
                <a:cs typeface="Montserrat"/>
                <a:sym typeface="Montserrat"/>
              </a:defRPr>
            </a:lvl8pPr>
            <a:lvl9pPr lvl="8" marR="0" rtl="0" algn="l">
              <a:spcBef>
                <a:spcPts val="0"/>
              </a:spcBef>
              <a:spcAft>
                <a:spcPts val="0"/>
              </a:spcAft>
              <a:buSzPts val="1400"/>
              <a:buNone/>
              <a:defRPr b="0" i="0" sz="1800" u="none" cap="none" strike="noStrike">
                <a:solidFill>
                  <a:schemeClr val="dk1"/>
                </a:solidFill>
                <a:latin typeface="Montserrat"/>
                <a:ea typeface="Montserrat"/>
                <a:cs typeface="Montserrat"/>
                <a:sym typeface="Montserrat"/>
              </a:defRPr>
            </a:lvl9pPr>
          </a:lstStyle>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 id="2147483670" r:id="rId23"/>
    <p:sldLayoutId id="2147483671" r:id="rId24"/>
    <p:sldLayoutId id="2147483672" r:id="rId25"/>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5.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 Id="rId3" Type="http://schemas.openxmlformats.org/officeDocument/2006/relationships/image" Target="../media/image52.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xml"/><Relationship Id="rId3" Type="http://schemas.openxmlformats.org/officeDocument/2006/relationships/image" Target="../media/image55.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 Id="rId3" Type="http://schemas.openxmlformats.org/officeDocument/2006/relationships/image" Target="../media/image6.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image" Target="../media/image2.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6.xml"/><Relationship Id="rId3" Type="http://schemas.openxmlformats.org/officeDocument/2006/relationships/image" Target="../media/image57.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7.xml"/><Relationship Id="rId3" Type="http://schemas.openxmlformats.org/officeDocument/2006/relationships/image" Target="../media/image8.jpg"/><Relationship Id="rId4" Type="http://schemas.openxmlformats.org/officeDocument/2006/relationships/image" Target="../media/image12.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8.xml"/><Relationship Id="rId3" Type="http://schemas.openxmlformats.org/officeDocument/2006/relationships/image" Target="../media/image14.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 Id="rId3" Type="http://schemas.openxmlformats.org/officeDocument/2006/relationships/image" Target="../media/image10.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0.xml"/><Relationship Id="rId3" Type="http://schemas.openxmlformats.org/officeDocument/2006/relationships/image" Target="../media/image13.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1.xml"/><Relationship Id="rId3" Type="http://schemas.openxmlformats.org/officeDocument/2006/relationships/image" Target="../media/image7.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2.xml"/><Relationship Id="rId3" Type="http://schemas.openxmlformats.org/officeDocument/2006/relationships/image" Target="../media/image9.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3.xml"/><Relationship Id="rId3" Type="http://schemas.openxmlformats.org/officeDocument/2006/relationships/image" Target="../media/image1.png"/><Relationship Id="rId4" Type="http://schemas.openxmlformats.org/officeDocument/2006/relationships/image" Target="../media/image16.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4.xml"/><Relationship Id="rId3" Type="http://schemas.openxmlformats.org/officeDocument/2006/relationships/image" Target="../media/image3.jp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5.xml"/><Relationship Id="rId3" Type="http://schemas.openxmlformats.org/officeDocument/2006/relationships/image" Target="../media/image5.jpg"/><Relationship Id="rId4" Type="http://schemas.openxmlformats.org/officeDocument/2006/relationships/image" Target="../media/image4.jpg"/><Relationship Id="rId5" Type="http://schemas.openxmlformats.org/officeDocument/2006/relationships/image" Target="../media/image11.jp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6.xml"/><Relationship Id="rId3" Type="http://schemas.openxmlformats.org/officeDocument/2006/relationships/image" Target="../media/image17.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7.xml"/><Relationship Id="rId3" Type="http://schemas.openxmlformats.org/officeDocument/2006/relationships/image" Target="../media/image25.png"/><Relationship Id="rId4" Type="http://schemas.openxmlformats.org/officeDocument/2006/relationships/image" Target="../media/image24.jpg"/><Relationship Id="rId5" Type="http://schemas.openxmlformats.org/officeDocument/2006/relationships/image" Target="../media/image19.jpg"/><Relationship Id="rId6" Type="http://schemas.openxmlformats.org/officeDocument/2006/relationships/image" Target="../media/image27.png"/><Relationship Id="rId7" Type="http://schemas.openxmlformats.org/officeDocument/2006/relationships/image" Target="../media/image22.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8.xml"/><Relationship Id="rId3" Type="http://schemas.openxmlformats.org/officeDocument/2006/relationships/image" Target="../media/image53.png"/><Relationship Id="rId4" Type="http://schemas.openxmlformats.org/officeDocument/2006/relationships/image" Target="../media/image23.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 Id="rId3" Type="http://schemas.openxmlformats.org/officeDocument/2006/relationships/image" Target="../media/image30.png"/><Relationship Id="rId4" Type="http://schemas.openxmlformats.org/officeDocument/2006/relationships/image" Target="../media/image26.jpg"/><Relationship Id="rId5" Type="http://schemas.openxmlformats.org/officeDocument/2006/relationships/image" Target="../media/image54.png"/><Relationship Id="rId6" Type="http://schemas.openxmlformats.org/officeDocument/2006/relationships/image" Target="../media/image18.jp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0.xml"/><Relationship Id="rId3" Type="http://schemas.openxmlformats.org/officeDocument/2006/relationships/image" Target="../media/image20.jpg"/><Relationship Id="rId4" Type="http://schemas.openxmlformats.org/officeDocument/2006/relationships/image" Target="../media/image21.jpg"/><Relationship Id="rId5" Type="http://schemas.openxmlformats.org/officeDocument/2006/relationships/image" Target="../media/image56.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1.xml"/><Relationship Id="rId3" Type="http://schemas.openxmlformats.org/officeDocument/2006/relationships/image" Target="../media/image31.jpg"/><Relationship Id="rId4" Type="http://schemas.openxmlformats.org/officeDocument/2006/relationships/image" Target="../media/image28.jpg"/><Relationship Id="rId5" Type="http://schemas.openxmlformats.org/officeDocument/2006/relationships/image" Target="../media/image29.jp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2.xml"/><Relationship Id="rId3" Type="http://schemas.openxmlformats.org/officeDocument/2006/relationships/image" Target="../media/image32.jpg"/><Relationship Id="rId4" Type="http://schemas.openxmlformats.org/officeDocument/2006/relationships/image" Target="../media/image33.jpg"/><Relationship Id="rId5" Type="http://schemas.openxmlformats.org/officeDocument/2006/relationships/image" Target="../media/image34.jpg"/><Relationship Id="rId6" Type="http://schemas.openxmlformats.org/officeDocument/2006/relationships/image" Target="../media/image35.jp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3.xml"/><Relationship Id="rId3" Type="http://schemas.openxmlformats.org/officeDocument/2006/relationships/image" Target="../media/image44.jpg"/><Relationship Id="rId4" Type="http://schemas.openxmlformats.org/officeDocument/2006/relationships/image" Target="../media/image40.jpg"/><Relationship Id="rId5" Type="http://schemas.openxmlformats.org/officeDocument/2006/relationships/image" Target="../media/image38.jp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4.xml"/><Relationship Id="rId3" Type="http://schemas.openxmlformats.org/officeDocument/2006/relationships/image" Target="../media/image41.pn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5.xml"/><Relationship Id="rId3" Type="http://schemas.openxmlformats.org/officeDocument/2006/relationships/image" Target="../media/image36.jpg"/><Relationship Id="rId4" Type="http://schemas.openxmlformats.org/officeDocument/2006/relationships/image" Target="../media/image43.jpg"/><Relationship Id="rId5" Type="http://schemas.openxmlformats.org/officeDocument/2006/relationships/image" Target="../media/image37.jp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6.xml"/><Relationship Id="rId3" Type="http://schemas.openxmlformats.org/officeDocument/2006/relationships/image" Target="../media/image36.jpg"/><Relationship Id="rId4" Type="http://schemas.openxmlformats.org/officeDocument/2006/relationships/image" Target="../media/image42.png"/><Relationship Id="rId5" Type="http://schemas.openxmlformats.org/officeDocument/2006/relationships/image" Target="../media/image39.jpg"/></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7.xml"/><Relationship Id="rId3" Type="http://schemas.openxmlformats.org/officeDocument/2006/relationships/image" Target="../media/image51.png"/></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8.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9.xml"/><Relationship Id="rId3" Type="http://schemas.openxmlformats.org/officeDocument/2006/relationships/image" Target="../media/image47.png"/></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30.xml"/><Relationship Id="rId3" Type="http://schemas.openxmlformats.org/officeDocument/2006/relationships/image" Target="../media/image50.png"/></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31.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32.xml"/><Relationship Id="rId3" Type="http://schemas.openxmlformats.org/officeDocument/2006/relationships/image" Target="../media/image49.png"/></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33.xm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34.xml"/><Relationship Id="rId3" Type="http://schemas.openxmlformats.org/officeDocument/2006/relationships/image" Target="../media/image48.png"/></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35.xml"/></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36.xml"/></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37.xml"/></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38.xml"/></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39.xml"/></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40.xml"/><Relationship Id="rId3" Type="http://schemas.openxmlformats.org/officeDocument/2006/relationships/image" Target="../media/image46.png"/></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41.xml"/><Relationship Id="rId3" Type="http://schemas.openxmlformats.org/officeDocument/2006/relationships/image" Target="../media/image45.png"/></Relationships>
</file>

<file path=ppt/slides/_rels/slide42.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42.xml"/></Relationships>
</file>

<file path=ppt/slides/_rels/slide43.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43.xml"/></Relationships>
</file>

<file path=ppt/slides/_rels/slide44.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44.xml"/></Relationships>
</file>

<file path=ppt/slides/_rels/slide45.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45.xml"/></Relationships>
</file>

<file path=ppt/slides/_rels/slide46.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46.xml"/><Relationship Id="rId3" Type="http://schemas.openxmlformats.org/officeDocument/2006/relationships/image" Target="../media/image17.jpg"/></Relationships>
</file>

<file path=ppt/slides/_rels/slide4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47.xml"/><Relationship Id="rId3" Type="http://schemas.openxmlformats.org/officeDocument/2006/relationships/image" Target="../media/image58.png"/></Relationships>
</file>

<file path=ppt/slides/_rels/slide48.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8.xml"/></Relationships>
</file>

<file path=ppt/slides/_rels/slide49.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9.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3" name="Shape 153"/>
        <p:cNvGrpSpPr/>
        <p:nvPr/>
      </p:nvGrpSpPr>
      <p:grpSpPr>
        <a:xfrm>
          <a:off x="0" y="0"/>
          <a:ext cx="0" cy="0"/>
          <a:chOff x="0" y="0"/>
          <a:chExt cx="0" cy="0"/>
        </a:xfrm>
      </p:grpSpPr>
      <p:pic>
        <p:nvPicPr>
          <p:cNvPr id="154" name="Google Shape;154;p27"/>
          <p:cNvPicPr preferRelativeResize="0"/>
          <p:nvPr>
            <p:ph idx="2" type="pic"/>
          </p:nvPr>
        </p:nvPicPr>
        <p:blipFill rotWithShape="1">
          <a:blip r:embed="rId3">
            <a:alphaModFix/>
          </a:blip>
          <a:srcRect b="0" l="0" r="0" t="0"/>
          <a:stretch/>
        </p:blipFill>
        <p:spPr>
          <a:xfrm>
            <a:off x="0" y="0"/>
            <a:ext cx="29260800" cy="16459200"/>
          </a:xfrm>
          <a:prstGeom prst="rect">
            <a:avLst/>
          </a:prstGeom>
          <a:solidFill>
            <a:srgbClr val="F2F2F2"/>
          </a:solidFill>
          <a:ln>
            <a:noFill/>
          </a:ln>
        </p:spPr>
      </p:pic>
      <p:sp>
        <p:nvSpPr>
          <p:cNvPr id="155" name="Google Shape;155;p27"/>
          <p:cNvSpPr/>
          <p:nvPr/>
        </p:nvSpPr>
        <p:spPr>
          <a:xfrm>
            <a:off x="0" y="13030199"/>
            <a:ext cx="29260800" cy="3429001"/>
          </a:xfrm>
          <a:prstGeom prst="rect">
            <a:avLst/>
          </a:prstGeom>
          <a:solidFill>
            <a:schemeClr val="accent2">
              <a:alpha val="84705"/>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4400" u="none" cap="none" strike="noStrike">
              <a:solidFill>
                <a:schemeClr val="lt1"/>
              </a:solidFill>
              <a:latin typeface="Montserrat"/>
              <a:ea typeface="Montserrat"/>
              <a:cs typeface="Montserrat"/>
              <a:sym typeface="Montserrat"/>
            </a:endParaRPr>
          </a:p>
        </p:txBody>
      </p:sp>
      <p:sp>
        <p:nvSpPr>
          <p:cNvPr id="156" name="Google Shape;156;p27"/>
          <p:cNvSpPr/>
          <p:nvPr/>
        </p:nvSpPr>
        <p:spPr>
          <a:xfrm>
            <a:off x="1031821" y="13677817"/>
            <a:ext cx="249904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0" lang="en-US" sz="4000" u="none" cap="none" strike="noStrike">
                <a:solidFill>
                  <a:schemeClr val="lt1"/>
                </a:solidFill>
                <a:latin typeface="Montserrat"/>
                <a:ea typeface="Montserrat"/>
                <a:cs typeface="Montserrat"/>
                <a:sym typeface="Montserrat"/>
              </a:rPr>
              <a:t>DOCTORS | NURSES | MEDICAL ATTENDANT | PHYSIOTHERAPIST | ELDERLY CARETAKER </a:t>
            </a:r>
            <a:endParaRPr/>
          </a:p>
        </p:txBody>
      </p:sp>
      <p:sp>
        <p:nvSpPr>
          <p:cNvPr id="157" name="Google Shape;157;p27"/>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t>DCARE.COM</a:t>
            </a:r>
            <a:endParaRPr/>
          </a:p>
        </p:txBody>
      </p:sp>
      <p:sp>
        <p:nvSpPr>
          <p:cNvPr id="158" name="Google Shape;158;p27"/>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r>
              <a:rPr lang="en-US"/>
              <a:t>0</a:t>
            </a:r>
            <a:fld id="{00000000-1234-1234-1234-123412341234}" type="slidenum">
              <a:rPr lang="en-US"/>
              <a:t>‹#›</a:t>
            </a:fld>
            <a:endParaRPr/>
          </a:p>
        </p:txBody>
      </p:sp>
      <p:sp>
        <p:nvSpPr>
          <p:cNvPr id="159" name="Google Shape;159;p27"/>
          <p:cNvSpPr/>
          <p:nvPr/>
        </p:nvSpPr>
        <p:spPr>
          <a:xfrm>
            <a:off x="0" y="9591704"/>
            <a:ext cx="29260800" cy="3429001"/>
          </a:xfrm>
          <a:prstGeom prst="rect">
            <a:avLst/>
          </a:prstGeom>
          <a:solidFill>
            <a:schemeClr val="accent4">
              <a:alpha val="83921"/>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60" name="Google Shape;160;p27"/>
          <p:cNvSpPr/>
          <p:nvPr/>
        </p:nvSpPr>
        <p:spPr>
          <a:xfrm>
            <a:off x="993720" y="10170277"/>
            <a:ext cx="22475879" cy="2563651"/>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lt1"/>
                </a:solidFill>
                <a:latin typeface="Montserrat"/>
                <a:ea typeface="Montserrat"/>
                <a:cs typeface="Montserrat"/>
                <a:sym typeface="Montserrat"/>
              </a:rPr>
              <a:t>ONE-STOP HOME </a:t>
            </a:r>
            <a:br>
              <a:rPr b="1" lang="en-US" sz="10000">
                <a:solidFill>
                  <a:schemeClr val="lt1"/>
                </a:solidFill>
                <a:latin typeface="Montserrat"/>
                <a:ea typeface="Montserrat"/>
                <a:cs typeface="Montserrat"/>
                <a:sym typeface="Montserrat"/>
              </a:rPr>
            </a:br>
            <a:r>
              <a:rPr b="1" lang="en-US" sz="10000">
                <a:solidFill>
                  <a:schemeClr val="lt1"/>
                </a:solidFill>
                <a:latin typeface="Montserrat"/>
                <a:ea typeface="Montserrat"/>
                <a:cs typeface="Montserrat"/>
                <a:sym typeface="Montserrat"/>
              </a:rPr>
              <a:t>HEALTH CARE PROVIDER</a:t>
            </a:r>
            <a:endParaRPr/>
          </a:p>
        </p:txBody>
      </p:sp>
      <p:grpSp>
        <p:nvGrpSpPr>
          <p:cNvPr id="161" name="Google Shape;161;p27"/>
          <p:cNvGrpSpPr/>
          <p:nvPr/>
        </p:nvGrpSpPr>
        <p:grpSpPr>
          <a:xfrm>
            <a:off x="1193745" y="8802600"/>
            <a:ext cx="876300" cy="342900"/>
            <a:chOff x="19773900" y="-1752600"/>
            <a:chExt cx="876300" cy="342900"/>
          </a:xfrm>
        </p:grpSpPr>
        <p:sp>
          <p:nvSpPr>
            <p:cNvPr id="162" name="Google Shape;162;p27"/>
            <p:cNvSpPr/>
            <p:nvPr/>
          </p:nvSpPr>
          <p:spPr>
            <a:xfrm>
              <a:off x="19773900" y="-1752600"/>
              <a:ext cx="342900" cy="3429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63" name="Google Shape;163;p27"/>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64" name="Google Shape;164;p27"/>
          <p:cNvSpPr/>
          <p:nvPr/>
        </p:nvSpPr>
        <p:spPr>
          <a:xfrm>
            <a:off x="114697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8" name="Shape 168"/>
        <p:cNvGrpSpPr/>
        <p:nvPr/>
      </p:nvGrpSpPr>
      <p:grpSpPr>
        <a:xfrm>
          <a:off x="0" y="0"/>
          <a:ext cx="0" cy="0"/>
          <a:chOff x="0" y="0"/>
          <a:chExt cx="0" cy="0"/>
        </a:xfrm>
      </p:grpSpPr>
      <p:pic>
        <p:nvPicPr>
          <p:cNvPr id="169" name="Google Shape;169;p28"/>
          <p:cNvPicPr preferRelativeResize="0"/>
          <p:nvPr>
            <p:ph idx="2" type="pic"/>
          </p:nvPr>
        </p:nvPicPr>
        <p:blipFill rotWithShape="1">
          <a:blip r:embed="rId3">
            <a:alphaModFix/>
          </a:blip>
          <a:srcRect b="0" l="0" r="0" t="0"/>
          <a:stretch/>
        </p:blipFill>
        <p:spPr>
          <a:xfrm>
            <a:off x="0" y="0"/>
            <a:ext cx="29260800" cy="16459200"/>
          </a:xfrm>
          <a:prstGeom prst="rect">
            <a:avLst/>
          </a:prstGeom>
          <a:solidFill>
            <a:srgbClr val="F2F2F2"/>
          </a:solidFill>
          <a:ln>
            <a:noFill/>
          </a:ln>
        </p:spPr>
      </p:pic>
      <p:sp>
        <p:nvSpPr>
          <p:cNvPr id="170" name="Google Shape;170;p28"/>
          <p:cNvSpPr/>
          <p:nvPr/>
        </p:nvSpPr>
        <p:spPr>
          <a:xfrm>
            <a:off x="0" y="0"/>
            <a:ext cx="11430000" cy="16459200"/>
          </a:xfrm>
          <a:prstGeom prst="rect">
            <a:avLst/>
          </a:prstGeom>
          <a:solidFill>
            <a:schemeClr val="accent2">
              <a:alpha val="83921"/>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71" name="Google Shape;171;p28"/>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r>
              <a:rPr lang="en-US">
                <a:solidFill>
                  <a:schemeClr val="accent2"/>
                </a:solidFill>
              </a:rPr>
              <a:t>0</a:t>
            </a:r>
            <a:fld id="{00000000-1234-1234-1234-123412341234}" type="slidenum">
              <a:rPr lang="en-US">
                <a:solidFill>
                  <a:schemeClr val="accent2"/>
                </a:solidFill>
              </a:rPr>
              <a:t>‹#›</a:t>
            </a:fld>
            <a:endParaRPr>
              <a:solidFill>
                <a:schemeClr val="accent2"/>
              </a:solidFill>
            </a:endParaRPr>
          </a:p>
        </p:txBody>
      </p:sp>
      <p:sp>
        <p:nvSpPr>
          <p:cNvPr id="172" name="Google Shape;172;p28"/>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t>DCARE.COM</a:t>
            </a:r>
            <a:endParaRPr/>
          </a:p>
        </p:txBody>
      </p:sp>
      <p:grpSp>
        <p:nvGrpSpPr>
          <p:cNvPr id="173" name="Google Shape;173;p28"/>
          <p:cNvGrpSpPr/>
          <p:nvPr/>
        </p:nvGrpSpPr>
        <p:grpSpPr>
          <a:xfrm>
            <a:off x="1155645" y="12617323"/>
            <a:ext cx="876300" cy="342900"/>
            <a:chOff x="19773900" y="-1752600"/>
            <a:chExt cx="876300" cy="342900"/>
          </a:xfrm>
        </p:grpSpPr>
        <p:sp>
          <p:nvSpPr>
            <p:cNvPr id="174" name="Google Shape;174;p28"/>
            <p:cNvSpPr/>
            <p:nvPr/>
          </p:nvSpPr>
          <p:spPr>
            <a:xfrm>
              <a:off x="19773900" y="-1752600"/>
              <a:ext cx="342900" cy="3429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75" name="Google Shape;175;p28"/>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76" name="Google Shape;176;p28"/>
          <p:cNvSpPr/>
          <p:nvPr/>
        </p:nvSpPr>
        <p:spPr>
          <a:xfrm>
            <a:off x="909054" y="4125970"/>
            <a:ext cx="8349246" cy="7978659"/>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8000">
                <a:solidFill>
                  <a:schemeClr val="lt1"/>
                </a:solidFill>
                <a:latin typeface="Montserrat"/>
                <a:ea typeface="Montserrat"/>
                <a:cs typeface="Montserrat"/>
                <a:sym typeface="Montserrat"/>
              </a:rPr>
              <a:t>IT IS VERY EXPENSIVE </a:t>
            </a:r>
            <a:br>
              <a:rPr lang="en-US" sz="8000">
                <a:solidFill>
                  <a:schemeClr val="lt1"/>
                </a:solidFill>
                <a:latin typeface="Montserrat"/>
                <a:ea typeface="Montserrat"/>
                <a:cs typeface="Montserrat"/>
                <a:sym typeface="Montserrat"/>
              </a:rPr>
            </a:br>
            <a:r>
              <a:rPr lang="en-US" sz="8000">
                <a:solidFill>
                  <a:schemeClr val="lt1"/>
                </a:solidFill>
                <a:latin typeface="Montserrat"/>
                <a:ea typeface="Montserrat"/>
                <a:cs typeface="Montserrat"/>
                <a:sym typeface="Montserrat"/>
              </a:rPr>
              <a:t>TO GIVE BAD </a:t>
            </a:r>
            <a:r>
              <a:rPr b="1" lang="en-US" sz="8000">
                <a:solidFill>
                  <a:schemeClr val="lt1"/>
                </a:solidFill>
                <a:latin typeface="Montserrat"/>
                <a:ea typeface="Montserrat"/>
                <a:cs typeface="Montserrat"/>
                <a:sym typeface="Montserrat"/>
              </a:rPr>
              <a:t>MEDICAL CARE TO POOR PEOPLE IN A RICH COUNTRY.</a:t>
            </a:r>
            <a:endParaRPr/>
          </a:p>
        </p:txBody>
      </p:sp>
      <p:sp>
        <p:nvSpPr>
          <p:cNvPr id="177" name="Google Shape;177;p28"/>
          <p:cNvSpPr/>
          <p:nvPr/>
        </p:nvSpPr>
        <p:spPr>
          <a:xfrm>
            <a:off x="11423596" y="0"/>
            <a:ext cx="1802200" cy="16459200"/>
          </a:xfrm>
          <a:prstGeom prst="rect">
            <a:avLst/>
          </a:prstGeom>
          <a:solidFill>
            <a:schemeClr val="accent4">
              <a:alpha val="83921"/>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78" name="Google Shape;178;p28"/>
          <p:cNvSpPr/>
          <p:nvPr/>
        </p:nvSpPr>
        <p:spPr>
          <a:xfrm rot="5400000">
            <a:off x="11220825" y="7903077"/>
            <a:ext cx="1060704" cy="653046"/>
          </a:xfrm>
          <a:prstGeom prst="triangle">
            <a:avLst>
              <a:gd fmla="val 50000" name="adj"/>
            </a:avLst>
          </a:prstGeom>
          <a:solidFill>
            <a:srgbClr val="3163C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79" name="Google Shape;179;p28"/>
          <p:cNvSpPr/>
          <p:nvPr/>
        </p:nvSpPr>
        <p:spPr>
          <a:xfrm>
            <a:off x="114697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3" name="Shape 183"/>
        <p:cNvGrpSpPr/>
        <p:nvPr/>
      </p:nvGrpSpPr>
      <p:grpSpPr>
        <a:xfrm>
          <a:off x="0" y="0"/>
          <a:ext cx="0" cy="0"/>
          <a:chOff x="0" y="0"/>
          <a:chExt cx="0" cy="0"/>
        </a:xfrm>
      </p:grpSpPr>
      <p:pic>
        <p:nvPicPr>
          <p:cNvPr id="184" name="Google Shape;184;p29"/>
          <p:cNvPicPr preferRelativeResize="0"/>
          <p:nvPr>
            <p:ph idx="2" type="pic"/>
          </p:nvPr>
        </p:nvPicPr>
        <p:blipFill rotWithShape="1">
          <a:blip r:embed="rId3">
            <a:alphaModFix/>
          </a:blip>
          <a:srcRect b="0" l="0" r="0" t="0"/>
          <a:stretch/>
        </p:blipFill>
        <p:spPr>
          <a:xfrm>
            <a:off x="0" y="0"/>
            <a:ext cx="29260800" cy="16459200"/>
          </a:xfrm>
          <a:prstGeom prst="rect">
            <a:avLst/>
          </a:prstGeom>
          <a:solidFill>
            <a:srgbClr val="F2F2F2"/>
          </a:solidFill>
          <a:ln>
            <a:noFill/>
          </a:ln>
        </p:spPr>
      </p:pic>
      <p:sp>
        <p:nvSpPr>
          <p:cNvPr id="185" name="Google Shape;185;p29"/>
          <p:cNvSpPr/>
          <p:nvPr/>
        </p:nvSpPr>
        <p:spPr>
          <a:xfrm>
            <a:off x="0" y="0"/>
            <a:ext cx="18866306" cy="16459200"/>
          </a:xfrm>
          <a:custGeom>
            <a:rect b="b" l="l" r="r" t="t"/>
            <a:pathLst>
              <a:path extrusionOk="0" h="16459200" w="21448618">
                <a:moveTo>
                  <a:pt x="0" y="0"/>
                </a:moveTo>
                <a:lnTo>
                  <a:pt x="9144000" y="0"/>
                </a:lnTo>
                <a:lnTo>
                  <a:pt x="9144000" y="3"/>
                </a:lnTo>
                <a:lnTo>
                  <a:pt x="13674750" y="3"/>
                </a:lnTo>
                <a:lnTo>
                  <a:pt x="21448618" y="10284844"/>
                </a:lnTo>
                <a:lnTo>
                  <a:pt x="16781688" y="16459200"/>
                </a:lnTo>
                <a:lnTo>
                  <a:pt x="9144000" y="16459200"/>
                </a:lnTo>
                <a:lnTo>
                  <a:pt x="4792433" y="16459200"/>
                </a:lnTo>
                <a:lnTo>
                  <a:pt x="0" y="16459200"/>
                </a:lnTo>
                <a:close/>
              </a:path>
            </a:pathLst>
          </a:custGeom>
          <a:solidFill>
            <a:schemeClr val="accent2">
              <a:alpha val="83921"/>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86" name="Google Shape;186;p29"/>
          <p:cNvSpPr/>
          <p:nvPr/>
        </p:nvSpPr>
        <p:spPr>
          <a:xfrm>
            <a:off x="907594" y="0"/>
            <a:ext cx="18866305" cy="16459197"/>
          </a:xfrm>
          <a:custGeom>
            <a:rect b="b" l="l" r="r" t="t"/>
            <a:pathLst>
              <a:path extrusionOk="0" h="16459197" w="21448617">
                <a:moveTo>
                  <a:pt x="12642931" y="0"/>
                </a:moveTo>
                <a:lnTo>
                  <a:pt x="13674750" y="0"/>
                </a:lnTo>
                <a:lnTo>
                  <a:pt x="21448617" y="10284841"/>
                </a:lnTo>
                <a:lnTo>
                  <a:pt x="16781689" y="16459197"/>
                </a:lnTo>
                <a:lnTo>
                  <a:pt x="9144000" y="16459197"/>
                </a:lnTo>
                <a:lnTo>
                  <a:pt x="4792433" y="16459197"/>
                </a:lnTo>
                <a:lnTo>
                  <a:pt x="0" y="16459197"/>
                </a:lnTo>
                <a:lnTo>
                  <a:pt x="0" y="16459196"/>
                </a:lnTo>
                <a:lnTo>
                  <a:pt x="3760613" y="16459196"/>
                </a:lnTo>
                <a:lnTo>
                  <a:pt x="8112180" y="16459196"/>
                </a:lnTo>
                <a:lnTo>
                  <a:pt x="15749869" y="16459196"/>
                </a:lnTo>
                <a:lnTo>
                  <a:pt x="20416797" y="10284840"/>
                </a:lnTo>
                <a:lnTo>
                  <a:pt x="12642931" y="0"/>
                </a:lnTo>
                <a:close/>
              </a:path>
            </a:pathLst>
          </a:custGeom>
          <a:solidFill>
            <a:schemeClr val="accent4">
              <a:alpha val="8000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87" name="Google Shape;187;p29"/>
          <p:cNvSpPr/>
          <p:nvPr/>
        </p:nvSpPr>
        <p:spPr>
          <a:xfrm>
            <a:off x="1023354" y="6165122"/>
            <a:ext cx="13568946" cy="6010363"/>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9600">
                <a:solidFill>
                  <a:schemeClr val="lt1"/>
                </a:solidFill>
                <a:latin typeface="Montserrat"/>
                <a:ea typeface="Montserrat"/>
                <a:cs typeface="Montserrat"/>
                <a:sym typeface="Montserrat"/>
              </a:rPr>
              <a:t>IT IS VERY EXPENSIVE TO GIVE </a:t>
            </a:r>
            <a:r>
              <a:rPr b="1" lang="en-US" sz="9600">
                <a:solidFill>
                  <a:schemeClr val="lt1"/>
                </a:solidFill>
                <a:latin typeface="Montserrat"/>
                <a:ea typeface="Montserrat"/>
                <a:cs typeface="Montserrat"/>
                <a:sym typeface="Montserrat"/>
              </a:rPr>
              <a:t>BAD MEDICAL CARE TO POOR PEOPLE IN A RICH COUNTRY.</a:t>
            </a:r>
            <a:endParaRPr/>
          </a:p>
        </p:txBody>
      </p:sp>
      <p:sp>
        <p:nvSpPr>
          <p:cNvPr id="188" name="Google Shape;188;p29"/>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r>
              <a:rPr lang="en-US">
                <a:solidFill>
                  <a:schemeClr val="accent4"/>
                </a:solidFill>
              </a:rPr>
              <a:t>0</a:t>
            </a:r>
            <a:fld id="{00000000-1234-1234-1234-123412341234}" type="slidenum">
              <a:rPr lang="en-US">
                <a:solidFill>
                  <a:schemeClr val="accent4"/>
                </a:solidFill>
              </a:rPr>
              <a:t>‹#›</a:t>
            </a:fld>
            <a:endParaRPr>
              <a:solidFill>
                <a:schemeClr val="accent4"/>
              </a:solidFill>
            </a:endParaRPr>
          </a:p>
        </p:txBody>
      </p:sp>
      <p:sp>
        <p:nvSpPr>
          <p:cNvPr id="189" name="Google Shape;189;p29"/>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t>DCARE.COM</a:t>
            </a:r>
            <a:endParaRPr/>
          </a:p>
        </p:txBody>
      </p:sp>
      <p:grpSp>
        <p:nvGrpSpPr>
          <p:cNvPr id="190" name="Google Shape;190;p29"/>
          <p:cNvGrpSpPr/>
          <p:nvPr/>
        </p:nvGrpSpPr>
        <p:grpSpPr>
          <a:xfrm>
            <a:off x="1155645" y="12637389"/>
            <a:ext cx="876300" cy="342900"/>
            <a:chOff x="19773900" y="-1752600"/>
            <a:chExt cx="876300" cy="342900"/>
          </a:xfrm>
        </p:grpSpPr>
        <p:sp>
          <p:nvSpPr>
            <p:cNvPr id="191" name="Google Shape;191;p29"/>
            <p:cNvSpPr/>
            <p:nvPr/>
          </p:nvSpPr>
          <p:spPr>
            <a:xfrm>
              <a:off x="19773900" y="-1752600"/>
              <a:ext cx="342900" cy="3429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92" name="Google Shape;192;p29"/>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93" name="Google Shape;193;p29"/>
          <p:cNvSpPr/>
          <p:nvPr/>
        </p:nvSpPr>
        <p:spPr>
          <a:xfrm>
            <a:off x="114697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7" name="Shape 197"/>
        <p:cNvGrpSpPr/>
        <p:nvPr/>
      </p:nvGrpSpPr>
      <p:grpSpPr>
        <a:xfrm>
          <a:off x="0" y="0"/>
          <a:ext cx="0" cy="0"/>
          <a:chOff x="0" y="0"/>
          <a:chExt cx="0" cy="0"/>
        </a:xfrm>
      </p:grpSpPr>
      <p:sp>
        <p:nvSpPr>
          <p:cNvPr id="198" name="Google Shape;198;p30"/>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r>
              <a:rPr lang="en-US">
                <a:solidFill>
                  <a:schemeClr val="accent2"/>
                </a:solidFill>
              </a:rPr>
              <a:t>0</a:t>
            </a:r>
            <a:fld id="{00000000-1234-1234-1234-123412341234}" type="slidenum">
              <a:rPr lang="en-US">
                <a:solidFill>
                  <a:schemeClr val="accent2"/>
                </a:solidFill>
              </a:rPr>
              <a:t>‹#›</a:t>
            </a:fld>
            <a:endParaRPr>
              <a:solidFill>
                <a:schemeClr val="accent2"/>
              </a:solidFill>
            </a:endParaRPr>
          </a:p>
        </p:txBody>
      </p:sp>
      <p:sp>
        <p:nvSpPr>
          <p:cNvPr id="199" name="Google Shape;199;p30"/>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pic>
        <p:nvPicPr>
          <p:cNvPr id="200" name="Google Shape;200;p30"/>
          <p:cNvPicPr preferRelativeResize="0"/>
          <p:nvPr>
            <p:ph idx="2" type="pic"/>
          </p:nvPr>
        </p:nvPicPr>
        <p:blipFill rotWithShape="1">
          <a:blip r:embed="rId3">
            <a:alphaModFix/>
          </a:blip>
          <a:srcRect b="0" l="0" r="0" t="0"/>
          <a:stretch/>
        </p:blipFill>
        <p:spPr>
          <a:xfrm>
            <a:off x="1146975" y="3929864"/>
            <a:ext cx="27082003" cy="5404636"/>
          </a:xfrm>
          <a:prstGeom prst="rect">
            <a:avLst/>
          </a:prstGeom>
          <a:solidFill>
            <a:srgbClr val="F2F2F2"/>
          </a:solidFill>
          <a:ln>
            <a:noFill/>
          </a:ln>
        </p:spPr>
      </p:pic>
      <p:sp>
        <p:nvSpPr>
          <p:cNvPr id="201" name="Google Shape;201;p30"/>
          <p:cNvSpPr/>
          <p:nvPr/>
        </p:nvSpPr>
        <p:spPr>
          <a:xfrm>
            <a:off x="10699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ABOUT </a:t>
            </a:r>
            <a:r>
              <a:rPr b="1" lang="en-US" sz="10000">
                <a:solidFill>
                  <a:schemeClr val="accent2"/>
                </a:solidFill>
                <a:latin typeface="Montserrat"/>
                <a:ea typeface="Montserrat"/>
                <a:cs typeface="Montserrat"/>
                <a:sym typeface="Montserrat"/>
              </a:rPr>
              <a:t>DENTAL CARE</a:t>
            </a:r>
            <a:endParaRPr/>
          </a:p>
        </p:txBody>
      </p:sp>
      <p:sp>
        <p:nvSpPr>
          <p:cNvPr id="202" name="Google Shape;202;p30"/>
          <p:cNvSpPr/>
          <p:nvPr/>
        </p:nvSpPr>
        <p:spPr>
          <a:xfrm>
            <a:off x="15545655" y="10634778"/>
            <a:ext cx="7350926" cy="76944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400">
                <a:solidFill>
                  <a:schemeClr val="accent4"/>
                </a:solidFill>
                <a:latin typeface="Montserrat"/>
                <a:ea typeface="Montserrat"/>
                <a:cs typeface="Montserrat"/>
                <a:sym typeface="Montserrat"/>
              </a:rPr>
              <a:t>WE PRACTICE </a:t>
            </a:r>
            <a:r>
              <a:rPr b="1" lang="en-US" sz="4400">
                <a:solidFill>
                  <a:schemeClr val="accent4"/>
                </a:solidFill>
                <a:latin typeface="Montserrat"/>
                <a:ea typeface="Montserrat"/>
                <a:cs typeface="Montserrat"/>
                <a:sym typeface="Montserrat"/>
              </a:rPr>
              <a:t>MEDICINE</a:t>
            </a:r>
            <a:endParaRPr/>
          </a:p>
        </p:txBody>
      </p:sp>
      <p:sp>
        <p:nvSpPr>
          <p:cNvPr id="203" name="Google Shape;203;p30"/>
          <p:cNvSpPr/>
          <p:nvPr/>
        </p:nvSpPr>
        <p:spPr>
          <a:xfrm>
            <a:off x="15545655" y="11655253"/>
            <a:ext cx="12683325" cy="2799869"/>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 Watch this slideshow about fibromyalgia (fibrositis) with pictures about this chronic condition that causes pain and stiffness of the tendons, muscles, and joints. Watch this slideshow about.</a:t>
            </a:r>
            <a:endParaRPr/>
          </a:p>
        </p:txBody>
      </p:sp>
      <p:grpSp>
        <p:nvGrpSpPr>
          <p:cNvPr id="204" name="Google Shape;204;p30"/>
          <p:cNvGrpSpPr/>
          <p:nvPr/>
        </p:nvGrpSpPr>
        <p:grpSpPr>
          <a:xfrm>
            <a:off x="1155645" y="2796401"/>
            <a:ext cx="876300" cy="342900"/>
            <a:chOff x="19773900" y="-1752600"/>
            <a:chExt cx="876300" cy="342900"/>
          </a:xfrm>
        </p:grpSpPr>
        <p:sp>
          <p:nvSpPr>
            <p:cNvPr id="205" name="Google Shape;205;p30"/>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206" name="Google Shape;206;p30"/>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207" name="Google Shape;207;p30"/>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208" name="Google Shape;208;p30"/>
          <p:cNvSpPr/>
          <p:nvPr/>
        </p:nvSpPr>
        <p:spPr>
          <a:xfrm>
            <a:off x="1069920" y="10448862"/>
            <a:ext cx="13560481" cy="4160947"/>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6600">
                <a:solidFill>
                  <a:schemeClr val="accent4"/>
                </a:solidFill>
                <a:latin typeface="Montserrat"/>
                <a:ea typeface="Montserrat"/>
                <a:cs typeface="Montserrat"/>
                <a:sym typeface="Montserrat"/>
              </a:rPr>
              <a:t>BLESSED ARE </a:t>
            </a:r>
            <a:br>
              <a:rPr lang="en-US" sz="6600">
                <a:solidFill>
                  <a:schemeClr val="accent4"/>
                </a:solidFill>
                <a:latin typeface="Montserrat"/>
                <a:ea typeface="Montserrat"/>
                <a:cs typeface="Montserrat"/>
                <a:sym typeface="Montserrat"/>
              </a:rPr>
            </a:br>
            <a:r>
              <a:rPr lang="en-US" sz="6600">
                <a:solidFill>
                  <a:schemeClr val="accent4"/>
                </a:solidFill>
                <a:latin typeface="Montserrat"/>
                <a:ea typeface="Montserrat"/>
                <a:cs typeface="Montserrat"/>
                <a:sym typeface="Montserrat"/>
              </a:rPr>
              <a:t>THEY WHO HOLD LIVELY </a:t>
            </a:r>
            <a:r>
              <a:rPr b="1" lang="en-US" sz="6600">
                <a:solidFill>
                  <a:schemeClr val="accent2"/>
                </a:solidFill>
                <a:latin typeface="Montserrat"/>
                <a:ea typeface="Montserrat"/>
                <a:cs typeface="Montserrat"/>
                <a:sym typeface="Montserrat"/>
              </a:rPr>
              <a:t>CONVERSATIONS WITH THE HELPLESSLY MUTE, FOR THEY SHALL BE CALLED DENTISTS.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2" name="Shape 212"/>
        <p:cNvGrpSpPr/>
        <p:nvPr/>
      </p:nvGrpSpPr>
      <p:grpSpPr>
        <a:xfrm>
          <a:off x="0" y="0"/>
          <a:ext cx="0" cy="0"/>
          <a:chOff x="0" y="0"/>
          <a:chExt cx="0" cy="0"/>
        </a:xfrm>
      </p:grpSpPr>
      <p:pic>
        <p:nvPicPr>
          <p:cNvPr id="213" name="Google Shape;213;p31"/>
          <p:cNvPicPr preferRelativeResize="0"/>
          <p:nvPr>
            <p:ph idx="2" type="pic"/>
          </p:nvPr>
        </p:nvPicPr>
        <p:blipFill rotWithShape="1">
          <a:blip r:embed="rId3">
            <a:alphaModFix/>
          </a:blip>
          <a:srcRect b="0" l="0" r="0" t="0"/>
          <a:stretch/>
        </p:blipFill>
        <p:spPr>
          <a:xfrm>
            <a:off x="1184221" y="3886200"/>
            <a:ext cx="16951379" cy="10706100"/>
          </a:xfrm>
          <a:prstGeom prst="rect">
            <a:avLst/>
          </a:prstGeom>
          <a:solidFill>
            <a:srgbClr val="F2F2F2"/>
          </a:solidFill>
          <a:ln>
            <a:noFill/>
          </a:ln>
        </p:spPr>
      </p:pic>
      <p:sp>
        <p:nvSpPr>
          <p:cNvPr id="214" name="Google Shape;214;p31"/>
          <p:cNvSpPr/>
          <p:nvPr/>
        </p:nvSpPr>
        <p:spPr>
          <a:xfrm>
            <a:off x="19542173" y="3373405"/>
            <a:ext cx="3827060" cy="221599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13800">
                <a:solidFill>
                  <a:srgbClr val="F2F2F2"/>
                </a:solidFill>
                <a:latin typeface="Montserrat"/>
                <a:ea typeface="Montserrat"/>
                <a:cs typeface="Montserrat"/>
                <a:sym typeface="Montserrat"/>
              </a:rPr>
              <a:t>01</a:t>
            </a:r>
            <a:endParaRPr b="1" sz="13800">
              <a:solidFill>
                <a:srgbClr val="F2F2F2"/>
              </a:solidFill>
              <a:latin typeface="Montserrat"/>
              <a:ea typeface="Montserrat"/>
              <a:cs typeface="Montserrat"/>
              <a:sym typeface="Montserrat"/>
            </a:endParaRPr>
          </a:p>
        </p:txBody>
      </p:sp>
      <p:sp>
        <p:nvSpPr>
          <p:cNvPr id="215" name="Google Shape;215;p31"/>
          <p:cNvSpPr/>
          <p:nvPr/>
        </p:nvSpPr>
        <p:spPr>
          <a:xfrm>
            <a:off x="19486158" y="9867018"/>
            <a:ext cx="3827060" cy="221599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13800">
                <a:solidFill>
                  <a:srgbClr val="F2F2F2"/>
                </a:solidFill>
                <a:latin typeface="Montserrat"/>
                <a:ea typeface="Montserrat"/>
                <a:cs typeface="Montserrat"/>
                <a:sym typeface="Montserrat"/>
              </a:rPr>
              <a:t>02</a:t>
            </a:r>
            <a:endParaRPr b="1" sz="13800">
              <a:solidFill>
                <a:srgbClr val="F2F2F2"/>
              </a:solidFill>
              <a:latin typeface="Montserrat"/>
              <a:ea typeface="Montserrat"/>
              <a:cs typeface="Montserrat"/>
              <a:sym typeface="Montserrat"/>
            </a:endParaRPr>
          </a:p>
        </p:txBody>
      </p:sp>
      <p:sp>
        <p:nvSpPr>
          <p:cNvPr id="216" name="Google Shape;216;p31"/>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r>
              <a:rPr lang="en-US">
                <a:solidFill>
                  <a:schemeClr val="accent2"/>
                </a:solidFill>
              </a:rPr>
              <a:t>0</a:t>
            </a:r>
            <a:fld id="{00000000-1234-1234-1234-123412341234}" type="slidenum">
              <a:rPr lang="en-US">
                <a:solidFill>
                  <a:schemeClr val="accent2"/>
                </a:solidFill>
              </a:rPr>
              <a:t>‹#›</a:t>
            </a:fld>
            <a:endParaRPr>
              <a:solidFill>
                <a:schemeClr val="accent2"/>
              </a:solidFill>
            </a:endParaRPr>
          </a:p>
        </p:txBody>
      </p:sp>
      <p:sp>
        <p:nvSpPr>
          <p:cNvPr id="217" name="Google Shape;217;p31"/>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218" name="Google Shape;218;p31"/>
          <p:cNvSpPr/>
          <p:nvPr/>
        </p:nvSpPr>
        <p:spPr>
          <a:xfrm>
            <a:off x="10699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ABOUT </a:t>
            </a:r>
            <a:r>
              <a:rPr b="1" lang="en-US" sz="10000">
                <a:solidFill>
                  <a:schemeClr val="accent2"/>
                </a:solidFill>
                <a:latin typeface="Montserrat"/>
                <a:ea typeface="Montserrat"/>
                <a:cs typeface="Montserrat"/>
                <a:sym typeface="Montserrat"/>
              </a:rPr>
              <a:t>DENTAL CLINIC</a:t>
            </a:r>
            <a:endParaRPr/>
          </a:p>
        </p:txBody>
      </p:sp>
      <p:sp>
        <p:nvSpPr>
          <p:cNvPr id="219" name="Google Shape;219;p31"/>
          <p:cNvSpPr/>
          <p:nvPr/>
        </p:nvSpPr>
        <p:spPr>
          <a:xfrm>
            <a:off x="19542173" y="4316443"/>
            <a:ext cx="7350926"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4"/>
                </a:solidFill>
                <a:latin typeface="Montserrat"/>
                <a:ea typeface="Montserrat"/>
                <a:cs typeface="Montserrat"/>
                <a:sym typeface="Montserrat"/>
              </a:rPr>
              <a:t>WE PRACTICE </a:t>
            </a:r>
            <a:r>
              <a:rPr b="1" lang="en-US" sz="4000">
                <a:solidFill>
                  <a:schemeClr val="accent4"/>
                </a:solidFill>
                <a:latin typeface="Montserrat"/>
                <a:ea typeface="Montserrat"/>
                <a:cs typeface="Montserrat"/>
                <a:sym typeface="Montserrat"/>
              </a:rPr>
              <a:t>MEDICINE</a:t>
            </a:r>
            <a:endParaRPr/>
          </a:p>
        </p:txBody>
      </p:sp>
      <p:sp>
        <p:nvSpPr>
          <p:cNvPr id="220" name="Google Shape;220;p31"/>
          <p:cNvSpPr/>
          <p:nvPr/>
        </p:nvSpPr>
        <p:spPr>
          <a:xfrm>
            <a:off x="19542173" y="5298818"/>
            <a:ext cx="8589269" cy="3907865"/>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 Watch this slideshow about fibromyalgia (fibrositis) with pictures. Watch this slideshow about fibromyalgia (fibrositis) with pictures about this chronic condition.</a:t>
            </a:r>
            <a:endParaRPr/>
          </a:p>
        </p:txBody>
      </p:sp>
      <p:sp>
        <p:nvSpPr>
          <p:cNvPr id="221" name="Google Shape;221;p31"/>
          <p:cNvSpPr/>
          <p:nvPr/>
        </p:nvSpPr>
        <p:spPr>
          <a:xfrm>
            <a:off x="19542173" y="10810056"/>
            <a:ext cx="7350926"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4"/>
                </a:solidFill>
                <a:latin typeface="Montserrat"/>
                <a:ea typeface="Montserrat"/>
                <a:cs typeface="Montserrat"/>
                <a:sym typeface="Montserrat"/>
              </a:rPr>
              <a:t>WE HELP </a:t>
            </a:r>
            <a:r>
              <a:rPr b="1" lang="en-US" sz="4000">
                <a:solidFill>
                  <a:schemeClr val="accent4"/>
                </a:solidFill>
                <a:latin typeface="Montserrat"/>
                <a:ea typeface="Montserrat"/>
                <a:cs typeface="Montserrat"/>
                <a:sym typeface="Montserrat"/>
              </a:rPr>
              <a:t>PATIENTS</a:t>
            </a:r>
            <a:endParaRPr/>
          </a:p>
        </p:txBody>
      </p:sp>
      <p:sp>
        <p:nvSpPr>
          <p:cNvPr id="222" name="Google Shape;222;p31"/>
          <p:cNvSpPr/>
          <p:nvPr/>
        </p:nvSpPr>
        <p:spPr>
          <a:xfrm>
            <a:off x="19542173" y="11792431"/>
            <a:ext cx="8686806" cy="2799869"/>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 Watch this slideshow about fibromyalgia (fibrositis) with pictures.</a:t>
            </a:r>
            <a:endParaRPr/>
          </a:p>
        </p:txBody>
      </p:sp>
      <p:sp>
        <p:nvSpPr>
          <p:cNvPr id="223" name="Google Shape;223;p31"/>
          <p:cNvSpPr/>
          <p:nvPr/>
        </p:nvSpPr>
        <p:spPr>
          <a:xfrm flipH="1" rot="10800000">
            <a:off x="1931933" y="8001000"/>
            <a:ext cx="15455954" cy="5939534"/>
          </a:xfrm>
          <a:prstGeom prst="rect">
            <a:avLst/>
          </a:prstGeom>
          <a:gradFill>
            <a:gsLst>
              <a:gs pos="0">
                <a:srgbClr val="F2425E"/>
              </a:gs>
              <a:gs pos="39000">
                <a:srgbClr val="F46279">
                  <a:alpha val="84705"/>
                </a:srgbClr>
              </a:gs>
              <a:gs pos="100000">
                <a:srgbClr val="FCDEE2">
                  <a:alpha val="0"/>
                </a:srgbClr>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224" name="Google Shape;224;p31"/>
          <p:cNvSpPr/>
          <p:nvPr/>
        </p:nvSpPr>
        <p:spPr>
          <a:xfrm>
            <a:off x="2531015" y="10951058"/>
            <a:ext cx="10231500" cy="258532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5400">
                <a:solidFill>
                  <a:schemeClr val="lt1"/>
                </a:solidFill>
                <a:latin typeface="Montserrat"/>
                <a:ea typeface="Montserrat"/>
                <a:cs typeface="Montserrat"/>
                <a:sym typeface="Montserrat"/>
              </a:rPr>
              <a:t>THINK OF EXERCISE AS </a:t>
            </a:r>
            <a:r>
              <a:rPr b="1" lang="en-US" sz="5400">
                <a:solidFill>
                  <a:schemeClr val="lt1"/>
                </a:solidFill>
                <a:latin typeface="Montserrat"/>
                <a:ea typeface="Montserrat"/>
                <a:cs typeface="Montserrat"/>
                <a:sym typeface="Montserrat"/>
              </a:rPr>
              <a:t>MEDICINE AND TAKE YOUR DAILY PRESCRIPTION.</a:t>
            </a:r>
            <a:endParaRPr/>
          </a:p>
        </p:txBody>
      </p:sp>
      <p:grpSp>
        <p:nvGrpSpPr>
          <p:cNvPr id="225" name="Google Shape;225;p31"/>
          <p:cNvGrpSpPr/>
          <p:nvPr/>
        </p:nvGrpSpPr>
        <p:grpSpPr>
          <a:xfrm>
            <a:off x="1155645" y="2796401"/>
            <a:ext cx="876300" cy="342900"/>
            <a:chOff x="19773900" y="-1752600"/>
            <a:chExt cx="876300" cy="342900"/>
          </a:xfrm>
        </p:grpSpPr>
        <p:sp>
          <p:nvSpPr>
            <p:cNvPr id="226" name="Google Shape;226;p31"/>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227" name="Google Shape;227;p31"/>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228" name="Google Shape;228;p31"/>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229" name="Google Shape;229;p31"/>
          <p:cNvGrpSpPr/>
          <p:nvPr/>
        </p:nvGrpSpPr>
        <p:grpSpPr>
          <a:xfrm>
            <a:off x="13903094" y="10661862"/>
            <a:ext cx="2506846" cy="2773974"/>
            <a:chOff x="9246959" y="4701136"/>
            <a:chExt cx="3627388" cy="4013920"/>
          </a:xfrm>
        </p:grpSpPr>
        <p:sp>
          <p:nvSpPr>
            <p:cNvPr id="230" name="Google Shape;230;p31"/>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231" name="Google Shape;231;p31"/>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5" name="Shape 235"/>
        <p:cNvGrpSpPr/>
        <p:nvPr/>
      </p:nvGrpSpPr>
      <p:grpSpPr>
        <a:xfrm>
          <a:off x="0" y="0"/>
          <a:ext cx="0" cy="0"/>
          <a:chOff x="0" y="0"/>
          <a:chExt cx="0" cy="0"/>
        </a:xfrm>
      </p:grpSpPr>
      <p:pic>
        <p:nvPicPr>
          <p:cNvPr id="236" name="Google Shape;236;p32"/>
          <p:cNvPicPr preferRelativeResize="0"/>
          <p:nvPr>
            <p:ph idx="2" type="pic"/>
          </p:nvPr>
        </p:nvPicPr>
        <p:blipFill rotWithShape="1">
          <a:blip r:embed="rId3">
            <a:alphaModFix/>
          </a:blip>
          <a:srcRect b="0" l="0" r="0" t="0"/>
          <a:stretch/>
        </p:blipFill>
        <p:spPr>
          <a:xfrm>
            <a:off x="0" y="0"/>
            <a:ext cx="29260800" cy="16459200"/>
          </a:xfrm>
          <a:prstGeom prst="rect">
            <a:avLst/>
          </a:prstGeom>
          <a:solidFill>
            <a:srgbClr val="F2F2F2"/>
          </a:solidFill>
          <a:ln>
            <a:noFill/>
          </a:ln>
        </p:spPr>
      </p:pic>
      <p:sp>
        <p:nvSpPr>
          <p:cNvPr id="237" name="Google Shape;237;p32"/>
          <p:cNvSpPr/>
          <p:nvPr/>
        </p:nvSpPr>
        <p:spPr>
          <a:xfrm>
            <a:off x="0" y="-1"/>
            <a:ext cx="29260800" cy="16459200"/>
          </a:xfrm>
          <a:prstGeom prst="rect">
            <a:avLst/>
          </a:prstGeom>
          <a:gradFill>
            <a:gsLst>
              <a:gs pos="0">
                <a:srgbClr val="082D74">
                  <a:alpha val="69803"/>
                </a:srgbClr>
              </a:gs>
              <a:gs pos="100000">
                <a:srgbClr val="0D48BF">
                  <a:alpha val="69803"/>
                </a:srgbClr>
              </a:gs>
            </a:gsLst>
            <a:lin ang="17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238" name="Google Shape;238;p32"/>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r>
              <a:rPr lang="en-US"/>
              <a:t>0</a:t>
            </a:r>
            <a:fld id="{00000000-1234-1234-1234-123412341234}" type="slidenum">
              <a:rPr lang="en-US"/>
              <a:t>‹#›</a:t>
            </a:fld>
            <a:endParaRPr/>
          </a:p>
        </p:txBody>
      </p:sp>
      <p:sp>
        <p:nvSpPr>
          <p:cNvPr id="239" name="Google Shape;239;p32"/>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t>DCARE.COM</a:t>
            </a:r>
            <a:endParaRPr/>
          </a:p>
        </p:txBody>
      </p:sp>
      <p:sp>
        <p:nvSpPr>
          <p:cNvPr id="240" name="Google Shape;240;p32"/>
          <p:cNvSpPr/>
          <p:nvPr/>
        </p:nvSpPr>
        <p:spPr>
          <a:xfrm>
            <a:off x="993721" y="5949068"/>
            <a:ext cx="17027580" cy="7192225"/>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9600">
                <a:solidFill>
                  <a:schemeClr val="lt1"/>
                </a:solidFill>
                <a:latin typeface="Montserrat"/>
                <a:ea typeface="Montserrat"/>
                <a:cs typeface="Montserrat"/>
                <a:sym typeface="Montserrat"/>
              </a:rPr>
              <a:t>BLESSED ARE </a:t>
            </a:r>
            <a:br>
              <a:rPr lang="en-US" sz="9600">
                <a:solidFill>
                  <a:schemeClr val="lt1"/>
                </a:solidFill>
                <a:latin typeface="Montserrat"/>
                <a:ea typeface="Montserrat"/>
                <a:cs typeface="Montserrat"/>
                <a:sym typeface="Montserrat"/>
              </a:rPr>
            </a:br>
            <a:r>
              <a:rPr lang="en-US" sz="9600">
                <a:solidFill>
                  <a:schemeClr val="lt1"/>
                </a:solidFill>
                <a:latin typeface="Montserrat"/>
                <a:ea typeface="Montserrat"/>
                <a:cs typeface="Montserrat"/>
                <a:sym typeface="Montserrat"/>
              </a:rPr>
              <a:t>THEY WHO HOLD </a:t>
            </a:r>
            <a:br>
              <a:rPr lang="en-US" sz="9600">
                <a:solidFill>
                  <a:schemeClr val="lt1"/>
                </a:solidFill>
                <a:latin typeface="Montserrat"/>
                <a:ea typeface="Montserrat"/>
                <a:cs typeface="Montserrat"/>
                <a:sym typeface="Montserrat"/>
              </a:rPr>
            </a:br>
            <a:r>
              <a:rPr b="1" lang="en-US" sz="9600">
                <a:solidFill>
                  <a:schemeClr val="lt1"/>
                </a:solidFill>
                <a:latin typeface="Montserrat"/>
                <a:ea typeface="Montserrat"/>
                <a:cs typeface="Montserrat"/>
                <a:sym typeface="Montserrat"/>
              </a:rPr>
              <a:t>LIVELY CONVERSATIONS WITH THE HELPLESSLY MUTE, FOR THEY SHALL BE CALLED DENTISTS.</a:t>
            </a:r>
            <a:endParaRPr/>
          </a:p>
        </p:txBody>
      </p:sp>
      <p:sp>
        <p:nvSpPr>
          <p:cNvPr id="241" name="Google Shape;241;p32"/>
          <p:cNvSpPr/>
          <p:nvPr/>
        </p:nvSpPr>
        <p:spPr>
          <a:xfrm>
            <a:off x="114697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242" name="Google Shape;242;p32"/>
          <p:cNvGrpSpPr/>
          <p:nvPr/>
        </p:nvGrpSpPr>
        <p:grpSpPr>
          <a:xfrm>
            <a:off x="1155645" y="13647681"/>
            <a:ext cx="876300" cy="342900"/>
            <a:chOff x="19773900" y="-1752600"/>
            <a:chExt cx="876300" cy="342900"/>
          </a:xfrm>
        </p:grpSpPr>
        <p:sp>
          <p:nvSpPr>
            <p:cNvPr id="243" name="Google Shape;243;p32"/>
            <p:cNvSpPr/>
            <p:nvPr/>
          </p:nvSpPr>
          <p:spPr>
            <a:xfrm>
              <a:off x="19773900" y="-1752600"/>
              <a:ext cx="342900" cy="3429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244" name="Google Shape;244;p32"/>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8" name="Shape 248"/>
        <p:cNvGrpSpPr/>
        <p:nvPr/>
      </p:nvGrpSpPr>
      <p:grpSpPr>
        <a:xfrm>
          <a:off x="0" y="0"/>
          <a:ext cx="0" cy="0"/>
          <a:chOff x="0" y="0"/>
          <a:chExt cx="0" cy="0"/>
        </a:xfrm>
      </p:grpSpPr>
      <p:pic>
        <p:nvPicPr>
          <p:cNvPr id="249" name="Google Shape;249;p33"/>
          <p:cNvPicPr preferRelativeResize="0"/>
          <p:nvPr>
            <p:ph idx="2" type="pic"/>
          </p:nvPr>
        </p:nvPicPr>
        <p:blipFill rotWithShape="1">
          <a:blip r:embed="rId3">
            <a:alphaModFix/>
          </a:blip>
          <a:srcRect b="0" l="0" r="0" t="0"/>
          <a:stretch/>
        </p:blipFill>
        <p:spPr>
          <a:xfrm>
            <a:off x="0" y="0"/>
            <a:ext cx="29260800" cy="16459200"/>
          </a:xfrm>
          <a:prstGeom prst="rect">
            <a:avLst/>
          </a:prstGeom>
          <a:solidFill>
            <a:srgbClr val="F2F2F2"/>
          </a:solidFill>
          <a:ln>
            <a:noFill/>
          </a:ln>
        </p:spPr>
      </p:pic>
      <p:sp>
        <p:nvSpPr>
          <p:cNvPr id="250" name="Google Shape;250;p33"/>
          <p:cNvSpPr/>
          <p:nvPr/>
        </p:nvSpPr>
        <p:spPr>
          <a:xfrm>
            <a:off x="0" y="0"/>
            <a:ext cx="11159149" cy="6908808"/>
          </a:xfrm>
          <a:custGeom>
            <a:rect b="b" l="l" r="r" t="t"/>
            <a:pathLst>
              <a:path extrusionOk="0" h="6908808" w="11159149">
                <a:moveTo>
                  <a:pt x="0" y="0"/>
                </a:moveTo>
                <a:lnTo>
                  <a:pt x="11159149" y="0"/>
                </a:lnTo>
                <a:lnTo>
                  <a:pt x="7423024" y="4924334"/>
                </a:lnTo>
                <a:cubicBezTo>
                  <a:pt x="5748578" y="7131309"/>
                  <a:pt x="2602066" y="7563007"/>
                  <a:pt x="395092" y="5888561"/>
                </a:cubicBezTo>
                <a:lnTo>
                  <a:pt x="0" y="5588802"/>
                </a:lnTo>
                <a:lnTo>
                  <a:pt x="0" y="0"/>
                </a:lnTo>
                <a:close/>
              </a:path>
            </a:pathLst>
          </a:custGeom>
          <a:solidFill>
            <a:schemeClr val="accent4">
              <a:alpha val="89803"/>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251" name="Google Shape;251;p33"/>
          <p:cNvSpPr/>
          <p:nvPr/>
        </p:nvSpPr>
        <p:spPr>
          <a:xfrm rot="10800000">
            <a:off x="18101651" y="9550394"/>
            <a:ext cx="11159149" cy="6908808"/>
          </a:xfrm>
          <a:custGeom>
            <a:rect b="b" l="l" r="r" t="t"/>
            <a:pathLst>
              <a:path extrusionOk="0" h="6908808" w="11159149">
                <a:moveTo>
                  <a:pt x="0" y="0"/>
                </a:moveTo>
                <a:lnTo>
                  <a:pt x="11159149" y="0"/>
                </a:lnTo>
                <a:lnTo>
                  <a:pt x="7423024" y="4924334"/>
                </a:lnTo>
                <a:cubicBezTo>
                  <a:pt x="5748578" y="7131309"/>
                  <a:pt x="2602066" y="7563007"/>
                  <a:pt x="395092" y="5888561"/>
                </a:cubicBezTo>
                <a:lnTo>
                  <a:pt x="0" y="5588802"/>
                </a:lnTo>
                <a:lnTo>
                  <a:pt x="0" y="0"/>
                </a:lnTo>
                <a:close/>
              </a:path>
            </a:pathLst>
          </a:custGeom>
          <a:solidFill>
            <a:schemeClr val="accent4">
              <a:alpha val="89803"/>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252" name="Google Shape;252;p33"/>
          <p:cNvSpPr/>
          <p:nvPr/>
        </p:nvSpPr>
        <p:spPr>
          <a:xfrm rot="10800000">
            <a:off x="1" y="1"/>
            <a:ext cx="29260799" cy="16459201"/>
          </a:xfrm>
          <a:custGeom>
            <a:rect b="b" l="l" r="r" t="t"/>
            <a:pathLst>
              <a:path extrusionOk="0" h="16459201" w="29260800">
                <a:moveTo>
                  <a:pt x="29260800" y="16459201"/>
                </a:moveTo>
                <a:lnTo>
                  <a:pt x="0" y="16459201"/>
                </a:lnTo>
                <a:lnTo>
                  <a:pt x="0" y="5588802"/>
                </a:lnTo>
                <a:lnTo>
                  <a:pt x="395092" y="5888561"/>
                </a:lnTo>
                <a:cubicBezTo>
                  <a:pt x="2602066" y="7563007"/>
                  <a:pt x="5748578" y="7131309"/>
                  <a:pt x="7423024" y="4924334"/>
                </a:cubicBezTo>
                <a:lnTo>
                  <a:pt x="11159149" y="0"/>
                </a:lnTo>
                <a:lnTo>
                  <a:pt x="29260800" y="0"/>
                </a:lnTo>
                <a:lnTo>
                  <a:pt x="29260800" y="10870398"/>
                </a:lnTo>
                <a:lnTo>
                  <a:pt x="28865708" y="10570639"/>
                </a:lnTo>
                <a:cubicBezTo>
                  <a:pt x="26658734" y="8896193"/>
                  <a:pt x="23512222" y="9327891"/>
                  <a:pt x="21837776" y="11534866"/>
                </a:cubicBezTo>
                <a:lnTo>
                  <a:pt x="18101652" y="16459200"/>
                </a:lnTo>
                <a:lnTo>
                  <a:pt x="29260800" y="16459200"/>
                </a:lnTo>
                <a:lnTo>
                  <a:pt x="29260800" y="16459201"/>
                </a:lnTo>
                <a:close/>
              </a:path>
            </a:pathLst>
          </a:custGeom>
          <a:gradFill>
            <a:gsLst>
              <a:gs pos="0">
                <a:srgbClr val="082D74">
                  <a:alpha val="69803"/>
                </a:srgbClr>
              </a:gs>
              <a:gs pos="100000">
                <a:srgbClr val="0D48BF">
                  <a:alpha val="69803"/>
                </a:srgbClr>
              </a:gs>
            </a:gsLst>
            <a:lin ang="17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253" name="Google Shape;253;p33"/>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r>
              <a:rPr lang="en-US"/>
              <a:t>0</a:t>
            </a:r>
            <a:fld id="{00000000-1234-1234-1234-123412341234}" type="slidenum">
              <a:rPr lang="en-US"/>
              <a:t>‹#›</a:t>
            </a:fld>
            <a:endParaRPr/>
          </a:p>
        </p:txBody>
      </p:sp>
      <p:sp>
        <p:nvSpPr>
          <p:cNvPr id="254" name="Google Shape;254;p33"/>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t>DCARE.COM</a:t>
            </a:r>
            <a:endParaRPr/>
          </a:p>
        </p:txBody>
      </p:sp>
      <p:pic>
        <p:nvPicPr>
          <p:cNvPr id="255" name="Google Shape;255;p33"/>
          <p:cNvPicPr preferRelativeResize="0"/>
          <p:nvPr>
            <p:ph idx="3" type="pic"/>
          </p:nvPr>
        </p:nvPicPr>
        <p:blipFill rotWithShape="1">
          <a:blip r:embed="rId4">
            <a:alphaModFix/>
          </a:blip>
          <a:srcRect b="0" l="0" r="0" t="0"/>
          <a:stretch/>
        </p:blipFill>
        <p:spPr>
          <a:xfrm>
            <a:off x="12049125" y="2876550"/>
            <a:ext cx="5162550" cy="5162550"/>
          </a:xfrm>
          <a:prstGeom prst="ellipse">
            <a:avLst/>
          </a:prstGeom>
          <a:solidFill>
            <a:schemeClr val="lt1"/>
          </a:solidFill>
          <a:ln cap="flat" cmpd="sng" w="57150">
            <a:solidFill>
              <a:schemeClr val="lt1"/>
            </a:solidFill>
            <a:prstDash val="solid"/>
            <a:round/>
            <a:headEnd len="sm" w="sm" type="none"/>
            <a:tailEnd len="sm" w="sm" type="none"/>
          </a:ln>
        </p:spPr>
      </p:pic>
      <p:sp>
        <p:nvSpPr>
          <p:cNvPr id="256" name="Google Shape;256;p33"/>
          <p:cNvSpPr/>
          <p:nvPr/>
        </p:nvSpPr>
        <p:spPr>
          <a:xfrm>
            <a:off x="3902596" y="12159412"/>
            <a:ext cx="21455609" cy="2091663"/>
          </a:xfrm>
          <a:prstGeom prst="rect">
            <a:avLst/>
          </a:prstGeom>
          <a:noFill/>
          <a:ln>
            <a:noFill/>
          </a:ln>
        </p:spPr>
        <p:txBody>
          <a:bodyPr anchorCtr="0" anchor="t" bIns="45700" lIns="91425" spcFirstLastPara="1" rIns="91425" wrap="square" tIns="45700">
            <a:noAutofit/>
          </a:bodyPr>
          <a:lstStyle/>
          <a:p>
            <a:pPr indent="0" lvl="0" marL="0" marR="0" rtl="0" algn="ctr">
              <a:lnSpc>
                <a:spcPct val="80000"/>
              </a:lnSpc>
              <a:spcBef>
                <a:spcPts val="0"/>
              </a:spcBef>
              <a:spcAft>
                <a:spcPts val="0"/>
              </a:spcAft>
              <a:buNone/>
            </a:pPr>
            <a:r>
              <a:rPr lang="en-US" sz="5400">
                <a:solidFill>
                  <a:schemeClr val="lt1"/>
                </a:solidFill>
                <a:latin typeface="Montserrat"/>
                <a:ea typeface="Montserrat"/>
                <a:cs typeface="Montserrat"/>
                <a:sym typeface="Montserrat"/>
              </a:rPr>
              <a:t>“THIS FRIEND OF HIS HAD FIRST ARRIVED ON THE </a:t>
            </a:r>
            <a:br>
              <a:rPr lang="en-US" sz="5400">
                <a:solidFill>
                  <a:schemeClr val="lt1"/>
                </a:solidFill>
                <a:latin typeface="Montserrat"/>
                <a:ea typeface="Montserrat"/>
                <a:cs typeface="Montserrat"/>
                <a:sym typeface="Montserrat"/>
              </a:rPr>
            </a:br>
            <a:r>
              <a:rPr b="1" lang="en-US" sz="5400">
                <a:solidFill>
                  <a:schemeClr val="lt1"/>
                </a:solidFill>
                <a:latin typeface="Montserrat"/>
                <a:ea typeface="Montserrat"/>
                <a:cs typeface="Montserrat"/>
                <a:sym typeface="Montserrat"/>
              </a:rPr>
              <a:t>PLANET SOME FIFTEEN EARTH YEARS PREVIOUSLY, AND HE HAD WORKED HARD TO BLEND HIMSELF INTO”</a:t>
            </a:r>
            <a:endParaRPr/>
          </a:p>
        </p:txBody>
      </p:sp>
      <p:sp>
        <p:nvSpPr>
          <p:cNvPr id="257" name="Google Shape;257;p33"/>
          <p:cNvSpPr/>
          <p:nvPr/>
        </p:nvSpPr>
        <p:spPr>
          <a:xfrm>
            <a:off x="3902596" y="8848550"/>
            <a:ext cx="21455609" cy="1084464"/>
          </a:xfrm>
          <a:prstGeom prst="rect">
            <a:avLst/>
          </a:prstGeom>
          <a:noFill/>
          <a:ln>
            <a:noFill/>
          </a:ln>
        </p:spPr>
        <p:txBody>
          <a:bodyPr anchorCtr="0" anchor="t" bIns="45700" lIns="91425" spcFirstLastPara="1" rIns="91425" wrap="square" tIns="45700">
            <a:noAutofit/>
          </a:bodyPr>
          <a:lstStyle/>
          <a:p>
            <a:pPr indent="0" lvl="0" marL="0" marR="0" rtl="0" algn="ctr">
              <a:lnSpc>
                <a:spcPct val="80000"/>
              </a:lnSpc>
              <a:spcBef>
                <a:spcPts val="0"/>
              </a:spcBef>
              <a:spcAft>
                <a:spcPts val="0"/>
              </a:spcAft>
              <a:buNone/>
            </a:pPr>
            <a:r>
              <a:rPr lang="en-US" sz="8000">
                <a:solidFill>
                  <a:schemeClr val="lt1"/>
                </a:solidFill>
                <a:latin typeface="Montserrat"/>
                <a:ea typeface="Montserrat"/>
                <a:cs typeface="Montserrat"/>
                <a:sym typeface="Montserrat"/>
              </a:rPr>
              <a:t>EVA </a:t>
            </a:r>
            <a:r>
              <a:rPr b="1" lang="en-US" sz="8000">
                <a:solidFill>
                  <a:schemeClr val="lt1"/>
                </a:solidFill>
                <a:latin typeface="Montserrat"/>
                <a:ea typeface="Montserrat"/>
                <a:cs typeface="Montserrat"/>
                <a:sym typeface="Montserrat"/>
              </a:rPr>
              <a:t>STARK</a:t>
            </a:r>
            <a:endParaRPr/>
          </a:p>
        </p:txBody>
      </p:sp>
      <p:sp>
        <p:nvSpPr>
          <p:cNvPr id="258" name="Google Shape;258;p33"/>
          <p:cNvSpPr/>
          <p:nvPr/>
        </p:nvSpPr>
        <p:spPr>
          <a:xfrm>
            <a:off x="3902595" y="9969790"/>
            <a:ext cx="21455609" cy="687624"/>
          </a:xfrm>
          <a:prstGeom prst="rect">
            <a:avLst/>
          </a:prstGeom>
          <a:noFill/>
          <a:ln>
            <a:noFill/>
          </a:ln>
        </p:spPr>
        <p:txBody>
          <a:bodyPr anchorCtr="0" anchor="t" bIns="45700" lIns="91425" spcFirstLastPara="1" rIns="91425" wrap="square" tIns="45700">
            <a:noAutofit/>
          </a:bodyPr>
          <a:lstStyle/>
          <a:p>
            <a:pPr indent="0" lvl="0" marL="0" marR="0" rtl="0" algn="ctr">
              <a:lnSpc>
                <a:spcPct val="80000"/>
              </a:lnSpc>
              <a:spcBef>
                <a:spcPts val="0"/>
              </a:spcBef>
              <a:spcAft>
                <a:spcPts val="0"/>
              </a:spcAft>
              <a:buNone/>
            </a:pPr>
            <a:r>
              <a:rPr lang="en-US" sz="4800">
                <a:solidFill>
                  <a:schemeClr val="lt1"/>
                </a:solidFill>
                <a:latin typeface="Montserrat"/>
                <a:ea typeface="Montserrat"/>
                <a:cs typeface="Montserrat"/>
                <a:sym typeface="Montserrat"/>
              </a:rPr>
              <a:t>DENTIST</a:t>
            </a:r>
            <a:endParaRPr b="1" sz="4800">
              <a:solidFill>
                <a:schemeClr val="lt1"/>
              </a:solidFill>
              <a:latin typeface="Montserrat"/>
              <a:ea typeface="Montserrat"/>
              <a:cs typeface="Montserrat"/>
              <a:sym typeface="Montserrat"/>
            </a:endParaRPr>
          </a:p>
        </p:txBody>
      </p:sp>
      <p:sp>
        <p:nvSpPr>
          <p:cNvPr id="259" name="Google Shape;259;p33"/>
          <p:cNvSpPr/>
          <p:nvPr/>
        </p:nvSpPr>
        <p:spPr>
          <a:xfrm>
            <a:off x="13399464"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260" name="Google Shape;260;p33"/>
          <p:cNvGrpSpPr/>
          <p:nvPr/>
        </p:nvGrpSpPr>
        <p:grpSpPr>
          <a:xfrm>
            <a:off x="14192250" y="11092112"/>
            <a:ext cx="876300" cy="342900"/>
            <a:chOff x="19773900" y="-1752600"/>
            <a:chExt cx="876300" cy="342900"/>
          </a:xfrm>
        </p:grpSpPr>
        <p:sp>
          <p:nvSpPr>
            <p:cNvPr id="261" name="Google Shape;261;p33"/>
            <p:cNvSpPr/>
            <p:nvPr/>
          </p:nvSpPr>
          <p:spPr>
            <a:xfrm>
              <a:off x="19773900" y="-1752600"/>
              <a:ext cx="342900" cy="3429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262" name="Google Shape;262;p33"/>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6" name="Shape 266"/>
        <p:cNvGrpSpPr/>
        <p:nvPr/>
      </p:nvGrpSpPr>
      <p:grpSpPr>
        <a:xfrm>
          <a:off x="0" y="0"/>
          <a:ext cx="0" cy="0"/>
          <a:chOff x="0" y="0"/>
          <a:chExt cx="0" cy="0"/>
        </a:xfrm>
      </p:grpSpPr>
      <p:pic>
        <p:nvPicPr>
          <p:cNvPr id="267" name="Google Shape;267;p34"/>
          <p:cNvPicPr preferRelativeResize="0"/>
          <p:nvPr>
            <p:ph idx="2" type="pic"/>
          </p:nvPr>
        </p:nvPicPr>
        <p:blipFill rotWithShape="1">
          <a:blip r:embed="rId3">
            <a:alphaModFix/>
          </a:blip>
          <a:srcRect b="0" l="0" r="0" t="0"/>
          <a:stretch/>
        </p:blipFill>
        <p:spPr>
          <a:xfrm>
            <a:off x="0" y="0"/>
            <a:ext cx="29260800" cy="16459200"/>
          </a:xfrm>
          <a:prstGeom prst="rect">
            <a:avLst/>
          </a:prstGeom>
          <a:solidFill>
            <a:srgbClr val="F2F2F2"/>
          </a:solidFill>
          <a:ln>
            <a:noFill/>
          </a:ln>
        </p:spPr>
      </p:pic>
      <p:sp>
        <p:nvSpPr>
          <p:cNvPr id="268" name="Google Shape;268;p34"/>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r>
              <a:rPr lang="en-US">
                <a:solidFill>
                  <a:schemeClr val="accent2"/>
                </a:solidFill>
              </a:rPr>
              <a:t>0</a:t>
            </a:r>
            <a:fld id="{00000000-1234-1234-1234-123412341234}" type="slidenum">
              <a:rPr lang="en-US">
                <a:solidFill>
                  <a:schemeClr val="accent2"/>
                </a:solidFill>
              </a:rPr>
              <a:t>‹#›</a:t>
            </a:fld>
            <a:endParaRPr>
              <a:solidFill>
                <a:schemeClr val="accent2"/>
              </a:solidFill>
            </a:endParaRPr>
          </a:p>
        </p:txBody>
      </p:sp>
      <p:sp>
        <p:nvSpPr>
          <p:cNvPr id="269" name="Google Shape;269;p34"/>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t>DCARE.COM</a:t>
            </a:r>
            <a:endParaRPr/>
          </a:p>
        </p:txBody>
      </p:sp>
      <p:sp>
        <p:nvSpPr>
          <p:cNvPr id="270" name="Google Shape;270;p34"/>
          <p:cNvSpPr/>
          <p:nvPr/>
        </p:nvSpPr>
        <p:spPr>
          <a:xfrm flipH="1" rot="10800000">
            <a:off x="1065688" y="2398200"/>
            <a:ext cx="13831411" cy="12046625"/>
          </a:xfrm>
          <a:prstGeom prst="rect">
            <a:avLst/>
          </a:prstGeom>
          <a:gradFill>
            <a:gsLst>
              <a:gs pos="0">
                <a:srgbClr val="F2425E"/>
              </a:gs>
              <a:gs pos="30000">
                <a:srgbClr val="F46279">
                  <a:alpha val="84705"/>
                </a:srgbClr>
              </a:gs>
              <a:gs pos="96000">
                <a:srgbClr val="FCDEE2">
                  <a:alpha val="0"/>
                </a:srgbClr>
              </a:gs>
              <a:gs pos="100000">
                <a:srgbClr val="FCDEE2">
                  <a:alpha val="0"/>
                </a:srgbClr>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271" name="Google Shape;271;p34"/>
          <p:cNvSpPr/>
          <p:nvPr/>
        </p:nvSpPr>
        <p:spPr>
          <a:xfrm>
            <a:off x="2063640" y="8227756"/>
            <a:ext cx="12833459" cy="5417252"/>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7200">
                <a:solidFill>
                  <a:schemeClr val="lt1"/>
                </a:solidFill>
                <a:latin typeface="Montserrat"/>
                <a:ea typeface="Montserrat"/>
                <a:cs typeface="Montserrat"/>
                <a:sym typeface="Montserrat"/>
              </a:rPr>
              <a:t>BLESSED ARE </a:t>
            </a:r>
            <a:br>
              <a:rPr lang="en-US" sz="7200">
                <a:solidFill>
                  <a:schemeClr val="lt1"/>
                </a:solidFill>
                <a:latin typeface="Montserrat"/>
                <a:ea typeface="Montserrat"/>
                <a:cs typeface="Montserrat"/>
                <a:sym typeface="Montserrat"/>
              </a:rPr>
            </a:br>
            <a:r>
              <a:rPr lang="en-US" sz="7200">
                <a:solidFill>
                  <a:schemeClr val="lt1"/>
                </a:solidFill>
                <a:latin typeface="Montserrat"/>
                <a:ea typeface="Montserrat"/>
                <a:cs typeface="Montserrat"/>
                <a:sym typeface="Montserrat"/>
              </a:rPr>
              <a:t>THEY WHO HOLD </a:t>
            </a:r>
            <a:br>
              <a:rPr lang="en-US" sz="7200">
                <a:solidFill>
                  <a:schemeClr val="lt1"/>
                </a:solidFill>
                <a:latin typeface="Montserrat"/>
                <a:ea typeface="Montserrat"/>
                <a:cs typeface="Montserrat"/>
                <a:sym typeface="Montserrat"/>
              </a:rPr>
            </a:br>
            <a:r>
              <a:rPr lang="en-US" sz="7200">
                <a:solidFill>
                  <a:schemeClr val="lt1"/>
                </a:solidFill>
                <a:latin typeface="Montserrat"/>
                <a:ea typeface="Montserrat"/>
                <a:cs typeface="Montserrat"/>
                <a:sym typeface="Montserrat"/>
              </a:rPr>
              <a:t>LIVELY CONVERSATIONS </a:t>
            </a:r>
            <a:r>
              <a:rPr b="1" lang="en-US" sz="7200">
                <a:solidFill>
                  <a:schemeClr val="lt1"/>
                </a:solidFill>
                <a:latin typeface="Montserrat"/>
                <a:ea typeface="Montserrat"/>
                <a:cs typeface="Montserrat"/>
                <a:sym typeface="Montserrat"/>
              </a:rPr>
              <a:t>WITH THE HELPLESSLY MUTE, FOR THEY SHALL BE CALLED DENTISTS.</a:t>
            </a:r>
            <a:endParaRPr/>
          </a:p>
        </p:txBody>
      </p:sp>
      <p:sp>
        <p:nvSpPr>
          <p:cNvPr id="272" name="Google Shape;272;p34"/>
          <p:cNvSpPr/>
          <p:nvPr/>
        </p:nvSpPr>
        <p:spPr>
          <a:xfrm>
            <a:off x="2254141" y="281727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273" name="Google Shape;273;p34"/>
          <p:cNvGrpSpPr/>
          <p:nvPr/>
        </p:nvGrpSpPr>
        <p:grpSpPr>
          <a:xfrm>
            <a:off x="2254141" y="7054713"/>
            <a:ext cx="876300" cy="342900"/>
            <a:chOff x="19773900" y="-1752600"/>
            <a:chExt cx="876300" cy="342900"/>
          </a:xfrm>
        </p:grpSpPr>
        <p:sp>
          <p:nvSpPr>
            <p:cNvPr id="274" name="Google Shape;274;p34"/>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275" name="Google Shape;275;p34"/>
            <p:cNvSpPr/>
            <p:nvPr/>
          </p:nvSpPr>
          <p:spPr>
            <a:xfrm>
              <a:off x="20307300" y="-1752600"/>
              <a:ext cx="342900" cy="3429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9" name="Shape 279"/>
        <p:cNvGrpSpPr/>
        <p:nvPr/>
      </p:nvGrpSpPr>
      <p:grpSpPr>
        <a:xfrm>
          <a:off x="0" y="0"/>
          <a:ext cx="0" cy="0"/>
          <a:chOff x="0" y="0"/>
          <a:chExt cx="0" cy="0"/>
        </a:xfrm>
      </p:grpSpPr>
      <p:sp>
        <p:nvSpPr>
          <p:cNvPr id="280" name="Google Shape;280;p35"/>
          <p:cNvSpPr/>
          <p:nvPr/>
        </p:nvSpPr>
        <p:spPr>
          <a:xfrm>
            <a:off x="5486400" y="1"/>
            <a:ext cx="23774400" cy="16459200"/>
          </a:xfrm>
          <a:prstGeom prst="parallelogram">
            <a:avLst>
              <a:gd fmla="val 0" name="adj"/>
            </a:avLst>
          </a:prstGeom>
          <a:solidFill>
            <a:srgbClr val="FCDEE2">
              <a:alpha val="65882"/>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281" name="Google Shape;281;p35"/>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282" name="Google Shape;282;p35"/>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pic>
        <p:nvPicPr>
          <p:cNvPr id="283" name="Google Shape;283;p35"/>
          <p:cNvPicPr preferRelativeResize="0"/>
          <p:nvPr>
            <p:ph idx="2" type="pic"/>
          </p:nvPr>
        </p:nvPicPr>
        <p:blipFill rotWithShape="1">
          <a:blip r:embed="rId3">
            <a:alphaModFix/>
          </a:blip>
          <a:srcRect b="0" l="0" r="0" t="0"/>
          <a:stretch/>
        </p:blipFill>
        <p:spPr>
          <a:xfrm>
            <a:off x="2647950" y="2552700"/>
            <a:ext cx="5676900" cy="5676900"/>
          </a:xfrm>
          <a:prstGeom prst="ellipse">
            <a:avLst/>
          </a:prstGeom>
          <a:noFill/>
          <a:ln cap="flat" cmpd="sng" w="57150">
            <a:solidFill>
              <a:schemeClr val="lt1"/>
            </a:solidFill>
            <a:prstDash val="solid"/>
            <a:round/>
            <a:headEnd len="sm" w="sm" type="none"/>
            <a:tailEnd len="sm" w="sm" type="none"/>
          </a:ln>
        </p:spPr>
      </p:pic>
      <p:sp>
        <p:nvSpPr>
          <p:cNvPr id="284" name="Google Shape;284;p35"/>
          <p:cNvSpPr/>
          <p:nvPr/>
        </p:nvSpPr>
        <p:spPr>
          <a:xfrm>
            <a:off x="13211955" y="6570932"/>
            <a:ext cx="10975455" cy="507831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5400">
                <a:solidFill>
                  <a:schemeClr val="accent1"/>
                </a:solidFill>
                <a:latin typeface="Montserrat"/>
                <a:ea typeface="Montserrat"/>
                <a:cs typeface="Montserrat"/>
                <a:sym typeface="Montserrat"/>
              </a:rPr>
              <a:t>THIS FRIEND OF HIS HAD FIRST ARRIVED ON THE </a:t>
            </a:r>
            <a:br>
              <a:rPr lang="en-US" sz="5400">
                <a:solidFill>
                  <a:schemeClr val="accent1"/>
                </a:solidFill>
                <a:latin typeface="Montserrat"/>
                <a:ea typeface="Montserrat"/>
                <a:cs typeface="Montserrat"/>
                <a:sym typeface="Montserrat"/>
              </a:rPr>
            </a:br>
            <a:r>
              <a:rPr b="1" lang="en-US" sz="5400">
                <a:solidFill>
                  <a:schemeClr val="accent1"/>
                </a:solidFill>
                <a:latin typeface="Montserrat"/>
                <a:ea typeface="Montserrat"/>
                <a:cs typeface="Montserrat"/>
                <a:sym typeface="Montserrat"/>
              </a:rPr>
              <a:t>PLANET SOME FIFTEEN EARTH YEARS PREVIOUSLY, AND HE HAD WORKED HARD TO BLEND HIMSELF INTO”</a:t>
            </a:r>
            <a:endParaRPr/>
          </a:p>
        </p:txBody>
      </p:sp>
      <p:sp>
        <p:nvSpPr>
          <p:cNvPr id="285" name="Google Shape;285;p35"/>
          <p:cNvSpPr/>
          <p:nvPr/>
        </p:nvSpPr>
        <p:spPr>
          <a:xfrm>
            <a:off x="2724151" y="9469366"/>
            <a:ext cx="7829549" cy="1183722"/>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8800">
                <a:solidFill>
                  <a:schemeClr val="accent1"/>
                </a:solidFill>
                <a:latin typeface="Montserrat"/>
                <a:ea typeface="Montserrat"/>
                <a:cs typeface="Montserrat"/>
                <a:sym typeface="Montserrat"/>
              </a:rPr>
              <a:t>EVA </a:t>
            </a:r>
            <a:r>
              <a:rPr b="1" lang="en-US" sz="8800">
                <a:solidFill>
                  <a:schemeClr val="accent1"/>
                </a:solidFill>
                <a:latin typeface="Montserrat"/>
                <a:ea typeface="Montserrat"/>
                <a:cs typeface="Montserrat"/>
                <a:sym typeface="Montserrat"/>
              </a:rPr>
              <a:t>STARK</a:t>
            </a:r>
            <a:endParaRPr/>
          </a:p>
        </p:txBody>
      </p:sp>
      <p:sp>
        <p:nvSpPr>
          <p:cNvPr id="286" name="Google Shape;286;p35"/>
          <p:cNvSpPr/>
          <p:nvPr/>
        </p:nvSpPr>
        <p:spPr>
          <a:xfrm>
            <a:off x="2762251" y="10781106"/>
            <a:ext cx="7829549" cy="68762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4800">
                <a:solidFill>
                  <a:srgbClr val="262626"/>
                </a:solidFill>
                <a:latin typeface="Montserrat"/>
                <a:ea typeface="Montserrat"/>
                <a:cs typeface="Montserrat"/>
                <a:sym typeface="Montserrat"/>
              </a:rPr>
              <a:t>DENTIST</a:t>
            </a:r>
            <a:endParaRPr b="1" sz="4800">
              <a:solidFill>
                <a:srgbClr val="262626"/>
              </a:solidFill>
              <a:latin typeface="Montserrat"/>
              <a:ea typeface="Montserrat"/>
              <a:cs typeface="Montserrat"/>
              <a:sym typeface="Montserrat"/>
            </a:endParaRPr>
          </a:p>
        </p:txBody>
      </p:sp>
      <p:sp>
        <p:nvSpPr>
          <p:cNvPr id="287" name="Google Shape;287;p35"/>
          <p:cNvSpPr/>
          <p:nvPr/>
        </p:nvSpPr>
        <p:spPr>
          <a:xfrm>
            <a:off x="13288156" y="3741834"/>
            <a:ext cx="2952752" cy="2208463"/>
          </a:xfrm>
          <a:custGeom>
            <a:rect b="b" l="l" r="r" t="t"/>
            <a:pathLst>
              <a:path extrusionOk="0" h="5672042" w="7583614">
                <a:moveTo>
                  <a:pt x="7332916" y="0"/>
                </a:moveTo>
                <a:lnTo>
                  <a:pt x="7583614" y="1143808"/>
                </a:lnTo>
                <a:cubicBezTo>
                  <a:pt x="7058388" y="1207136"/>
                  <a:pt x="6667326" y="1362516"/>
                  <a:pt x="6410426" y="1609950"/>
                </a:cubicBezTo>
                <a:cubicBezTo>
                  <a:pt x="6153526" y="1857384"/>
                  <a:pt x="6032748" y="2192954"/>
                  <a:pt x="6048088" y="2616660"/>
                </a:cubicBezTo>
                <a:lnTo>
                  <a:pt x="7207568" y="2616660"/>
                </a:lnTo>
                <a:lnTo>
                  <a:pt x="7207568" y="5672042"/>
                </a:lnTo>
                <a:lnTo>
                  <a:pt x="4152186" y="5672042"/>
                </a:lnTo>
                <a:lnTo>
                  <a:pt x="4152186" y="3180730"/>
                </a:lnTo>
                <a:cubicBezTo>
                  <a:pt x="4163284" y="2058139"/>
                  <a:pt x="4450542" y="1251857"/>
                  <a:pt x="5013960" y="761886"/>
                </a:cubicBezTo>
                <a:cubicBezTo>
                  <a:pt x="5577378" y="271916"/>
                  <a:pt x="6350362" y="17953"/>
                  <a:pt x="7332916" y="0"/>
                </a:cubicBezTo>
                <a:close/>
                <a:moveTo>
                  <a:pt x="3180730" y="0"/>
                </a:moveTo>
                <a:lnTo>
                  <a:pt x="3415760" y="1143808"/>
                </a:lnTo>
                <a:cubicBezTo>
                  <a:pt x="2890208" y="1207136"/>
                  <a:pt x="2499798" y="1362516"/>
                  <a:pt x="2244530" y="1609950"/>
                </a:cubicBezTo>
                <a:cubicBezTo>
                  <a:pt x="1989262" y="1857384"/>
                  <a:pt x="1873054" y="2192954"/>
                  <a:pt x="1895904" y="2616660"/>
                </a:cubicBezTo>
                <a:lnTo>
                  <a:pt x="3055382" y="2616660"/>
                </a:lnTo>
                <a:lnTo>
                  <a:pt x="3055382" y="5672042"/>
                </a:lnTo>
                <a:lnTo>
                  <a:pt x="0" y="5672042"/>
                </a:lnTo>
                <a:lnTo>
                  <a:pt x="0" y="3180730"/>
                </a:lnTo>
                <a:cubicBezTo>
                  <a:pt x="10119" y="2058139"/>
                  <a:pt x="295419" y="1251857"/>
                  <a:pt x="855899" y="761886"/>
                </a:cubicBezTo>
                <a:cubicBezTo>
                  <a:pt x="1416378" y="271916"/>
                  <a:pt x="2191322" y="17953"/>
                  <a:pt x="318073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288" name="Google Shape;288;p35"/>
          <p:cNvSpPr/>
          <p:nvPr/>
        </p:nvSpPr>
        <p:spPr>
          <a:xfrm rot="10800000">
            <a:off x="13288155" y="12269880"/>
            <a:ext cx="1951845" cy="1459851"/>
          </a:xfrm>
          <a:custGeom>
            <a:rect b="b" l="l" r="r" t="t"/>
            <a:pathLst>
              <a:path extrusionOk="0" h="5672042" w="7583614">
                <a:moveTo>
                  <a:pt x="7332916" y="0"/>
                </a:moveTo>
                <a:lnTo>
                  <a:pt x="7583614" y="1143808"/>
                </a:lnTo>
                <a:cubicBezTo>
                  <a:pt x="7058388" y="1207136"/>
                  <a:pt x="6667326" y="1362516"/>
                  <a:pt x="6410426" y="1609950"/>
                </a:cubicBezTo>
                <a:cubicBezTo>
                  <a:pt x="6153526" y="1857384"/>
                  <a:pt x="6032748" y="2192954"/>
                  <a:pt x="6048088" y="2616660"/>
                </a:cubicBezTo>
                <a:lnTo>
                  <a:pt x="7207568" y="2616660"/>
                </a:lnTo>
                <a:lnTo>
                  <a:pt x="7207568" y="5672042"/>
                </a:lnTo>
                <a:lnTo>
                  <a:pt x="4152186" y="5672042"/>
                </a:lnTo>
                <a:lnTo>
                  <a:pt x="4152186" y="3180730"/>
                </a:lnTo>
                <a:cubicBezTo>
                  <a:pt x="4163284" y="2058139"/>
                  <a:pt x="4450542" y="1251857"/>
                  <a:pt x="5013960" y="761886"/>
                </a:cubicBezTo>
                <a:cubicBezTo>
                  <a:pt x="5577378" y="271916"/>
                  <a:pt x="6350362" y="17953"/>
                  <a:pt x="7332916" y="0"/>
                </a:cubicBezTo>
                <a:close/>
                <a:moveTo>
                  <a:pt x="3180730" y="0"/>
                </a:moveTo>
                <a:lnTo>
                  <a:pt x="3415760" y="1143808"/>
                </a:lnTo>
                <a:cubicBezTo>
                  <a:pt x="2890208" y="1207136"/>
                  <a:pt x="2499798" y="1362516"/>
                  <a:pt x="2244530" y="1609950"/>
                </a:cubicBezTo>
                <a:cubicBezTo>
                  <a:pt x="1989262" y="1857384"/>
                  <a:pt x="1873054" y="2192954"/>
                  <a:pt x="1895904" y="2616660"/>
                </a:cubicBezTo>
                <a:lnTo>
                  <a:pt x="3055382" y="2616660"/>
                </a:lnTo>
                <a:lnTo>
                  <a:pt x="3055382" y="5672042"/>
                </a:lnTo>
                <a:lnTo>
                  <a:pt x="0" y="5672042"/>
                </a:lnTo>
                <a:lnTo>
                  <a:pt x="0" y="3180730"/>
                </a:lnTo>
                <a:cubicBezTo>
                  <a:pt x="10119" y="2058139"/>
                  <a:pt x="295419" y="1251857"/>
                  <a:pt x="855899" y="761886"/>
                </a:cubicBezTo>
                <a:cubicBezTo>
                  <a:pt x="1416378" y="271916"/>
                  <a:pt x="2191322" y="17953"/>
                  <a:pt x="3180730"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289" name="Google Shape;289;p35"/>
          <p:cNvGrpSpPr/>
          <p:nvPr/>
        </p:nvGrpSpPr>
        <p:grpSpPr>
          <a:xfrm>
            <a:off x="2897161" y="11892855"/>
            <a:ext cx="876300" cy="342900"/>
            <a:chOff x="19773900" y="-1752600"/>
            <a:chExt cx="876300" cy="342900"/>
          </a:xfrm>
        </p:grpSpPr>
        <p:sp>
          <p:nvSpPr>
            <p:cNvPr id="290" name="Google Shape;290;p35"/>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291" name="Google Shape;291;p35"/>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292" name="Google Shape;292;p35"/>
          <p:cNvSpPr/>
          <p:nvPr/>
        </p:nvSpPr>
        <p:spPr>
          <a:xfrm>
            <a:off x="13288155"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3"/>
              </a:solidFill>
              <a:latin typeface="Montserrat"/>
              <a:ea typeface="Montserrat"/>
              <a:cs typeface="Montserrat"/>
              <a:sym typeface="Montserrat"/>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6" name="Shape 296"/>
        <p:cNvGrpSpPr/>
        <p:nvPr/>
      </p:nvGrpSpPr>
      <p:grpSpPr>
        <a:xfrm>
          <a:off x="0" y="0"/>
          <a:ext cx="0" cy="0"/>
          <a:chOff x="0" y="0"/>
          <a:chExt cx="0" cy="0"/>
        </a:xfrm>
      </p:grpSpPr>
      <p:pic>
        <p:nvPicPr>
          <p:cNvPr id="297" name="Google Shape;297;p36"/>
          <p:cNvPicPr preferRelativeResize="0"/>
          <p:nvPr>
            <p:ph idx="2" type="pic"/>
          </p:nvPr>
        </p:nvPicPr>
        <p:blipFill rotWithShape="1">
          <a:blip r:embed="rId3">
            <a:alphaModFix/>
          </a:blip>
          <a:srcRect b="0" l="0" r="0" t="0"/>
          <a:stretch/>
        </p:blipFill>
        <p:spPr>
          <a:xfrm>
            <a:off x="0" y="0"/>
            <a:ext cx="29260800" cy="16459200"/>
          </a:xfrm>
          <a:prstGeom prst="rect">
            <a:avLst/>
          </a:prstGeom>
          <a:solidFill>
            <a:srgbClr val="F2F2F2"/>
          </a:solidFill>
          <a:ln>
            <a:noFill/>
          </a:ln>
        </p:spPr>
      </p:pic>
      <p:sp>
        <p:nvSpPr>
          <p:cNvPr id="298" name="Google Shape;298;p36"/>
          <p:cNvSpPr/>
          <p:nvPr/>
        </p:nvSpPr>
        <p:spPr>
          <a:xfrm>
            <a:off x="0" y="7442200"/>
            <a:ext cx="29260801" cy="9017000"/>
          </a:xfrm>
          <a:custGeom>
            <a:rect b="b" l="l" r="r" t="t"/>
            <a:pathLst>
              <a:path extrusionOk="0" h="7727083" w="29260799">
                <a:moveTo>
                  <a:pt x="0" y="0"/>
                </a:moveTo>
                <a:lnTo>
                  <a:pt x="130970" y="46067"/>
                </a:lnTo>
                <a:cubicBezTo>
                  <a:pt x="5101241" y="1741236"/>
                  <a:pt x="10674286" y="2691209"/>
                  <a:pt x="16560799" y="2691209"/>
                </a:cubicBezTo>
                <a:cubicBezTo>
                  <a:pt x="20812169" y="2691209"/>
                  <a:pt x="24900033" y="2195698"/>
                  <a:pt x="28715407" y="1281819"/>
                </a:cubicBezTo>
                <a:lnTo>
                  <a:pt x="29260799" y="1145851"/>
                </a:lnTo>
                <a:lnTo>
                  <a:pt x="29260799" y="7727083"/>
                </a:lnTo>
                <a:lnTo>
                  <a:pt x="0" y="7727083"/>
                </a:lnTo>
                <a:close/>
              </a:path>
            </a:pathLst>
          </a:custGeom>
          <a:gradFill>
            <a:gsLst>
              <a:gs pos="0">
                <a:srgbClr val="082D74">
                  <a:alpha val="69803"/>
                </a:srgbClr>
              </a:gs>
              <a:gs pos="100000">
                <a:srgbClr val="0D48BF">
                  <a:alpha val="69803"/>
                </a:srgbClr>
              </a:gs>
            </a:gsLst>
            <a:lin ang="17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299" name="Google Shape;299;p36"/>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t>‹#›</a:t>
            </a:fld>
            <a:endParaRPr/>
          </a:p>
        </p:txBody>
      </p:sp>
      <p:sp>
        <p:nvSpPr>
          <p:cNvPr id="300" name="Google Shape;300;p36"/>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t>DCARE.COM</a:t>
            </a:r>
            <a:endParaRPr/>
          </a:p>
        </p:txBody>
      </p:sp>
      <p:sp>
        <p:nvSpPr>
          <p:cNvPr id="301" name="Google Shape;301;p36"/>
          <p:cNvSpPr/>
          <p:nvPr/>
        </p:nvSpPr>
        <p:spPr>
          <a:xfrm>
            <a:off x="1000290" y="11022037"/>
            <a:ext cx="27197159" cy="2464777"/>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9600">
                <a:solidFill>
                  <a:srgbClr val="FFFFFF"/>
                </a:solidFill>
                <a:latin typeface="Montserrat"/>
                <a:ea typeface="Montserrat"/>
                <a:cs typeface="Montserrat"/>
                <a:sym typeface="Montserrat"/>
              </a:rPr>
              <a:t>THINK OF EXERCISE AS MEDICINE </a:t>
            </a:r>
            <a:br>
              <a:rPr lang="en-US" sz="9600">
                <a:solidFill>
                  <a:srgbClr val="FFFFFF"/>
                </a:solidFill>
                <a:latin typeface="Montserrat"/>
                <a:ea typeface="Montserrat"/>
                <a:cs typeface="Montserrat"/>
                <a:sym typeface="Montserrat"/>
              </a:rPr>
            </a:br>
            <a:r>
              <a:rPr b="1" lang="en-US" sz="9600">
                <a:solidFill>
                  <a:srgbClr val="FFFFFF"/>
                </a:solidFill>
                <a:latin typeface="Montserrat"/>
                <a:ea typeface="Montserrat"/>
                <a:cs typeface="Montserrat"/>
                <a:sym typeface="Montserrat"/>
              </a:rPr>
              <a:t>AND TAKE YOUR DAILY PRESCRIPTION.</a:t>
            </a:r>
            <a:endParaRPr/>
          </a:p>
        </p:txBody>
      </p:sp>
      <p:sp>
        <p:nvSpPr>
          <p:cNvPr id="302" name="Google Shape;302;p36"/>
          <p:cNvSpPr/>
          <p:nvPr/>
        </p:nvSpPr>
        <p:spPr>
          <a:xfrm>
            <a:off x="0" y="6625210"/>
            <a:ext cx="19904570" cy="3958257"/>
          </a:xfrm>
          <a:custGeom>
            <a:rect b="b" l="l" r="r" t="t"/>
            <a:pathLst>
              <a:path extrusionOk="0" h="3958257" w="19904570">
                <a:moveTo>
                  <a:pt x="0" y="0"/>
                </a:moveTo>
                <a:lnTo>
                  <a:pt x="144970" y="51001"/>
                </a:lnTo>
                <a:cubicBezTo>
                  <a:pt x="5404525" y="1865506"/>
                  <a:pt x="11036025" y="3093300"/>
                  <a:pt x="16935910" y="3628388"/>
                </a:cubicBezTo>
                <a:cubicBezTo>
                  <a:pt x="17894640" y="3715340"/>
                  <a:pt x="18850088" y="3783059"/>
                  <a:pt x="19801724" y="3831912"/>
                </a:cubicBezTo>
                <a:lnTo>
                  <a:pt x="19904570" y="3836184"/>
                </a:lnTo>
                <a:lnTo>
                  <a:pt x="19716968" y="3850643"/>
                </a:lnTo>
                <a:cubicBezTo>
                  <a:pt x="18676266" y="3921914"/>
                  <a:pt x="17623642" y="3958257"/>
                  <a:pt x="16560800" y="3958257"/>
                </a:cubicBezTo>
                <a:cubicBezTo>
                  <a:pt x="10674287" y="3958257"/>
                  <a:pt x="5101242" y="2843455"/>
                  <a:pt x="130970" y="854159"/>
                </a:cubicBezTo>
                <a:lnTo>
                  <a:pt x="0" y="80009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grpSp>
        <p:nvGrpSpPr>
          <p:cNvPr id="303" name="Google Shape;303;p36"/>
          <p:cNvGrpSpPr/>
          <p:nvPr/>
        </p:nvGrpSpPr>
        <p:grpSpPr>
          <a:xfrm>
            <a:off x="1155645" y="13953425"/>
            <a:ext cx="876300" cy="342900"/>
            <a:chOff x="19773900" y="-1752600"/>
            <a:chExt cx="876300" cy="342900"/>
          </a:xfrm>
        </p:grpSpPr>
        <p:sp>
          <p:nvSpPr>
            <p:cNvPr id="304" name="Google Shape;304;p36"/>
            <p:cNvSpPr/>
            <p:nvPr/>
          </p:nvSpPr>
          <p:spPr>
            <a:xfrm>
              <a:off x="19773900" y="-1752600"/>
              <a:ext cx="342900" cy="3429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305" name="Google Shape;305;p36"/>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306" name="Google Shape;306;p36"/>
          <p:cNvSpPr/>
          <p:nvPr/>
        </p:nvSpPr>
        <p:spPr>
          <a:xfrm>
            <a:off x="114697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0" name="Shape 310"/>
        <p:cNvGrpSpPr/>
        <p:nvPr/>
      </p:nvGrpSpPr>
      <p:grpSpPr>
        <a:xfrm>
          <a:off x="0" y="0"/>
          <a:ext cx="0" cy="0"/>
          <a:chOff x="0" y="0"/>
          <a:chExt cx="0" cy="0"/>
        </a:xfrm>
      </p:grpSpPr>
      <p:pic>
        <p:nvPicPr>
          <p:cNvPr id="311" name="Google Shape;311;p37"/>
          <p:cNvPicPr preferRelativeResize="0"/>
          <p:nvPr>
            <p:ph idx="2" type="pic"/>
          </p:nvPr>
        </p:nvPicPr>
        <p:blipFill rotWithShape="1">
          <a:blip r:embed="rId3">
            <a:alphaModFix/>
          </a:blip>
          <a:srcRect b="0" l="0" r="0" t="0"/>
          <a:stretch/>
        </p:blipFill>
        <p:spPr>
          <a:xfrm>
            <a:off x="0" y="0"/>
            <a:ext cx="29260800" cy="16459200"/>
          </a:xfrm>
          <a:prstGeom prst="rect">
            <a:avLst/>
          </a:prstGeom>
          <a:solidFill>
            <a:srgbClr val="F2F2F2"/>
          </a:solidFill>
          <a:ln>
            <a:noFill/>
          </a:ln>
        </p:spPr>
      </p:pic>
      <p:sp>
        <p:nvSpPr>
          <p:cNvPr id="312" name="Google Shape;312;p37"/>
          <p:cNvSpPr/>
          <p:nvPr/>
        </p:nvSpPr>
        <p:spPr>
          <a:xfrm>
            <a:off x="0" y="-1"/>
            <a:ext cx="29260800" cy="16459200"/>
          </a:xfrm>
          <a:prstGeom prst="rect">
            <a:avLst/>
          </a:prstGeom>
          <a:solidFill>
            <a:schemeClr val="accent4">
              <a:alpha val="89803"/>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313" name="Google Shape;313;p37"/>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t>‹#›</a:t>
            </a:fld>
            <a:endParaRPr/>
          </a:p>
        </p:txBody>
      </p:sp>
      <p:sp>
        <p:nvSpPr>
          <p:cNvPr id="314" name="Google Shape;314;p37"/>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t>DCARE.COM</a:t>
            </a:r>
            <a:endParaRPr/>
          </a:p>
        </p:txBody>
      </p:sp>
      <p:sp>
        <p:nvSpPr>
          <p:cNvPr id="315" name="Google Shape;315;p37"/>
          <p:cNvSpPr/>
          <p:nvPr/>
        </p:nvSpPr>
        <p:spPr>
          <a:xfrm>
            <a:off x="1031820" y="2985186"/>
            <a:ext cx="21256680" cy="3794757"/>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lt1"/>
                </a:solidFill>
                <a:latin typeface="Montserrat"/>
                <a:ea typeface="Montserrat"/>
                <a:cs typeface="Montserrat"/>
                <a:sym typeface="Montserrat"/>
              </a:rPr>
              <a:t>THINK OF EXERCISE AS </a:t>
            </a:r>
            <a:r>
              <a:rPr b="1" lang="en-US" sz="10000">
                <a:solidFill>
                  <a:schemeClr val="accent2"/>
                </a:solidFill>
                <a:latin typeface="Montserrat"/>
                <a:ea typeface="Montserrat"/>
                <a:cs typeface="Montserrat"/>
                <a:sym typeface="Montserrat"/>
              </a:rPr>
              <a:t>MEDICINE AND TAKE YOUR DAILY PRESCRIPTION.</a:t>
            </a:r>
            <a:endParaRPr/>
          </a:p>
        </p:txBody>
      </p:sp>
      <p:sp>
        <p:nvSpPr>
          <p:cNvPr id="316" name="Google Shape;316;p37"/>
          <p:cNvSpPr/>
          <p:nvPr/>
        </p:nvSpPr>
        <p:spPr>
          <a:xfrm>
            <a:off x="1031820" y="10124450"/>
            <a:ext cx="7350926"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2"/>
                </a:solidFill>
                <a:latin typeface="Montserrat"/>
                <a:ea typeface="Montserrat"/>
                <a:cs typeface="Montserrat"/>
                <a:sym typeface="Montserrat"/>
              </a:rPr>
              <a:t>DENTAL CARE </a:t>
            </a:r>
            <a:endParaRPr/>
          </a:p>
        </p:txBody>
      </p:sp>
      <p:sp>
        <p:nvSpPr>
          <p:cNvPr id="317" name="Google Shape;317;p37"/>
          <p:cNvSpPr/>
          <p:nvPr/>
        </p:nvSpPr>
        <p:spPr>
          <a:xfrm>
            <a:off x="1031820" y="11036741"/>
            <a:ext cx="6725109" cy="2799869"/>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chemeClr val="lt1"/>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sp>
        <p:nvSpPr>
          <p:cNvPr id="318" name="Google Shape;318;p37"/>
          <p:cNvSpPr/>
          <p:nvPr/>
        </p:nvSpPr>
        <p:spPr>
          <a:xfrm>
            <a:off x="10973987" y="10124450"/>
            <a:ext cx="7350926"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2"/>
                </a:solidFill>
                <a:latin typeface="Montserrat"/>
                <a:ea typeface="Montserrat"/>
                <a:cs typeface="Montserrat"/>
                <a:sym typeface="Montserrat"/>
              </a:rPr>
              <a:t>DENTAL CARE </a:t>
            </a:r>
            <a:endParaRPr/>
          </a:p>
        </p:txBody>
      </p:sp>
      <p:sp>
        <p:nvSpPr>
          <p:cNvPr id="319" name="Google Shape;319;p37"/>
          <p:cNvSpPr/>
          <p:nvPr/>
        </p:nvSpPr>
        <p:spPr>
          <a:xfrm>
            <a:off x="10973987" y="11036741"/>
            <a:ext cx="6725109" cy="2799869"/>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chemeClr val="lt1"/>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sp>
        <p:nvSpPr>
          <p:cNvPr id="320" name="Google Shape;320;p37"/>
          <p:cNvSpPr/>
          <p:nvPr/>
        </p:nvSpPr>
        <p:spPr>
          <a:xfrm>
            <a:off x="20878053" y="10124450"/>
            <a:ext cx="7350926"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2"/>
                </a:solidFill>
                <a:latin typeface="Montserrat"/>
                <a:ea typeface="Montserrat"/>
                <a:cs typeface="Montserrat"/>
                <a:sym typeface="Montserrat"/>
              </a:rPr>
              <a:t>DENTAL CARE </a:t>
            </a:r>
            <a:endParaRPr/>
          </a:p>
        </p:txBody>
      </p:sp>
      <p:sp>
        <p:nvSpPr>
          <p:cNvPr id="321" name="Google Shape;321;p37"/>
          <p:cNvSpPr/>
          <p:nvPr/>
        </p:nvSpPr>
        <p:spPr>
          <a:xfrm>
            <a:off x="20878053" y="11036741"/>
            <a:ext cx="6725109" cy="2799869"/>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chemeClr val="lt1"/>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grpSp>
        <p:nvGrpSpPr>
          <p:cNvPr id="322" name="Google Shape;322;p37"/>
          <p:cNvGrpSpPr/>
          <p:nvPr/>
        </p:nvGrpSpPr>
        <p:grpSpPr>
          <a:xfrm>
            <a:off x="1155645" y="7279699"/>
            <a:ext cx="876300" cy="342900"/>
            <a:chOff x="19773900" y="-1752600"/>
            <a:chExt cx="876300" cy="342900"/>
          </a:xfrm>
        </p:grpSpPr>
        <p:sp>
          <p:nvSpPr>
            <p:cNvPr id="323" name="Google Shape;323;p37"/>
            <p:cNvSpPr/>
            <p:nvPr/>
          </p:nvSpPr>
          <p:spPr>
            <a:xfrm>
              <a:off x="19773900" y="-1752600"/>
              <a:ext cx="342900" cy="3429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324" name="Google Shape;324;p37"/>
            <p:cNvSpPr/>
            <p:nvPr/>
          </p:nvSpPr>
          <p:spPr>
            <a:xfrm>
              <a:off x="203073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325" name="Google Shape;325;p37"/>
          <p:cNvSpPr/>
          <p:nvPr/>
        </p:nvSpPr>
        <p:spPr>
          <a:xfrm>
            <a:off x="114697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326" name="Google Shape;326;p37"/>
          <p:cNvSpPr/>
          <p:nvPr/>
        </p:nvSpPr>
        <p:spPr>
          <a:xfrm>
            <a:off x="1146976" y="8862348"/>
            <a:ext cx="776460" cy="907880"/>
          </a:xfrm>
          <a:custGeom>
            <a:rect b="b" l="l" r="r" t="t"/>
            <a:pathLst>
              <a:path extrusionOk="0" h="2791372" w="2387308">
                <a:moveTo>
                  <a:pt x="1111141" y="795299"/>
                </a:moveTo>
                <a:lnTo>
                  <a:pt x="1111141" y="941084"/>
                </a:lnTo>
                <a:lnTo>
                  <a:pt x="965356" y="941084"/>
                </a:lnTo>
                <a:lnTo>
                  <a:pt x="965356" y="1129622"/>
                </a:lnTo>
                <a:lnTo>
                  <a:pt x="1111141" y="1129622"/>
                </a:lnTo>
                <a:lnTo>
                  <a:pt x="1111141" y="1275405"/>
                </a:lnTo>
                <a:lnTo>
                  <a:pt x="1299679" y="1275405"/>
                </a:lnTo>
                <a:lnTo>
                  <a:pt x="1299679" y="1129622"/>
                </a:lnTo>
                <a:lnTo>
                  <a:pt x="1445462" y="1129622"/>
                </a:lnTo>
                <a:lnTo>
                  <a:pt x="1445462" y="941084"/>
                </a:lnTo>
                <a:lnTo>
                  <a:pt x="1299679" y="941084"/>
                </a:lnTo>
                <a:lnTo>
                  <a:pt x="1299679" y="795299"/>
                </a:lnTo>
                <a:close/>
                <a:moveTo>
                  <a:pt x="1194391" y="558730"/>
                </a:moveTo>
                <a:cubicBezTo>
                  <a:pt x="1261256" y="558730"/>
                  <a:pt x="1325859" y="573233"/>
                  <a:pt x="1386131" y="602050"/>
                </a:cubicBezTo>
                <a:cubicBezTo>
                  <a:pt x="1431901" y="623899"/>
                  <a:pt x="1473528" y="653471"/>
                  <a:pt x="1509691" y="689635"/>
                </a:cubicBezTo>
                <a:cubicBezTo>
                  <a:pt x="1572411" y="752355"/>
                  <a:pt x="1614790" y="831462"/>
                  <a:pt x="1631930" y="918104"/>
                </a:cubicBezTo>
                <a:cubicBezTo>
                  <a:pt x="1661125" y="1064830"/>
                  <a:pt x="1615355" y="1215698"/>
                  <a:pt x="1509879" y="1321552"/>
                </a:cubicBezTo>
                <a:lnTo>
                  <a:pt x="1193825" y="1637604"/>
                </a:lnTo>
                <a:lnTo>
                  <a:pt x="877773" y="1321740"/>
                </a:lnTo>
                <a:cubicBezTo>
                  <a:pt x="793392" y="1237171"/>
                  <a:pt x="746869" y="1125102"/>
                  <a:pt x="746869" y="1005686"/>
                </a:cubicBezTo>
                <a:cubicBezTo>
                  <a:pt x="746869" y="886273"/>
                  <a:pt x="793392" y="774016"/>
                  <a:pt x="877773" y="689635"/>
                </a:cubicBezTo>
                <a:cubicBezTo>
                  <a:pt x="962155" y="605253"/>
                  <a:pt x="1074600" y="558730"/>
                  <a:pt x="1194391" y="558730"/>
                </a:cubicBezTo>
                <a:close/>
                <a:moveTo>
                  <a:pt x="1186449" y="384708"/>
                </a:moveTo>
                <a:cubicBezTo>
                  <a:pt x="1030010" y="386503"/>
                  <a:pt x="874149" y="447085"/>
                  <a:pt x="754781" y="566453"/>
                </a:cubicBezTo>
                <a:cubicBezTo>
                  <a:pt x="633671" y="687751"/>
                  <a:pt x="573023" y="846529"/>
                  <a:pt x="573023" y="1005310"/>
                </a:cubicBezTo>
                <a:cubicBezTo>
                  <a:pt x="573023" y="1164090"/>
                  <a:pt x="633671" y="1323058"/>
                  <a:pt x="754781" y="1444168"/>
                </a:cubicBezTo>
                <a:lnTo>
                  <a:pt x="1193640" y="1883025"/>
                </a:lnTo>
                <a:lnTo>
                  <a:pt x="1632497" y="1443978"/>
                </a:lnTo>
                <a:cubicBezTo>
                  <a:pt x="1784684" y="1291791"/>
                  <a:pt x="1841379" y="1080274"/>
                  <a:pt x="1802390" y="884012"/>
                </a:cubicBezTo>
                <a:cubicBezTo>
                  <a:pt x="1779410" y="767800"/>
                  <a:pt x="1722717" y="656672"/>
                  <a:pt x="1632497" y="566453"/>
                </a:cubicBezTo>
                <a:cubicBezTo>
                  <a:pt x="1581077" y="515032"/>
                  <a:pt x="1522877" y="474538"/>
                  <a:pt x="1460908" y="444965"/>
                </a:cubicBezTo>
                <a:cubicBezTo>
                  <a:pt x="1374385" y="403716"/>
                  <a:pt x="1280313" y="383631"/>
                  <a:pt x="1186449" y="384708"/>
                </a:cubicBezTo>
                <a:close/>
                <a:moveTo>
                  <a:pt x="395218" y="81"/>
                </a:moveTo>
                <a:cubicBezTo>
                  <a:pt x="708068" y="-5380"/>
                  <a:pt x="827483" y="266410"/>
                  <a:pt x="1193637" y="266410"/>
                </a:cubicBezTo>
                <a:cubicBezTo>
                  <a:pt x="1559792" y="266410"/>
                  <a:pt x="1679205" y="-5380"/>
                  <a:pt x="1992057" y="81"/>
                </a:cubicBezTo>
                <a:cubicBezTo>
                  <a:pt x="2328263" y="6109"/>
                  <a:pt x="2496272" y="468323"/>
                  <a:pt x="2310181" y="906426"/>
                </a:cubicBezTo>
                <a:cubicBezTo>
                  <a:pt x="2124091" y="1344531"/>
                  <a:pt x="1950055" y="1572622"/>
                  <a:pt x="1938000" y="1962885"/>
                </a:cubicBezTo>
                <a:cubicBezTo>
                  <a:pt x="1925946" y="2352960"/>
                  <a:pt x="1841940" y="2779199"/>
                  <a:pt x="1733828" y="2791253"/>
                </a:cubicBezTo>
                <a:cubicBezTo>
                  <a:pt x="1632872" y="2802554"/>
                  <a:pt x="1601794" y="2008843"/>
                  <a:pt x="1193637" y="2008843"/>
                </a:cubicBezTo>
                <a:cubicBezTo>
                  <a:pt x="785481" y="2008843"/>
                  <a:pt x="754215" y="2802367"/>
                  <a:pt x="653447" y="2791253"/>
                </a:cubicBezTo>
                <a:cubicBezTo>
                  <a:pt x="545333" y="2779199"/>
                  <a:pt x="461329" y="2353148"/>
                  <a:pt x="449275" y="1962885"/>
                </a:cubicBezTo>
                <a:cubicBezTo>
                  <a:pt x="437220" y="1572812"/>
                  <a:pt x="263184" y="1344719"/>
                  <a:pt x="77093" y="906614"/>
                </a:cubicBezTo>
                <a:cubicBezTo>
                  <a:pt x="-108997" y="468323"/>
                  <a:pt x="59200" y="6109"/>
                  <a:pt x="395218" y="8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327" name="Google Shape;327;p37"/>
          <p:cNvGrpSpPr/>
          <p:nvPr/>
        </p:nvGrpSpPr>
        <p:grpSpPr>
          <a:xfrm>
            <a:off x="10906087" y="8794395"/>
            <a:ext cx="942571" cy="1043011"/>
            <a:chOff x="9246959" y="4701136"/>
            <a:chExt cx="3627388" cy="4013920"/>
          </a:xfrm>
        </p:grpSpPr>
        <p:sp>
          <p:nvSpPr>
            <p:cNvPr id="328" name="Google Shape;328;p37"/>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329" name="Google Shape;329;p37"/>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330" name="Google Shape;330;p37"/>
          <p:cNvGrpSpPr/>
          <p:nvPr/>
        </p:nvGrpSpPr>
        <p:grpSpPr>
          <a:xfrm>
            <a:off x="21030433" y="8860670"/>
            <a:ext cx="775734" cy="911180"/>
            <a:chOff x="16591702" y="5170742"/>
            <a:chExt cx="3030807" cy="3559995"/>
          </a:xfrm>
        </p:grpSpPr>
        <p:sp>
          <p:nvSpPr>
            <p:cNvPr id="331" name="Google Shape;331;p37"/>
            <p:cNvSpPr/>
            <p:nvPr/>
          </p:nvSpPr>
          <p:spPr>
            <a:xfrm>
              <a:off x="16591702" y="5170742"/>
              <a:ext cx="3030807" cy="3559995"/>
            </a:xfrm>
            <a:custGeom>
              <a:rect b="b" l="l" r="r" t="t"/>
              <a:pathLst>
                <a:path extrusionOk="0" h="3559995" w="3030806">
                  <a:moveTo>
                    <a:pt x="2950301" y="1157831"/>
                  </a:moveTo>
                  <a:cubicBezTo>
                    <a:pt x="2712647" y="1717327"/>
                    <a:pt x="2490388" y="2008622"/>
                    <a:pt x="2474994" y="2507021"/>
                  </a:cubicBezTo>
                  <a:cubicBezTo>
                    <a:pt x="2459599" y="3005180"/>
                    <a:pt x="2352318" y="3549522"/>
                    <a:pt x="2214248" y="3564917"/>
                  </a:cubicBezTo>
                  <a:cubicBezTo>
                    <a:pt x="2085318" y="3579349"/>
                    <a:pt x="2045629" y="2565713"/>
                    <a:pt x="1524378" y="2565713"/>
                  </a:cubicBezTo>
                  <a:cubicBezTo>
                    <a:pt x="1003128" y="2565713"/>
                    <a:pt x="963198" y="3579109"/>
                    <a:pt x="834509" y="3564917"/>
                  </a:cubicBezTo>
                  <a:cubicBezTo>
                    <a:pt x="783274" y="3559144"/>
                    <a:pt x="736369" y="3480968"/>
                    <a:pt x="696920" y="3359014"/>
                  </a:cubicBezTo>
                  <a:cubicBezTo>
                    <a:pt x="541531" y="2881302"/>
                    <a:pt x="683209" y="2358848"/>
                    <a:pt x="1040893" y="2006457"/>
                  </a:cubicBezTo>
                  <a:cubicBezTo>
                    <a:pt x="1807494" y="1250920"/>
                    <a:pt x="3087650" y="959145"/>
                    <a:pt x="2700139" y="31622"/>
                  </a:cubicBezTo>
                  <a:cubicBezTo>
                    <a:pt x="3021501" y="161273"/>
                    <a:pt x="3156925" y="670978"/>
                    <a:pt x="2950301" y="1157831"/>
                  </a:cubicBezTo>
                  <a:close/>
                  <a:moveTo>
                    <a:pt x="345010" y="1690146"/>
                  </a:moveTo>
                  <a:cubicBezTo>
                    <a:pt x="271164" y="1533074"/>
                    <a:pt x="186013" y="1363733"/>
                    <a:pt x="98456" y="1157590"/>
                  </a:cubicBezTo>
                  <a:cubicBezTo>
                    <a:pt x="-139198" y="598094"/>
                    <a:pt x="75605" y="7808"/>
                    <a:pt x="504728" y="111"/>
                  </a:cubicBezTo>
                  <a:cubicBezTo>
                    <a:pt x="904266" y="-7105"/>
                    <a:pt x="1056768" y="340235"/>
                    <a:pt x="1524378" y="340235"/>
                  </a:cubicBezTo>
                  <a:cubicBezTo>
                    <a:pt x="1991989" y="340235"/>
                    <a:pt x="2144491" y="-6865"/>
                    <a:pt x="2544029" y="111"/>
                  </a:cubicBezTo>
                  <a:cubicBezTo>
                    <a:pt x="2562791" y="351"/>
                    <a:pt x="2581072" y="2276"/>
                    <a:pt x="2598872" y="4681"/>
                  </a:cubicBezTo>
                  <a:cubicBezTo>
                    <a:pt x="2853123" y="1097936"/>
                    <a:pt x="1261227" y="594486"/>
                    <a:pt x="345010" y="1690146"/>
                  </a:cubicBezTo>
                  <a:close/>
                  <a:moveTo>
                    <a:pt x="965363" y="702007"/>
                  </a:moveTo>
                  <a:lnTo>
                    <a:pt x="704377" y="631770"/>
                  </a:lnTo>
                  <a:lnTo>
                    <a:pt x="634139" y="370783"/>
                  </a:lnTo>
                  <a:lnTo>
                    <a:pt x="563901" y="631770"/>
                  </a:lnTo>
                  <a:lnTo>
                    <a:pt x="303156" y="702007"/>
                  </a:lnTo>
                  <a:lnTo>
                    <a:pt x="564142" y="772245"/>
                  </a:lnTo>
                  <a:lnTo>
                    <a:pt x="634380" y="1033231"/>
                  </a:lnTo>
                  <a:lnTo>
                    <a:pt x="704617" y="772245"/>
                  </a:lnTo>
                  <a:lnTo>
                    <a:pt x="965363" y="702007"/>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332" name="Google Shape;332;p37"/>
            <p:cNvSpPr/>
            <p:nvPr/>
          </p:nvSpPr>
          <p:spPr>
            <a:xfrm>
              <a:off x="17636444" y="6913326"/>
              <a:ext cx="1611620" cy="1804052"/>
            </a:xfrm>
            <a:custGeom>
              <a:rect b="b" l="l" r="r" t="t"/>
              <a:pathLst>
                <a:path extrusionOk="0" h="1804051" w="1611619">
                  <a:moveTo>
                    <a:pt x="0" y="1294587"/>
                  </a:moveTo>
                  <a:lnTo>
                    <a:pt x="0" y="1294587"/>
                  </a:lnTo>
                  <a:cubicBezTo>
                    <a:pt x="91405" y="1054528"/>
                    <a:pt x="230438" y="822888"/>
                    <a:pt x="479637" y="822888"/>
                  </a:cubicBezTo>
                  <a:cubicBezTo>
                    <a:pt x="1000888" y="822888"/>
                    <a:pt x="1040818" y="1836284"/>
                    <a:pt x="1169507" y="1822092"/>
                  </a:cubicBezTo>
                  <a:cubicBezTo>
                    <a:pt x="1307577" y="1806698"/>
                    <a:pt x="1414858" y="1262596"/>
                    <a:pt x="1430252" y="764196"/>
                  </a:cubicBezTo>
                  <a:cubicBezTo>
                    <a:pt x="1439393" y="470016"/>
                    <a:pt x="1520695" y="247756"/>
                    <a:pt x="1634711" y="0"/>
                  </a:cubicBezTo>
                  <a:cubicBezTo>
                    <a:pt x="184494" y="456064"/>
                    <a:pt x="0" y="1294587"/>
                    <a:pt x="0" y="129458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6" name="Shape 336"/>
        <p:cNvGrpSpPr/>
        <p:nvPr/>
      </p:nvGrpSpPr>
      <p:grpSpPr>
        <a:xfrm>
          <a:off x="0" y="0"/>
          <a:ext cx="0" cy="0"/>
          <a:chOff x="0" y="0"/>
          <a:chExt cx="0" cy="0"/>
        </a:xfrm>
      </p:grpSpPr>
      <p:pic>
        <p:nvPicPr>
          <p:cNvPr id="337" name="Google Shape;337;p38"/>
          <p:cNvPicPr preferRelativeResize="0"/>
          <p:nvPr/>
        </p:nvPicPr>
        <p:blipFill rotWithShape="1">
          <a:blip r:embed="rId3">
            <a:alphaModFix/>
          </a:blip>
          <a:srcRect b="0" l="0" r="0" t="0"/>
          <a:stretch/>
        </p:blipFill>
        <p:spPr>
          <a:xfrm flipH="1">
            <a:off x="17192679" y="902003"/>
            <a:ext cx="10817918" cy="15557198"/>
          </a:xfrm>
          <a:prstGeom prst="rect">
            <a:avLst/>
          </a:prstGeom>
          <a:noFill/>
          <a:ln>
            <a:noFill/>
          </a:ln>
        </p:spPr>
      </p:pic>
      <p:sp>
        <p:nvSpPr>
          <p:cNvPr id="338" name="Google Shape;338;p38"/>
          <p:cNvSpPr/>
          <p:nvPr/>
        </p:nvSpPr>
        <p:spPr>
          <a:xfrm>
            <a:off x="0" y="10553700"/>
            <a:ext cx="9753600" cy="59055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339" name="Google Shape;339;p38"/>
          <p:cNvSpPr/>
          <p:nvPr/>
        </p:nvSpPr>
        <p:spPr>
          <a:xfrm>
            <a:off x="9753600" y="10553700"/>
            <a:ext cx="9753600" cy="59055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340" name="Google Shape;340;p38"/>
          <p:cNvSpPr/>
          <p:nvPr/>
        </p:nvSpPr>
        <p:spPr>
          <a:xfrm>
            <a:off x="19507200" y="10553700"/>
            <a:ext cx="9753600" cy="59055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341" name="Google Shape;341;p38"/>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t>‹#›</a:t>
            </a:fld>
            <a:endParaRPr/>
          </a:p>
        </p:txBody>
      </p:sp>
      <p:sp>
        <p:nvSpPr>
          <p:cNvPr id="342" name="Google Shape;342;p38"/>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t>DCARE.COM</a:t>
            </a:r>
            <a:endParaRPr/>
          </a:p>
        </p:txBody>
      </p:sp>
      <p:sp>
        <p:nvSpPr>
          <p:cNvPr id="343" name="Google Shape;343;p38"/>
          <p:cNvSpPr/>
          <p:nvPr/>
        </p:nvSpPr>
        <p:spPr>
          <a:xfrm>
            <a:off x="1042282" y="11716700"/>
            <a:ext cx="7350926"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7200">
                <a:solidFill>
                  <a:schemeClr val="lt1"/>
                </a:solidFill>
                <a:latin typeface="Montserrat"/>
                <a:ea typeface="Montserrat"/>
                <a:cs typeface="Montserrat"/>
                <a:sym typeface="Montserrat"/>
              </a:rPr>
              <a:t>MEDICAL </a:t>
            </a:r>
            <a:r>
              <a:rPr b="1" lang="en-US" sz="7200">
                <a:solidFill>
                  <a:schemeClr val="lt1"/>
                </a:solidFill>
                <a:latin typeface="Montserrat"/>
                <a:ea typeface="Montserrat"/>
                <a:cs typeface="Montserrat"/>
                <a:sym typeface="Montserrat"/>
              </a:rPr>
              <a:t>ATTENDANT </a:t>
            </a:r>
            <a:endParaRPr/>
          </a:p>
        </p:txBody>
      </p:sp>
      <p:sp>
        <p:nvSpPr>
          <p:cNvPr id="344" name="Google Shape;344;p38"/>
          <p:cNvSpPr/>
          <p:nvPr/>
        </p:nvSpPr>
        <p:spPr>
          <a:xfrm>
            <a:off x="10906071" y="11716700"/>
            <a:ext cx="7350926"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7200">
                <a:solidFill>
                  <a:schemeClr val="lt1"/>
                </a:solidFill>
                <a:latin typeface="Montserrat"/>
                <a:ea typeface="Montserrat"/>
                <a:cs typeface="Montserrat"/>
                <a:sym typeface="Montserrat"/>
              </a:rPr>
              <a:t>MEDICAL </a:t>
            </a:r>
            <a:r>
              <a:rPr b="1" lang="en-US" sz="7200">
                <a:solidFill>
                  <a:schemeClr val="lt1"/>
                </a:solidFill>
                <a:latin typeface="Montserrat"/>
                <a:ea typeface="Montserrat"/>
                <a:cs typeface="Montserrat"/>
                <a:sym typeface="Montserrat"/>
              </a:rPr>
              <a:t>ATTENDANT </a:t>
            </a:r>
            <a:endParaRPr/>
          </a:p>
        </p:txBody>
      </p:sp>
      <p:sp>
        <p:nvSpPr>
          <p:cNvPr id="345" name="Google Shape;345;p38"/>
          <p:cNvSpPr/>
          <p:nvPr/>
        </p:nvSpPr>
        <p:spPr>
          <a:xfrm>
            <a:off x="20769859" y="11716700"/>
            <a:ext cx="7350926" cy="230832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7200">
                <a:solidFill>
                  <a:schemeClr val="lt1"/>
                </a:solidFill>
                <a:latin typeface="Montserrat"/>
                <a:ea typeface="Montserrat"/>
                <a:cs typeface="Montserrat"/>
                <a:sym typeface="Montserrat"/>
              </a:rPr>
              <a:t>MEDICAL </a:t>
            </a:r>
            <a:r>
              <a:rPr b="1" lang="en-US" sz="7200">
                <a:solidFill>
                  <a:schemeClr val="lt1"/>
                </a:solidFill>
                <a:latin typeface="Montserrat"/>
                <a:ea typeface="Montserrat"/>
                <a:cs typeface="Montserrat"/>
                <a:sym typeface="Montserrat"/>
              </a:rPr>
              <a:t>ATTENDANT </a:t>
            </a:r>
            <a:endParaRPr/>
          </a:p>
        </p:txBody>
      </p:sp>
      <p:sp>
        <p:nvSpPr>
          <p:cNvPr id="346" name="Google Shape;346;p38"/>
          <p:cNvSpPr/>
          <p:nvPr/>
        </p:nvSpPr>
        <p:spPr>
          <a:xfrm>
            <a:off x="993720" y="1125796"/>
            <a:ext cx="11007780" cy="2563651"/>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CARE  </a:t>
            </a:r>
            <a:br>
              <a:rPr lang="en-US" sz="10000">
                <a:solidFill>
                  <a:schemeClr val="accent2"/>
                </a:solidFill>
                <a:latin typeface="Montserrat"/>
                <a:ea typeface="Montserrat"/>
                <a:cs typeface="Montserrat"/>
                <a:sym typeface="Montserrat"/>
              </a:rPr>
            </a:br>
            <a:r>
              <a:rPr b="1" lang="en-US" sz="10000">
                <a:solidFill>
                  <a:schemeClr val="accent2"/>
                </a:solidFill>
                <a:latin typeface="Montserrat"/>
                <a:ea typeface="Montserrat"/>
                <a:cs typeface="Montserrat"/>
                <a:sym typeface="Montserrat"/>
              </a:rPr>
              <a:t>PORTFOLIO</a:t>
            </a:r>
            <a:endParaRPr/>
          </a:p>
        </p:txBody>
      </p:sp>
      <p:sp>
        <p:nvSpPr>
          <p:cNvPr id="347" name="Google Shape;347;p38"/>
          <p:cNvSpPr/>
          <p:nvPr/>
        </p:nvSpPr>
        <p:spPr>
          <a:xfrm>
            <a:off x="1042282" y="5066202"/>
            <a:ext cx="14997926" cy="4274503"/>
          </a:xfrm>
          <a:prstGeom prst="rect">
            <a:avLst/>
          </a:prstGeom>
          <a:noFill/>
          <a:ln>
            <a:noFill/>
          </a:ln>
        </p:spPr>
        <p:txBody>
          <a:bodyPr anchorCtr="0" anchor="t" bIns="45700" lIns="91425" spcFirstLastPara="1" rIns="91425" wrap="square" tIns="45700">
            <a:noAutofit/>
          </a:bodyPr>
          <a:lstStyle/>
          <a:p>
            <a:pPr indent="0" lvl="0" marL="0" marR="0" rtl="0" algn="just">
              <a:lnSpc>
                <a:spcPct val="200000"/>
              </a:lnSpc>
              <a:spcBef>
                <a:spcPts val="0"/>
              </a:spcBef>
              <a:spcAft>
                <a:spcPts val="0"/>
              </a:spcAft>
              <a:buNone/>
            </a:pPr>
            <a:r>
              <a:rPr lang="en-US" sz="28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 Watch this slideshow about fibromyalgia (fibrositis) with pictures about this chronic condition that causes pain and stiffness of the tendons, muscles, and joints. Watch this slideshow about.</a:t>
            </a:r>
            <a:endParaRPr/>
          </a:p>
        </p:txBody>
      </p:sp>
      <p:grpSp>
        <p:nvGrpSpPr>
          <p:cNvPr id="348" name="Google Shape;348;p38"/>
          <p:cNvGrpSpPr/>
          <p:nvPr/>
        </p:nvGrpSpPr>
        <p:grpSpPr>
          <a:xfrm>
            <a:off x="1155645" y="4045263"/>
            <a:ext cx="876300" cy="342900"/>
            <a:chOff x="19773900" y="-1752600"/>
            <a:chExt cx="876300" cy="342900"/>
          </a:xfrm>
        </p:grpSpPr>
        <p:sp>
          <p:nvSpPr>
            <p:cNvPr id="349" name="Google Shape;349;p38"/>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350" name="Google Shape;350;p38"/>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351" name="Google Shape;351;p38"/>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5" name="Shape 355"/>
        <p:cNvGrpSpPr/>
        <p:nvPr/>
      </p:nvGrpSpPr>
      <p:grpSpPr>
        <a:xfrm>
          <a:off x="0" y="0"/>
          <a:ext cx="0" cy="0"/>
          <a:chOff x="0" y="0"/>
          <a:chExt cx="0" cy="0"/>
        </a:xfrm>
      </p:grpSpPr>
      <p:pic>
        <p:nvPicPr>
          <p:cNvPr id="356" name="Google Shape;356;p39"/>
          <p:cNvPicPr preferRelativeResize="0"/>
          <p:nvPr>
            <p:ph idx="2" type="pic"/>
          </p:nvPr>
        </p:nvPicPr>
        <p:blipFill rotWithShape="1">
          <a:blip r:embed="rId3">
            <a:alphaModFix/>
          </a:blip>
          <a:srcRect b="0" l="0" r="0" t="0"/>
          <a:stretch/>
        </p:blipFill>
        <p:spPr>
          <a:xfrm>
            <a:off x="20650200" y="0"/>
            <a:ext cx="8610600" cy="16459200"/>
          </a:xfrm>
          <a:prstGeom prst="rect">
            <a:avLst/>
          </a:prstGeom>
          <a:solidFill>
            <a:srgbClr val="F2F2F2"/>
          </a:solidFill>
          <a:ln>
            <a:noFill/>
          </a:ln>
        </p:spPr>
      </p:pic>
      <p:sp>
        <p:nvSpPr>
          <p:cNvPr id="357" name="Google Shape;357;p39"/>
          <p:cNvSpPr/>
          <p:nvPr/>
        </p:nvSpPr>
        <p:spPr>
          <a:xfrm>
            <a:off x="20650200" y="14213330"/>
            <a:ext cx="8610600" cy="2245871"/>
          </a:xfrm>
          <a:prstGeom prst="rect">
            <a:avLst/>
          </a:prstGeom>
          <a:solidFill>
            <a:schemeClr val="accent4">
              <a:alpha val="89803"/>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pic>
        <p:nvPicPr>
          <p:cNvPr id="358" name="Google Shape;358;p39"/>
          <p:cNvPicPr preferRelativeResize="0"/>
          <p:nvPr>
            <p:ph idx="3" type="pic"/>
          </p:nvPr>
        </p:nvPicPr>
        <p:blipFill rotWithShape="1">
          <a:blip r:embed="rId4">
            <a:alphaModFix/>
          </a:blip>
          <a:srcRect b="0" l="0" r="0" t="0"/>
          <a:stretch/>
        </p:blipFill>
        <p:spPr>
          <a:xfrm>
            <a:off x="1" y="0"/>
            <a:ext cx="6172199" cy="16459200"/>
          </a:xfrm>
          <a:prstGeom prst="rect">
            <a:avLst/>
          </a:prstGeom>
          <a:solidFill>
            <a:srgbClr val="F2F2F2"/>
          </a:solidFill>
          <a:ln>
            <a:noFill/>
          </a:ln>
        </p:spPr>
      </p:pic>
      <p:sp>
        <p:nvSpPr>
          <p:cNvPr id="359" name="Google Shape;359;p39"/>
          <p:cNvSpPr/>
          <p:nvPr/>
        </p:nvSpPr>
        <p:spPr>
          <a:xfrm>
            <a:off x="8880420" y="1125796"/>
            <a:ext cx="11007780" cy="2563651"/>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CARE  </a:t>
            </a:r>
            <a:br>
              <a:rPr lang="en-US" sz="10000">
                <a:solidFill>
                  <a:schemeClr val="accent2"/>
                </a:solidFill>
                <a:latin typeface="Montserrat"/>
                <a:ea typeface="Montserrat"/>
                <a:cs typeface="Montserrat"/>
                <a:sym typeface="Montserrat"/>
              </a:rPr>
            </a:br>
            <a:r>
              <a:rPr b="1" lang="en-US" sz="10000">
                <a:solidFill>
                  <a:schemeClr val="accent2"/>
                </a:solidFill>
                <a:latin typeface="Montserrat"/>
                <a:ea typeface="Montserrat"/>
                <a:cs typeface="Montserrat"/>
                <a:sym typeface="Montserrat"/>
              </a:rPr>
              <a:t>PORTFOLIO</a:t>
            </a:r>
            <a:endParaRPr/>
          </a:p>
        </p:txBody>
      </p:sp>
      <p:sp>
        <p:nvSpPr>
          <p:cNvPr id="360" name="Google Shape;360;p39"/>
          <p:cNvSpPr/>
          <p:nvPr/>
        </p:nvSpPr>
        <p:spPr>
          <a:xfrm>
            <a:off x="8928982" y="8895888"/>
            <a:ext cx="7350926"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MEDICAL ATTENDANT </a:t>
            </a:r>
            <a:endParaRPr/>
          </a:p>
        </p:txBody>
      </p:sp>
      <p:sp>
        <p:nvSpPr>
          <p:cNvPr id="361" name="Google Shape;361;p39"/>
          <p:cNvSpPr/>
          <p:nvPr/>
        </p:nvSpPr>
        <p:spPr>
          <a:xfrm>
            <a:off x="8928982" y="12606875"/>
            <a:ext cx="7350926"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MEDICAL TREATMENT</a:t>
            </a:r>
            <a:endParaRPr/>
          </a:p>
        </p:txBody>
      </p:sp>
      <p:sp>
        <p:nvSpPr>
          <p:cNvPr id="362" name="Google Shape;362;p39"/>
          <p:cNvSpPr/>
          <p:nvPr/>
        </p:nvSpPr>
        <p:spPr>
          <a:xfrm>
            <a:off x="8928982" y="9636718"/>
            <a:ext cx="8535712" cy="2245871"/>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sp>
        <p:nvSpPr>
          <p:cNvPr id="363" name="Google Shape;363;p39"/>
          <p:cNvSpPr/>
          <p:nvPr/>
        </p:nvSpPr>
        <p:spPr>
          <a:xfrm>
            <a:off x="8928982" y="13403819"/>
            <a:ext cx="8535712" cy="2245871"/>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sp>
        <p:nvSpPr>
          <p:cNvPr id="364" name="Google Shape;364;p39"/>
          <p:cNvSpPr/>
          <p:nvPr/>
        </p:nvSpPr>
        <p:spPr>
          <a:xfrm>
            <a:off x="8928982" y="5242899"/>
            <a:ext cx="7350926"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MEDICAL ATTENDANT </a:t>
            </a:r>
            <a:endParaRPr/>
          </a:p>
        </p:txBody>
      </p:sp>
      <p:sp>
        <p:nvSpPr>
          <p:cNvPr id="365" name="Google Shape;365;p39"/>
          <p:cNvSpPr/>
          <p:nvPr/>
        </p:nvSpPr>
        <p:spPr>
          <a:xfrm>
            <a:off x="8928982" y="5983729"/>
            <a:ext cx="8535712" cy="2245871"/>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grpSp>
        <p:nvGrpSpPr>
          <p:cNvPr id="366" name="Google Shape;366;p39"/>
          <p:cNvGrpSpPr/>
          <p:nvPr/>
        </p:nvGrpSpPr>
        <p:grpSpPr>
          <a:xfrm>
            <a:off x="9043282" y="4045263"/>
            <a:ext cx="876300" cy="342900"/>
            <a:chOff x="19773900" y="-1752600"/>
            <a:chExt cx="876300" cy="342900"/>
          </a:xfrm>
        </p:grpSpPr>
        <p:sp>
          <p:nvSpPr>
            <p:cNvPr id="367" name="Google Shape;367;p39"/>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368" name="Google Shape;368;p39"/>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369" name="Google Shape;369;p39"/>
          <p:cNvSpPr/>
          <p:nvPr/>
        </p:nvSpPr>
        <p:spPr>
          <a:xfrm>
            <a:off x="114697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370" name="Google Shape;370;p39"/>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371" name="Google Shape;371;p39"/>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5" name="Shape 375"/>
        <p:cNvGrpSpPr/>
        <p:nvPr/>
      </p:nvGrpSpPr>
      <p:grpSpPr>
        <a:xfrm>
          <a:off x="0" y="0"/>
          <a:ext cx="0" cy="0"/>
          <a:chOff x="0" y="0"/>
          <a:chExt cx="0" cy="0"/>
        </a:xfrm>
      </p:grpSpPr>
      <p:sp>
        <p:nvSpPr>
          <p:cNvPr id="376" name="Google Shape;376;p40"/>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377" name="Google Shape;377;p40"/>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pic>
        <p:nvPicPr>
          <p:cNvPr id="378" name="Google Shape;378;p40"/>
          <p:cNvPicPr preferRelativeResize="0"/>
          <p:nvPr>
            <p:ph idx="2" type="pic"/>
          </p:nvPr>
        </p:nvPicPr>
        <p:blipFill rotWithShape="1">
          <a:blip r:embed="rId3">
            <a:alphaModFix/>
          </a:blip>
          <a:srcRect b="0" l="0" r="0" t="0"/>
          <a:stretch/>
        </p:blipFill>
        <p:spPr>
          <a:xfrm>
            <a:off x="-2" y="3865806"/>
            <a:ext cx="29260800" cy="6040193"/>
          </a:xfrm>
          <a:prstGeom prst="rect">
            <a:avLst/>
          </a:prstGeom>
          <a:solidFill>
            <a:srgbClr val="F2F2F2"/>
          </a:solidFill>
          <a:ln>
            <a:noFill/>
          </a:ln>
        </p:spPr>
      </p:pic>
      <p:sp>
        <p:nvSpPr>
          <p:cNvPr id="379" name="Google Shape;379;p40"/>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CARE </a:t>
            </a:r>
            <a:r>
              <a:rPr b="1" lang="en-US" sz="10000">
                <a:solidFill>
                  <a:schemeClr val="accent2"/>
                </a:solidFill>
                <a:latin typeface="Montserrat"/>
                <a:ea typeface="Montserrat"/>
                <a:cs typeface="Montserrat"/>
                <a:sym typeface="Montserrat"/>
              </a:rPr>
              <a:t>PORTFOLIO</a:t>
            </a:r>
            <a:endParaRPr/>
          </a:p>
        </p:txBody>
      </p:sp>
      <p:sp>
        <p:nvSpPr>
          <p:cNvPr id="380" name="Google Shape;380;p40"/>
          <p:cNvSpPr/>
          <p:nvPr/>
        </p:nvSpPr>
        <p:spPr>
          <a:xfrm>
            <a:off x="1146974" y="10727433"/>
            <a:ext cx="12683325" cy="3677032"/>
          </a:xfrm>
          <a:prstGeom prst="rect">
            <a:avLst/>
          </a:prstGeom>
          <a:noFill/>
          <a:ln>
            <a:noFill/>
          </a:ln>
        </p:spPr>
        <p:txBody>
          <a:bodyPr anchorCtr="0" anchor="t" bIns="45700" lIns="91425" spcFirstLastPara="1" rIns="91425" wrap="square" tIns="45700">
            <a:noAutofit/>
          </a:bodyPr>
          <a:lstStyle/>
          <a:p>
            <a:pPr indent="0" lvl="0" marL="0" marR="0" rtl="0" algn="just">
              <a:lnSpc>
                <a:spcPct val="20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 Watch this slideshow about fibromyalgia (fibrositis) with pictures about this chronic condition that causes pain and stiffness of the tendons, muscles, and joints. Watch this slideshow about.</a:t>
            </a:r>
            <a:endParaRPr/>
          </a:p>
        </p:txBody>
      </p:sp>
      <p:sp>
        <p:nvSpPr>
          <p:cNvPr id="381" name="Google Shape;381;p40"/>
          <p:cNvSpPr/>
          <p:nvPr/>
        </p:nvSpPr>
        <p:spPr>
          <a:xfrm>
            <a:off x="15545655" y="10727433"/>
            <a:ext cx="12683325" cy="3677032"/>
          </a:xfrm>
          <a:prstGeom prst="rect">
            <a:avLst/>
          </a:prstGeom>
          <a:noFill/>
          <a:ln>
            <a:noFill/>
          </a:ln>
        </p:spPr>
        <p:txBody>
          <a:bodyPr anchorCtr="0" anchor="t" bIns="45700" lIns="91425" spcFirstLastPara="1" rIns="91425" wrap="square" tIns="45700">
            <a:noAutofit/>
          </a:bodyPr>
          <a:lstStyle/>
          <a:p>
            <a:pPr indent="0" lvl="0" marL="0" marR="0" rtl="0" algn="just">
              <a:lnSpc>
                <a:spcPct val="20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 Watch this slideshow about fibromyalgia (fibrositis) with pictures about this chronic condition that causes pain and stiffness of the tendons, muscles, and joints. Watch this slideshow about.</a:t>
            </a:r>
            <a:endParaRPr/>
          </a:p>
        </p:txBody>
      </p:sp>
      <p:sp>
        <p:nvSpPr>
          <p:cNvPr id="382" name="Google Shape;382;p40"/>
          <p:cNvSpPr/>
          <p:nvPr/>
        </p:nvSpPr>
        <p:spPr>
          <a:xfrm>
            <a:off x="0" y="3865561"/>
            <a:ext cx="29260803" cy="6040193"/>
          </a:xfrm>
          <a:prstGeom prst="rect">
            <a:avLst/>
          </a:prstGeom>
          <a:solidFill>
            <a:schemeClr val="accent4">
              <a:alpha val="6000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grpSp>
        <p:nvGrpSpPr>
          <p:cNvPr id="383" name="Google Shape;383;p40"/>
          <p:cNvGrpSpPr/>
          <p:nvPr/>
        </p:nvGrpSpPr>
        <p:grpSpPr>
          <a:xfrm>
            <a:off x="1155645" y="2796401"/>
            <a:ext cx="876300" cy="342900"/>
            <a:chOff x="19773900" y="-1752600"/>
            <a:chExt cx="876300" cy="342900"/>
          </a:xfrm>
        </p:grpSpPr>
        <p:sp>
          <p:nvSpPr>
            <p:cNvPr id="384" name="Google Shape;384;p40"/>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385" name="Google Shape;385;p40"/>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386" name="Google Shape;386;p40"/>
          <p:cNvSpPr/>
          <p:nvPr/>
        </p:nvSpPr>
        <p:spPr>
          <a:xfrm>
            <a:off x="1146974" y="8656859"/>
            <a:ext cx="8533545"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800">
                <a:solidFill>
                  <a:schemeClr val="lt1"/>
                </a:solidFill>
                <a:latin typeface="Montserrat"/>
                <a:ea typeface="Montserrat"/>
                <a:cs typeface="Montserrat"/>
                <a:sym typeface="Montserrat"/>
              </a:rPr>
              <a:t>WE PRACTICE </a:t>
            </a:r>
            <a:r>
              <a:rPr b="1" lang="en-US" sz="4800">
                <a:solidFill>
                  <a:schemeClr val="lt1"/>
                </a:solidFill>
                <a:latin typeface="Montserrat"/>
                <a:ea typeface="Montserrat"/>
                <a:cs typeface="Montserrat"/>
                <a:sym typeface="Montserrat"/>
              </a:rPr>
              <a:t>MEDICINE</a:t>
            </a:r>
            <a:endParaRPr/>
          </a:p>
        </p:txBody>
      </p:sp>
      <p:sp>
        <p:nvSpPr>
          <p:cNvPr id="387" name="Google Shape;387;p40"/>
          <p:cNvSpPr/>
          <p:nvPr/>
        </p:nvSpPr>
        <p:spPr>
          <a:xfrm>
            <a:off x="15545655" y="8656859"/>
            <a:ext cx="8533545"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800">
                <a:solidFill>
                  <a:schemeClr val="lt1"/>
                </a:solidFill>
                <a:latin typeface="Montserrat"/>
                <a:ea typeface="Montserrat"/>
                <a:cs typeface="Montserrat"/>
                <a:sym typeface="Montserrat"/>
              </a:rPr>
              <a:t>WE HELP </a:t>
            </a:r>
            <a:r>
              <a:rPr b="1" lang="en-US" sz="4800">
                <a:solidFill>
                  <a:schemeClr val="lt1"/>
                </a:solidFill>
                <a:latin typeface="Montserrat"/>
                <a:ea typeface="Montserrat"/>
                <a:cs typeface="Montserrat"/>
                <a:sym typeface="Montserrat"/>
              </a:rPr>
              <a:t>PATIENTS</a:t>
            </a:r>
            <a:endParaRPr/>
          </a:p>
        </p:txBody>
      </p:sp>
      <p:sp>
        <p:nvSpPr>
          <p:cNvPr id="388" name="Google Shape;388;p40"/>
          <p:cNvSpPr/>
          <p:nvPr/>
        </p:nvSpPr>
        <p:spPr>
          <a:xfrm>
            <a:off x="1155646" y="7225464"/>
            <a:ext cx="815321" cy="953319"/>
          </a:xfrm>
          <a:custGeom>
            <a:rect b="b" l="l" r="r" t="t"/>
            <a:pathLst>
              <a:path extrusionOk="0" h="2791372" w="2387308">
                <a:moveTo>
                  <a:pt x="1111141" y="795299"/>
                </a:moveTo>
                <a:lnTo>
                  <a:pt x="1111141" y="941084"/>
                </a:lnTo>
                <a:lnTo>
                  <a:pt x="965356" y="941084"/>
                </a:lnTo>
                <a:lnTo>
                  <a:pt x="965356" y="1129622"/>
                </a:lnTo>
                <a:lnTo>
                  <a:pt x="1111141" y="1129622"/>
                </a:lnTo>
                <a:lnTo>
                  <a:pt x="1111141" y="1275405"/>
                </a:lnTo>
                <a:lnTo>
                  <a:pt x="1299679" y="1275405"/>
                </a:lnTo>
                <a:lnTo>
                  <a:pt x="1299679" y="1129622"/>
                </a:lnTo>
                <a:lnTo>
                  <a:pt x="1445462" y="1129622"/>
                </a:lnTo>
                <a:lnTo>
                  <a:pt x="1445462" y="941084"/>
                </a:lnTo>
                <a:lnTo>
                  <a:pt x="1299679" y="941084"/>
                </a:lnTo>
                <a:lnTo>
                  <a:pt x="1299679" y="795299"/>
                </a:lnTo>
                <a:close/>
                <a:moveTo>
                  <a:pt x="1194391" y="558730"/>
                </a:moveTo>
                <a:cubicBezTo>
                  <a:pt x="1261256" y="558730"/>
                  <a:pt x="1325859" y="573233"/>
                  <a:pt x="1386131" y="602050"/>
                </a:cubicBezTo>
                <a:cubicBezTo>
                  <a:pt x="1431901" y="623899"/>
                  <a:pt x="1473528" y="653471"/>
                  <a:pt x="1509691" y="689635"/>
                </a:cubicBezTo>
                <a:cubicBezTo>
                  <a:pt x="1572411" y="752355"/>
                  <a:pt x="1614790" y="831462"/>
                  <a:pt x="1631930" y="918104"/>
                </a:cubicBezTo>
                <a:cubicBezTo>
                  <a:pt x="1661125" y="1064830"/>
                  <a:pt x="1615355" y="1215698"/>
                  <a:pt x="1509879" y="1321552"/>
                </a:cubicBezTo>
                <a:lnTo>
                  <a:pt x="1193825" y="1637604"/>
                </a:lnTo>
                <a:lnTo>
                  <a:pt x="877773" y="1321740"/>
                </a:lnTo>
                <a:cubicBezTo>
                  <a:pt x="793392" y="1237171"/>
                  <a:pt x="746869" y="1125102"/>
                  <a:pt x="746869" y="1005686"/>
                </a:cubicBezTo>
                <a:cubicBezTo>
                  <a:pt x="746869" y="886273"/>
                  <a:pt x="793392" y="774016"/>
                  <a:pt x="877773" y="689635"/>
                </a:cubicBezTo>
                <a:cubicBezTo>
                  <a:pt x="962155" y="605253"/>
                  <a:pt x="1074600" y="558730"/>
                  <a:pt x="1194391" y="558730"/>
                </a:cubicBezTo>
                <a:close/>
                <a:moveTo>
                  <a:pt x="1186449" y="384708"/>
                </a:moveTo>
                <a:cubicBezTo>
                  <a:pt x="1030010" y="386503"/>
                  <a:pt x="874149" y="447085"/>
                  <a:pt x="754781" y="566453"/>
                </a:cubicBezTo>
                <a:cubicBezTo>
                  <a:pt x="633671" y="687751"/>
                  <a:pt x="573023" y="846529"/>
                  <a:pt x="573023" y="1005310"/>
                </a:cubicBezTo>
                <a:cubicBezTo>
                  <a:pt x="573023" y="1164090"/>
                  <a:pt x="633671" y="1323058"/>
                  <a:pt x="754781" y="1444168"/>
                </a:cubicBezTo>
                <a:lnTo>
                  <a:pt x="1193640" y="1883025"/>
                </a:lnTo>
                <a:lnTo>
                  <a:pt x="1632497" y="1443978"/>
                </a:lnTo>
                <a:cubicBezTo>
                  <a:pt x="1784684" y="1291791"/>
                  <a:pt x="1841379" y="1080274"/>
                  <a:pt x="1802390" y="884012"/>
                </a:cubicBezTo>
                <a:cubicBezTo>
                  <a:pt x="1779410" y="767800"/>
                  <a:pt x="1722717" y="656672"/>
                  <a:pt x="1632497" y="566453"/>
                </a:cubicBezTo>
                <a:cubicBezTo>
                  <a:pt x="1581077" y="515032"/>
                  <a:pt x="1522877" y="474538"/>
                  <a:pt x="1460908" y="444965"/>
                </a:cubicBezTo>
                <a:cubicBezTo>
                  <a:pt x="1374385" y="403716"/>
                  <a:pt x="1280313" y="383631"/>
                  <a:pt x="1186449" y="384708"/>
                </a:cubicBezTo>
                <a:close/>
                <a:moveTo>
                  <a:pt x="395218" y="81"/>
                </a:moveTo>
                <a:cubicBezTo>
                  <a:pt x="708068" y="-5380"/>
                  <a:pt x="827483" y="266410"/>
                  <a:pt x="1193637" y="266410"/>
                </a:cubicBezTo>
                <a:cubicBezTo>
                  <a:pt x="1559792" y="266410"/>
                  <a:pt x="1679205" y="-5380"/>
                  <a:pt x="1992057" y="81"/>
                </a:cubicBezTo>
                <a:cubicBezTo>
                  <a:pt x="2328263" y="6109"/>
                  <a:pt x="2496272" y="468323"/>
                  <a:pt x="2310181" y="906426"/>
                </a:cubicBezTo>
                <a:cubicBezTo>
                  <a:pt x="2124091" y="1344531"/>
                  <a:pt x="1950055" y="1572622"/>
                  <a:pt x="1938000" y="1962885"/>
                </a:cubicBezTo>
                <a:cubicBezTo>
                  <a:pt x="1925946" y="2352960"/>
                  <a:pt x="1841940" y="2779199"/>
                  <a:pt x="1733828" y="2791253"/>
                </a:cubicBezTo>
                <a:cubicBezTo>
                  <a:pt x="1632872" y="2802554"/>
                  <a:pt x="1601794" y="2008843"/>
                  <a:pt x="1193637" y="2008843"/>
                </a:cubicBezTo>
                <a:cubicBezTo>
                  <a:pt x="785481" y="2008843"/>
                  <a:pt x="754215" y="2802367"/>
                  <a:pt x="653447" y="2791253"/>
                </a:cubicBezTo>
                <a:cubicBezTo>
                  <a:pt x="545333" y="2779199"/>
                  <a:pt x="461329" y="2353148"/>
                  <a:pt x="449275" y="1962885"/>
                </a:cubicBezTo>
                <a:cubicBezTo>
                  <a:pt x="437220" y="1572812"/>
                  <a:pt x="263184" y="1344719"/>
                  <a:pt x="77093" y="906614"/>
                </a:cubicBezTo>
                <a:cubicBezTo>
                  <a:pt x="-108997" y="468323"/>
                  <a:pt x="59200" y="6109"/>
                  <a:pt x="395218" y="8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389" name="Google Shape;389;p40"/>
          <p:cNvGrpSpPr/>
          <p:nvPr/>
        </p:nvGrpSpPr>
        <p:grpSpPr>
          <a:xfrm>
            <a:off x="15545672" y="7116009"/>
            <a:ext cx="989746" cy="1095213"/>
            <a:chOff x="9246959" y="4701136"/>
            <a:chExt cx="3627388" cy="4013920"/>
          </a:xfrm>
        </p:grpSpPr>
        <p:sp>
          <p:nvSpPr>
            <p:cNvPr id="390" name="Google Shape;390;p40"/>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391" name="Google Shape;391;p40"/>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392" name="Google Shape;392;p40"/>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6" name="Shape 396"/>
        <p:cNvGrpSpPr/>
        <p:nvPr/>
      </p:nvGrpSpPr>
      <p:grpSpPr>
        <a:xfrm>
          <a:off x="0" y="0"/>
          <a:ext cx="0" cy="0"/>
          <a:chOff x="0" y="0"/>
          <a:chExt cx="0" cy="0"/>
        </a:xfrm>
      </p:grpSpPr>
      <p:pic>
        <p:nvPicPr>
          <p:cNvPr id="397" name="Google Shape;397;p41"/>
          <p:cNvPicPr preferRelativeResize="0"/>
          <p:nvPr>
            <p:ph idx="2" type="pic"/>
          </p:nvPr>
        </p:nvPicPr>
        <p:blipFill rotWithShape="1">
          <a:blip r:embed="rId3">
            <a:alphaModFix/>
          </a:blip>
          <a:srcRect b="0" l="0" r="0" t="0"/>
          <a:stretch/>
        </p:blipFill>
        <p:spPr>
          <a:xfrm>
            <a:off x="20612100" y="0"/>
            <a:ext cx="8648700" cy="8229600"/>
          </a:xfrm>
          <a:prstGeom prst="rect">
            <a:avLst/>
          </a:prstGeom>
          <a:solidFill>
            <a:srgbClr val="F2F2F2"/>
          </a:solidFill>
          <a:ln>
            <a:noFill/>
          </a:ln>
        </p:spPr>
      </p:pic>
      <p:pic>
        <p:nvPicPr>
          <p:cNvPr id="398" name="Google Shape;398;p41"/>
          <p:cNvPicPr preferRelativeResize="0"/>
          <p:nvPr>
            <p:ph idx="3" type="pic"/>
          </p:nvPr>
        </p:nvPicPr>
        <p:blipFill rotWithShape="1">
          <a:blip r:embed="rId4">
            <a:alphaModFix/>
          </a:blip>
          <a:srcRect b="0" l="0" r="0" t="0"/>
          <a:stretch/>
        </p:blipFill>
        <p:spPr>
          <a:xfrm>
            <a:off x="20612100" y="8229600"/>
            <a:ext cx="8648700" cy="8229600"/>
          </a:xfrm>
          <a:prstGeom prst="rect">
            <a:avLst/>
          </a:prstGeom>
          <a:solidFill>
            <a:srgbClr val="F2F2F2"/>
          </a:solidFill>
          <a:ln>
            <a:noFill/>
          </a:ln>
        </p:spPr>
      </p:pic>
      <p:pic>
        <p:nvPicPr>
          <p:cNvPr id="399" name="Google Shape;399;p41"/>
          <p:cNvPicPr preferRelativeResize="0"/>
          <p:nvPr>
            <p:ph idx="4" type="pic"/>
          </p:nvPr>
        </p:nvPicPr>
        <p:blipFill rotWithShape="1">
          <a:blip r:embed="rId5">
            <a:alphaModFix/>
          </a:blip>
          <a:srcRect b="0" l="0" r="0" t="0"/>
          <a:stretch/>
        </p:blipFill>
        <p:spPr>
          <a:xfrm>
            <a:off x="11960279" y="0"/>
            <a:ext cx="8648700" cy="16459200"/>
          </a:xfrm>
          <a:prstGeom prst="rect">
            <a:avLst/>
          </a:prstGeom>
          <a:solidFill>
            <a:srgbClr val="F2F2F2"/>
          </a:solidFill>
          <a:ln>
            <a:noFill/>
          </a:ln>
        </p:spPr>
      </p:pic>
      <p:sp>
        <p:nvSpPr>
          <p:cNvPr id="400" name="Google Shape;400;p41"/>
          <p:cNvSpPr/>
          <p:nvPr/>
        </p:nvSpPr>
        <p:spPr>
          <a:xfrm>
            <a:off x="993720" y="1125796"/>
            <a:ext cx="11007780" cy="2563651"/>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CARE  </a:t>
            </a:r>
            <a:br>
              <a:rPr lang="en-US" sz="10000">
                <a:solidFill>
                  <a:schemeClr val="accent2"/>
                </a:solidFill>
                <a:latin typeface="Montserrat"/>
                <a:ea typeface="Montserrat"/>
                <a:cs typeface="Montserrat"/>
                <a:sym typeface="Montserrat"/>
              </a:rPr>
            </a:br>
            <a:r>
              <a:rPr b="1" lang="en-US" sz="10000">
                <a:solidFill>
                  <a:schemeClr val="accent2"/>
                </a:solidFill>
                <a:latin typeface="Montserrat"/>
                <a:ea typeface="Montserrat"/>
                <a:cs typeface="Montserrat"/>
                <a:sym typeface="Montserrat"/>
              </a:rPr>
              <a:t>PORTFOLIO</a:t>
            </a:r>
            <a:endParaRPr/>
          </a:p>
        </p:txBody>
      </p:sp>
      <p:sp>
        <p:nvSpPr>
          <p:cNvPr id="401" name="Google Shape;401;p41"/>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402" name="Google Shape;402;p41"/>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403" name="Google Shape;403;p41"/>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404" name="Google Shape;404;p41"/>
          <p:cNvSpPr/>
          <p:nvPr/>
        </p:nvSpPr>
        <p:spPr>
          <a:xfrm>
            <a:off x="19413877" y="7034497"/>
            <a:ext cx="2390205" cy="2390205"/>
          </a:xfrm>
          <a:prstGeom prst="ellipse">
            <a:avLst/>
          </a:prstGeom>
          <a:solidFill>
            <a:schemeClr val="accent4"/>
          </a:solidFill>
          <a:ln>
            <a:noFill/>
          </a:ln>
          <a:effectLst>
            <a:outerShdw blurRad="177800" rotWithShape="0" algn="tl" dir="2700000" dist="38100">
              <a:srgbClr val="000000">
                <a:alpha val="2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405" name="Google Shape;405;p41"/>
          <p:cNvSpPr/>
          <p:nvPr/>
        </p:nvSpPr>
        <p:spPr>
          <a:xfrm>
            <a:off x="20011427" y="7632048"/>
            <a:ext cx="1195103" cy="1195103"/>
          </a:xfrm>
          <a:prstGeom prst="plus">
            <a:avLst>
              <a:gd fmla="val 35128" name="adj"/>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406" name="Google Shape;406;p41"/>
          <p:cNvSpPr/>
          <p:nvPr/>
        </p:nvSpPr>
        <p:spPr>
          <a:xfrm>
            <a:off x="993719" y="6763922"/>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407" name="Google Shape;407;p41"/>
          <p:cNvSpPr/>
          <p:nvPr/>
        </p:nvSpPr>
        <p:spPr>
          <a:xfrm>
            <a:off x="993720" y="11350805"/>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408" name="Google Shape;408;p41"/>
          <p:cNvSpPr/>
          <p:nvPr/>
        </p:nvSpPr>
        <p:spPr>
          <a:xfrm>
            <a:off x="993719" y="7504752"/>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409" name="Google Shape;409;p41"/>
          <p:cNvSpPr/>
          <p:nvPr/>
        </p:nvSpPr>
        <p:spPr>
          <a:xfrm>
            <a:off x="993720" y="12147748"/>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410" name="Google Shape;410;p41"/>
          <p:cNvSpPr/>
          <p:nvPr/>
        </p:nvSpPr>
        <p:spPr>
          <a:xfrm>
            <a:off x="1126629" y="5816678"/>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411" name="Google Shape;411;p41"/>
          <p:cNvGrpSpPr/>
          <p:nvPr/>
        </p:nvGrpSpPr>
        <p:grpSpPr>
          <a:xfrm>
            <a:off x="991897" y="10135696"/>
            <a:ext cx="764593" cy="846068"/>
            <a:chOff x="9246959" y="4701136"/>
            <a:chExt cx="3627388" cy="4013920"/>
          </a:xfrm>
        </p:grpSpPr>
        <p:sp>
          <p:nvSpPr>
            <p:cNvPr id="412" name="Google Shape;412;p41"/>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413" name="Google Shape;413;p41"/>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414" name="Google Shape;414;p41"/>
          <p:cNvGrpSpPr/>
          <p:nvPr/>
        </p:nvGrpSpPr>
        <p:grpSpPr>
          <a:xfrm>
            <a:off x="1155645" y="4045263"/>
            <a:ext cx="876300" cy="342900"/>
            <a:chOff x="19773900" y="-1752600"/>
            <a:chExt cx="876300" cy="342900"/>
          </a:xfrm>
        </p:grpSpPr>
        <p:sp>
          <p:nvSpPr>
            <p:cNvPr id="415" name="Google Shape;415;p41"/>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416" name="Google Shape;416;p41"/>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0" name="Shape 420"/>
        <p:cNvGrpSpPr/>
        <p:nvPr/>
      </p:nvGrpSpPr>
      <p:grpSpPr>
        <a:xfrm>
          <a:off x="0" y="0"/>
          <a:ext cx="0" cy="0"/>
          <a:chOff x="0" y="0"/>
          <a:chExt cx="0" cy="0"/>
        </a:xfrm>
      </p:grpSpPr>
      <p:pic>
        <p:nvPicPr>
          <p:cNvPr id="421" name="Google Shape;421;p42"/>
          <p:cNvPicPr preferRelativeResize="0"/>
          <p:nvPr>
            <p:ph idx="2" type="pic"/>
          </p:nvPr>
        </p:nvPicPr>
        <p:blipFill rotWithShape="1">
          <a:blip r:embed="rId3">
            <a:alphaModFix/>
          </a:blip>
          <a:srcRect b="0" l="0" r="0" t="0"/>
          <a:stretch/>
        </p:blipFill>
        <p:spPr>
          <a:xfrm>
            <a:off x="11423596" y="0"/>
            <a:ext cx="17837204" cy="16459200"/>
          </a:xfrm>
          <a:prstGeom prst="rect">
            <a:avLst/>
          </a:prstGeom>
          <a:solidFill>
            <a:srgbClr val="F2F2F2"/>
          </a:solidFill>
          <a:ln>
            <a:noFill/>
          </a:ln>
        </p:spPr>
      </p:pic>
      <p:sp>
        <p:nvSpPr>
          <p:cNvPr id="422" name="Google Shape;422;p42"/>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423" name="Google Shape;423;p42"/>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424" name="Google Shape;424;p42"/>
          <p:cNvSpPr/>
          <p:nvPr/>
        </p:nvSpPr>
        <p:spPr>
          <a:xfrm>
            <a:off x="993720" y="1125796"/>
            <a:ext cx="9912351" cy="2563651"/>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CARE  </a:t>
            </a:r>
            <a:br>
              <a:rPr lang="en-US" sz="10000">
                <a:solidFill>
                  <a:schemeClr val="accent2"/>
                </a:solidFill>
                <a:latin typeface="Montserrat"/>
                <a:ea typeface="Montserrat"/>
                <a:cs typeface="Montserrat"/>
                <a:sym typeface="Montserrat"/>
              </a:rPr>
            </a:br>
            <a:r>
              <a:rPr b="1" lang="en-US" sz="10000">
                <a:solidFill>
                  <a:schemeClr val="accent2"/>
                </a:solidFill>
                <a:latin typeface="Montserrat"/>
                <a:ea typeface="Montserrat"/>
                <a:cs typeface="Montserrat"/>
                <a:sym typeface="Montserrat"/>
              </a:rPr>
              <a:t>PORTFOLIO</a:t>
            </a:r>
            <a:endParaRPr/>
          </a:p>
        </p:txBody>
      </p:sp>
      <p:grpSp>
        <p:nvGrpSpPr>
          <p:cNvPr id="425" name="Google Shape;425;p42"/>
          <p:cNvGrpSpPr/>
          <p:nvPr/>
        </p:nvGrpSpPr>
        <p:grpSpPr>
          <a:xfrm>
            <a:off x="1155645" y="4055361"/>
            <a:ext cx="876300" cy="342900"/>
            <a:chOff x="19773900" y="-1752600"/>
            <a:chExt cx="876300" cy="342900"/>
          </a:xfrm>
        </p:grpSpPr>
        <p:sp>
          <p:nvSpPr>
            <p:cNvPr id="426" name="Google Shape;426;p42"/>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427" name="Google Shape;427;p42"/>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428" name="Google Shape;428;p42"/>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429" name="Google Shape;429;p42"/>
          <p:cNvSpPr/>
          <p:nvPr/>
        </p:nvSpPr>
        <p:spPr>
          <a:xfrm>
            <a:off x="993719" y="6763922"/>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430" name="Google Shape;430;p42"/>
          <p:cNvSpPr/>
          <p:nvPr/>
        </p:nvSpPr>
        <p:spPr>
          <a:xfrm>
            <a:off x="993720" y="11350805"/>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431" name="Google Shape;431;p42"/>
          <p:cNvSpPr/>
          <p:nvPr/>
        </p:nvSpPr>
        <p:spPr>
          <a:xfrm>
            <a:off x="993719" y="7504752"/>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432" name="Google Shape;432;p42"/>
          <p:cNvSpPr/>
          <p:nvPr/>
        </p:nvSpPr>
        <p:spPr>
          <a:xfrm>
            <a:off x="993720" y="12147748"/>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433" name="Google Shape;433;p42"/>
          <p:cNvSpPr/>
          <p:nvPr/>
        </p:nvSpPr>
        <p:spPr>
          <a:xfrm>
            <a:off x="1126629" y="5816678"/>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434" name="Google Shape;434;p42"/>
          <p:cNvGrpSpPr/>
          <p:nvPr/>
        </p:nvGrpSpPr>
        <p:grpSpPr>
          <a:xfrm>
            <a:off x="991897" y="10135696"/>
            <a:ext cx="764593" cy="846068"/>
            <a:chOff x="9246959" y="4701136"/>
            <a:chExt cx="3627388" cy="4013920"/>
          </a:xfrm>
        </p:grpSpPr>
        <p:sp>
          <p:nvSpPr>
            <p:cNvPr id="435" name="Google Shape;435;p42"/>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436" name="Google Shape;436;p42"/>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437" name="Google Shape;437;p42"/>
          <p:cNvSpPr/>
          <p:nvPr/>
        </p:nvSpPr>
        <p:spPr>
          <a:xfrm>
            <a:off x="11423583" y="0"/>
            <a:ext cx="2072202" cy="16459200"/>
          </a:xfrm>
          <a:prstGeom prst="rect">
            <a:avLst/>
          </a:prstGeom>
          <a:solidFill>
            <a:schemeClr val="accent4">
              <a:alpha val="83921"/>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1" name="Shape 441"/>
        <p:cNvGrpSpPr/>
        <p:nvPr/>
      </p:nvGrpSpPr>
      <p:grpSpPr>
        <a:xfrm>
          <a:off x="0" y="0"/>
          <a:ext cx="0" cy="0"/>
          <a:chOff x="0" y="0"/>
          <a:chExt cx="0" cy="0"/>
        </a:xfrm>
      </p:grpSpPr>
      <p:sp>
        <p:nvSpPr>
          <p:cNvPr id="442" name="Google Shape;442;p43"/>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443" name="Google Shape;443;p43"/>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444" name="Google Shape;444;p43"/>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CARE </a:t>
            </a:r>
            <a:r>
              <a:rPr b="1" lang="en-US" sz="10000">
                <a:solidFill>
                  <a:schemeClr val="accent2"/>
                </a:solidFill>
                <a:latin typeface="Montserrat"/>
                <a:ea typeface="Montserrat"/>
                <a:cs typeface="Montserrat"/>
                <a:sym typeface="Montserrat"/>
              </a:rPr>
              <a:t>PORTFOLIO</a:t>
            </a:r>
            <a:endParaRPr/>
          </a:p>
        </p:txBody>
      </p:sp>
      <p:sp>
        <p:nvSpPr>
          <p:cNvPr id="445" name="Google Shape;445;p43"/>
          <p:cNvSpPr/>
          <p:nvPr/>
        </p:nvSpPr>
        <p:spPr>
          <a:xfrm>
            <a:off x="15313081" y="4000500"/>
            <a:ext cx="6333279" cy="4838700"/>
          </a:xfrm>
          <a:custGeom>
            <a:rect b="b" l="l" r="r" t="t"/>
            <a:pathLst>
              <a:path extrusionOk="0" h="4838700" w="6333279">
                <a:moveTo>
                  <a:pt x="0" y="0"/>
                </a:moveTo>
                <a:lnTo>
                  <a:pt x="6333279" y="0"/>
                </a:lnTo>
                <a:lnTo>
                  <a:pt x="6333279" y="4838700"/>
                </a:lnTo>
                <a:lnTo>
                  <a:pt x="0" y="483870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pic>
        <p:nvPicPr>
          <p:cNvPr id="446" name="Google Shape;446;p43"/>
          <p:cNvPicPr preferRelativeResize="0"/>
          <p:nvPr>
            <p:ph idx="2" type="pic"/>
          </p:nvPr>
        </p:nvPicPr>
        <p:blipFill rotWithShape="1">
          <a:blip r:embed="rId3">
            <a:alphaModFix/>
          </a:blip>
          <a:srcRect b="0" l="0" r="0" t="0"/>
          <a:stretch/>
        </p:blipFill>
        <p:spPr>
          <a:xfrm>
            <a:off x="1031875" y="4000500"/>
            <a:ext cx="14031913" cy="9867900"/>
          </a:xfrm>
          <a:prstGeom prst="rect">
            <a:avLst/>
          </a:prstGeom>
          <a:noFill/>
          <a:ln>
            <a:noFill/>
          </a:ln>
        </p:spPr>
      </p:pic>
      <p:pic>
        <p:nvPicPr>
          <p:cNvPr id="447" name="Google Shape;447;p43"/>
          <p:cNvPicPr preferRelativeResize="0"/>
          <p:nvPr>
            <p:ph idx="2" type="pic"/>
          </p:nvPr>
        </p:nvPicPr>
        <p:blipFill rotWithShape="1">
          <a:blip r:embed="rId4">
            <a:alphaModFix/>
          </a:blip>
          <a:srcRect b="0" l="0" r="0" t="0"/>
          <a:stretch/>
        </p:blipFill>
        <p:spPr>
          <a:xfrm>
            <a:off x="21896388" y="4000500"/>
            <a:ext cx="6332537" cy="4838700"/>
          </a:xfrm>
          <a:prstGeom prst="rect">
            <a:avLst/>
          </a:prstGeom>
          <a:noFill/>
          <a:ln>
            <a:noFill/>
          </a:ln>
        </p:spPr>
      </p:pic>
      <p:pic>
        <p:nvPicPr>
          <p:cNvPr id="448" name="Google Shape;448;p43"/>
          <p:cNvPicPr preferRelativeResize="0"/>
          <p:nvPr>
            <p:ph idx="5" type="pic"/>
          </p:nvPr>
        </p:nvPicPr>
        <p:blipFill rotWithShape="1">
          <a:blip r:embed="rId5">
            <a:alphaModFix/>
          </a:blip>
          <a:srcRect b="0" l="0" r="0" t="0"/>
          <a:stretch/>
        </p:blipFill>
        <p:spPr>
          <a:xfrm>
            <a:off x="15313025" y="9029700"/>
            <a:ext cx="6334125" cy="4838700"/>
          </a:xfrm>
          <a:prstGeom prst="rect">
            <a:avLst/>
          </a:prstGeom>
          <a:noFill/>
          <a:ln>
            <a:noFill/>
          </a:ln>
        </p:spPr>
      </p:pic>
      <p:pic>
        <p:nvPicPr>
          <p:cNvPr id="449" name="Google Shape;449;p43"/>
          <p:cNvPicPr preferRelativeResize="0"/>
          <p:nvPr>
            <p:ph idx="4" type="pic"/>
          </p:nvPr>
        </p:nvPicPr>
        <p:blipFill rotWithShape="1">
          <a:blip r:embed="rId6">
            <a:alphaModFix/>
          </a:blip>
          <a:srcRect b="0" l="0" r="0" t="0"/>
          <a:stretch/>
        </p:blipFill>
        <p:spPr>
          <a:xfrm>
            <a:off x="21896388" y="9029700"/>
            <a:ext cx="6332537" cy="4838700"/>
          </a:xfrm>
          <a:prstGeom prst="rect">
            <a:avLst/>
          </a:prstGeom>
          <a:noFill/>
          <a:ln>
            <a:noFill/>
          </a:ln>
        </p:spPr>
      </p:pic>
      <p:sp>
        <p:nvSpPr>
          <p:cNvPr id="450" name="Google Shape;450;p43"/>
          <p:cNvSpPr/>
          <p:nvPr/>
        </p:nvSpPr>
        <p:spPr>
          <a:xfrm>
            <a:off x="15922625" y="6389638"/>
            <a:ext cx="4994275"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5400">
                <a:solidFill>
                  <a:schemeClr val="lt1"/>
                </a:solidFill>
                <a:latin typeface="Montserrat"/>
                <a:ea typeface="Montserrat"/>
                <a:cs typeface="Montserrat"/>
                <a:sym typeface="Montserrat"/>
              </a:rPr>
              <a:t>MEDICAL </a:t>
            </a:r>
            <a:r>
              <a:rPr b="1" lang="en-US" sz="5400">
                <a:solidFill>
                  <a:schemeClr val="lt1"/>
                </a:solidFill>
                <a:latin typeface="Montserrat"/>
                <a:ea typeface="Montserrat"/>
                <a:cs typeface="Montserrat"/>
                <a:sym typeface="Montserrat"/>
              </a:rPr>
              <a:t>ATTENDANT </a:t>
            </a:r>
            <a:endParaRPr/>
          </a:p>
        </p:txBody>
      </p:sp>
      <p:pic>
        <p:nvPicPr>
          <p:cNvPr descr="Heart with pulse" id="451" name="Google Shape;451;p43"/>
          <p:cNvPicPr preferRelativeResize="0"/>
          <p:nvPr/>
        </p:nvPicPr>
        <p:blipFill rotWithShape="1">
          <a:blip r:embed="rId7">
            <a:alphaModFix/>
          </a:blip>
          <a:srcRect b="0" l="0" r="0" t="0"/>
          <a:stretch/>
        </p:blipFill>
        <p:spPr>
          <a:xfrm>
            <a:off x="15846425" y="4639453"/>
            <a:ext cx="1559685" cy="1559685"/>
          </a:xfrm>
          <a:prstGeom prst="rect">
            <a:avLst/>
          </a:prstGeom>
          <a:noFill/>
          <a:ln>
            <a:noFill/>
          </a:ln>
        </p:spPr>
      </p:pic>
      <p:sp>
        <p:nvSpPr>
          <p:cNvPr id="452" name="Google Shape;452;p43"/>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453" name="Google Shape;453;p43"/>
          <p:cNvGrpSpPr/>
          <p:nvPr/>
        </p:nvGrpSpPr>
        <p:grpSpPr>
          <a:xfrm>
            <a:off x="1155645" y="2796401"/>
            <a:ext cx="876300" cy="342900"/>
            <a:chOff x="19773900" y="-1752600"/>
            <a:chExt cx="876300" cy="342900"/>
          </a:xfrm>
        </p:grpSpPr>
        <p:sp>
          <p:nvSpPr>
            <p:cNvPr id="454" name="Google Shape;454;p43"/>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455" name="Google Shape;455;p43"/>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9" name="Shape 459"/>
        <p:cNvGrpSpPr/>
        <p:nvPr/>
      </p:nvGrpSpPr>
      <p:grpSpPr>
        <a:xfrm>
          <a:off x="0" y="0"/>
          <a:ext cx="0" cy="0"/>
          <a:chOff x="0" y="0"/>
          <a:chExt cx="0" cy="0"/>
        </a:xfrm>
      </p:grpSpPr>
      <p:sp>
        <p:nvSpPr>
          <p:cNvPr id="460" name="Google Shape;460;p44"/>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461" name="Google Shape;461;p44"/>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pic>
        <p:nvPicPr>
          <p:cNvPr id="462" name="Google Shape;462;p44"/>
          <p:cNvPicPr preferRelativeResize="0"/>
          <p:nvPr>
            <p:ph idx="2" type="pic"/>
          </p:nvPr>
        </p:nvPicPr>
        <p:blipFill rotWithShape="1">
          <a:blip r:embed="rId3">
            <a:alphaModFix/>
          </a:blip>
          <a:srcRect b="0" l="0" r="0" t="0"/>
          <a:stretch/>
        </p:blipFill>
        <p:spPr>
          <a:xfrm>
            <a:off x="1031821" y="4000500"/>
            <a:ext cx="13331878" cy="9867900"/>
          </a:xfrm>
          <a:prstGeom prst="rect">
            <a:avLst/>
          </a:prstGeom>
          <a:noFill/>
          <a:ln>
            <a:noFill/>
          </a:ln>
        </p:spPr>
      </p:pic>
      <p:pic>
        <p:nvPicPr>
          <p:cNvPr id="463" name="Google Shape;463;p44"/>
          <p:cNvPicPr preferRelativeResize="0"/>
          <p:nvPr>
            <p:ph idx="3" type="pic"/>
          </p:nvPr>
        </p:nvPicPr>
        <p:blipFill rotWithShape="1">
          <a:blip r:embed="rId4">
            <a:alphaModFix/>
          </a:blip>
          <a:srcRect b="0" l="0" r="0" t="0"/>
          <a:stretch/>
        </p:blipFill>
        <p:spPr>
          <a:xfrm>
            <a:off x="14897100" y="4000500"/>
            <a:ext cx="13331878" cy="9867900"/>
          </a:xfrm>
          <a:prstGeom prst="rect">
            <a:avLst/>
          </a:prstGeom>
          <a:noFill/>
          <a:ln>
            <a:noFill/>
          </a:ln>
        </p:spPr>
      </p:pic>
      <p:sp>
        <p:nvSpPr>
          <p:cNvPr id="464" name="Google Shape;464;p44"/>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rgbClr val="0D48BF"/>
                </a:solidFill>
                <a:latin typeface="Montserrat"/>
                <a:ea typeface="Montserrat"/>
                <a:cs typeface="Montserrat"/>
                <a:sym typeface="Montserrat"/>
              </a:rPr>
              <a:t>DENTAL CARE </a:t>
            </a:r>
            <a:r>
              <a:rPr b="1" lang="en-US" sz="10000">
                <a:solidFill>
                  <a:srgbClr val="0D48BF"/>
                </a:solidFill>
                <a:latin typeface="Montserrat"/>
                <a:ea typeface="Montserrat"/>
                <a:cs typeface="Montserrat"/>
                <a:sym typeface="Montserrat"/>
              </a:rPr>
              <a:t>PORTFOLIO</a:t>
            </a:r>
            <a:endParaRPr/>
          </a:p>
        </p:txBody>
      </p:sp>
      <p:sp>
        <p:nvSpPr>
          <p:cNvPr id="465" name="Google Shape;465;p44"/>
          <p:cNvSpPr/>
          <p:nvPr/>
        </p:nvSpPr>
        <p:spPr>
          <a:xfrm rot="10800000">
            <a:off x="1031821" y="10390785"/>
            <a:ext cx="13331878" cy="3477613"/>
          </a:xfrm>
          <a:prstGeom prst="rect">
            <a:avLst/>
          </a:prstGeom>
          <a:gradFill>
            <a:gsLst>
              <a:gs pos="0">
                <a:srgbClr val="F2425E"/>
              </a:gs>
              <a:gs pos="39000">
                <a:srgbClr val="F46279">
                  <a:alpha val="84705"/>
                </a:srgbClr>
              </a:gs>
              <a:gs pos="100000">
                <a:srgbClr val="FCDEE2">
                  <a:alpha val="0"/>
                </a:srgbClr>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466" name="Google Shape;466;p44"/>
          <p:cNvSpPr/>
          <p:nvPr/>
        </p:nvSpPr>
        <p:spPr>
          <a:xfrm rot="10800000">
            <a:off x="14897100" y="10390785"/>
            <a:ext cx="13331878" cy="3477613"/>
          </a:xfrm>
          <a:prstGeom prst="rect">
            <a:avLst/>
          </a:prstGeom>
          <a:gradFill>
            <a:gsLst>
              <a:gs pos="0">
                <a:srgbClr val="F2425E"/>
              </a:gs>
              <a:gs pos="39000">
                <a:srgbClr val="F46279">
                  <a:alpha val="84705"/>
                </a:srgbClr>
              </a:gs>
              <a:gs pos="100000">
                <a:srgbClr val="FCDEE2">
                  <a:alpha val="0"/>
                </a:srgbClr>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467" name="Google Shape;467;p44"/>
          <p:cNvSpPr/>
          <p:nvPr/>
        </p:nvSpPr>
        <p:spPr>
          <a:xfrm>
            <a:off x="1635125" y="11673482"/>
            <a:ext cx="4994275"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5400">
                <a:solidFill>
                  <a:schemeClr val="lt1"/>
                </a:solidFill>
                <a:latin typeface="Montserrat"/>
                <a:ea typeface="Montserrat"/>
                <a:cs typeface="Montserrat"/>
                <a:sym typeface="Montserrat"/>
              </a:rPr>
              <a:t>MEDICAL </a:t>
            </a:r>
            <a:r>
              <a:rPr b="1" lang="en-US" sz="5400">
                <a:solidFill>
                  <a:schemeClr val="lt1"/>
                </a:solidFill>
                <a:latin typeface="Montserrat"/>
                <a:ea typeface="Montserrat"/>
                <a:cs typeface="Montserrat"/>
                <a:sym typeface="Montserrat"/>
              </a:rPr>
              <a:t>ATTENDANT </a:t>
            </a:r>
            <a:endParaRPr/>
          </a:p>
        </p:txBody>
      </p:sp>
      <p:sp>
        <p:nvSpPr>
          <p:cNvPr id="468" name="Google Shape;468;p44"/>
          <p:cNvSpPr/>
          <p:nvPr/>
        </p:nvSpPr>
        <p:spPr>
          <a:xfrm>
            <a:off x="15733711" y="11673482"/>
            <a:ext cx="4994275"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5400">
                <a:solidFill>
                  <a:schemeClr val="lt1"/>
                </a:solidFill>
                <a:latin typeface="Montserrat"/>
                <a:ea typeface="Montserrat"/>
                <a:cs typeface="Montserrat"/>
                <a:sym typeface="Montserrat"/>
              </a:rPr>
              <a:t>MEDICAL </a:t>
            </a:r>
            <a:r>
              <a:rPr b="1" lang="en-US" sz="5400">
                <a:solidFill>
                  <a:schemeClr val="lt1"/>
                </a:solidFill>
                <a:latin typeface="Montserrat"/>
                <a:ea typeface="Montserrat"/>
                <a:cs typeface="Montserrat"/>
                <a:sym typeface="Montserrat"/>
              </a:rPr>
              <a:t>ATTENDANT </a:t>
            </a:r>
            <a:endParaRPr/>
          </a:p>
        </p:txBody>
      </p:sp>
      <p:sp>
        <p:nvSpPr>
          <p:cNvPr id="469" name="Google Shape;469;p44"/>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470" name="Google Shape;470;p44"/>
          <p:cNvGrpSpPr/>
          <p:nvPr/>
        </p:nvGrpSpPr>
        <p:grpSpPr>
          <a:xfrm>
            <a:off x="1155645" y="2796401"/>
            <a:ext cx="876300" cy="342900"/>
            <a:chOff x="19773900" y="-1752600"/>
            <a:chExt cx="876300" cy="342900"/>
          </a:xfrm>
        </p:grpSpPr>
        <p:sp>
          <p:nvSpPr>
            <p:cNvPr id="471" name="Google Shape;471;p44"/>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472" name="Google Shape;472;p44"/>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6" name="Shape 476"/>
        <p:cNvGrpSpPr/>
        <p:nvPr/>
      </p:nvGrpSpPr>
      <p:grpSpPr>
        <a:xfrm>
          <a:off x="0" y="0"/>
          <a:ext cx="0" cy="0"/>
          <a:chOff x="0" y="0"/>
          <a:chExt cx="0" cy="0"/>
        </a:xfrm>
      </p:grpSpPr>
      <p:sp>
        <p:nvSpPr>
          <p:cNvPr id="477" name="Google Shape;477;p45"/>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478" name="Google Shape;478;p45"/>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pic>
        <p:nvPicPr>
          <p:cNvPr id="479" name="Google Shape;479;p45"/>
          <p:cNvPicPr preferRelativeResize="0"/>
          <p:nvPr>
            <p:ph idx="2" type="pic"/>
          </p:nvPr>
        </p:nvPicPr>
        <p:blipFill rotWithShape="1">
          <a:blip r:embed="rId3">
            <a:alphaModFix/>
          </a:blip>
          <a:srcRect b="0" l="0" r="0" t="0"/>
          <a:stretch/>
        </p:blipFill>
        <p:spPr>
          <a:xfrm>
            <a:off x="20451019" y="3452072"/>
            <a:ext cx="7777959" cy="5334000"/>
          </a:xfrm>
          <a:prstGeom prst="rect">
            <a:avLst/>
          </a:prstGeom>
          <a:noFill/>
          <a:ln>
            <a:noFill/>
          </a:ln>
        </p:spPr>
      </p:pic>
      <p:pic>
        <p:nvPicPr>
          <p:cNvPr id="480" name="Google Shape;480;p45"/>
          <p:cNvPicPr preferRelativeResize="0"/>
          <p:nvPr>
            <p:ph idx="3" type="pic"/>
          </p:nvPr>
        </p:nvPicPr>
        <p:blipFill rotWithShape="1">
          <a:blip r:embed="rId4">
            <a:alphaModFix/>
          </a:blip>
          <a:srcRect b="0" l="0" r="0" t="0"/>
          <a:stretch/>
        </p:blipFill>
        <p:spPr>
          <a:xfrm>
            <a:off x="20451019" y="9029700"/>
            <a:ext cx="7777959" cy="5334000"/>
          </a:xfrm>
          <a:prstGeom prst="rect">
            <a:avLst/>
          </a:prstGeom>
          <a:noFill/>
          <a:ln>
            <a:noFill/>
          </a:ln>
        </p:spPr>
      </p:pic>
      <p:pic>
        <p:nvPicPr>
          <p:cNvPr id="481" name="Google Shape;481;p45"/>
          <p:cNvPicPr preferRelativeResize="0"/>
          <p:nvPr>
            <p:ph idx="4" type="pic"/>
          </p:nvPr>
        </p:nvPicPr>
        <p:blipFill rotWithShape="1">
          <a:blip r:embed="rId5">
            <a:alphaModFix/>
          </a:blip>
          <a:srcRect b="0" l="0" r="0" t="0"/>
          <a:stretch/>
        </p:blipFill>
        <p:spPr>
          <a:xfrm>
            <a:off x="12382501" y="9029700"/>
            <a:ext cx="7777959" cy="5334000"/>
          </a:xfrm>
          <a:prstGeom prst="rect">
            <a:avLst/>
          </a:prstGeom>
          <a:noFill/>
          <a:ln>
            <a:noFill/>
          </a:ln>
        </p:spPr>
      </p:pic>
      <p:pic>
        <p:nvPicPr>
          <p:cNvPr id="482" name="Google Shape;482;p45"/>
          <p:cNvPicPr preferRelativeResize="0"/>
          <p:nvPr>
            <p:ph idx="5" type="pic"/>
          </p:nvPr>
        </p:nvPicPr>
        <p:blipFill rotWithShape="1">
          <a:blip r:embed="rId6">
            <a:alphaModFix/>
          </a:blip>
          <a:srcRect b="0" l="0" r="0" t="0"/>
          <a:stretch/>
        </p:blipFill>
        <p:spPr>
          <a:xfrm>
            <a:off x="12382500" y="3452072"/>
            <a:ext cx="7777959" cy="5334000"/>
          </a:xfrm>
          <a:prstGeom prst="rect">
            <a:avLst/>
          </a:prstGeom>
          <a:noFill/>
          <a:ln>
            <a:noFill/>
          </a:ln>
        </p:spPr>
      </p:pic>
      <p:sp>
        <p:nvSpPr>
          <p:cNvPr id="483" name="Google Shape;483;p45"/>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rgbClr val="0D48BF"/>
                </a:solidFill>
                <a:latin typeface="Montserrat"/>
                <a:ea typeface="Montserrat"/>
                <a:cs typeface="Montserrat"/>
                <a:sym typeface="Montserrat"/>
              </a:rPr>
              <a:t>DENTAL CARE </a:t>
            </a:r>
            <a:r>
              <a:rPr b="1" lang="en-US" sz="10000">
                <a:solidFill>
                  <a:srgbClr val="0D48BF"/>
                </a:solidFill>
                <a:latin typeface="Montserrat"/>
                <a:ea typeface="Montserrat"/>
                <a:cs typeface="Montserrat"/>
                <a:sym typeface="Montserrat"/>
              </a:rPr>
              <a:t>PORTFOLIO</a:t>
            </a:r>
            <a:endParaRPr/>
          </a:p>
        </p:txBody>
      </p:sp>
      <p:sp>
        <p:nvSpPr>
          <p:cNvPr id="484" name="Google Shape;484;p45"/>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485" name="Google Shape;485;p45"/>
          <p:cNvGrpSpPr/>
          <p:nvPr/>
        </p:nvGrpSpPr>
        <p:grpSpPr>
          <a:xfrm>
            <a:off x="1155645" y="2796401"/>
            <a:ext cx="876300" cy="342900"/>
            <a:chOff x="19773900" y="-1752600"/>
            <a:chExt cx="876300" cy="342900"/>
          </a:xfrm>
        </p:grpSpPr>
        <p:sp>
          <p:nvSpPr>
            <p:cNvPr id="486" name="Google Shape;486;p45"/>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487" name="Google Shape;487;p45"/>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488" name="Google Shape;488;p45"/>
          <p:cNvSpPr/>
          <p:nvPr/>
        </p:nvSpPr>
        <p:spPr>
          <a:xfrm>
            <a:off x="993719" y="7338506"/>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489" name="Google Shape;489;p45"/>
          <p:cNvSpPr/>
          <p:nvPr/>
        </p:nvSpPr>
        <p:spPr>
          <a:xfrm>
            <a:off x="993720" y="11874884"/>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490" name="Google Shape;490;p45"/>
          <p:cNvSpPr/>
          <p:nvPr/>
        </p:nvSpPr>
        <p:spPr>
          <a:xfrm>
            <a:off x="993719" y="8079336"/>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491" name="Google Shape;491;p45"/>
          <p:cNvSpPr/>
          <p:nvPr/>
        </p:nvSpPr>
        <p:spPr>
          <a:xfrm>
            <a:off x="993720" y="12671827"/>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492" name="Google Shape;492;p45"/>
          <p:cNvSpPr/>
          <p:nvPr/>
        </p:nvSpPr>
        <p:spPr>
          <a:xfrm>
            <a:off x="1126629" y="6391262"/>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493" name="Google Shape;493;p45"/>
          <p:cNvGrpSpPr/>
          <p:nvPr/>
        </p:nvGrpSpPr>
        <p:grpSpPr>
          <a:xfrm>
            <a:off x="991897" y="10659775"/>
            <a:ext cx="764593" cy="846068"/>
            <a:chOff x="9246959" y="4701136"/>
            <a:chExt cx="3627388" cy="4013920"/>
          </a:xfrm>
        </p:grpSpPr>
        <p:sp>
          <p:nvSpPr>
            <p:cNvPr id="494" name="Google Shape;494;p45"/>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495" name="Google Shape;495;p45"/>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9" name="Shape 499"/>
        <p:cNvGrpSpPr/>
        <p:nvPr/>
      </p:nvGrpSpPr>
      <p:grpSpPr>
        <a:xfrm>
          <a:off x="0" y="0"/>
          <a:ext cx="0" cy="0"/>
          <a:chOff x="0" y="0"/>
          <a:chExt cx="0" cy="0"/>
        </a:xfrm>
      </p:grpSpPr>
      <p:pic>
        <p:nvPicPr>
          <p:cNvPr id="500" name="Google Shape;500;p46"/>
          <p:cNvPicPr preferRelativeResize="0"/>
          <p:nvPr>
            <p:ph idx="2" type="pic"/>
          </p:nvPr>
        </p:nvPicPr>
        <p:blipFill rotWithShape="1">
          <a:blip r:embed="rId3">
            <a:alphaModFix/>
          </a:blip>
          <a:srcRect b="0" l="0" r="0" t="0"/>
          <a:stretch/>
        </p:blipFill>
        <p:spPr>
          <a:xfrm>
            <a:off x="10439170" y="4076700"/>
            <a:ext cx="8382457" cy="5946380"/>
          </a:xfrm>
          <a:prstGeom prst="rect">
            <a:avLst/>
          </a:prstGeom>
          <a:noFill/>
          <a:ln>
            <a:noFill/>
          </a:ln>
        </p:spPr>
      </p:pic>
      <p:pic>
        <p:nvPicPr>
          <p:cNvPr id="501" name="Google Shape;501;p46"/>
          <p:cNvPicPr preferRelativeResize="0"/>
          <p:nvPr>
            <p:ph idx="3" type="pic"/>
          </p:nvPr>
        </p:nvPicPr>
        <p:blipFill rotWithShape="1">
          <a:blip r:embed="rId4">
            <a:alphaModFix/>
          </a:blip>
          <a:srcRect b="0" l="0" r="0" t="0"/>
          <a:stretch/>
        </p:blipFill>
        <p:spPr>
          <a:xfrm>
            <a:off x="19731366" y="4076700"/>
            <a:ext cx="8382457" cy="5946380"/>
          </a:xfrm>
          <a:prstGeom prst="rect">
            <a:avLst/>
          </a:prstGeom>
          <a:noFill/>
          <a:ln>
            <a:noFill/>
          </a:ln>
        </p:spPr>
      </p:pic>
      <p:sp>
        <p:nvSpPr>
          <p:cNvPr id="502" name="Google Shape;502;p46"/>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503" name="Google Shape;503;p46"/>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pic>
        <p:nvPicPr>
          <p:cNvPr id="504" name="Google Shape;504;p46"/>
          <p:cNvPicPr preferRelativeResize="0"/>
          <p:nvPr>
            <p:ph idx="4" type="pic"/>
          </p:nvPr>
        </p:nvPicPr>
        <p:blipFill rotWithShape="1">
          <a:blip r:embed="rId5">
            <a:alphaModFix/>
          </a:blip>
          <a:srcRect b="0" l="0" r="0" t="0"/>
          <a:stretch/>
        </p:blipFill>
        <p:spPr>
          <a:xfrm>
            <a:off x="1146975" y="4076700"/>
            <a:ext cx="8382457" cy="5946380"/>
          </a:xfrm>
          <a:prstGeom prst="rect">
            <a:avLst/>
          </a:prstGeom>
          <a:noFill/>
          <a:ln>
            <a:noFill/>
          </a:ln>
        </p:spPr>
      </p:pic>
      <p:sp>
        <p:nvSpPr>
          <p:cNvPr id="505" name="Google Shape;505;p46"/>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rgbClr val="0D48BF"/>
                </a:solidFill>
                <a:latin typeface="Montserrat"/>
                <a:ea typeface="Montserrat"/>
                <a:cs typeface="Montserrat"/>
                <a:sym typeface="Montserrat"/>
              </a:rPr>
              <a:t>DENTAL </a:t>
            </a:r>
            <a:r>
              <a:rPr b="1" lang="en-US" sz="10000">
                <a:solidFill>
                  <a:srgbClr val="0D48BF"/>
                </a:solidFill>
                <a:latin typeface="Montserrat"/>
                <a:ea typeface="Montserrat"/>
                <a:cs typeface="Montserrat"/>
                <a:sym typeface="Montserrat"/>
              </a:rPr>
              <a:t>CARE</a:t>
            </a:r>
            <a:endParaRPr/>
          </a:p>
        </p:txBody>
      </p:sp>
      <p:sp>
        <p:nvSpPr>
          <p:cNvPr id="506" name="Google Shape;506;p46"/>
          <p:cNvSpPr/>
          <p:nvPr/>
        </p:nvSpPr>
        <p:spPr>
          <a:xfrm>
            <a:off x="10343493" y="10787496"/>
            <a:ext cx="68548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DENTAL CARE</a:t>
            </a:r>
            <a:endParaRPr/>
          </a:p>
        </p:txBody>
      </p:sp>
      <p:sp>
        <p:nvSpPr>
          <p:cNvPr id="507" name="Google Shape;507;p46"/>
          <p:cNvSpPr/>
          <p:nvPr/>
        </p:nvSpPr>
        <p:spPr>
          <a:xfrm>
            <a:off x="19693267" y="10787496"/>
            <a:ext cx="68548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DENTAL CARE</a:t>
            </a:r>
            <a:endParaRPr/>
          </a:p>
        </p:txBody>
      </p:sp>
      <p:sp>
        <p:nvSpPr>
          <p:cNvPr id="508" name="Google Shape;508;p46"/>
          <p:cNvSpPr/>
          <p:nvPr/>
        </p:nvSpPr>
        <p:spPr>
          <a:xfrm>
            <a:off x="10343494" y="11737219"/>
            <a:ext cx="8535712" cy="2245871"/>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sp>
        <p:nvSpPr>
          <p:cNvPr id="509" name="Google Shape;509;p46"/>
          <p:cNvSpPr/>
          <p:nvPr/>
        </p:nvSpPr>
        <p:spPr>
          <a:xfrm>
            <a:off x="19693267" y="11737219"/>
            <a:ext cx="8535712" cy="2245871"/>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sp>
        <p:nvSpPr>
          <p:cNvPr id="510" name="Google Shape;510;p46"/>
          <p:cNvSpPr/>
          <p:nvPr/>
        </p:nvSpPr>
        <p:spPr>
          <a:xfrm>
            <a:off x="993720" y="10787496"/>
            <a:ext cx="68548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DENTAL CARE</a:t>
            </a:r>
            <a:endParaRPr/>
          </a:p>
        </p:txBody>
      </p:sp>
      <p:sp>
        <p:nvSpPr>
          <p:cNvPr id="511" name="Google Shape;511;p46"/>
          <p:cNvSpPr/>
          <p:nvPr/>
        </p:nvSpPr>
        <p:spPr>
          <a:xfrm>
            <a:off x="993720" y="11737219"/>
            <a:ext cx="8535712" cy="2245871"/>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sp>
        <p:nvSpPr>
          <p:cNvPr id="512" name="Google Shape;512;p46"/>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513" name="Google Shape;513;p46"/>
          <p:cNvGrpSpPr/>
          <p:nvPr/>
        </p:nvGrpSpPr>
        <p:grpSpPr>
          <a:xfrm>
            <a:off x="1155645" y="2796401"/>
            <a:ext cx="876300" cy="342900"/>
            <a:chOff x="19773900" y="-1752600"/>
            <a:chExt cx="876300" cy="342900"/>
          </a:xfrm>
        </p:grpSpPr>
        <p:sp>
          <p:nvSpPr>
            <p:cNvPr id="514" name="Google Shape;514;p46"/>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515" name="Google Shape;515;p46"/>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9" name="Shape 519"/>
        <p:cNvGrpSpPr/>
        <p:nvPr/>
      </p:nvGrpSpPr>
      <p:grpSpPr>
        <a:xfrm>
          <a:off x="0" y="0"/>
          <a:ext cx="0" cy="0"/>
          <a:chOff x="0" y="0"/>
          <a:chExt cx="0" cy="0"/>
        </a:xfrm>
      </p:grpSpPr>
      <p:pic>
        <p:nvPicPr>
          <p:cNvPr id="520" name="Google Shape;520;p47"/>
          <p:cNvPicPr preferRelativeResize="0"/>
          <p:nvPr>
            <p:ph idx="2" type="pic"/>
          </p:nvPr>
        </p:nvPicPr>
        <p:blipFill rotWithShape="1">
          <a:blip r:embed="rId3">
            <a:alphaModFix/>
          </a:blip>
          <a:srcRect b="0" l="0" r="0" t="0"/>
          <a:stretch/>
        </p:blipFill>
        <p:spPr>
          <a:xfrm>
            <a:off x="1031820" y="4000500"/>
            <a:ext cx="14031921" cy="9867900"/>
          </a:xfrm>
          <a:prstGeom prst="rect">
            <a:avLst/>
          </a:prstGeom>
          <a:noFill/>
          <a:ln>
            <a:noFill/>
          </a:ln>
        </p:spPr>
      </p:pic>
      <p:sp>
        <p:nvSpPr>
          <p:cNvPr id="521" name="Google Shape;521;p47"/>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522" name="Google Shape;522;p47"/>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523" name="Google Shape;523;p47"/>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rgbClr val="0D48BF"/>
                </a:solidFill>
                <a:latin typeface="Montserrat"/>
                <a:ea typeface="Montserrat"/>
                <a:cs typeface="Montserrat"/>
                <a:sym typeface="Montserrat"/>
              </a:rPr>
              <a:t>DENTAL </a:t>
            </a:r>
            <a:r>
              <a:rPr b="1" lang="en-US" sz="10000">
                <a:solidFill>
                  <a:srgbClr val="0D48BF"/>
                </a:solidFill>
                <a:latin typeface="Montserrat"/>
                <a:ea typeface="Montserrat"/>
                <a:cs typeface="Montserrat"/>
                <a:sym typeface="Montserrat"/>
              </a:rPr>
              <a:t>CARE</a:t>
            </a:r>
            <a:endParaRPr/>
          </a:p>
        </p:txBody>
      </p:sp>
      <p:sp>
        <p:nvSpPr>
          <p:cNvPr id="524" name="Google Shape;524;p47"/>
          <p:cNvSpPr/>
          <p:nvPr/>
        </p:nvSpPr>
        <p:spPr>
          <a:xfrm rot="10800000">
            <a:off x="1031821" y="7094483"/>
            <a:ext cx="14031920" cy="6773915"/>
          </a:xfrm>
          <a:prstGeom prst="rect">
            <a:avLst/>
          </a:prstGeom>
          <a:gradFill>
            <a:gsLst>
              <a:gs pos="0">
                <a:srgbClr val="F2425E"/>
              </a:gs>
              <a:gs pos="39000">
                <a:srgbClr val="F46279">
                  <a:alpha val="84705"/>
                </a:srgbClr>
              </a:gs>
              <a:gs pos="100000">
                <a:srgbClr val="FCDEE2">
                  <a:alpha val="0"/>
                </a:srgbClr>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525" name="Google Shape;525;p47"/>
          <p:cNvSpPr/>
          <p:nvPr/>
        </p:nvSpPr>
        <p:spPr>
          <a:xfrm>
            <a:off x="1857773" y="10295545"/>
            <a:ext cx="7350926"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800">
                <a:solidFill>
                  <a:schemeClr val="lt1"/>
                </a:solidFill>
                <a:latin typeface="Montserrat"/>
                <a:ea typeface="Montserrat"/>
                <a:cs typeface="Montserrat"/>
                <a:sym typeface="Montserrat"/>
              </a:rPr>
              <a:t>DENTAL CARE</a:t>
            </a:r>
            <a:endParaRPr/>
          </a:p>
        </p:txBody>
      </p:sp>
      <p:sp>
        <p:nvSpPr>
          <p:cNvPr id="526" name="Google Shape;526;p47"/>
          <p:cNvSpPr/>
          <p:nvPr/>
        </p:nvSpPr>
        <p:spPr>
          <a:xfrm>
            <a:off x="1857772" y="11264975"/>
            <a:ext cx="12048728"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chemeClr val="lt1"/>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sp>
        <p:nvSpPr>
          <p:cNvPr id="527" name="Google Shape;527;p47"/>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528" name="Google Shape;528;p47"/>
          <p:cNvGrpSpPr/>
          <p:nvPr/>
        </p:nvGrpSpPr>
        <p:grpSpPr>
          <a:xfrm>
            <a:off x="1155645" y="2796401"/>
            <a:ext cx="876300" cy="342900"/>
            <a:chOff x="19773900" y="-1752600"/>
            <a:chExt cx="876300" cy="342900"/>
          </a:xfrm>
        </p:grpSpPr>
        <p:sp>
          <p:nvSpPr>
            <p:cNvPr id="529" name="Google Shape;529;p47"/>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530" name="Google Shape;530;p47"/>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pic>
        <p:nvPicPr>
          <p:cNvPr id="531" name="Google Shape;531;p47"/>
          <p:cNvPicPr preferRelativeResize="0"/>
          <p:nvPr>
            <p:ph idx="3" type="pic"/>
          </p:nvPr>
        </p:nvPicPr>
        <p:blipFill rotWithShape="1">
          <a:blip r:embed="rId4">
            <a:alphaModFix/>
          </a:blip>
          <a:srcRect b="0" l="0" r="0" t="0"/>
          <a:stretch/>
        </p:blipFill>
        <p:spPr>
          <a:xfrm>
            <a:off x="21895698" y="4000500"/>
            <a:ext cx="6333279" cy="9867900"/>
          </a:xfrm>
          <a:prstGeom prst="rect">
            <a:avLst/>
          </a:prstGeom>
          <a:noFill/>
          <a:ln>
            <a:noFill/>
          </a:ln>
        </p:spPr>
      </p:pic>
      <p:pic>
        <p:nvPicPr>
          <p:cNvPr id="532" name="Google Shape;532;p47"/>
          <p:cNvPicPr preferRelativeResize="0"/>
          <p:nvPr>
            <p:ph idx="4" type="pic"/>
          </p:nvPr>
        </p:nvPicPr>
        <p:blipFill rotWithShape="1">
          <a:blip r:embed="rId5">
            <a:alphaModFix/>
          </a:blip>
          <a:srcRect b="0" l="0" r="0" t="0"/>
          <a:stretch/>
        </p:blipFill>
        <p:spPr>
          <a:xfrm>
            <a:off x="15313025" y="4000500"/>
            <a:ext cx="6334125" cy="9867900"/>
          </a:xfrm>
          <a:prstGeom prst="rect">
            <a:avLst/>
          </a:prstGeom>
          <a:noFill/>
          <a:ln>
            <a:noFill/>
          </a:ln>
        </p:spPr>
      </p:pic>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6" name="Shape 536"/>
        <p:cNvGrpSpPr/>
        <p:nvPr/>
      </p:nvGrpSpPr>
      <p:grpSpPr>
        <a:xfrm>
          <a:off x="0" y="0"/>
          <a:ext cx="0" cy="0"/>
          <a:chOff x="0" y="0"/>
          <a:chExt cx="0" cy="0"/>
        </a:xfrm>
      </p:grpSpPr>
      <p:pic>
        <p:nvPicPr>
          <p:cNvPr id="537" name="Google Shape;537;p48"/>
          <p:cNvPicPr preferRelativeResize="0"/>
          <p:nvPr>
            <p:ph idx="2" type="pic"/>
          </p:nvPr>
        </p:nvPicPr>
        <p:blipFill rotWithShape="1">
          <a:blip r:embed="rId3">
            <a:alphaModFix/>
          </a:blip>
          <a:srcRect b="0" l="0" r="0" t="0"/>
          <a:stretch/>
        </p:blipFill>
        <p:spPr>
          <a:xfrm>
            <a:off x="1031820" y="4000500"/>
            <a:ext cx="6473880" cy="9867900"/>
          </a:xfrm>
          <a:prstGeom prst="rect">
            <a:avLst/>
          </a:prstGeom>
          <a:noFill/>
          <a:ln>
            <a:noFill/>
          </a:ln>
        </p:spPr>
      </p:pic>
      <p:pic>
        <p:nvPicPr>
          <p:cNvPr id="538" name="Google Shape;538;p48"/>
          <p:cNvPicPr preferRelativeResize="0"/>
          <p:nvPr>
            <p:ph idx="3" type="pic"/>
          </p:nvPr>
        </p:nvPicPr>
        <p:blipFill rotWithShape="1">
          <a:blip r:embed="rId4">
            <a:alphaModFix/>
          </a:blip>
          <a:srcRect b="0" l="0" r="0" t="0"/>
          <a:stretch/>
        </p:blipFill>
        <p:spPr>
          <a:xfrm>
            <a:off x="7939580" y="4000500"/>
            <a:ext cx="6473880" cy="9867900"/>
          </a:xfrm>
          <a:prstGeom prst="rect">
            <a:avLst/>
          </a:prstGeom>
          <a:noFill/>
          <a:ln>
            <a:noFill/>
          </a:ln>
        </p:spPr>
      </p:pic>
      <p:pic>
        <p:nvPicPr>
          <p:cNvPr id="539" name="Google Shape;539;p48"/>
          <p:cNvPicPr preferRelativeResize="0"/>
          <p:nvPr>
            <p:ph idx="4" type="pic"/>
          </p:nvPr>
        </p:nvPicPr>
        <p:blipFill rotWithShape="1">
          <a:blip r:embed="rId5">
            <a:alphaModFix/>
          </a:blip>
          <a:srcRect b="0" l="0" r="0" t="0"/>
          <a:stretch/>
        </p:blipFill>
        <p:spPr>
          <a:xfrm>
            <a:off x="14847341" y="4000500"/>
            <a:ext cx="6473880" cy="9867900"/>
          </a:xfrm>
          <a:prstGeom prst="rect">
            <a:avLst/>
          </a:prstGeom>
          <a:noFill/>
          <a:ln>
            <a:noFill/>
          </a:ln>
        </p:spPr>
      </p:pic>
      <p:pic>
        <p:nvPicPr>
          <p:cNvPr id="540" name="Google Shape;540;p48"/>
          <p:cNvPicPr preferRelativeResize="0"/>
          <p:nvPr>
            <p:ph idx="5" type="pic"/>
          </p:nvPr>
        </p:nvPicPr>
        <p:blipFill rotWithShape="1">
          <a:blip r:embed="rId6">
            <a:alphaModFix/>
          </a:blip>
          <a:srcRect b="0" l="0" r="0" t="0"/>
          <a:stretch/>
        </p:blipFill>
        <p:spPr>
          <a:xfrm>
            <a:off x="21755098" y="4000500"/>
            <a:ext cx="6473880" cy="9867900"/>
          </a:xfrm>
          <a:prstGeom prst="rect">
            <a:avLst/>
          </a:prstGeom>
          <a:noFill/>
          <a:ln>
            <a:noFill/>
          </a:ln>
        </p:spPr>
      </p:pic>
      <p:sp>
        <p:nvSpPr>
          <p:cNvPr id="541" name="Google Shape;541;p48"/>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542" name="Google Shape;542;p48"/>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543" name="Google Shape;543;p48"/>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rgbClr val="0D48BF"/>
                </a:solidFill>
                <a:latin typeface="Montserrat"/>
                <a:ea typeface="Montserrat"/>
                <a:cs typeface="Montserrat"/>
                <a:sym typeface="Montserrat"/>
              </a:rPr>
              <a:t>DENTAL </a:t>
            </a:r>
            <a:r>
              <a:rPr b="1" lang="en-US" sz="10000">
                <a:solidFill>
                  <a:srgbClr val="0D48BF"/>
                </a:solidFill>
                <a:latin typeface="Montserrat"/>
                <a:ea typeface="Montserrat"/>
                <a:cs typeface="Montserrat"/>
                <a:sym typeface="Montserrat"/>
              </a:rPr>
              <a:t>CARE</a:t>
            </a:r>
            <a:endParaRPr/>
          </a:p>
        </p:txBody>
      </p:sp>
      <p:sp>
        <p:nvSpPr>
          <p:cNvPr id="544" name="Google Shape;544;p48"/>
          <p:cNvSpPr/>
          <p:nvPr/>
        </p:nvSpPr>
        <p:spPr>
          <a:xfrm rot="10800000">
            <a:off x="1031819" y="9601201"/>
            <a:ext cx="6473879" cy="4267198"/>
          </a:xfrm>
          <a:prstGeom prst="rect">
            <a:avLst/>
          </a:prstGeom>
          <a:gradFill>
            <a:gsLst>
              <a:gs pos="0">
                <a:srgbClr val="F2425E"/>
              </a:gs>
              <a:gs pos="39000">
                <a:srgbClr val="F46279">
                  <a:alpha val="84705"/>
                </a:srgbClr>
              </a:gs>
              <a:gs pos="100000">
                <a:srgbClr val="FCDEE2">
                  <a:alpha val="0"/>
                </a:srgbClr>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545" name="Google Shape;545;p48"/>
          <p:cNvSpPr/>
          <p:nvPr/>
        </p:nvSpPr>
        <p:spPr>
          <a:xfrm rot="10800000">
            <a:off x="7939580" y="9601201"/>
            <a:ext cx="6473879" cy="4267198"/>
          </a:xfrm>
          <a:prstGeom prst="rect">
            <a:avLst/>
          </a:prstGeom>
          <a:gradFill>
            <a:gsLst>
              <a:gs pos="0">
                <a:srgbClr val="F2425E"/>
              </a:gs>
              <a:gs pos="39000">
                <a:srgbClr val="F46279">
                  <a:alpha val="84705"/>
                </a:srgbClr>
              </a:gs>
              <a:gs pos="100000">
                <a:srgbClr val="FCDEE2">
                  <a:alpha val="0"/>
                </a:srgbClr>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546" name="Google Shape;546;p48"/>
          <p:cNvSpPr/>
          <p:nvPr/>
        </p:nvSpPr>
        <p:spPr>
          <a:xfrm rot="10800000">
            <a:off x="14847341" y="9601201"/>
            <a:ext cx="6473879" cy="4267198"/>
          </a:xfrm>
          <a:prstGeom prst="rect">
            <a:avLst/>
          </a:prstGeom>
          <a:gradFill>
            <a:gsLst>
              <a:gs pos="0">
                <a:srgbClr val="F2425E"/>
              </a:gs>
              <a:gs pos="39000">
                <a:srgbClr val="F46279">
                  <a:alpha val="84705"/>
                </a:srgbClr>
              </a:gs>
              <a:gs pos="100000">
                <a:srgbClr val="FCDEE2">
                  <a:alpha val="0"/>
                </a:srgbClr>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547" name="Google Shape;547;p48"/>
          <p:cNvSpPr/>
          <p:nvPr/>
        </p:nvSpPr>
        <p:spPr>
          <a:xfrm rot="10800000">
            <a:off x="21755102" y="9601201"/>
            <a:ext cx="6473879" cy="4267198"/>
          </a:xfrm>
          <a:prstGeom prst="rect">
            <a:avLst/>
          </a:prstGeom>
          <a:gradFill>
            <a:gsLst>
              <a:gs pos="0">
                <a:srgbClr val="F2425E"/>
              </a:gs>
              <a:gs pos="39000">
                <a:srgbClr val="F46279">
                  <a:alpha val="84705"/>
                </a:srgbClr>
              </a:gs>
              <a:gs pos="100000">
                <a:srgbClr val="FCDEE2">
                  <a:alpha val="0"/>
                </a:srgbClr>
              </a:gs>
            </a:gsLst>
            <a:lin ang="54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548" name="Google Shape;548;p48"/>
          <p:cNvSpPr/>
          <p:nvPr/>
        </p:nvSpPr>
        <p:spPr>
          <a:xfrm>
            <a:off x="1771622" y="11597282"/>
            <a:ext cx="4994275"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5400">
                <a:solidFill>
                  <a:schemeClr val="lt1"/>
                </a:solidFill>
                <a:latin typeface="Montserrat"/>
                <a:ea typeface="Montserrat"/>
                <a:cs typeface="Montserrat"/>
                <a:sym typeface="Montserrat"/>
              </a:rPr>
              <a:t>MEDICAL </a:t>
            </a:r>
            <a:r>
              <a:rPr b="1" lang="en-US" sz="5400">
                <a:solidFill>
                  <a:schemeClr val="lt1"/>
                </a:solidFill>
                <a:latin typeface="Montserrat"/>
                <a:ea typeface="Montserrat"/>
                <a:cs typeface="Montserrat"/>
                <a:sym typeface="Montserrat"/>
              </a:rPr>
              <a:t>ATTENDANT </a:t>
            </a:r>
            <a:endParaRPr/>
          </a:p>
        </p:txBody>
      </p:sp>
      <p:sp>
        <p:nvSpPr>
          <p:cNvPr id="549" name="Google Shape;549;p48"/>
          <p:cNvSpPr/>
          <p:nvPr/>
        </p:nvSpPr>
        <p:spPr>
          <a:xfrm>
            <a:off x="15587144" y="11597282"/>
            <a:ext cx="4994275"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5400">
                <a:solidFill>
                  <a:schemeClr val="lt1"/>
                </a:solidFill>
                <a:latin typeface="Montserrat"/>
                <a:ea typeface="Montserrat"/>
                <a:cs typeface="Montserrat"/>
                <a:sym typeface="Montserrat"/>
              </a:rPr>
              <a:t>MEDICAL </a:t>
            </a:r>
            <a:r>
              <a:rPr b="1" lang="en-US" sz="5400">
                <a:solidFill>
                  <a:schemeClr val="lt1"/>
                </a:solidFill>
                <a:latin typeface="Montserrat"/>
                <a:ea typeface="Montserrat"/>
                <a:cs typeface="Montserrat"/>
                <a:sym typeface="Montserrat"/>
              </a:rPr>
              <a:t>ATTENDANT </a:t>
            </a:r>
            <a:endParaRPr/>
          </a:p>
        </p:txBody>
      </p:sp>
      <p:sp>
        <p:nvSpPr>
          <p:cNvPr id="550" name="Google Shape;550;p48"/>
          <p:cNvSpPr/>
          <p:nvPr/>
        </p:nvSpPr>
        <p:spPr>
          <a:xfrm>
            <a:off x="8679382" y="11597282"/>
            <a:ext cx="4994275"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5400">
                <a:solidFill>
                  <a:schemeClr val="lt1"/>
                </a:solidFill>
                <a:latin typeface="Montserrat"/>
                <a:ea typeface="Montserrat"/>
                <a:cs typeface="Montserrat"/>
                <a:sym typeface="Montserrat"/>
              </a:rPr>
              <a:t>MEDICAL </a:t>
            </a:r>
            <a:r>
              <a:rPr b="1" lang="en-US" sz="5400">
                <a:solidFill>
                  <a:schemeClr val="lt1"/>
                </a:solidFill>
                <a:latin typeface="Montserrat"/>
                <a:ea typeface="Montserrat"/>
                <a:cs typeface="Montserrat"/>
                <a:sym typeface="Montserrat"/>
              </a:rPr>
              <a:t>ATTENDANT </a:t>
            </a:r>
            <a:endParaRPr/>
          </a:p>
        </p:txBody>
      </p:sp>
      <p:sp>
        <p:nvSpPr>
          <p:cNvPr id="551" name="Google Shape;551;p48"/>
          <p:cNvSpPr/>
          <p:nvPr/>
        </p:nvSpPr>
        <p:spPr>
          <a:xfrm>
            <a:off x="22494905" y="11597282"/>
            <a:ext cx="4994275"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5400">
                <a:solidFill>
                  <a:schemeClr val="lt1"/>
                </a:solidFill>
                <a:latin typeface="Montserrat"/>
                <a:ea typeface="Montserrat"/>
                <a:cs typeface="Montserrat"/>
                <a:sym typeface="Montserrat"/>
              </a:rPr>
              <a:t>MEDICAL </a:t>
            </a:r>
            <a:r>
              <a:rPr b="1" lang="en-US" sz="5400">
                <a:solidFill>
                  <a:schemeClr val="lt1"/>
                </a:solidFill>
                <a:latin typeface="Montserrat"/>
                <a:ea typeface="Montserrat"/>
                <a:cs typeface="Montserrat"/>
                <a:sym typeface="Montserrat"/>
              </a:rPr>
              <a:t>ATTENDANT </a:t>
            </a:r>
            <a:endParaRPr/>
          </a:p>
        </p:txBody>
      </p:sp>
      <p:sp>
        <p:nvSpPr>
          <p:cNvPr id="552" name="Google Shape;552;p48"/>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553" name="Google Shape;553;p48"/>
          <p:cNvGrpSpPr/>
          <p:nvPr/>
        </p:nvGrpSpPr>
        <p:grpSpPr>
          <a:xfrm>
            <a:off x="1155645" y="2796401"/>
            <a:ext cx="876300" cy="342900"/>
            <a:chOff x="19773900" y="-1752600"/>
            <a:chExt cx="876300" cy="342900"/>
          </a:xfrm>
        </p:grpSpPr>
        <p:sp>
          <p:nvSpPr>
            <p:cNvPr id="554" name="Google Shape;554;p48"/>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555" name="Google Shape;555;p48"/>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9" name="Shape 559"/>
        <p:cNvGrpSpPr/>
        <p:nvPr/>
      </p:nvGrpSpPr>
      <p:grpSpPr>
        <a:xfrm>
          <a:off x="0" y="0"/>
          <a:ext cx="0" cy="0"/>
          <a:chOff x="0" y="0"/>
          <a:chExt cx="0" cy="0"/>
        </a:xfrm>
      </p:grpSpPr>
      <p:pic>
        <p:nvPicPr>
          <p:cNvPr id="560" name="Google Shape;560;p49"/>
          <p:cNvPicPr preferRelativeResize="0"/>
          <p:nvPr>
            <p:ph idx="3" type="pic"/>
          </p:nvPr>
        </p:nvPicPr>
        <p:blipFill rotWithShape="1">
          <a:blip r:embed="rId3">
            <a:alphaModFix/>
          </a:blip>
          <a:srcRect b="0" l="0" r="0" t="0"/>
          <a:stretch/>
        </p:blipFill>
        <p:spPr>
          <a:xfrm>
            <a:off x="17907000" y="0"/>
            <a:ext cx="5676900" cy="16459200"/>
          </a:xfrm>
          <a:prstGeom prst="rect">
            <a:avLst/>
          </a:prstGeom>
          <a:solidFill>
            <a:srgbClr val="F2F2F2"/>
          </a:solidFill>
          <a:ln>
            <a:noFill/>
          </a:ln>
        </p:spPr>
      </p:pic>
      <p:pic>
        <p:nvPicPr>
          <p:cNvPr id="561" name="Google Shape;561;p49"/>
          <p:cNvPicPr preferRelativeResize="0"/>
          <p:nvPr>
            <p:ph idx="4" type="pic"/>
          </p:nvPr>
        </p:nvPicPr>
        <p:blipFill rotWithShape="1">
          <a:blip r:embed="rId4">
            <a:alphaModFix/>
          </a:blip>
          <a:srcRect b="0" l="0" r="0" t="0"/>
          <a:stretch/>
        </p:blipFill>
        <p:spPr>
          <a:xfrm>
            <a:off x="23583900" y="0"/>
            <a:ext cx="5676900" cy="16459200"/>
          </a:xfrm>
          <a:prstGeom prst="rect">
            <a:avLst/>
          </a:prstGeom>
          <a:solidFill>
            <a:srgbClr val="F2F2F2"/>
          </a:solidFill>
          <a:ln>
            <a:noFill/>
          </a:ln>
        </p:spPr>
      </p:pic>
      <p:sp>
        <p:nvSpPr>
          <p:cNvPr id="562" name="Google Shape;562;p49"/>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563" name="Google Shape;563;p49"/>
          <p:cNvSpPr/>
          <p:nvPr/>
        </p:nvSpPr>
        <p:spPr>
          <a:xfrm>
            <a:off x="993720" y="1125796"/>
            <a:ext cx="9912351" cy="3794757"/>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CARING</a:t>
            </a:r>
            <a:br>
              <a:rPr lang="en-US" sz="10000">
                <a:solidFill>
                  <a:schemeClr val="accent2"/>
                </a:solidFill>
                <a:latin typeface="Montserrat"/>
                <a:ea typeface="Montserrat"/>
                <a:cs typeface="Montserrat"/>
                <a:sym typeface="Montserrat"/>
              </a:rPr>
            </a:br>
            <a:r>
              <a:rPr b="1" lang="en-US" sz="10000">
                <a:solidFill>
                  <a:schemeClr val="accent2"/>
                </a:solidFill>
                <a:latin typeface="Montserrat"/>
                <a:ea typeface="Montserrat"/>
                <a:cs typeface="Montserrat"/>
                <a:sym typeface="Montserrat"/>
              </a:rPr>
              <a:t>ABOUT OUR</a:t>
            </a:r>
            <a:br>
              <a:rPr b="1" lang="en-US" sz="10000">
                <a:solidFill>
                  <a:schemeClr val="accent2"/>
                </a:solidFill>
                <a:latin typeface="Montserrat"/>
                <a:ea typeface="Montserrat"/>
                <a:cs typeface="Montserrat"/>
                <a:sym typeface="Montserrat"/>
              </a:rPr>
            </a:br>
            <a:r>
              <a:rPr b="1" lang="en-US" sz="10000">
                <a:solidFill>
                  <a:schemeClr val="accent2"/>
                </a:solidFill>
                <a:latin typeface="Montserrat"/>
                <a:ea typeface="Montserrat"/>
                <a:cs typeface="Montserrat"/>
                <a:sym typeface="Montserrat"/>
              </a:rPr>
              <a:t>PATIENT</a:t>
            </a:r>
            <a:endParaRPr/>
          </a:p>
        </p:txBody>
      </p:sp>
      <p:sp>
        <p:nvSpPr>
          <p:cNvPr id="564" name="Google Shape;564;p49"/>
          <p:cNvSpPr/>
          <p:nvPr/>
        </p:nvSpPr>
        <p:spPr>
          <a:xfrm>
            <a:off x="1042282" y="6937726"/>
            <a:ext cx="7350926"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2"/>
                </a:solidFill>
                <a:latin typeface="Montserrat"/>
                <a:ea typeface="Montserrat"/>
                <a:cs typeface="Montserrat"/>
                <a:sym typeface="Montserrat"/>
              </a:rPr>
              <a:t>MEDICAL ATTENDANT </a:t>
            </a:r>
            <a:endParaRPr/>
          </a:p>
        </p:txBody>
      </p:sp>
      <p:sp>
        <p:nvSpPr>
          <p:cNvPr id="565" name="Google Shape;565;p49"/>
          <p:cNvSpPr/>
          <p:nvPr/>
        </p:nvSpPr>
        <p:spPr>
          <a:xfrm>
            <a:off x="1042282" y="10731482"/>
            <a:ext cx="7350926"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2"/>
                </a:solidFill>
                <a:latin typeface="Montserrat"/>
                <a:ea typeface="Montserrat"/>
                <a:cs typeface="Montserrat"/>
                <a:sym typeface="Montserrat"/>
              </a:rPr>
              <a:t>MEDICAL TREATMENT</a:t>
            </a:r>
            <a:endParaRPr/>
          </a:p>
        </p:txBody>
      </p:sp>
      <p:sp>
        <p:nvSpPr>
          <p:cNvPr id="566" name="Google Shape;566;p49"/>
          <p:cNvSpPr/>
          <p:nvPr/>
        </p:nvSpPr>
        <p:spPr>
          <a:xfrm>
            <a:off x="1042282" y="7678556"/>
            <a:ext cx="8535712" cy="2245871"/>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sp>
        <p:nvSpPr>
          <p:cNvPr id="567" name="Google Shape;567;p49"/>
          <p:cNvSpPr/>
          <p:nvPr/>
        </p:nvSpPr>
        <p:spPr>
          <a:xfrm>
            <a:off x="1042282" y="11528425"/>
            <a:ext cx="8535712" cy="2245871"/>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sp>
        <p:nvSpPr>
          <p:cNvPr id="568" name="Google Shape;568;p49"/>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4"/>
                </a:solidFill>
              </a:rPr>
              <a:t>‹#›</a:t>
            </a:fld>
            <a:endParaRPr>
              <a:solidFill>
                <a:schemeClr val="accent4"/>
              </a:solidFill>
            </a:endParaRPr>
          </a:p>
        </p:txBody>
      </p:sp>
      <p:sp>
        <p:nvSpPr>
          <p:cNvPr id="569" name="Google Shape;569;p49"/>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570" name="Google Shape;570;p49"/>
          <p:cNvGrpSpPr/>
          <p:nvPr/>
        </p:nvGrpSpPr>
        <p:grpSpPr>
          <a:xfrm>
            <a:off x="1155645" y="5304316"/>
            <a:ext cx="876300" cy="342900"/>
            <a:chOff x="19773900" y="-1752600"/>
            <a:chExt cx="876300" cy="342900"/>
          </a:xfrm>
        </p:grpSpPr>
        <p:sp>
          <p:nvSpPr>
            <p:cNvPr id="571" name="Google Shape;571;p49"/>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572" name="Google Shape;572;p49"/>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pic>
        <p:nvPicPr>
          <p:cNvPr id="573" name="Google Shape;573;p49"/>
          <p:cNvPicPr preferRelativeResize="0"/>
          <p:nvPr>
            <p:ph idx="2" type="pic"/>
          </p:nvPr>
        </p:nvPicPr>
        <p:blipFill rotWithShape="1">
          <a:blip r:embed="rId5">
            <a:alphaModFix/>
          </a:blip>
          <a:srcRect b="0" l="0" r="0" t="0"/>
          <a:stretch/>
        </p:blipFill>
        <p:spPr>
          <a:xfrm>
            <a:off x="12230100" y="0"/>
            <a:ext cx="5676900" cy="16459200"/>
          </a:xfrm>
          <a:prstGeom prst="rect">
            <a:avLst/>
          </a:prstGeom>
          <a:solidFill>
            <a:srgbClr val="F2F2F2"/>
          </a:solidFill>
          <a:ln>
            <a:noFill/>
          </a:ln>
        </p:spPr>
      </p:pic>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7" name="Shape 577"/>
        <p:cNvGrpSpPr/>
        <p:nvPr/>
      </p:nvGrpSpPr>
      <p:grpSpPr>
        <a:xfrm>
          <a:off x="0" y="0"/>
          <a:ext cx="0" cy="0"/>
          <a:chOff x="0" y="0"/>
          <a:chExt cx="0" cy="0"/>
        </a:xfrm>
      </p:grpSpPr>
      <p:grpSp>
        <p:nvGrpSpPr>
          <p:cNvPr id="578" name="Google Shape;578;p50"/>
          <p:cNvGrpSpPr/>
          <p:nvPr/>
        </p:nvGrpSpPr>
        <p:grpSpPr>
          <a:xfrm>
            <a:off x="12240637" y="8831658"/>
            <a:ext cx="15862217" cy="5767411"/>
            <a:chOff x="12272169" y="8831658"/>
            <a:chExt cx="15956805" cy="5767411"/>
          </a:xfrm>
        </p:grpSpPr>
        <p:sp>
          <p:nvSpPr>
            <p:cNvPr id="579" name="Google Shape;579;p50"/>
            <p:cNvSpPr/>
            <p:nvPr/>
          </p:nvSpPr>
          <p:spPr>
            <a:xfrm>
              <a:off x="12272169" y="8831658"/>
              <a:ext cx="15956805" cy="283109"/>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sz="4400">
                <a:solidFill>
                  <a:schemeClr val="lt1"/>
                </a:solidFill>
                <a:latin typeface="Montserrat"/>
                <a:ea typeface="Montserrat"/>
                <a:cs typeface="Montserrat"/>
                <a:sym typeface="Montserrat"/>
              </a:endParaRPr>
            </a:p>
          </p:txBody>
        </p:sp>
        <p:sp>
          <p:nvSpPr>
            <p:cNvPr id="580" name="Google Shape;580;p50"/>
            <p:cNvSpPr/>
            <p:nvPr/>
          </p:nvSpPr>
          <p:spPr>
            <a:xfrm>
              <a:off x="12272169" y="12501624"/>
              <a:ext cx="15956805" cy="283109"/>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sz="4400">
                <a:solidFill>
                  <a:schemeClr val="lt1"/>
                </a:solidFill>
                <a:latin typeface="Montserrat"/>
                <a:ea typeface="Montserrat"/>
                <a:cs typeface="Montserrat"/>
                <a:sym typeface="Montserrat"/>
              </a:endParaRPr>
            </a:p>
          </p:txBody>
        </p:sp>
        <p:sp>
          <p:nvSpPr>
            <p:cNvPr id="581" name="Google Shape;581;p50"/>
            <p:cNvSpPr/>
            <p:nvPr/>
          </p:nvSpPr>
          <p:spPr>
            <a:xfrm>
              <a:off x="12272169" y="10666641"/>
              <a:ext cx="15956805" cy="283109"/>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sz="4400">
                <a:solidFill>
                  <a:schemeClr val="lt1"/>
                </a:solidFill>
                <a:latin typeface="Montserrat"/>
                <a:ea typeface="Montserrat"/>
                <a:cs typeface="Montserrat"/>
                <a:sym typeface="Montserrat"/>
              </a:endParaRPr>
            </a:p>
          </p:txBody>
        </p:sp>
        <p:sp>
          <p:nvSpPr>
            <p:cNvPr id="582" name="Google Shape;582;p50"/>
            <p:cNvSpPr/>
            <p:nvPr/>
          </p:nvSpPr>
          <p:spPr>
            <a:xfrm>
              <a:off x="12272169" y="14315959"/>
              <a:ext cx="15956805" cy="283109"/>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sz="4400">
                <a:solidFill>
                  <a:schemeClr val="lt1"/>
                </a:solidFill>
                <a:latin typeface="Montserrat"/>
                <a:ea typeface="Montserrat"/>
                <a:cs typeface="Montserrat"/>
                <a:sym typeface="Montserrat"/>
              </a:endParaRPr>
            </a:p>
          </p:txBody>
        </p:sp>
      </p:grpSp>
      <p:pic>
        <p:nvPicPr>
          <p:cNvPr id="583" name="Google Shape;583;p50"/>
          <p:cNvPicPr preferRelativeResize="0"/>
          <p:nvPr>
            <p:ph idx="2" type="pic"/>
          </p:nvPr>
        </p:nvPicPr>
        <p:blipFill rotWithShape="1">
          <a:blip r:embed="rId3">
            <a:alphaModFix/>
          </a:blip>
          <a:srcRect b="0" l="0" r="0" t="0"/>
          <a:stretch/>
        </p:blipFill>
        <p:spPr>
          <a:xfrm flipH="1">
            <a:off x="0" y="0"/>
            <a:ext cx="10906125" cy="16459200"/>
          </a:xfrm>
          <a:prstGeom prst="rect">
            <a:avLst/>
          </a:prstGeom>
          <a:solidFill>
            <a:srgbClr val="F2F2F2"/>
          </a:solidFill>
          <a:ln>
            <a:noFill/>
          </a:ln>
        </p:spPr>
      </p:pic>
      <p:sp>
        <p:nvSpPr>
          <p:cNvPr id="584" name="Google Shape;584;p50"/>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585" name="Google Shape;585;p50"/>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586" name="Google Shape;586;p50"/>
          <p:cNvSpPr/>
          <p:nvPr/>
        </p:nvSpPr>
        <p:spPr>
          <a:xfrm>
            <a:off x="12080820" y="1125796"/>
            <a:ext cx="16110058"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DR. </a:t>
            </a:r>
            <a:r>
              <a:rPr b="1" lang="en-US" sz="10000">
                <a:solidFill>
                  <a:schemeClr val="accent2"/>
                </a:solidFill>
                <a:latin typeface="Montserrat"/>
                <a:ea typeface="Montserrat"/>
                <a:cs typeface="Montserrat"/>
                <a:sym typeface="Montserrat"/>
              </a:rPr>
              <a:t>WALTON</a:t>
            </a:r>
            <a:endParaRPr/>
          </a:p>
        </p:txBody>
      </p:sp>
      <p:sp>
        <p:nvSpPr>
          <p:cNvPr id="587" name="Google Shape;587;p50"/>
          <p:cNvSpPr/>
          <p:nvPr/>
        </p:nvSpPr>
        <p:spPr>
          <a:xfrm>
            <a:off x="12118920" y="3773045"/>
            <a:ext cx="16110058" cy="68762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i="1" lang="en-US" sz="4800">
                <a:solidFill>
                  <a:srgbClr val="262626"/>
                </a:solidFill>
                <a:latin typeface="Montserrat"/>
                <a:ea typeface="Montserrat"/>
                <a:cs typeface="Montserrat"/>
                <a:sym typeface="Montserrat"/>
              </a:rPr>
              <a:t>DENTIST</a:t>
            </a:r>
            <a:endParaRPr/>
          </a:p>
        </p:txBody>
      </p:sp>
      <p:sp>
        <p:nvSpPr>
          <p:cNvPr id="588" name="Google Shape;588;p50"/>
          <p:cNvSpPr/>
          <p:nvPr/>
        </p:nvSpPr>
        <p:spPr>
          <a:xfrm>
            <a:off x="12157447" y="4719396"/>
            <a:ext cx="16071532" cy="2245871"/>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 Watch this slideshow about fibromyalgia (fibrositis) with pictures. Watch this slideshow about fibromyalgia (fibrositis) with pictures about this chronic condition.</a:t>
            </a:r>
            <a:endParaRPr/>
          </a:p>
        </p:txBody>
      </p:sp>
      <p:sp>
        <p:nvSpPr>
          <p:cNvPr id="589" name="Google Shape;589;p50"/>
          <p:cNvSpPr/>
          <p:nvPr/>
        </p:nvSpPr>
        <p:spPr>
          <a:xfrm>
            <a:off x="12272168" y="8831658"/>
            <a:ext cx="14645481" cy="283109"/>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sz="4400">
              <a:solidFill>
                <a:schemeClr val="lt1"/>
              </a:solidFill>
              <a:latin typeface="Montserrat"/>
              <a:ea typeface="Montserrat"/>
              <a:cs typeface="Montserrat"/>
              <a:sym typeface="Montserrat"/>
            </a:endParaRPr>
          </a:p>
        </p:txBody>
      </p:sp>
      <p:sp>
        <p:nvSpPr>
          <p:cNvPr id="590" name="Google Shape;590;p50"/>
          <p:cNvSpPr/>
          <p:nvPr/>
        </p:nvSpPr>
        <p:spPr>
          <a:xfrm>
            <a:off x="12272168" y="12501624"/>
            <a:ext cx="13887291" cy="283109"/>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sz="4400">
              <a:solidFill>
                <a:schemeClr val="lt1"/>
              </a:solidFill>
              <a:latin typeface="Montserrat"/>
              <a:ea typeface="Montserrat"/>
              <a:cs typeface="Montserrat"/>
              <a:sym typeface="Montserrat"/>
            </a:endParaRPr>
          </a:p>
        </p:txBody>
      </p:sp>
      <p:sp>
        <p:nvSpPr>
          <p:cNvPr id="591" name="Google Shape;591;p50"/>
          <p:cNvSpPr/>
          <p:nvPr/>
        </p:nvSpPr>
        <p:spPr>
          <a:xfrm>
            <a:off x="12272169" y="10666641"/>
            <a:ext cx="13001650" cy="28310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sz="4400">
              <a:solidFill>
                <a:schemeClr val="lt1"/>
              </a:solidFill>
              <a:latin typeface="Montserrat"/>
              <a:ea typeface="Montserrat"/>
              <a:cs typeface="Montserrat"/>
              <a:sym typeface="Montserrat"/>
            </a:endParaRPr>
          </a:p>
        </p:txBody>
      </p:sp>
      <p:sp>
        <p:nvSpPr>
          <p:cNvPr id="592" name="Google Shape;592;p50"/>
          <p:cNvSpPr/>
          <p:nvPr/>
        </p:nvSpPr>
        <p:spPr>
          <a:xfrm>
            <a:off x="12118920" y="7978496"/>
            <a:ext cx="6702495" cy="588431"/>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4000">
                <a:solidFill>
                  <a:srgbClr val="262626"/>
                </a:solidFill>
                <a:latin typeface="Montserrat"/>
                <a:ea typeface="Montserrat"/>
                <a:cs typeface="Montserrat"/>
                <a:sym typeface="Montserrat"/>
              </a:rPr>
              <a:t>Experience</a:t>
            </a:r>
            <a:endParaRPr/>
          </a:p>
        </p:txBody>
      </p:sp>
      <p:sp>
        <p:nvSpPr>
          <p:cNvPr id="593" name="Google Shape;593;p50"/>
          <p:cNvSpPr/>
          <p:nvPr/>
        </p:nvSpPr>
        <p:spPr>
          <a:xfrm>
            <a:off x="12118920" y="9827721"/>
            <a:ext cx="6702495" cy="588431"/>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4000">
                <a:solidFill>
                  <a:srgbClr val="262626"/>
                </a:solidFill>
                <a:latin typeface="Montserrat"/>
                <a:ea typeface="Montserrat"/>
                <a:cs typeface="Montserrat"/>
                <a:sym typeface="Montserrat"/>
              </a:rPr>
              <a:t>Expertise</a:t>
            </a:r>
            <a:endParaRPr/>
          </a:p>
        </p:txBody>
      </p:sp>
      <p:sp>
        <p:nvSpPr>
          <p:cNvPr id="594" name="Google Shape;594;p50"/>
          <p:cNvSpPr/>
          <p:nvPr/>
        </p:nvSpPr>
        <p:spPr>
          <a:xfrm>
            <a:off x="12118920" y="11676947"/>
            <a:ext cx="6702495" cy="588431"/>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4000">
                <a:solidFill>
                  <a:srgbClr val="262626"/>
                </a:solidFill>
                <a:latin typeface="Montserrat"/>
                <a:ea typeface="Montserrat"/>
                <a:cs typeface="Montserrat"/>
                <a:sym typeface="Montserrat"/>
              </a:rPr>
              <a:t>Education</a:t>
            </a:r>
            <a:endParaRPr/>
          </a:p>
        </p:txBody>
      </p:sp>
      <p:sp>
        <p:nvSpPr>
          <p:cNvPr id="595" name="Google Shape;595;p50"/>
          <p:cNvSpPr/>
          <p:nvPr/>
        </p:nvSpPr>
        <p:spPr>
          <a:xfrm>
            <a:off x="12272169" y="14315959"/>
            <a:ext cx="12178506" cy="283109"/>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1" sz="4400">
              <a:solidFill>
                <a:schemeClr val="lt1"/>
              </a:solidFill>
              <a:latin typeface="Montserrat"/>
              <a:ea typeface="Montserrat"/>
              <a:cs typeface="Montserrat"/>
              <a:sym typeface="Montserrat"/>
            </a:endParaRPr>
          </a:p>
        </p:txBody>
      </p:sp>
      <p:sp>
        <p:nvSpPr>
          <p:cNvPr id="596" name="Google Shape;596;p50"/>
          <p:cNvSpPr/>
          <p:nvPr/>
        </p:nvSpPr>
        <p:spPr>
          <a:xfrm>
            <a:off x="12118920" y="13491283"/>
            <a:ext cx="6702495" cy="588431"/>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4000">
                <a:solidFill>
                  <a:srgbClr val="262626"/>
                </a:solidFill>
                <a:latin typeface="Montserrat"/>
                <a:ea typeface="Montserrat"/>
                <a:cs typeface="Montserrat"/>
                <a:sym typeface="Montserrat"/>
              </a:rPr>
              <a:t>Success Rate</a:t>
            </a:r>
            <a:endParaRPr/>
          </a:p>
        </p:txBody>
      </p:sp>
      <p:grpSp>
        <p:nvGrpSpPr>
          <p:cNvPr id="597" name="Google Shape;597;p50"/>
          <p:cNvGrpSpPr/>
          <p:nvPr/>
        </p:nvGrpSpPr>
        <p:grpSpPr>
          <a:xfrm>
            <a:off x="12272168" y="2796401"/>
            <a:ext cx="876300" cy="342900"/>
            <a:chOff x="19773900" y="-1752600"/>
            <a:chExt cx="876300" cy="342900"/>
          </a:xfrm>
        </p:grpSpPr>
        <p:sp>
          <p:nvSpPr>
            <p:cNvPr id="598" name="Google Shape;598;p50"/>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599" name="Google Shape;599;p50"/>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600" name="Google Shape;600;p50"/>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4" name="Shape 604"/>
        <p:cNvGrpSpPr/>
        <p:nvPr/>
      </p:nvGrpSpPr>
      <p:grpSpPr>
        <a:xfrm>
          <a:off x="0" y="0"/>
          <a:ext cx="0" cy="0"/>
          <a:chOff x="0" y="0"/>
          <a:chExt cx="0" cy="0"/>
        </a:xfrm>
      </p:grpSpPr>
      <p:pic>
        <p:nvPicPr>
          <p:cNvPr id="605" name="Google Shape;605;p51"/>
          <p:cNvPicPr preferRelativeResize="0"/>
          <p:nvPr>
            <p:ph idx="2" type="pic"/>
          </p:nvPr>
        </p:nvPicPr>
        <p:blipFill rotWithShape="1">
          <a:blip r:embed="rId3">
            <a:alphaModFix/>
          </a:blip>
          <a:srcRect b="0" l="0" r="0" t="0"/>
          <a:stretch/>
        </p:blipFill>
        <p:spPr>
          <a:xfrm>
            <a:off x="12419362" y="4861202"/>
            <a:ext cx="4479654" cy="4479654"/>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pic>
      <p:pic>
        <p:nvPicPr>
          <p:cNvPr id="606" name="Google Shape;606;p51"/>
          <p:cNvPicPr preferRelativeResize="0"/>
          <p:nvPr>
            <p:ph idx="3" type="pic"/>
          </p:nvPr>
        </p:nvPicPr>
        <p:blipFill rotWithShape="1">
          <a:blip r:embed="rId4">
            <a:alphaModFix/>
          </a:blip>
          <a:srcRect b="0" l="0" r="0" t="0"/>
          <a:stretch/>
        </p:blipFill>
        <p:spPr>
          <a:xfrm>
            <a:off x="21597836" y="4861202"/>
            <a:ext cx="4479654" cy="4479654"/>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pic>
      <p:sp>
        <p:nvSpPr>
          <p:cNvPr id="607" name="Google Shape;607;p51"/>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608" name="Google Shape;608;p51"/>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pic>
        <p:nvPicPr>
          <p:cNvPr id="609" name="Google Shape;609;p51"/>
          <p:cNvPicPr preferRelativeResize="0"/>
          <p:nvPr>
            <p:ph idx="4" type="pic"/>
          </p:nvPr>
        </p:nvPicPr>
        <p:blipFill rotWithShape="1">
          <a:blip r:embed="rId5">
            <a:alphaModFix/>
          </a:blip>
          <a:srcRect b="0" l="0" r="0" t="0"/>
          <a:stretch/>
        </p:blipFill>
        <p:spPr>
          <a:xfrm>
            <a:off x="3240888" y="4861202"/>
            <a:ext cx="4479654" cy="4479654"/>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pic>
      <p:sp>
        <p:nvSpPr>
          <p:cNvPr id="610" name="Google Shape;610;p51"/>
          <p:cNvSpPr/>
          <p:nvPr/>
        </p:nvSpPr>
        <p:spPr>
          <a:xfrm>
            <a:off x="9175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DENTIST’S </a:t>
            </a:r>
            <a:r>
              <a:rPr b="1" lang="en-US" sz="10000">
                <a:solidFill>
                  <a:schemeClr val="accent2"/>
                </a:solidFill>
                <a:latin typeface="Montserrat"/>
                <a:ea typeface="Montserrat"/>
                <a:cs typeface="Montserrat"/>
                <a:sym typeface="Montserrat"/>
              </a:rPr>
              <a:t>TEAM</a:t>
            </a:r>
            <a:endParaRPr/>
          </a:p>
        </p:txBody>
      </p:sp>
      <p:sp>
        <p:nvSpPr>
          <p:cNvPr id="611" name="Google Shape;611;p51"/>
          <p:cNvSpPr/>
          <p:nvPr/>
        </p:nvSpPr>
        <p:spPr>
          <a:xfrm>
            <a:off x="1915739" y="9819930"/>
            <a:ext cx="7350926" cy="769441"/>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4400">
                <a:solidFill>
                  <a:schemeClr val="accent4"/>
                </a:solidFill>
                <a:latin typeface="Montserrat"/>
                <a:ea typeface="Montserrat"/>
                <a:cs typeface="Montserrat"/>
                <a:sym typeface="Montserrat"/>
              </a:rPr>
              <a:t>DOMINICK	</a:t>
            </a:r>
            <a:r>
              <a:rPr b="1" lang="en-US" sz="4400">
                <a:solidFill>
                  <a:schemeClr val="accent4"/>
                </a:solidFill>
                <a:latin typeface="Montserrat"/>
                <a:ea typeface="Montserrat"/>
                <a:cs typeface="Montserrat"/>
                <a:sym typeface="Montserrat"/>
              </a:rPr>
              <a:t>NORMAN</a:t>
            </a:r>
            <a:endParaRPr/>
          </a:p>
        </p:txBody>
      </p:sp>
      <p:sp>
        <p:nvSpPr>
          <p:cNvPr id="612" name="Google Shape;612;p51"/>
          <p:cNvSpPr/>
          <p:nvPr/>
        </p:nvSpPr>
        <p:spPr>
          <a:xfrm>
            <a:off x="2253948" y="11408048"/>
            <a:ext cx="6453534" cy="2245871"/>
          </a:xfrm>
          <a:prstGeom prst="rect">
            <a:avLst/>
          </a:prstGeom>
          <a:noFill/>
          <a:ln>
            <a:noFill/>
          </a:ln>
        </p:spPr>
        <p:txBody>
          <a:bodyPr anchorCtr="0" anchor="t" bIns="45700" lIns="91425" spcFirstLastPara="1" rIns="91425" wrap="square" tIns="45700">
            <a:noAutofit/>
          </a:bodyPr>
          <a:lstStyle/>
          <a:p>
            <a:pPr indent="0" lvl="0" marL="0" marR="0" rtl="0" algn="ctr">
              <a:lnSpc>
                <a:spcPct val="150000"/>
              </a:lnSpc>
              <a:spcBef>
                <a:spcPts val="0"/>
              </a:spcBef>
              <a:spcAft>
                <a:spcPts val="0"/>
              </a:spcAft>
              <a:buNone/>
            </a:pPr>
            <a:r>
              <a:rPr i="1"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a:t>
            </a:r>
            <a:endParaRPr/>
          </a:p>
        </p:txBody>
      </p:sp>
      <p:sp>
        <p:nvSpPr>
          <p:cNvPr id="613" name="Google Shape;613;p51"/>
          <p:cNvSpPr/>
          <p:nvPr/>
        </p:nvSpPr>
        <p:spPr>
          <a:xfrm>
            <a:off x="11038970" y="9819930"/>
            <a:ext cx="7350926" cy="769441"/>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4400">
                <a:solidFill>
                  <a:schemeClr val="accent4"/>
                </a:solidFill>
                <a:latin typeface="Montserrat"/>
                <a:ea typeface="Montserrat"/>
                <a:cs typeface="Montserrat"/>
                <a:sym typeface="Montserrat"/>
              </a:rPr>
              <a:t>PATTI	</a:t>
            </a:r>
            <a:r>
              <a:rPr b="1" lang="en-US" sz="4400">
                <a:solidFill>
                  <a:schemeClr val="accent4"/>
                </a:solidFill>
                <a:latin typeface="Montserrat"/>
                <a:ea typeface="Montserrat"/>
                <a:cs typeface="Montserrat"/>
                <a:sym typeface="Montserrat"/>
              </a:rPr>
              <a:t>HAMILTON</a:t>
            </a:r>
            <a:endParaRPr/>
          </a:p>
        </p:txBody>
      </p:sp>
      <p:sp>
        <p:nvSpPr>
          <p:cNvPr id="614" name="Google Shape;614;p51"/>
          <p:cNvSpPr/>
          <p:nvPr/>
        </p:nvSpPr>
        <p:spPr>
          <a:xfrm>
            <a:off x="20162200" y="9819930"/>
            <a:ext cx="7350926" cy="769441"/>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4400">
                <a:solidFill>
                  <a:schemeClr val="accent4"/>
                </a:solidFill>
                <a:latin typeface="Montserrat"/>
                <a:ea typeface="Montserrat"/>
                <a:cs typeface="Montserrat"/>
                <a:sym typeface="Montserrat"/>
              </a:rPr>
              <a:t>MELISSA</a:t>
            </a:r>
            <a:r>
              <a:rPr b="1" lang="en-US" sz="4400">
                <a:solidFill>
                  <a:schemeClr val="accent4"/>
                </a:solidFill>
                <a:latin typeface="Montserrat"/>
                <a:ea typeface="Montserrat"/>
                <a:cs typeface="Montserrat"/>
                <a:sym typeface="Montserrat"/>
              </a:rPr>
              <a:t>	SHAW</a:t>
            </a:r>
            <a:endParaRPr/>
          </a:p>
        </p:txBody>
      </p:sp>
      <p:sp>
        <p:nvSpPr>
          <p:cNvPr id="615" name="Google Shape;615;p51"/>
          <p:cNvSpPr/>
          <p:nvPr/>
        </p:nvSpPr>
        <p:spPr>
          <a:xfrm>
            <a:off x="1915739" y="10567994"/>
            <a:ext cx="735092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2800">
                <a:solidFill>
                  <a:srgbClr val="262626"/>
                </a:solidFill>
                <a:latin typeface="Montserrat"/>
                <a:ea typeface="Montserrat"/>
                <a:cs typeface="Montserrat"/>
                <a:sym typeface="Montserrat"/>
              </a:rPr>
              <a:t>CARDIOLOGIST</a:t>
            </a:r>
            <a:endParaRPr/>
          </a:p>
        </p:txBody>
      </p:sp>
      <p:sp>
        <p:nvSpPr>
          <p:cNvPr id="616" name="Google Shape;616;p51"/>
          <p:cNvSpPr/>
          <p:nvPr/>
        </p:nvSpPr>
        <p:spPr>
          <a:xfrm>
            <a:off x="11038970" y="10567994"/>
            <a:ext cx="735092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2800">
                <a:solidFill>
                  <a:srgbClr val="262626"/>
                </a:solidFill>
                <a:latin typeface="Montserrat"/>
                <a:ea typeface="Montserrat"/>
                <a:cs typeface="Montserrat"/>
                <a:sym typeface="Montserrat"/>
              </a:rPr>
              <a:t>CARDIOLOGIST</a:t>
            </a:r>
            <a:endParaRPr/>
          </a:p>
        </p:txBody>
      </p:sp>
      <p:sp>
        <p:nvSpPr>
          <p:cNvPr id="617" name="Google Shape;617;p51"/>
          <p:cNvSpPr/>
          <p:nvPr/>
        </p:nvSpPr>
        <p:spPr>
          <a:xfrm>
            <a:off x="20162200" y="10567994"/>
            <a:ext cx="735092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2800">
                <a:solidFill>
                  <a:srgbClr val="262626"/>
                </a:solidFill>
                <a:latin typeface="Montserrat"/>
                <a:ea typeface="Montserrat"/>
                <a:cs typeface="Montserrat"/>
                <a:sym typeface="Montserrat"/>
              </a:rPr>
              <a:t>CARDIOLOGIST</a:t>
            </a:r>
            <a:endParaRPr/>
          </a:p>
        </p:txBody>
      </p:sp>
      <p:sp>
        <p:nvSpPr>
          <p:cNvPr id="618" name="Google Shape;618;p51"/>
          <p:cNvSpPr/>
          <p:nvPr/>
        </p:nvSpPr>
        <p:spPr>
          <a:xfrm>
            <a:off x="11487666" y="11386184"/>
            <a:ext cx="6453534" cy="2245871"/>
          </a:xfrm>
          <a:prstGeom prst="rect">
            <a:avLst/>
          </a:prstGeom>
          <a:noFill/>
          <a:ln>
            <a:noFill/>
          </a:ln>
        </p:spPr>
        <p:txBody>
          <a:bodyPr anchorCtr="0" anchor="t" bIns="45700" lIns="91425" spcFirstLastPara="1" rIns="91425" wrap="square" tIns="45700">
            <a:noAutofit/>
          </a:bodyPr>
          <a:lstStyle/>
          <a:p>
            <a:pPr indent="0" lvl="0" marL="0" marR="0" rtl="0" algn="ctr">
              <a:lnSpc>
                <a:spcPct val="150000"/>
              </a:lnSpc>
              <a:spcBef>
                <a:spcPts val="0"/>
              </a:spcBef>
              <a:spcAft>
                <a:spcPts val="0"/>
              </a:spcAft>
              <a:buNone/>
            </a:pPr>
            <a:r>
              <a:rPr i="1"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a:t>
            </a:r>
            <a:endParaRPr/>
          </a:p>
        </p:txBody>
      </p:sp>
      <p:sp>
        <p:nvSpPr>
          <p:cNvPr id="619" name="Google Shape;619;p51"/>
          <p:cNvSpPr/>
          <p:nvPr/>
        </p:nvSpPr>
        <p:spPr>
          <a:xfrm>
            <a:off x="20721384" y="11364320"/>
            <a:ext cx="6453534" cy="2245871"/>
          </a:xfrm>
          <a:prstGeom prst="rect">
            <a:avLst/>
          </a:prstGeom>
          <a:noFill/>
          <a:ln>
            <a:noFill/>
          </a:ln>
        </p:spPr>
        <p:txBody>
          <a:bodyPr anchorCtr="0" anchor="t" bIns="45700" lIns="91425" spcFirstLastPara="1" rIns="91425" wrap="square" tIns="45700">
            <a:noAutofit/>
          </a:bodyPr>
          <a:lstStyle/>
          <a:p>
            <a:pPr indent="0" lvl="0" marL="0" marR="0" rtl="0" algn="ctr">
              <a:lnSpc>
                <a:spcPct val="150000"/>
              </a:lnSpc>
              <a:spcBef>
                <a:spcPts val="0"/>
              </a:spcBef>
              <a:spcAft>
                <a:spcPts val="0"/>
              </a:spcAft>
              <a:buNone/>
            </a:pPr>
            <a:r>
              <a:rPr i="1"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a:t>
            </a:r>
            <a:endParaRPr/>
          </a:p>
        </p:txBody>
      </p:sp>
      <p:grpSp>
        <p:nvGrpSpPr>
          <p:cNvPr id="620" name="Google Shape;620;p51"/>
          <p:cNvGrpSpPr/>
          <p:nvPr/>
        </p:nvGrpSpPr>
        <p:grpSpPr>
          <a:xfrm>
            <a:off x="1155645" y="2796401"/>
            <a:ext cx="876300" cy="342900"/>
            <a:chOff x="19773900" y="-1752600"/>
            <a:chExt cx="876300" cy="342900"/>
          </a:xfrm>
        </p:grpSpPr>
        <p:sp>
          <p:nvSpPr>
            <p:cNvPr id="621" name="Google Shape;621;p51"/>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622" name="Google Shape;622;p51"/>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623" name="Google Shape;623;p51"/>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7" name="Shape 627"/>
        <p:cNvGrpSpPr/>
        <p:nvPr/>
      </p:nvGrpSpPr>
      <p:grpSpPr>
        <a:xfrm>
          <a:off x="0" y="0"/>
          <a:ext cx="0" cy="0"/>
          <a:chOff x="0" y="0"/>
          <a:chExt cx="0" cy="0"/>
        </a:xfrm>
      </p:grpSpPr>
      <p:pic>
        <p:nvPicPr>
          <p:cNvPr id="628" name="Google Shape;628;p52"/>
          <p:cNvPicPr preferRelativeResize="0"/>
          <p:nvPr>
            <p:ph idx="2" type="pic"/>
          </p:nvPr>
        </p:nvPicPr>
        <p:blipFill rotWithShape="1">
          <a:blip r:embed="rId3">
            <a:alphaModFix/>
          </a:blip>
          <a:srcRect b="0" l="0" r="0" t="0"/>
          <a:stretch/>
        </p:blipFill>
        <p:spPr>
          <a:xfrm>
            <a:off x="9623927" y="3763488"/>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pic>
      <p:pic>
        <p:nvPicPr>
          <p:cNvPr id="629" name="Google Shape;629;p52"/>
          <p:cNvPicPr preferRelativeResize="0"/>
          <p:nvPr>
            <p:ph idx="3" type="pic"/>
          </p:nvPr>
        </p:nvPicPr>
        <p:blipFill rotWithShape="1">
          <a:blip r:embed="rId4">
            <a:alphaModFix/>
          </a:blip>
          <a:srcRect b="0" l="0" r="0" t="0"/>
          <a:stretch/>
        </p:blipFill>
        <p:spPr>
          <a:xfrm>
            <a:off x="16520583" y="3763488"/>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pic>
      <p:sp>
        <p:nvSpPr>
          <p:cNvPr id="630" name="Google Shape;630;p52"/>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631" name="Google Shape;631;p52"/>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pic>
        <p:nvPicPr>
          <p:cNvPr id="632" name="Google Shape;632;p52"/>
          <p:cNvPicPr preferRelativeResize="0"/>
          <p:nvPr>
            <p:ph idx="4" type="pic"/>
          </p:nvPr>
        </p:nvPicPr>
        <p:blipFill rotWithShape="1">
          <a:blip r:embed="rId5">
            <a:alphaModFix/>
          </a:blip>
          <a:srcRect b="0" l="0" r="0" t="0"/>
          <a:stretch/>
        </p:blipFill>
        <p:spPr>
          <a:xfrm>
            <a:off x="2727271" y="3763488"/>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pic>
      <p:pic>
        <p:nvPicPr>
          <p:cNvPr id="633" name="Google Shape;633;p52"/>
          <p:cNvPicPr preferRelativeResize="0"/>
          <p:nvPr>
            <p:ph idx="5" type="pic"/>
          </p:nvPr>
        </p:nvPicPr>
        <p:blipFill rotWithShape="1">
          <a:blip r:embed="rId5">
            <a:alphaModFix/>
          </a:blip>
          <a:srcRect b="0" l="0" r="0" t="0"/>
          <a:stretch/>
        </p:blipFill>
        <p:spPr>
          <a:xfrm>
            <a:off x="23417239" y="3763488"/>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pic>
      <p:pic>
        <p:nvPicPr>
          <p:cNvPr id="634" name="Google Shape;634;p52"/>
          <p:cNvPicPr preferRelativeResize="0"/>
          <p:nvPr>
            <p:ph idx="6" type="pic"/>
          </p:nvPr>
        </p:nvPicPr>
        <p:blipFill rotWithShape="1">
          <a:blip r:embed="rId5">
            <a:alphaModFix/>
          </a:blip>
          <a:srcRect b="0" l="0" r="0" t="0"/>
          <a:stretch/>
        </p:blipFill>
        <p:spPr>
          <a:xfrm>
            <a:off x="9623927" y="9383423"/>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pic>
      <p:pic>
        <p:nvPicPr>
          <p:cNvPr id="635" name="Google Shape;635;p52"/>
          <p:cNvPicPr preferRelativeResize="0"/>
          <p:nvPr>
            <p:ph idx="7" type="pic"/>
          </p:nvPr>
        </p:nvPicPr>
        <p:blipFill rotWithShape="1">
          <a:blip r:embed="rId3">
            <a:alphaModFix/>
          </a:blip>
          <a:srcRect b="0" l="0" r="0" t="0"/>
          <a:stretch/>
        </p:blipFill>
        <p:spPr>
          <a:xfrm>
            <a:off x="16520583" y="9383423"/>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pic>
      <p:pic>
        <p:nvPicPr>
          <p:cNvPr id="636" name="Google Shape;636;p52"/>
          <p:cNvPicPr preferRelativeResize="0"/>
          <p:nvPr>
            <p:ph idx="8" type="pic"/>
          </p:nvPr>
        </p:nvPicPr>
        <p:blipFill rotWithShape="1">
          <a:blip r:embed="rId4">
            <a:alphaModFix/>
          </a:blip>
          <a:srcRect b="0" l="0" r="0" t="0"/>
          <a:stretch/>
        </p:blipFill>
        <p:spPr>
          <a:xfrm>
            <a:off x="2727271" y="9383423"/>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pic>
      <p:pic>
        <p:nvPicPr>
          <p:cNvPr id="637" name="Google Shape;637;p52"/>
          <p:cNvPicPr preferRelativeResize="0"/>
          <p:nvPr>
            <p:ph idx="9" type="pic"/>
          </p:nvPr>
        </p:nvPicPr>
        <p:blipFill rotWithShape="1">
          <a:blip r:embed="rId4">
            <a:alphaModFix/>
          </a:blip>
          <a:srcRect b="0" l="0" r="0" t="0"/>
          <a:stretch/>
        </p:blipFill>
        <p:spPr>
          <a:xfrm>
            <a:off x="23417239" y="9383423"/>
            <a:ext cx="3157511" cy="3157511"/>
          </a:xfrm>
          <a:prstGeom prst="rect">
            <a:avLst/>
          </a:prstGeom>
          <a:solidFill>
            <a:srgbClr val="F2F2F2"/>
          </a:solidFill>
          <a:ln cap="flat" cmpd="sng" w="76200">
            <a:solidFill>
              <a:schemeClr val="lt1"/>
            </a:solidFill>
            <a:prstDash val="solid"/>
            <a:round/>
            <a:headEnd len="sm" w="sm" type="none"/>
            <a:tailEnd len="sm" w="sm" type="none"/>
          </a:ln>
          <a:effectLst>
            <a:outerShdw blurRad="292100" rotWithShape="0" algn="t" dir="5400000" dist="38100">
              <a:srgbClr val="000000">
                <a:alpha val="9803"/>
              </a:srgbClr>
            </a:outerShdw>
          </a:effectLst>
        </p:spPr>
      </p:pic>
      <p:sp>
        <p:nvSpPr>
          <p:cNvPr id="638" name="Google Shape;638;p52"/>
          <p:cNvSpPr/>
          <p:nvPr/>
        </p:nvSpPr>
        <p:spPr>
          <a:xfrm>
            <a:off x="941333"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DENTIST’S </a:t>
            </a:r>
            <a:r>
              <a:rPr b="1" lang="en-US" sz="10000">
                <a:solidFill>
                  <a:schemeClr val="accent2"/>
                </a:solidFill>
                <a:latin typeface="Montserrat"/>
                <a:ea typeface="Montserrat"/>
                <a:cs typeface="Montserrat"/>
                <a:sym typeface="Montserrat"/>
              </a:rPr>
              <a:t>TEAM</a:t>
            </a:r>
            <a:endParaRPr/>
          </a:p>
        </p:txBody>
      </p:sp>
      <p:sp>
        <p:nvSpPr>
          <p:cNvPr id="639" name="Google Shape;639;p52"/>
          <p:cNvSpPr/>
          <p:nvPr/>
        </p:nvSpPr>
        <p:spPr>
          <a:xfrm>
            <a:off x="536521" y="7284342"/>
            <a:ext cx="7350926" cy="769441"/>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4400">
                <a:solidFill>
                  <a:schemeClr val="accent2"/>
                </a:solidFill>
                <a:latin typeface="Montserrat"/>
                <a:ea typeface="Montserrat"/>
                <a:cs typeface="Montserrat"/>
                <a:sym typeface="Montserrat"/>
              </a:rPr>
              <a:t>DOMINICK	</a:t>
            </a:r>
            <a:r>
              <a:rPr b="1" lang="en-US" sz="4400">
                <a:solidFill>
                  <a:schemeClr val="accent4"/>
                </a:solidFill>
                <a:latin typeface="Montserrat"/>
                <a:ea typeface="Montserrat"/>
                <a:cs typeface="Montserrat"/>
                <a:sym typeface="Montserrat"/>
              </a:rPr>
              <a:t>NORMAN</a:t>
            </a:r>
            <a:endParaRPr/>
          </a:p>
        </p:txBody>
      </p:sp>
      <p:sp>
        <p:nvSpPr>
          <p:cNvPr id="640" name="Google Shape;640;p52"/>
          <p:cNvSpPr/>
          <p:nvPr/>
        </p:nvSpPr>
        <p:spPr>
          <a:xfrm>
            <a:off x="7449812" y="7284342"/>
            <a:ext cx="7350926" cy="769441"/>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4400">
                <a:solidFill>
                  <a:schemeClr val="accent2"/>
                </a:solidFill>
                <a:latin typeface="Montserrat"/>
                <a:ea typeface="Montserrat"/>
                <a:cs typeface="Montserrat"/>
                <a:sym typeface="Montserrat"/>
              </a:rPr>
              <a:t>PATTI	</a:t>
            </a:r>
            <a:r>
              <a:rPr b="1" lang="en-US" sz="4400">
                <a:solidFill>
                  <a:schemeClr val="accent4"/>
                </a:solidFill>
                <a:latin typeface="Montserrat"/>
                <a:ea typeface="Montserrat"/>
                <a:cs typeface="Montserrat"/>
                <a:sym typeface="Montserrat"/>
              </a:rPr>
              <a:t>HAMILTON</a:t>
            </a:r>
            <a:endParaRPr/>
          </a:p>
        </p:txBody>
      </p:sp>
      <p:sp>
        <p:nvSpPr>
          <p:cNvPr id="641" name="Google Shape;641;p52"/>
          <p:cNvSpPr/>
          <p:nvPr/>
        </p:nvSpPr>
        <p:spPr>
          <a:xfrm>
            <a:off x="14456238" y="7284342"/>
            <a:ext cx="7350926" cy="769441"/>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4400">
                <a:solidFill>
                  <a:schemeClr val="accent2"/>
                </a:solidFill>
                <a:latin typeface="Montserrat"/>
                <a:ea typeface="Montserrat"/>
                <a:cs typeface="Montserrat"/>
                <a:sym typeface="Montserrat"/>
              </a:rPr>
              <a:t>MELISSA</a:t>
            </a:r>
            <a:r>
              <a:rPr b="1" lang="en-US" sz="4400">
                <a:solidFill>
                  <a:schemeClr val="accent2"/>
                </a:solidFill>
                <a:latin typeface="Montserrat"/>
                <a:ea typeface="Montserrat"/>
                <a:cs typeface="Montserrat"/>
                <a:sym typeface="Montserrat"/>
              </a:rPr>
              <a:t>	</a:t>
            </a:r>
            <a:r>
              <a:rPr b="1" lang="en-US" sz="4400">
                <a:solidFill>
                  <a:schemeClr val="accent4"/>
                </a:solidFill>
                <a:latin typeface="Montserrat"/>
                <a:ea typeface="Montserrat"/>
                <a:cs typeface="Montserrat"/>
                <a:sym typeface="Montserrat"/>
              </a:rPr>
              <a:t>SHAW</a:t>
            </a:r>
            <a:endParaRPr/>
          </a:p>
        </p:txBody>
      </p:sp>
      <p:sp>
        <p:nvSpPr>
          <p:cNvPr id="642" name="Google Shape;642;p52"/>
          <p:cNvSpPr/>
          <p:nvPr/>
        </p:nvSpPr>
        <p:spPr>
          <a:xfrm>
            <a:off x="536521" y="8072319"/>
            <a:ext cx="735092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2800">
                <a:solidFill>
                  <a:srgbClr val="262626"/>
                </a:solidFill>
                <a:latin typeface="Montserrat"/>
                <a:ea typeface="Montserrat"/>
                <a:cs typeface="Montserrat"/>
                <a:sym typeface="Montserrat"/>
              </a:rPr>
              <a:t>CARDIOLOGIST</a:t>
            </a:r>
            <a:endParaRPr/>
          </a:p>
        </p:txBody>
      </p:sp>
      <p:sp>
        <p:nvSpPr>
          <p:cNvPr id="643" name="Google Shape;643;p52"/>
          <p:cNvSpPr/>
          <p:nvPr/>
        </p:nvSpPr>
        <p:spPr>
          <a:xfrm>
            <a:off x="7449812" y="8072319"/>
            <a:ext cx="735092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2800">
                <a:solidFill>
                  <a:srgbClr val="262626"/>
                </a:solidFill>
                <a:latin typeface="Montserrat"/>
                <a:ea typeface="Montserrat"/>
                <a:cs typeface="Montserrat"/>
                <a:sym typeface="Montserrat"/>
              </a:rPr>
              <a:t>CARDIOLOGIST</a:t>
            </a:r>
            <a:endParaRPr/>
          </a:p>
        </p:txBody>
      </p:sp>
      <p:sp>
        <p:nvSpPr>
          <p:cNvPr id="644" name="Google Shape;644;p52"/>
          <p:cNvSpPr/>
          <p:nvPr/>
        </p:nvSpPr>
        <p:spPr>
          <a:xfrm>
            <a:off x="14456238" y="8072319"/>
            <a:ext cx="735092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2800">
                <a:solidFill>
                  <a:srgbClr val="262626"/>
                </a:solidFill>
                <a:latin typeface="Montserrat"/>
                <a:ea typeface="Montserrat"/>
                <a:cs typeface="Montserrat"/>
                <a:sym typeface="Montserrat"/>
              </a:rPr>
              <a:t>CARDIOLOGIST</a:t>
            </a:r>
            <a:endParaRPr/>
          </a:p>
        </p:txBody>
      </p:sp>
      <p:sp>
        <p:nvSpPr>
          <p:cNvPr id="645" name="Google Shape;645;p52"/>
          <p:cNvSpPr/>
          <p:nvPr/>
        </p:nvSpPr>
        <p:spPr>
          <a:xfrm>
            <a:off x="21255228" y="7284342"/>
            <a:ext cx="7350926" cy="769441"/>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4400">
                <a:solidFill>
                  <a:schemeClr val="accent2"/>
                </a:solidFill>
                <a:latin typeface="Montserrat"/>
                <a:ea typeface="Montserrat"/>
                <a:cs typeface="Montserrat"/>
                <a:sym typeface="Montserrat"/>
              </a:rPr>
              <a:t>MELISSA</a:t>
            </a:r>
            <a:r>
              <a:rPr b="1" lang="en-US" sz="4400">
                <a:solidFill>
                  <a:schemeClr val="accent2"/>
                </a:solidFill>
                <a:latin typeface="Montserrat"/>
                <a:ea typeface="Montserrat"/>
                <a:cs typeface="Montserrat"/>
                <a:sym typeface="Montserrat"/>
              </a:rPr>
              <a:t>	</a:t>
            </a:r>
            <a:r>
              <a:rPr b="1" lang="en-US" sz="4400">
                <a:solidFill>
                  <a:schemeClr val="accent4"/>
                </a:solidFill>
                <a:latin typeface="Montserrat"/>
                <a:ea typeface="Montserrat"/>
                <a:cs typeface="Montserrat"/>
                <a:sym typeface="Montserrat"/>
              </a:rPr>
              <a:t>SHAW</a:t>
            </a:r>
            <a:endParaRPr/>
          </a:p>
        </p:txBody>
      </p:sp>
      <p:sp>
        <p:nvSpPr>
          <p:cNvPr id="646" name="Google Shape;646;p52"/>
          <p:cNvSpPr/>
          <p:nvPr/>
        </p:nvSpPr>
        <p:spPr>
          <a:xfrm>
            <a:off x="21255228" y="8072319"/>
            <a:ext cx="735092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2800">
                <a:solidFill>
                  <a:srgbClr val="262626"/>
                </a:solidFill>
                <a:latin typeface="Montserrat"/>
                <a:ea typeface="Montserrat"/>
                <a:cs typeface="Montserrat"/>
                <a:sym typeface="Montserrat"/>
              </a:rPr>
              <a:t>CARDIOLOGIST</a:t>
            </a:r>
            <a:endParaRPr/>
          </a:p>
        </p:txBody>
      </p:sp>
      <p:sp>
        <p:nvSpPr>
          <p:cNvPr id="647" name="Google Shape;647;p52"/>
          <p:cNvSpPr/>
          <p:nvPr/>
        </p:nvSpPr>
        <p:spPr>
          <a:xfrm>
            <a:off x="536521" y="12937128"/>
            <a:ext cx="7350926" cy="769441"/>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4400">
                <a:solidFill>
                  <a:schemeClr val="accent2"/>
                </a:solidFill>
                <a:latin typeface="Montserrat"/>
                <a:ea typeface="Montserrat"/>
                <a:cs typeface="Montserrat"/>
                <a:sym typeface="Montserrat"/>
              </a:rPr>
              <a:t>DOMINICK	</a:t>
            </a:r>
            <a:r>
              <a:rPr b="1" lang="en-US" sz="4400">
                <a:solidFill>
                  <a:schemeClr val="accent4"/>
                </a:solidFill>
                <a:latin typeface="Montserrat"/>
                <a:ea typeface="Montserrat"/>
                <a:cs typeface="Montserrat"/>
                <a:sym typeface="Montserrat"/>
              </a:rPr>
              <a:t>NORMAN</a:t>
            </a:r>
            <a:endParaRPr/>
          </a:p>
        </p:txBody>
      </p:sp>
      <p:sp>
        <p:nvSpPr>
          <p:cNvPr id="648" name="Google Shape;648;p52"/>
          <p:cNvSpPr/>
          <p:nvPr/>
        </p:nvSpPr>
        <p:spPr>
          <a:xfrm>
            <a:off x="7449812" y="12937128"/>
            <a:ext cx="7350926" cy="769441"/>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4400">
                <a:solidFill>
                  <a:schemeClr val="accent2"/>
                </a:solidFill>
                <a:latin typeface="Montserrat"/>
                <a:ea typeface="Montserrat"/>
                <a:cs typeface="Montserrat"/>
                <a:sym typeface="Montserrat"/>
              </a:rPr>
              <a:t>PATTI	</a:t>
            </a:r>
            <a:r>
              <a:rPr b="1" lang="en-US" sz="4400">
                <a:solidFill>
                  <a:schemeClr val="accent4"/>
                </a:solidFill>
                <a:latin typeface="Montserrat"/>
                <a:ea typeface="Montserrat"/>
                <a:cs typeface="Montserrat"/>
                <a:sym typeface="Montserrat"/>
              </a:rPr>
              <a:t>HAMILTON</a:t>
            </a:r>
            <a:endParaRPr/>
          </a:p>
        </p:txBody>
      </p:sp>
      <p:sp>
        <p:nvSpPr>
          <p:cNvPr id="649" name="Google Shape;649;p52"/>
          <p:cNvSpPr/>
          <p:nvPr/>
        </p:nvSpPr>
        <p:spPr>
          <a:xfrm>
            <a:off x="14456238" y="12937128"/>
            <a:ext cx="7350926" cy="769441"/>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4400">
                <a:solidFill>
                  <a:schemeClr val="accent2"/>
                </a:solidFill>
                <a:latin typeface="Montserrat"/>
                <a:ea typeface="Montserrat"/>
                <a:cs typeface="Montserrat"/>
                <a:sym typeface="Montserrat"/>
              </a:rPr>
              <a:t>MELISSA</a:t>
            </a:r>
            <a:r>
              <a:rPr b="1" lang="en-US" sz="4400">
                <a:solidFill>
                  <a:schemeClr val="accent2"/>
                </a:solidFill>
                <a:latin typeface="Montserrat"/>
                <a:ea typeface="Montserrat"/>
                <a:cs typeface="Montserrat"/>
                <a:sym typeface="Montserrat"/>
              </a:rPr>
              <a:t>	</a:t>
            </a:r>
            <a:r>
              <a:rPr b="1" lang="en-US" sz="4400">
                <a:solidFill>
                  <a:schemeClr val="accent4"/>
                </a:solidFill>
                <a:latin typeface="Montserrat"/>
                <a:ea typeface="Montserrat"/>
                <a:cs typeface="Montserrat"/>
                <a:sym typeface="Montserrat"/>
              </a:rPr>
              <a:t>SHAW</a:t>
            </a:r>
            <a:endParaRPr/>
          </a:p>
        </p:txBody>
      </p:sp>
      <p:sp>
        <p:nvSpPr>
          <p:cNvPr id="650" name="Google Shape;650;p52"/>
          <p:cNvSpPr/>
          <p:nvPr/>
        </p:nvSpPr>
        <p:spPr>
          <a:xfrm>
            <a:off x="536521" y="13725105"/>
            <a:ext cx="735092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2800">
                <a:solidFill>
                  <a:srgbClr val="262626"/>
                </a:solidFill>
                <a:latin typeface="Montserrat"/>
                <a:ea typeface="Montserrat"/>
                <a:cs typeface="Montserrat"/>
                <a:sym typeface="Montserrat"/>
              </a:rPr>
              <a:t>CARDIOLOGIST</a:t>
            </a:r>
            <a:endParaRPr/>
          </a:p>
        </p:txBody>
      </p:sp>
      <p:sp>
        <p:nvSpPr>
          <p:cNvPr id="651" name="Google Shape;651;p52"/>
          <p:cNvSpPr/>
          <p:nvPr/>
        </p:nvSpPr>
        <p:spPr>
          <a:xfrm>
            <a:off x="7449812" y="13725105"/>
            <a:ext cx="735092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2800">
                <a:solidFill>
                  <a:srgbClr val="262626"/>
                </a:solidFill>
                <a:latin typeface="Montserrat"/>
                <a:ea typeface="Montserrat"/>
                <a:cs typeface="Montserrat"/>
                <a:sym typeface="Montserrat"/>
              </a:rPr>
              <a:t>CARDIOLOGIST</a:t>
            </a:r>
            <a:endParaRPr/>
          </a:p>
        </p:txBody>
      </p:sp>
      <p:sp>
        <p:nvSpPr>
          <p:cNvPr id="652" name="Google Shape;652;p52"/>
          <p:cNvSpPr/>
          <p:nvPr/>
        </p:nvSpPr>
        <p:spPr>
          <a:xfrm>
            <a:off x="14456238" y="13725105"/>
            <a:ext cx="735092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2800">
                <a:solidFill>
                  <a:srgbClr val="262626"/>
                </a:solidFill>
                <a:latin typeface="Montserrat"/>
                <a:ea typeface="Montserrat"/>
                <a:cs typeface="Montserrat"/>
                <a:sym typeface="Montserrat"/>
              </a:rPr>
              <a:t>CARDIOLOGIST</a:t>
            </a:r>
            <a:endParaRPr/>
          </a:p>
        </p:txBody>
      </p:sp>
      <p:sp>
        <p:nvSpPr>
          <p:cNvPr id="653" name="Google Shape;653;p52"/>
          <p:cNvSpPr/>
          <p:nvPr/>
        </p:nvSpPr>
        <p:spPr>
          <a:xfrm>
            <a:off x="21255228" y="12937128"/>
            <a:ext cx="7350926" cy="769441"/>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US" sz="4400">
                <a:solidFill>
                  <a:schemeClr val="accent2"/>
                </a:solidFill>
                <a:latin typeface="Montserrat"/>
                <a:ea typeface="Montserrat"/>
                <a:cs typeface="Montserrat"/>
                <a:sym typeface="Montserrat"/>
              </a:rPr>
              <a:t>MELISSA</a:t>
            </a:r>
            <a:r>
              <a:rPr b="1" lang="en-US" sz="4400">
                <a:solidFill>
                  <a:schemeClr val="accent2"/>
                </a:solidFill>
                <a:latin typeface="Montserrat"/>
                <a:ea typeface="Montserrat"/>
                <a:cs typeface="Montserrat"/>
                <a:sym typeface="Montserrat"/>
              </a:rPr>
              <a:t>	</a:t>
            </a:r>
            <a:r>
              <a:rPr b="1" lang="en-US" sz="4400">
                <a:solidFill>
                  <a:schemeClr val="accent4"/>
                </a:solidFill>
                <a:latin typeface="Montserrat"/>
                <a:ea typeface="Montserrat"/>
                <a:cs typeface="Montserrat"/>
                <a:sym typeface="Montserrat"/>
              </a:rPr>
              <a:t>SHAW</a:t>
            </a:r>
            <a:endParaRPr/>
          </a:p>
        </p:txBody>
      </p:sp>
      <p:sp>
        <p:nvSpPr>
          <p:cNvPr id="654" name="Google Shape;654;p52"/>
          <p:cNvSpPr/>
          <p:nvPr/>
        </p:nvSpPr>
        <p:spPr>
          <a:xfrm>
            <a:off x="21255228" y="13725105"/>
            <a:ext cx="7350926" cy="52322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2800">
                <a:solidFill>
                  <a:srgbClr val="262626"/>
                </a:solidFill>
                <a:latin typeface="Montserrat"/>
                <a:ea typeface="Montserrat"/>
                <a:cs typeface="Montserrat"/>
                <a:sym typeface="Montserrat"/>
              </a:rPr>
              <a:t>CARDIOLOGIST</a:t>
            </a:r>
            <a:endParaRPr/>
          </a:p>
        </p:txBody>
      </p:sp>
      <p:grpSp>
        <p:nvGrpSpPr>
          <p:cNvPr id="655" name="Google Shape;655;p52"/>
          <p:cNvGrpSpPr/>
          <p:nvPr/>
        </p:nvGrpSpPr>
        <p:grpSpPr>
          <a:xfrm>
            <a:off x="1155645" y="2796401"/>
            <a:ext cx="876300" cy="342900"/>
            <a:chOff x="19773900" y="-1752600"/>
            <a:chExt cx="876300" cy="342900"/>
          </a:xfrm>
        </p:grpSpPr>
        <p:sp>
          <p:nvSpPr>
            <p:cNvPr id="656" name="Google Shape;656;p52"/>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657" name="Google Shape;657;p52"/>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658" name="Google Shape;658;p52"/>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2" name="Shape 662"/>
        <p:cNvGrpSpPr/>
        <p:nvPr/>
      </p:nvGrpSpPr>
      <p:grpSpPr>
        <a:xfrm>
          <a:off x="0" y="0"/>
          <a:ext cx="0" cy="0"/>
          <a:chOff x="0" y="0"/>
          <a:chExt cx="0" cy="0"/>
        </a:xfrm>
      </p:grpSpPr>
      <p:sp>
        <p:nvSpPr>
          <p:cNvPr id="663" name="Google Shape;663;p53"/>
          <p:cNvSpPr/>
          <p:nvPr/>
        </p:nvSpPr>
        <p:spPr>
          <a:xfrm>
            <a:off x="20558234" y="1"/>
            <a:ext cx="8702566" cy="16459200"/>
          </a:xfrm>
          <a:prstGeom prst="parallelogram">
            <a:avLst>
              <a:gd fmla="val 0" name="adj"/>
            </a:avLst>
          </a:prstGeom>
          <a:solidFill>
            <a:schemeClr val="accent6">
              <a:alpha val="65882"/>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664" name="Google Shape;664;p53"/>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665" name="Google Shape;665;p53"/>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666" name="Google Shape;666;p53"/>
          <p:cNvSpPr/>
          <p:nvPr/>
        </p:nvSpPr>
        <p:spPr>
          <a:xfrm>
            <a:off x="9556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a:t>
            </a:r>
            <a:r>
              <a:rPr b="1" lang="en-US" sz="10000">
                <a:solidFill>
                  <a:schemeClr val="accent2"/>
                </a:solidFill>
                <a:latin typeface="Montserrat"/>
                <a:ea typeface="Montserrat"/>
                <a:cs typeface="Montserrat"/>
                <a:sym typeface="Montserrat"/>
              </a:rPr>
              <a:t>PROBLEMS</a:t>
            </a:r>
            <a:endParaRPr/>
          </a:p>
        </p:txBody>
      </p:sp>
      <p:grpSp>
        <p:nvGrpSpPr>
          <p:cNvPr id="667" name="Google Shape;667;p53"/>
          <p:cNvGrpSpPr/>
          <p:nvPr/>
        </p:nvGrpSpPr>
        <p:grpSpPr>
          <a:xfrm>
            <a:off x="1155645" y="2796401"/>
            <a:ext cx="876300" cy="342900"/>
            <a:chOff x="19773900" y="-1752600"/>
            <a:chExt cx="876300" cy="342900"/>
          </a:xfrm>
        </p:grpSpPr>
        <p:sp>
          <p:nvSpPr>
            <p:cNvPr id="668" name="Google Shape;668;p53"/>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669" name="Google Shape;669;p53"/>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pic>
        <p:nvPicPr>
          <p:cNvPr id="670" name="Google Shape;670;p53"/>
          <p:cNvPicPr preferRelativeResize="0"/>
          <p:nvPr/>
        </p:nvPicPr>
        <p:blipFill rotWithShape="1">
          <a:blip r:embed="rId3">
            <a:alphaModFix/>
          </a:blip>
          <a:srcRect b="0" l="0" r="0" t="0"/>
          <a:stretch/>
        </p:blipFill>
        <p:spPr>
          <a:xfrm>
            <a:off x="14259317" y="2458340"/>
            <a:ext cx="13999966" cy="12307720"/>
          </a:xfrm>
          <a:prstGeom prst="rect">
            <a:avLst/>
          </a:prstGeom>
          <a:noFill/>
          <a:ln>
            <a:noFill/>
          </a:ln>
        </p:spPr>
      </p:pic>
      <p:sp>
        <p:nvSpPr>
          <p:cNvPr id="671" name="Google Shape;671;p53"/>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672" name="Google Shape;672;p53"/>
          <p:cNvSpPr/>
          <p:nvPr/>
        </p:nvSpPr>
        <p:spPr>
          <a:xfrm>
            <a:off x="993719" y="63228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673" name="Google Shape;673;p53"/>
          <p:cNvSpPr/>
          <p:nvPr/>
        </p:nvSpPr>
        <p:spPr>
          <a:xfrm>
            <a:off x="993720" y="11062090"/>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674" name="Google Shape;674;p53"/>
          <p:cNvSpPr/>
          <p:nvPr/>
        </p:nvSpPr>
        <p:spPr>
          <a:xfrm>
            <a:off x="993719" y="70636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675" name="Google Shape;675;p53"/>
          <p:cNvSpPr/>
          <p:nvPr/>
        </p:nvSpPr>
        <p:spPr>
          <a:xfrm>
            <a:off x="993720" y="11859033"/>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676" name="Google Shape;676;p53"/>
          <p:cNvSpPr/>
          <p:nvPr/>
        </p:nvSpPr>
        <p:spPr>
          <a:xfrm>
            <a:off x="1126629" y="5375563"/>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677" name="Google Shape;677;p53"/>
          <p:cNvGrpSpPr/>
          <p:nvPr/>
        </p:nvGrpSpPr>
        <p:grpSpPr>
          <a:xfrm>
            <a:off x="991897" y="9846981"/>
            <a:ext cx="764593" cy="846068"/>
            <a:chOff x="9246959" y="4701136"/>
            <a:chExt cx="3627388" cy="4013920"/>
          </a:xfrm>
        </p:grpSpPr>
        <p:sp>
          <p:nvSpPr>
            <p:cNvPr id="678" name="Google Shape;678;p53"/>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679" name="Google Shape;679;p53"/>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3" name="Shape 683"/>
        <p:cNvGrpSpPr/>
        <p:nvPr/>
      </p:nvGrpSpPr>
      <p:grpSpPr>
        <a:xfrm>
          <a:off x="0" y="0"/>
          <a:ext cx="0" cy="0"/>
          <a:chOff x="0" y="0"/>
          <a:chExt cx="0" cy="0"/>
        </a:xfrm>
      </p:grpSpPr>
      <p:grpSp>
        <p:nvGrpSpPr>
          <p:cNvPr id="684" name="Google Shape;684;p54"/>
          <p:cNvGrpSpPr/>
          <p:nvPr/>
        </p:nvGrpSpPr>
        <p:grpSpPr>
          <a:xfrm>
            <a:off x="9960139" y="4816141"/>
            <a:ext cx="9269169" cy="9081058"/>
            <a:chOff x="13256697" y="6090499"/>
            <a:chExt cx="3294351" cy="3227495"/>
          </a:xfrm>
        </p:grpSpPr>
        <p:sp>
          <p:nvSpPr>
            <p:cNvPr id="685" name="Google Shape;685;p54"/>
            <p:cNvSpPr/>
            <p:nvPr/>
          </p:nvSpPr>
          <p:spPr>
            <a:xfrm>
              <a:off x="13439052" y="6272576"/>
              <a:ext cx="2812531" cy="2858638"/>
            </a:xfrm>
            <a:custGeom>
              <a:rect b="b" l="l" r="r" t="t"/>
              <a:pathLst>
                <a:path extrusionOk="0" h="2858638" w="2812531">
                  <a:moveTo>
                    <a:pt x="0" y="853592"/>
                  </a:moveTo>
                  <a:lnTo>
                    <a:pt x="1954602" y="0"/>
                  </a:lnTo>
                  <a:lnTo>
                    <a:pt x="2841407" y="2030656"/>
                  </a:lnTo>
                  <a:lnTo>
                    <a:pt x="886806" y="288424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686" name="Google Shape;686;p54"/>
            <p:cNvSpPr/>
            <p:nvPr/>
          </p:nvSpPr>
          <p:spPr>
            <a:xfrm>
              <a:off x="13256697" y="6090499"/>
              <a:ext cx="3181388" cy="3227495"/>
            </a:xfrm>
            <a:custGeom>
              <a:rect b="b" l="l" r="r" t="t"/>
              <a:pathLst>
                <a:path extrusionOk="0" h="3227495" w="3181387">
                  <a:moveTo>
                    <a:pt x="997757" y="3249166"/>
                  </a:moveTo>
                  <a:lnTo>
                    <a:pt x="0" y="964560"/>
                  </a:lnTo>
                  <a:lnTo>
                    <a:pt x="2208529" y="0"/>
                  </a:lnTo>
                  <a:lnTo>
                    <a:pt x="3206286" y="2284605"/>
                  </a:lnTo>
                  <a:lnTo>
                    <a:pt x="997757" y="3249166"/>
                  </a:lnTo>
                  <a:close/>
                  <a:moveTo>
                    <a:pt x="364707" y="1107492"/>
                  </a:moveTo>
                  <a:lnTo>
                    <a:pt x="1140689" y="2884459"/>
                  </a:lnTo>
                  <a:lnTo>
                    <a:pt x="2841579" y="2141674"/>
                  </a:lnTo>
                  <a:lnTo>
                    <a:pt x="2065597" y="364707"/>
                  </a:lnTo>
                  <a:lnTo>
                    <a:pt x="364707" y="1107492"/>
                  </a:lnTo>
                  <a:close/>
                </a:path>
              </a:pathLst>
            </a:custGeom>
            <a:solidFill>
              <a:srgbClr val="FABEC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687" name="Google Shape;687;p54"/>
            <p:cNvSpPr/>
            <p:nvPr/>
          </p:nvSpPr>
          <p:spPr>
            <a:xfrm>
              <a:off x="14291802" y="6496241"/>
              <a:ext cx="2120925" cy="2213139"/>
            </a:xfrm>
            <a:custGeom>
              <a:rect b="b" l="l" r="r" t="t"/>
              <a:pathLst>
                <a:path extrusionOk="0" h="2213139" w="2120925">
                  <a:moveTo>
                    <a:pt x="0" y="0"/>
                  </a:moveTo>
                  <a:lnTo>
                    <a:pt x="2132913" y="0"/>
                  </a:lnTo>
                  <a:lnTo>
                    <a:pt x="2132913" y="2215906"/>
                  </a:lnTo>
                  <a:lnTo>
                    <a:pt x="0" y="221590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688" name="Google Shape;688;p54"/>
            <p:cNvSpPr/>
            <p:nvPr/>
          </p:nvSpPr>
          <p:spPr>
            <a:xfrm>
              <a:off x="14153480" y="6357920"/>
              <a:ext cx="2397568" cy="2489782"/>
            </a:xfrm>
            <a:custGeom>
              <a:rect b="b" l="l" r="r" t="t"/>
              <a:pathLst>
                <a:path extrusionOk="0" h="2489781" w="2397567">
                  <a:moveTo>
                    <a:pt x="2410017" y="2493009"/>
                  </a:moveTo>
                  <a:lnTo>
                    <a:pt x="0" y="2493009"/>
                  </a:lnTo>
                  <a:lnTo>
                    <a:pt x="0" y="0"/>
                  </a:lnTo>
                  <a:lnTo>
                    <a:pt x="2410017" y="0"/>
                  </a:lnTo>
                  <a:lnTo>
                    <a:pt x="2410017" y="2493009"/>
                  </a:lnTo>
                  <a:close/>
                  <a:moveTo>
                    <a:pt x="277103" y="2215906"/>
                  </a:moveTo>
                  <a:lnTo>
                    <a:pt x="2132913" y="2215906"/>
                  </a:lnTo>
                  <a:lnTo>
                    <a:pt x="2132913" y="276642"/>
                  </a:lnTo>
                  <a:lnTo>
                    <a:pt x="277103" y="276642"/>
                  </a:lnTo>
                  <a:lnTo>
                    <a:pt x="277103" y="2215906"/>
                  </a:lnTo>
                  <a:close/>
                </a:path>
              </a:pathLst>
            </a:custGeom>
            <a:solidFill>
              <a:srgbClr val="FCDEE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689" name="Google Shape;689;p54"/>
            <p:cNvSpPr/>
            <p:nvPr/>
          </p:nvSpPr>
          <p:spPr>
            <a:xfrm>
              <a:off x="14924391" y="7025965"/>
              <a:ext cx="414964" cy="1014356"/>
            </a:xfrm>
            <a:custGeom>
              <a:rect b="b" l="l" r="r" t="t"/>
              <a:pathLst>
                <a:path extrusionOk="0" h="1014355" w="414963">
                  <a:moveTo>
                    <a:pt x="433868" y="38315"/>
                  </a:moveTo>
                  <a:cubicBezTo>
                    <a:pt x="433868" y="38315"/>
                    <a:pt x="369318" y="38315"/>
                    <a:pt x="286325" y="10651"/>
                  </a:cubicBezTo>
                  <a:cubicBezTo>
                    <a:pt x="203332" y="-17013"/>
                    <a:pt x="0" y="-7792"/>
                    <a:pt x="0" y="250869"/>
                  </a:cubicBezTo>
                  <a:cubicBezTo>
                    <a:pt x="0" y="509530"/>
                    <a:pt x="119878" y="601744"/>
                    <a:pt x="119878" y="601744"/>
                  </a:cubicBezTo>
                  <a:cubicBezTo>
                    <a:pt x="119878" y="601744"/>
                    <a:pt x="129100" y="749286"/>
                    <a:pt x="216703" y="888069"/>
                  </a:cubicBezTo>
                  <a:cubicBezTo>
                    <a:pt x="304307" y="1026390"/>
                    <a:pt x="341192" y="1109383"/>
                    <a:pt x="350414" y="943397"/>
                  </a:cubicBezTo>
                  <a:cubicBezTo>
                    <a:pt x="359635" y="777412"/>
                    <a:pt x="377617" y="551026"/>
                    <a:pt x="396521" y="517829"/>
                  </a:cubicBezTo>
                  <a:cubicBezTo>
                    <a:pt x="433407" y="454201"/>
                    <a:pt x="433407" y="454201"/>
                    <a:pt x="433407" y="454201"/>
                  </a:cubicBezTo>
                  <a:lnTo>
                    <a:pt x="433407" y="38315"/>
                  </a:lnTo>
                  <a:close/>
                </a:path>
              </a:pathLst>
            </a:custGeom>
            <a:solidFill>
              <a:srgbClr val="E6E7E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690" name="Google Shape;690;p54"/>
            <p:cNvSpPr/>
            <p:nvPr/>
          </p:nvSpPr>
          <p:spPr>
            <a:xfrm>
              <a:off x="15358256" y="7025965"/>
              <a:ext cx="414964" cy="1014356"/>
            </a:xfrm>
            <a:custGeom>
              <a:rect b="b" l="l" r="r" t="t"/>
              <a:pathLst>
                <a:path extrusionOk="0" h="1014355" w="414963">
                  <a:moveTo>
                    <a:pt x="0" y="38315"/>
                  </a:moveTo>
                  <a:cubicBezTo>
                    <a:pt x="0" y="38315"/>
                    <a:pt x="64550" y="38315"/>
                    <a:pt x="147542" y="10651"/>
                  </a:cubicBezTo>
                  <a:cubicBezTo>
                    <a:pt x="230535" y="-17013"/>
                    <a:pt x="433868" y="-7792"/>
                    <a:pt x="433868" y="250869"/>
                  </a:cubicBezTo>
                  <a:cubicBezTo>
                    <a:pt x="433868" y="509530"/>
                    <a:pt x="313989" y="601744"/>
                    <a:pt x="313989" y="601744"/>
                  </a:cubicBezTo>
                  <a:cubicBezTo>
                    <a:pt x="313989" y="601744"/>
                    <a:pt x="304768" y="749286"/>
                    <a:pt x="217164" y="888069"/>
                  </a:cubicBezTo>
                  <a:cubicBezTo>
                    <a:pt x="129561" y="1026390"/>
                    <a:pt x="92675" y="1109383"/>
                    <a:pt x="83454" y="943397"/>
                  </a:cubicBezTo>
                  <a:cubicBezTo>
                    <a:pt x="74232" y="777412"/>
                    <a:pt x="56251" y="551026"/>
                    <a:pt x="37347" y="517829"/>
                  </a:cubicBezTo>
                  <a:cubicBezTo>
                    <a:pt x="461" y="454201"/>
                    <a:pt x="461" y="454201"/>
                    <a:pt x="461" y="454201"/>
                  </a:cubicBezTo>
                  <a:lnTo>
                    <a:pt x="461" y="38315"/>
                  </a:lnTo>
                  <a:close/>
                </a:path>
              </a:pathLst>
            </a:custGeom>
            <a:solidFill>
              <a:srgbClr val="E6E7E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691" name="Google Shape;691;p54"/>
            <p:cNvSpPr/>
            <p:nvPr/>
          </p:nvSpPr>
          <p:spPr>
            <a:xfrm>
              <a:off x="13902081" y="7879799"/>
              <a:ext cx="1060463" cy="1060463"/>
            </a:xfrm>
            <a:custGeom>
              <a:rect b="b" l="l" r="r" t="t"/>
              <a:pathLst>
                <a:path extrusionOk="0" h="1060462" w="1060462">
                  <a:moveTo>
                    <a:pt x="932861" y="932861"/>
                  </a:moveTo>
                  <a:cubicBezTo>
                    <a:pt x="719386" y="1146337"/>
                    <a:pt x="373583" y="1146337"/>
                    <a:pt x="160107" y="932861"/>
                  </a:cubicBezTo>
                  <a:cubicBezTo>
                    <a:pt x="-53369" y="719386"/>
                    <a:pt x="-53369" y="373583"/>
                    <a:pt x="160107" y="160107"/>
                  </a:cubicBezTo>
                  <a:cubicBezTo>
                    <a:pt x="373583" y="-53369"/>
                    <a:pt x="719386" y="-53369"/>
                    <a:pt x="932861" y="160107"/>
                  </a:cubicBezTo>
                  <a:cubicBezTo>
                    <a:pt x="1145876" y="373583"/>
                    <a:pt x="1145876" y="719847"/>
                    <a:pt x="932861" y="932861"/>
                  </a:cubicBezTo>
                  <a:close/>
                </a:path>
              </a:pathLst>
            </a:custGeom>
            <a:solidFill>
              <a:srgbClr val="C4D6F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692" name="Google Shape;692;p54"/>
            <p:cNvSpPr/>
            <p:nvPr/>
          </p:nvSpPr>
          <p:spPr>
            <a:xfrm>
              <a:off x="13791539" y="7769718"/>
              <a:ext cx="1290998" cy="1290998"/>
            </a:xfrm>
            <a:custGeom>
              <a:rect b="b" l="l" r="r" t="t"/>
              <a:pathLst>
                <a:path extrusionOk="0" h="1290998" w="1290997">
                  <a:moveTo>
                    <a:pt x="657026" y="1314052"/>
                  </a:moveTo>
                  <a:cubicBezTo>
                    <a:pt x="481358" y="1314052"/>
                    <a:pt x="316294" y="1245813"/>
                    <a:pt x="192266" y="1121785"/>
                  </a:cubicBezTo>
                  <a:cubicBezTo>
                    <a:pt x="68238" y="997757"/>
                    <a:pt x="0" y="832694"/>
                    <a:pt x="0" y="657026"/>
                  </a:cubicBezTo>
                  <a:cubicBezTo>
                    <a:pt x="0" y="481358"/>
                    <a:pt x="68238" y="316295"/>
                    <a:pt x="192266" y="192267"/>
                  </a:cubicBezTo>
                  <a:cubicBezTo>
                    <a:pt x="316294" y="68239"/>
                    <a:pt x="481358" y="0"/>
                    <a:pt x="657026" y="0"/>
                  </a:cubicBezTo>
                  <a:cubicBezTo>
                    <a:pt x="832694" y="0"/>
                    <a:pt x="997757" y="68239"/>
                    <a:pt x="1121785" y="192267"/>
                  </a:cubicBezTo>
                  <a:cubicBezTo>
                    <a:pt x="1378140" y="448622"/>
                    <a:pt x="1378140" y="865430"/>
                    <a:pt x="1121785" y="1121324"/>
                  </a:cubicBezTo>
                  <a:cubicBezTo>
                    <a:pt x="997296" y="1245352"/>
                    <a:pt x="832233" y="1314052"/>
                    <a:pt x="657026" y="1314052"/>
                  </a:cubicBezTo>
                  <a:close/>
                  <a:moveTo>
                    <a:pt x="657026" y="221314"/>
                  </a:moveTo>
                  <a:cubicBezTo>
                    <a:pt x="540836" y="221314"/>
                    <a:pt x="431101" y="266499"/>
                    <a:pt x="349031" y="349031"/>
                  </a:cubicBezTo>
                  <a:cubicBezTo>
                    <a:pt x="179356" y="518705"/>
                    <a:pt x="179356" y="794886"/>
                    <a:pt x="349031" y="965021"/>
                  </a:cubicBezTo>
                  <a:cubicBezTo>
                    <a:pt x="431101" y="1047092"/>
                    <a:pt x="540836" y="1092738"/>
                    <a:pt x="657026" y="1092738"/>
                  </a:cubicBezTo>
                  <a:cubicBezTo>
                    <a:pt x="773216" y="1092738"/>
                    <a:pt x="882489" y="1047553"/>
                    <a:pt x="965021" y="965021"/>
                  </a:cubicBezTo>
                  <a:cubicBezTo>
                    <a:pt x="1134695" y="795347"/>
                    <a:pt x="1134695" y="519166"/>
                    <a:pt x="965021" y="349031"/>
                  </a:cubicBezTo>
                  <a:cubicBezTo>
                    <a:pt x="882489" y="266499"/>
                    <a:pt x="773216" y="221314"/>
                    <a:pt x="657026" y="2213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693" name="Google Shape;693;p54"/>
            <p:cNvSpPr/>
            <p:nvPr/>
          </p:nvSpPr>
          <p:spPr>
            <a:xfrm>
              <a:off x="13588978" y="8669663"/>
              <a:ext cx="599392" cy="599392"/>
            </a:xfrm>
            <a:custGeom>
              <a:rect b="b" l="l" r="r" t="t"/>
              <a:pathLst>
                <a:path extrusionOk="0" h="599391" w="599391">
                  <a:moveTo>
                    <a:pt x="0" y="387315"/>
                  </a:moveTo>
                  <a:lnTo>
                    <a:pt x="387315" y="0"/>
                  </a:lnTo>
                  <a:lnTo>
                    <a:pt x="616184" y="228868"/>
                  </a:lnTo>
                  <a:lnTo>
                    <a:pt x="228868" y="61618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694" name="Google Shape;694;p54"/>
            <p:cNvSpPr/>
            <p:nvPr/>
          </p:nvSpPr>
          <p:spPr>
            <a:xfrm>
              <a:off x="14103597" y="8120507"/>
              <a:ext cx="322749" cy="322750"/>
            </a:xfrm>
            <a:custGeom>
              <a:rect b="b" l="l" r="r" t="t"/>
              <a:pathLst>
                <a:path extrusionOk="0" h="322749" w="322749">
                  <a:moveTo>
                    <a:pt x="20835" y="356033"/>
                  </a:moveTo>
                  <a:cubicBezTo>
                    <a:pt x="20835" y="356033"/>
                    <a:pt x="16224" y="347734"/>
                    <a:pt x="11152" y="332980"/>
                  </a:cubicBezTo>
                  <a:cubicBezTo>
                    <a:pt x="8386" y="325602"/>
                    <a:pt x="5158" y="316842"/>
                    <a:pt x="3775" y="305315"/>
                  </a:cubicBezTo>
                  <a:cubicBezTo>
                    <a:pt x="1931" y="294250"/>
                    <a:pt x="-375" y="280418"/>
                    <a:pt x="86" y="267046"/>
                  </a:cubicBezTo>
                  <a:cubicBezTo>
                    <a:pt x="-375" y="252753"/>
                    <a:pt x="1009" y="237999"/>
                    <a:pt x="4236" y="221862"/>
                  </a:cubicBezTo>
                  <a:cubicBezTo>
                    <a:pt x="6541" y="205724"/>
                    <a:pt x="12535" y="189587"/>
                    <a:pt x="18068" y="172527"/>
                  </a:cubicBezTo>
                  <a:cubicBezTo>
                    <a:pt x="25445" y="156389"/>
                    <a:pt x="32822" y="139330"/>
                    <a:pt x="43888" y="124115"/>
                  </a:cubicBezTo>
                  <a:cubicBezTo>
                    <a:pt x="53571" y="107977"/>
                    <a:pt x="66942" y="94145"/>
                    <a:pt x="79391" y="79391"/>
                  </a:cubicBezTo>
                  <a:cubicBezTo>
                    <a:pt x="93684" y="66942"/>
                    <a:pt x="107516" y="53571"/>
                    <a:pt x="123653" y="43888"/>
                  </a:cubicBezTo>
                  <a:cubicBezTo>
                    <a:pt x="138869" y="32823"/>
                    <a:pt x="155928" y="25445"/>
                    <a:pt x="172066" y="18068"/>
                  </a:cubicBezTo>
                  <a:cubicBezTo>
                    <a:pt x="189125" y="12535"/>
                    <a:pt x="204802" y="6080"/>
                    <a:pt x="221400" y="4236"/>
                  </a:cubicBezTo>
                  <a:cubicBezTo>
                    <a:pt x="237077" y="1009"/>
                    <a:pt x="252292" y="-375"/>
                    <a:pt x="266585" y="86"/>
                  </a:cubicBezTo>
                  <a:cubicBezTo>
                    <a:pt x="280417" y="-375"/>
                    <a:pt x="293327" y="1931"/>
                    <a:pt x="304393" y="3775"/>
                  </a:cubicBezTo>
                  <a:cubicBezTo>
                    <a:pt x="315459" y="5158"/>
                    <a:pt x="324680" y="7925"/>
                    <a:pt x="332518" y="11152"/>
                  </a:cubicBezTo>
                  <a:cubicBezTo>
                    <a:pt x="347734" y="16685"/>
                    <a:pt x="356033" y="20835"/>
                    <a:pt x="356033" y="20835"/>
                  </a:cubicBezTo>
                  <a:cubicBezTo>
                    <a:pt x="356033" y="20835"/>
                    <a:pt x="347734" y="25906"/>
                    <a:pt x="334363" y="32823"/>
                  </a:cubicBezTo>
                  <a:cubicBezTo>
                    <a:pt x="320992" y="39739"/>
                    <a:pt x="302549" y="49882"/>
                    <a:pt x="282723" y="62331"/>
                  </a:cubicBezTo>
                  <a:cubicBezTo>
                    <a:pt x="272579" y="67864"/>
                    <a:pt x="262436" y="74780"/>
                    <a:pt x="251831" y="82157"/>
                  </a:cubicBezTo>
                  <a:cubicBezTo>
                    <a:pt x="240765" y="88612"/>
                    <a:pt x="231083" y="97372"/>
                    <a:pt x="220017" y="104750"/>
                  </a:cubicBezTo>
                  <a:cubicBezTo>
                    <a:pt x="209874" y="113510"/>
                    <a:pt x="198808" y="121348"/>
                    <a:pt x="188664" y="130570"/>
                  </a:cubicBezTo>
                  <a:cubicBezTo>
                    <a:pt x="178060" y="139330"/>
                    <a:pt x="168377" y="149012"/>
                    <a:pt x="158234" y="158234"/>
                  </a:cubicBezTo>
                  <a:cubicBezTo>
                    <a:pt x="149012" y="168377"/>
                    <a:pt x="138869" y="178060"/>
                    <a:pt x="130108" y="188664"/>
                  </a:cubicBezTo>
                  <a:cubicBezTo>
                    <a:pt x="120426" y="198808"/>
                    <a:pt x="113049" y="209874"/>
                    <a:pt x="104288" y="220017"/>
                  </a:cubicBezTo>
                  <a:cubicBezTo>
                    <a:pt x="97372" y="231083"/>
                    <a:pt x="88151" y="241226"/>
                    <a:pt x="81696" y="251831"/>
                  </a:cubicBezTo>
                  <a:cubicBezTo>
                    <a:pt x="74319" y="262436"/>
                    <a:pt x="67864" y="272579"/>
                    <a:pt x="61870" y="282723"/>
                  </a:cubicBezTo>
                  <a:cubicBezTo>
                    <a:pt x="49421" y="303010"/>
                    <a:pt x="39277" y="319147"/>
                    <a:pt x="32822" y="334363"/>
                  </a:cubicBezTo>
                  <a:cubicBezTo>
                    <a:pt x="25906" y="348195"/>
                    <a:pt x="20835" y="356033"/>
                    <a:pt x="20835" y="356033"/>
                  </a:cubicBezTo>
                  <a:close/>
                </a:path>
              </a:pathLst>
            </a:custGeom>
            <a:solidFill>
              <a:srgbClr val="E6E7E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695" name="Google Shape;695;p54"/>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696" name="Google Shape;696;p54"/>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697" name="Google Shape;697;p54"/>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a:t>
            </a:r>
            <a:r>
              <a:rPr b="1" lang="en-US" sz="10000">
                <a:solidFill>
                  <a:schemeClr val="accent2"/>
                </a:solidFill>
                <a:latin typeface="Montserrat"/>
                <a:ea typeface="Montserrat"/>
                <a:cs typeface="Montserrat"/>
                <a:sym typeface="Montserrat"/>
              </a:rPr>
              <a:t>PROBLEMS</a:t>
            </a:r>
            <a:endParaRPr/>
          </a:p>
        </p:txBody>
      </p:sp>
      <p:sp>
        <p:nvSpPr>
          <p:cNvPr id="698" name="Google Shape;698;p54"/>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699" name="Google Shape;699;p54"/>
          <p:cNvGrpSpPr/>
          <p:nvPr/>
        </p:nvGrpSpPr>
        <p:grpSpPr>
          <a:xfrm>
            <a:off x="1155645" y="2796401"/>
            <a:ext cx="876300" cy="342900"/>
            <a:chOff x="19773900" y="-1752600"/>
            <a:chExt cx="876300" cy="342900"/>
          </a:xfrm>
        </p:grpSpPr>
        <p:sp>
          <p:nvSpPr>
            <p:cNvPr id="700" name="Google Shape;700;p54"/>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701" name="Google Shape;701;p54"/>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702" name="Google Shape;702;p54"/>
          <p:cNvSpPr/>
          <p:nvPr/>
        </p:nvSpPr>
        <p:spPr>
          <a:xfrm>
            <a:off x="993719" y="63228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703" name="Google Shape;703;p54"/>
          <p:cNvSpPr/>
          <p:nvPr/>
        </p:nvSpPr>
        <p:spPr>
          <a:xfrm>
            <a:off x="993720" y="11062090"/>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704" name="Google Shape;704;p54"/>
          <p:cNvSpPr/>
          <p:nvPr/>
        </p:nvSpPr>
        <p:spPr>
          <a:xfrm>
            <a:off x="993719" y="70636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705" name="Google Shape;705;p54"/>
          <p:cNvSpPr/>
          <p:nvPr/>
        </p:nvSpPr>
        <p:spPr>
          <a:xfrm>
            <a:off x="993720" y="11859033"/>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706" name="Google Shape;706;p54"/>
          <p:cNvSpPr/>
          <p:nvPr/>
        </p:nvSpPr>
        <p:spPr>
          <a:xfrm>
            <a:off x="1126629" y="5375563"/>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707" name="Google Shape;707;p54"/>
          <p:cNvGrpSpPr/>
          <p:nvPr/>
        </p:nvGrpSpPr>
        <p:grpSpPr>
          <a:xfrm>
            <a:off x="991897" y="9846981"/>
            <a:ext cx="764593" cy="846068"/>
            <a:chOff x="9246959" y="4701136"/>
            <a:chExt cx="3627388" cy="4013920"/>
          </a:xfrm>
        </p:grpSpPr>
        <p:sp>
          <p:nvSpPr>
            <p:cNvPr id="708" name="Google Shape;708;p54"/>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709" name="Google Shape;709;p54"/>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710" name="Google Shape;710;p54"/>
          <p:cNvSpPr/>
          <p:nvPr/>
        </p:nvSpPr>
        <p:spPr>
          <a:xfrm>
            <a:off x="20402991" y="6322807"/>
            <a:ext cx="7731181" cy="707886"/>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711" name="Google Shape;711;p54"/>
          <p:cNvSpPr/>
          <p:nvPr/>
        </p:nvSpPr>
        <p:spPr>
          <a:xfrm>
            <a:off x="20402991" y="11062090"/>
            <a:ext cx="7731180" cy="707886"/>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712" name="Google Shape;712;p54"/>
          <p:cNvSpPr/>
          <p:nvPr/>
        </p:nvSpPr>
        <p:spPr>
          <a:xfrm>
            <a:off x="20402991" y="7063637"/>
            <a:ext cx="7731181" cy="1691873"/>
          </a:xfrm>
          <a:prstGeom prst="rect">
            <a:avLst/>
          </a:prstGeom>
          <a:noFill/>
          <a:ln>
            <a:noFill/>
          </a:ln>
        </p:spPr>
        <p:txBody>
          <a:bodyPr anchorCtr="0" anchor="t" bIns="45700" lIns="91425" spcFirstLastPara="1" rIns="91425" wrap="square" tIns="45700">
            <a:noAutofit/>
          </a:bodyPr>
          <a:lstStyle/>
          <a:p>
            <a:pPr indent="0" lvl="0" marL="0" marR="0" rtl="0" algn="r">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713" name="Google Shape;713;p54"/>
          <p:cNvSpPr/>
          <p:nvPr/>
        </p:nvSpPr>
        <p:spPr>
          <a:xfrm>
            <a:off x="20402991" y="11859033"/>
            <a:ext cx="7731180" cy="1691873"/>
          </a:xfrm>
          <a:prstGeom prst="rect">
            <a:avLst/>
          </a:prstGeom>
          <a:noFill/>
          <a:ln>
            <a:noFill/>
          </a:ln>
        </p:spPr>
        <p:txBody>
          <a:bodyPr anchorCtr="0" anchor="t" bIns="45700" lIns="91425" spcFirstLastPara="1" rIns="91425" wrap="square" tIns="45700">
            <a:noAutofit/>
          </a:bodyPr>
          <a:lstStyle/>
          <a:p>
            <a:pPr indent="0" lvl="0" marL="0" marR="0" rtl="0" algn="r">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714" name="Google Shape;714;p54"/>
          <p:cNvSpPr/>
          <p:nvPr/>
        </p:nvSpPr>
        <p:spPr>
          <a:xfrm>
            <a:off x="27504325" y="5375563"/>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715" name="Google Shape;715;p54"/>
          <p:cNvGrpSpPr/>
          <p:nvPr/>
        </p:nvGrpSpPr>
        <p:grpSpPr>
          <a:xfrm>
            <a:off x="27369591" y="9846981"/>
            <a:ext cx="764593" cy="846068"/>
            <a:chOff x="9246959" y="4701136"/>
            <a:chExt cx="3627388" cy="4013920"/>
          </a:xfrm>
        </p:grpSpPr>
        <p:sp>
          <p:nvSpPr>
            <p:cNvPr id="716" name="Google Shape;716;p54"/>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717" name="Google Shape;717;p54"/>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r">
                <a:spcBef>
                  <a:spcPts val="0"/>
                </a:spcBef>
                <a:spcAft>
                  <a:spcPts val="0"/>
                </a:spcAft>
                <a:buNone/>
              </a:pPr>
              <a:r>
                <a:t/>
              </a:r>
              <a:endParaRPr sz="1800">
                <a:solidFill>
                  <a:schemeClr val="dk1"/>
                </a:solidFill>
                <a:latin typeface="Montserrat"/>
                <a:ea typeface="Montserrat"/>
                <a:cs typeface="Montserrat"/>
                <a:sym typeface="Montserrat"/>
              </a:endParaRPr>
            </a:p>
          </p:txBody>
        </p:sp>
      </p:gr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1" name="Shape 721"/>
        <p:cNvGrpSpPr/>
        <p:nvPr/>
      </p:nvGrpSpPr>
      <p:grpSpPr>
        <a:xfrm>
          <a:off x="0" y="0"/>
          <a:ext cx="0" cy="0"/>
          <a:chOff x="0" y="0"/>
          <a:chExt cx="0" cy="0"/>
        </a:xfrm>
      </p:grpSpPr>
      <p:sp>
        <p:nvSpPr>
          <p:cNvPr id="722" name="Google Shape;722;p55"/>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723" name="Google Shape;723;p55"/>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pic>
        <p:nvPicPr>
          <p:cNvPr id="724" name="Google Shape;724;p55"/>
          <p:cNvPicPr preferRelativeResize="0"/>
          <p:nvPr>
            <p:ph idx="2" type="pic"/>
          </p:nvPr>
        </p:nvPicPr>
        <p:blipFill rotWithShape="1">
          <a:blip r:embed="rId3">
            <a:alphaModFix/>
          </a:blip>
          <a:srcRect b="0" l="0" r="0" t="0"/>
          <a:stretch/>
        </p:blipFill>
        <p:spPr>
          <a:xfrm>
            <a:off x="-2" y="0"/>
            <a:ext cx="29260800" cy="9320457"/>
          </a:xfrm>
          <a:prstGeom prst="rect">
            <a:avLst/>
          </a:prstGeom>
          <a:solidFill>
            <a:srgbClr val="F2F2F2"/>
          </a:solidFill>
          <a:ln>
            <a:noFill/>
          </a:ln>
        </p:spPr>
      </p:pic>
      <p:sp>
        <p:nvSpPr>
          <p:cNvPr id="725" name="Google Shape;725;p55"/>
          <p:cNvSpPr/>
          <p:nvPr/>
        </p:nvSpPr>
        <p:spPr>
          <a:xfrm>
            <a:off x="0" y="-1"/>
            <a:ext cx="29260800" cy="9320457"/>
          </a:xfrm>
          <a:prstGeom prst="rect">
            <a:avLst/>
          </a:prstGeom>
          <a:solidFill>
            <a:schemeClr val="accent2">
              <a:alpha val="8000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726" name="Google Shape;726;p55"/>
          <p:cNvSpPr/>
          <p:nvPr/>
        </p:nvSpPr>
        <p:spPr>
          <a:xfrm>
            <a:off x="9556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lt1"/>
                </a:solidFill>
                <a:latin typeface="Montserrat"/>
                <a:ea typeface="Montserrat"/>
                <a:cs typeface="Montserrat"/>
                <a:sym typeface="Montserrat"/>
              </a:rPr>
              <a:t>DENTAL </a:t>
            </a:r>
            <a:r>
              <a:rPr b="1" lang="en-US" sz="10000">
                <a:solidFill>
                  <a:schemeClr val="lt1"/>
                </a:solidFill>
                <a:latin typeface="Montserrat"/>
                <a:ea typeface="Montserrat"/>
                <a:cs typeface="Montserrat"/>
                <a:sym typeface="Montserrat"/>
              </a:rPr>
              <a:t>PROBLEMS</a:t>
            </a:r>
            <a:endParaRPr/>
          </a:p>
        </p:txBody>
      </p:sp>
      <p:sp>
        <p:nvSpPr>
          <p:cNvPr id="727" name="Google Shape;727;p55"/>
          <p:cNvSpPr/>
          <p:nvPr/>
        </p:nvSpPr>
        <p:spPr>
          <a:xfrm>
            <a:off x="1146975" y="4461750"/>
            <a:ext cx="6494613" cy="4858705"/>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728" name="Google Shape;728;p55"/>
          <p:cNvSpPr/>
          <p:nvPr/>
        </p:nvSpPr>
        <p:spPr>
          <a:xfrm>
            <a:off x="8009439" y="4461750"/>
            <a:ext cx="6494613" cy="4858705"/>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729" name="Google Shape;729;p55"/>
          <p:cNvSpPr/>
          <p:nvPr/>
        </p:nvSpPr>
        <p:spPr>
          <a:xfrm>
            <a:off x="14871902" y="4461750"/>
            <a:ext cx="6494613" cy="4858705"/>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730" name="Google Shape;730;p55"/>
          <p:cNvSpPr/>
          <p:nvPr/>
        </p:nvSpPr>
        <p:spPr>
          <a:xfrm>
            <a:off x="21734366" y="4461750"/>
            <a:ext cx="6494613" cy="4858705"/>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731" name="Google Shape;731;p55"/>
          <p:cNvSpPr/>
          <p:nvPr/>
        </p:nvSpPr>
        <p:spPr>
          <a:xfrm>
            <a:off x="1146975" y="9320455"/>
            <a:ext cx="6494613" cy="485870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732" name="Google Shape;732;p55"/>
          <p:cNvSpPr/>
          <p:nvPr/>
        </p:nvSpPr>
        <p:spPr>
          <a:xfrm>
            <a:off x="8009439" y="9320455"/>
            <a:ext cx="6494613" cy="485870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733" name="Google Shape;733;p55"/>
          <p:cNvSpPr/>
          <p:nvPr/>
        </p:nvSpPr>
        <p:spPr>
          <a:xfrm>
            <a:off x="14871902" y="9320455"/>
            <a:ext cx="6494613" cy="485870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734" name="Google Shape;734;p55"/>
          <p:cNvSpPr/>
          <p:nvPr/>
        </p:nvSpPr>
        <p:spPr>
          <a:xfrm>
            <a:off x="21734366" y="9320455"/>
            <a:ext cx="6494613" cy="485870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735" name="Google Shape;735;p55"/>
          <p:cNvSpPr/>
          <p:nvPr/>
        </p:nvSpPr>
        <p:spPr>
          <a:xfrm>
            <a:off x="1732009" y="9966481"/>
            <a:ext cx="5245609" cy="132343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4"/>
                </a:solidFill>
                <a:latin typeface="Montserrat"/>
                <a:ea typeface="Montserrat"/>
                <a:cs typeface="Montserrat"/>
                <a:sym typeface="Montserrat"/>
              </a:rPr>
              <a:t>MEDICAL </a:t>
            </a:r>
            <a:br>
              <a:rPr b="1" lang="en-US" sz="4000">
                <a:solidFill>
                  <a:schemeClr val="accent4"/>
                </a:solidFill>
                <a:latin typeface="Montserrat"/>
                <a:ea typeface="Montserrat"/>
                <a:cs typeface="Montserrat"/>
                <a:sym typeface="Montserrat"/>
              </a:rPr>
            </a:br>
            <a:r>
              <a:rPr b="1" lang="en-US" sz="4000">
                <a:solidFill>
                  <a:schemeClr val="accent4"/>
                </a:solidFill>
                <a:latin typeface="Montserrat"/>
                <a:ea typeface="Montserrat"/>
                <a:cs typeface="Montserrat"/>
                <a:sym typeface="Montserrat"/>
              </a:rPr>
              <a:t>ATTENDANT </a:t>
            </a:r>
            <a:endParaRPr/>
          </a:p>
        </p:txBody>
      </p:sp>
      <p:sp>
        <p:nvSpPr>
          <p:cNvPr id="736" name="Google Shape;736;p55"/>
          <p:cNvSpPr/>
          <p:nvPr/>
        </p:nvSpPr>
        <p:spPr>
          <a:xfrm>
            <a:off x="1732009" y="11557744"/>
            <a:ext cx="5245609"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for a about fibromyalgia with pictures about this chronic condition</a:t>
            </a:r>
            <a:endParaRPr/>
          </a:p>
        </p:txBody>
      </p:sp>
      <p:sp>
        <p:nvSpPr>
          <p:cNvPr id="737" name="Google Shape;737;p55"/>
          <p:cNvSpPr/>
          <p:nvPr/>
        </p:nvSpPr>
        <p:spPr>
          <a:xfrm>
            <a:off x="8594472" y="9966481"/>
            <a:ext cx="5245609" cy="132343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4"/>
                </a:solidFill>
                <a:latin typeface="Montserrat"/>
                <a:ea typeface="Montserrat"/>
                <a:cs typeface="Montserrat"/>
                <a:sym typeface="Montserrat"/>
              </a:rPr>
              <a:t>MEDICAL</a:t>
            </a:r>
            <a:r>
              <a:rPr b="1" lang="en-US" sz="4000">
                <a:solidFill>
                  <a:schemeClr val="accent4"/>
                </a:solidFill>
                <a:latin typeface="Montserrat"/>
                <a:ea typeface="Montserrat"/>
                <a:cs typeface="Montserrat"/>
                <a:sym typeface="Montserrat"/>
              </a:rPr>
              <a:t> </a:t>
            </a:r>
            <a:br>
              <a:rPr b="1" lang="en-US" sz="4000">
                <a:solidFill>
                  <a:schemeClr val="accent4"/>
                </a:solidFill>
                <a:latin typeface="Montserrat"/>
                <a:ea typeface="Montserrat"/>
                <a:cs typeface="Montserrat"/>
                <a:sym typeface="Montserrat"/>
              </a:rPr>
            </a:br>
            <a:r>
              <a:rPr b="1" lang="en-US" sz="4000">
                <a:solidFill>
                  <a:schemeClr val="accent4"/>
                </a:solidFill>
                <a:latin typeface="Montserrat"/>
                <a:ea typeface="Montserrat"/>
                <a:cs typeface="Montserrat"/>
                <a:sym typeface="Montserrat"/>
              </a:rPr>
              <a:t>ATTENDANT </a:t>
            </a:r>
            <a:endParaRPr/>
          </a:p>
        </p:txBody>
      </p:sp>
      <p:sp>
        <p:nvSpPr>
          <p:cNvPr id="738" name="Google Shape;738;p55"/>
          <p:cNvSpPr/>
          <p:nvPr/>
        </p:nvSpPr>
        <p:spPr>
          <a:xfrm>
            <a:off x="8594472" y="11557744"/>
            <a:ext cx="5245609"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for a about fibromyalgia with pictures about this chronic condition</a:t>
            </a:r>
            <a:endParaRPr/>
          </a:p>
        </p:txBody>
      </p:sp>
      <p:sp>
        <p:nvSpPr>
          <p:cNvPr id="739" name="Google Shape;739;p55"/>
          <p:cNvSpPr/>
          <p:nvPr/>
        </p:nvSpPr>
        <p:spPr>
          <a:xfrm>
            <a:off x="15497497" y="9966481"/>
            <a:ext cx="5245609" cy="132343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4"/>
                </a:solidFill>
                <a:latin typeface="Montserrat"/>
                <a:ea typeface="Montserrat"/>
                <a:cs typeface="Montserrat"/>
                <a:sym typeface="Montserrat"/>
              </a:rPr>
              <a:t>MEDICAL </a:t>
            </a:r>
            <a:br>
              <a:rPr b="1" lang="en-US" sz="4000">
                <a:solidFill>
                  <a:schemeClr val="accent4"/>
                </a:solidFill>
                <a:latin typeface="Montserrat"/>
                <a:ea typeface="Montserrat"/>
                <a:cs typeface="Montserrat"/>
                <a:sym typeface="Montserrat"/>
              </a:rPr>
            </a:br>
            <a:r>
              <a:rPr b="1" lang="en-US" sz="4000">
                <a:solidFill>
                  <a:schemeClr val="accent4"/>
                </a:solidFill>
                <a:latin typeface="Montserrat"/>
                <a:ea typeface="Montserrat"/>
                <a:cs typeface="Montserrat"/>
                <a:sym typeface="Montserrat"/>
              </a:rPr>
              <a:t>ATTENDANT </a:t>
            </a:r>
            <a:endParaRPr/>
          </a:p>
        </p:txBody>
      </p:sp>
      <p:sp>
        <p:nvSpPr>
          <p:cNvPr id="740" name="Google Shape;740;p55"/>
          <p:cNvSpPr/>
          <p:nvPr/>
        </p:nvSpPr>
        <p:spPr>
          <a:xfrm>
            <a:off x="15497497" y="11557744"/>
            <a:ext cx="5245609"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for a about fibromyalgia with pictures about this chronic condition</a:t>
            </a:r>
            <a:endParaRPr/>
          </a:p>
        </p:txBody>
      </p:sp>
      <p:sp>
        <p:nvSpPr>
          <p:cNvPr id="741" name="Google Shape;741;p55"/>
          <p:cNvSpPr/>
          <p:nvPr/>
        </p:nvSpPr>
        <p:spPr>
          <a:xfrm>
            <a:off x="22339730" y="9966481"/>
            <a:ext cx="5245609" cy="132343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4"/>
                </a:solidFill>
                <a:latin typeface="Montserrat"/>
                <a:ea typeface="Montserrat"/>
                <a:cs typeface="Montserrat"/>
                <a:sym typeface="Montserrat"/>
              </a:rPr>
              <a:t>MEDICAL </a:t>
            </a:r>
            <a:br>
              <a:rPr b="1" lang="en-US" sz="4000">
                <a:solidFill>
                  <a:schemeClr val="accent4"/>
                </a:solidFill>
                <a:latin typeface="Montserrat"/>
                <a:ea typeface="Montserrat"/>
                <a:cs typeface="Montserrat"/>
                <a:sym typeface="Montserrat"/>
              </a:rPr>
            </a:br>
            <a:r>
              <a:rPr b="1" lang="en-US" sz="4000">
                <a:solidFill>
                  <a:schemeClr val="accent4"/>
                </a:solidFill>
                <a:latin typeface="Montserrat"/>
                <a:ea typeface="Montserrat"/>
                <a:cs typeface="Montserrat"/>
                <a:sym typeface="Montserrat"/>
              </a:rPr>
              <a:t>ATTENDANT </a:t>
            </a:r>
            <a:endParaRPr/>
          </a:p>
        </p:txBody>
      </p:sp>
      <p:sp>
        <p:nvSpPr>
          <p:cNvPr id="742" name="Google Shape;742;p55"/>
          <p:cNvSpPr/>
          <p:nvPr/>
        </p:nvSpPr>
        <p:spPr>
          <a:xfrm>
            <a:off x="22339730" y="11557744"/>
            <a:ext cx="5245609"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for a about fibromyalgia with pictures about this chronic condition</a:t>
            </a:r>
            <a:endParaRPr/>
          </a:p>
        </p:txBody>
      </p:sp>
      <p:sp>
        <p:nvSpPr>
          <p:cNvPr id="743" name="Google Shape;743;p55"/>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744" name="Google Shape;744;p55"/>
          <p:cNvGrpSpPr/>
          <p:nvPr/>
        </p:nvGrpSpPr>
        <p:grpSpPr>
          <a:xfrm>
            <a:off x="1155645" y="2796401"/>
            <a:ext cx="876300" cy="342900"/>
            <a:chOff x="19773900" y="-1752600"/>
            <a:chExt cx="876300" cy="342900"/>
          </a:xfrm>
        </p:grpSpPr>
        <p:sp>
          <p:nvSpPr>
            <p:cNvPr id="745" name="Google Shape;745;p55"/>
            <p:cNvSpPr/>
            <p:nvPr/>
          </p:nvSpPr>
          <p:spPr>
            <a:xfrm>
              <a:off x="19773900" y="-1752600"/>
              <a:ext cx="342900" cy="3429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746" name="Google Shape;746;p55"/>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747" name="Google Shape;747;p55"/>
          <p:cNvSpPr/>
          <p:nvPr/>
        </p:nvSpPr>
        <p:spPr>
          <a:xfrm>
            <a:off x="3207671" y="5539546"/>
            <a:ext cx="2387308" cy="2791372"/>
          </a:xfrm>
          <a:custGeom>
            <a:rect b="b" l="l" r="r" t="t"/>
            <a:pathLst>
              <a:path extrusionOk="0" h="2791372" w="2387308">
                <a:moveTo>
                  <a:pt x="1111141" y="795299"/>
                </a:moveTo>
                <a:lnTo>
                  <a:pt x="1111141" y="941084"/>
                </a:lnTo>
                <a:lnTo>
                  <a:pt x="965356" y="941084"/>
                </a:lnTo>
                <a:lnTo>
                  <a:pt x="965356" y="1129622"/>
                </a:lnTo>
                <a:lnTo>
                  <a:pt x="1111141" y="1129622"/>
                </a:lnTo>
                <a:lnTo>
                  <a:pt x="1111141" y="1275405"/>
                </a:lnTo>
                <a:lnTo>
                  <a:pt x="1299679" y="1275405"/>
                </a:lnTo>
                <a:lnTo>
                  <a:pt x="1299679" y="1129622"/>
                </a:lnTo>
                <a:lnTo>
                  <a:pt x="1445462" y="1129622"/>
                </a:lnTo>
                <a:lnTo>
                  <a:pt x="1445462" y="941084"/>
                </a:lnTo>
                <a:lnTo>
                  <a:pt x="1299679" y="941084"/>
                </a:lnTo>
                <a:lnTo>
                  <a:pt x="1299679" y="795299"/>
                </a:lnTo>
                <a:close/>
                <a:moveTo>
                  <a:pt x="1194391" y="558730"/>
                </a:moveTo>
                <a:cubicBezTo>
                  <a:pt x="1261256" y="558730"/>
                  <a:pt x="1325859" y="573233"/>
                  <a:pt x="1386131" y="602050"/>
                </a:cubicBezTo>
                <a:cubicBezTo>
                  <a:pt x="1431901" y="623899"/>
                  <a:pt x="1473528" y="653471"/>
                  <a:pt x="1509691" y="689635"/>
                </a:cubicBezTo>
                <a:cubicBezTo>
                  <a:pt x="1572411" y="752355"/>
                  <a:pt x="1614790" y="831462"/>
                  <a:pt x="1631930" y="918104"/>
                </a:cubicBezTo>
                <a:cubicBezTo>
                  <a:pt x="1661125" y="1064830"/>
                  <a:pt x="1615355" y="1215698"/>
                  <a:pt x="1509879" y="1321552"/>
                </a:cubicBezTo>
                <a:lnTo>
                  <a:pt x="1193825" y="1637604"/>
                </a:lnTo>
                <a:lnTo>
                  <a:pt x="877773" y="1321740"/>
                </a:lnTo>
                <a:cubicBezTo>
                  <a:pt x="793392" y="1237171"/>
                  <a:pt x="746869" y="1125102"/>
                  <a:pt x="746869" y="1005686"/>
                </a:cubicBezTo>
                <a:cubicBezTo>
                  <a:pt x="746869" y="886273"/>
                  <a:pt x="793392" y="774016"/>
                  <a:pt x="877773" y="689635"/>
                </a:cubicBezTo>
                <a:cubicBezTo>
                  <a:pt x="962155" y="605253"/>
                  <a:pt x="1074600" y="558730"/>
                  <a:pt x="1194391" y="558730"/>
                </a:cubicBezTo>
                <a:close/>
                <a:moveTo>
                  <a:pt x="1186449" y="384708"/>
                </a:moveTo>
                <a:cubicBezTo>
                  <a:pt x="1030010" y="386503"/>
                  <a:pt x="874149" y="447085"/>
                  <a:pt x="754781" y="566453"/>
                </a:cubicBezTo>
                <a:cubicBezTo>
                  <a:pt x="633671" y="687751"/>
                  <a:pt x="573023" y="846529"/>
                  <a:pt x="573023" y="1005310"/>
                </a:cubicBezTo>
                <a:cubicBezTo>
                  <a:pt x="573023" y="1164090"/>
                  <a:pt x="633671" y="1323058"/>
                  <a:pt x="754781" y="1444168"/>
                </a:cubicBezTo>
                <a:lnTo>
                  <a:pt x="1193640" y="1883025"/>
                </a:lnTo>
                <a:lnTo>
                  <a:pt x="1632497" y="1443978"/>
                </a:lnTo>
                <a:cubicBezTo>
                  <a:pt x="1784684" y="1291791"/>
                  <a:pt x="1841379" y="1080274"/>
                  <a:pt x="1802390" y="884012"/>
                </a:cubicBezTo>
                <a:cubicBezTo>
                  <a:pt x="1779410" y="767800"/>
                  <a:pt x="1722717" y="656672"/>
                  <a:pt x="1632497" y="566453"/>
                </a:cubicBezTo>
                <a:cubicBezTo>
                  <a:pt x="1581077" y="515032"/>
                  <a:pt x="1522877" y="474538"/>
                  <a:pt x="1460908" y="444965"/>
                </a:cubicBezTo>
                <a:cubicBezTo>
                  <a:pt x="1374385" y="403716"/>
                  <a:pt x="1280313" y="383631"/>
                  <a:pt x="1186449" y="384708"/>
                </a:cubicBezTo>
                <a:close/>
                <a:moveTo>
                  <a:pt x="395218" y="81"/>
                </a:moveTo>
                <a:cubicBezTo>
                  <a:pt x="708068" y="-5380"/>
                  <a:pt x="827483" y="266410"/>
                  <a:pt x="1193637" y="266410"/>
                </a:cubicBezTo>
                <a:cubicBezTo>
                  <a:pt x="1559792" y="266410"/>
                  <a:pt x="1679205" y="-5380"/>
                  <a:pt x="1992057" y="81"/>
                </a:cubicBezTo>
                <a:cubicBezTo>
                  <a:pt x="2328263" y="6109"/>
                  <a:pt x="2496272" y="468323"/>
                  <a:pt x="2310181" y="906426"/>
                </a:cubicBezTo>
                <a:cubicBezTo>
                  <a:pt x="2124091" y="1344531"/>
                  <a:pt x="1950055" y="1572622"/>
                  <a:pt x="1938000" y="1962885"/>
                </a:cubicBezTo>
                <a:cubicBezTo>
                  <a:pt x="1925946" y="2352960"/>
                  <a:pt x="1841940" y="2779199"/>
                  <a:pt x="1733828" y="2791253"/>
                </a:cubicBezTo>
                <a:cubicBezTo>
                  <a:pt x="1632872" y="2802554"/>
                  <a:pt x="1601794" y="2008843"/>
                  <a:pt x="1193637" y="2008843"/>
                </a:cubicBezTo>
                <a:cubicBezTo>
                  <a:pt x="785481" y="2008843"/>
                  <a:pt x="754215" y="2802367"/>
                  <a:pt x="653447" y="2791253"/>
                </a:cubicBezTo>
                <a:cubicBezTo>
                  <a:pt x="545333" y="2779199"/>
                  <a:pt x="461329" y="2353148"/>
                  <a:pt x="449275" y="1962885"/>
                </a:cubicBezTo>
                <a:cubicBezTo>
                  <a:pt x="437220" y="1572812"/>
                  <a:pt x="263184" y="1344719"/>
                  <a:pt x="77093" y="906614"/>
                </a:cubicBezTo>
                <a:cubicBezTo>
                  <a:pt x="-108997" y="468323"/>
                  <a:pt x="59200" y="6109"/>
                  <a:pt x="395218" y="8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748" name="Google Shape;748;p55"/>
          <p:cNvGrpSpPr/>
          <p:nvPr/>
        </p:nvGrpSpPr>
        <p:grpSpPr>
          <a:xfrm>
            <a:off x="9564948" y="5328726"/>
            <a:ext cx="2898036" cy="3206849"/>
            <a:chOff x="9246959" y="4701136"/>
            <a:chExt cx="3627388" cy="4013920"/>
          </a:xfrm>
        </p:grpSpPr>
        <p:sp>
          <p:nvSpPr>
            <p:cNvPr id="749" name="Google Shape;749;p55"/>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750" name="Google Shape;750;p55"/>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751" name="Google Shape;751;p55"/>
          <p:cNvGrpSpPr/>
          <p:nvPr/>
        </p:nvGrpSpPr>
        <p:grpSpPr>
          <a:xfrm>
            <a:off x="16917146" y="5532496"/>
            <a:ext cx="2385078" cy="2801520"/>
            <a:chOff x="16591702" y="5170742"/>
            <a:chExt cx="3030807" cy="3559995"/>
          </a:xfrm>
        </p:grpSpPr>
        <p:sp>
          <p:nvSpPr>
            <p:cNvPr id="752" name="Google Shape;752;p55"/>
            <p:cNvSpPr/>
            <p:nvPr/>
          </p:nvSpPr>
          <p:spPr>
            <a:xfrm>
              <a:off x="16591702" y="5170742"/>
              <a:ext cx="3030807" cy="3559995"/>
            </a:xfrm>
            <a:custGeom>
              <a:rect b="b" l="l" r="r" t="t"/>
              <a:pathLst>
                <a:path extrusionOk="0" h="3559995" w="3030806">
                  <a:moveTo>
                    <a:pt x="2950301" y="1157831"/>
                  </a:moveTo>
                  <a:cubicBezTo>
                    <a:pt x="2712647" y="1717327"/>
                    <a:pt x="2490388" y="2008622"/>
                    <a:pt x="2474994" y="2507021"/>
                  </a:cubicBezTo>
                  <a:cubicBezTo>
                    <a:pt x="2459599" y="3005180"/>
                    <a:pt x="2352318" y="3549522"/>
                    <a:pt x="2214248" y="3564917"/>
                  </a:cubicBezTo>
                  <a:cubicBezTo>
                    <a:pt x="2085318" y="3579349"/>
                    <a:pt x="2045629" y="2565713"/>
                    <a:pt x="1524378" y="2565713"/>
                  </a:cubicBezTo>
                  <a:cubicBezTo>
                    <a:pt x="1003128" y="2565713"/>
                    <a:pt x="963198" y="3579109"/>
                    <a:pt x="834509" y="3564917"/>
                  </a:cubicBezTo>
                  <a:cubicBezTo>
                    <a:pt x="783274" y="3559144"/>
                    <a:pt x="736369" y="3480968"/>
                    <a:pt x="696920" y="3359014"/>
                  </a:cubicBezTo>
                  <a:cubicBezTo>
                    <a:pt x="541531" y="2881302"/>
                    <a:pt x="683209" y="2358848"/>
                    <a:pt x="1040893" y="2006457"/>
                  </a:cubicBezTo>
                  <a:cubicBezTo>
                    <a:pt x="1807494" y="1250920"/>
                    <a:pt x="3087650" y="959145"/>
                    <a:pt x="2700139" y="31622"/>
                  </a:cubicBezTo>
                  <a:cubicBezTo>
                    <a:pt x="3021501" y="161273"/>
                    <a:pt x="3156925" y="670978"/>
                    <a:pt x="2950301" y="1157831"/>
                  </a:cubicBezTo>
                  <a:close/>
                  <a:moveTo>
                    <a:pt x="345010" y="1690146"/>
                  </a:moveTo>
                  <a:cubicBezTo>
                    <a:pt x="271164" y="1533074"/>
                    <a:pt x="186013" y="1363733"/>
                    <a:pt x="98456" y="1157590"/>
                  </a:cubicBezTo>
                  <a:cubicBezTo>
                    <a:pt x="-139198" y="598094"/>
                    <a:pt x="75605" y="7808"/>
                    <a:pt x="504728" y="111"/>
                  </a:cubicBezTo>
                  <a:cubicBezTo>
                    <a:pt x="904266" y="-7105"/>
                    <a:pt x="1056768" y="340235"/>
                    <a:pt x="1524378" y="340235"/>
                  </a:cubicBezTo>
                  <a:cubicBezTo>
                    <a:pt x="1991989" y="340235"/>
                    <a:pt x="2144491" y="-6865"/>
                    <a:pt x="2544029" y="111"/>
                  </a:cubicBezTo>
                  <a:cubicBezTo>
                    <a:pt x="2562791" y="351"/>
                    <a:pt x="2581072" y="2276"/>
                    <a:pt x="2598872" y="4681"/>
                  </a:cubicBezTo>
                  <a:cubicBezTo>
                    <a:pt x="2853123" y="1097936"/>
                    <a:pt x="1261227" y="594486"/>
                    <a:pt x="345010" y="1690146"/>
                  </a:cubicBezTo>
                  <a:close/>
                  <a:moveTo>
                    <a:pt x="965363" y="702007"/>
                  </a:moveTo>
                  <a:lnTo>
                    <a:pt x="704377" y="631770"/>
                  </a:lnTo>
                  <a:lnTo>
                    <a:pt x="634139" y="370783"/>
                  </a:lnTo>
                  <a:lnTo>
                    <a:pt x="563901" y="631770"/>
                  </a:lnTo>
                  <a:lnTo>
                    <a:pt x="303156" y="702007"/>
                  </a:lnTo>
                  <a:lnTo>
                    <a:pt x="564142" y="772245"/>
                  </a:lnTo>
                  <a:lnTo>
                    <a:pt x="634380" y="1033231"/>
                  </a:lnTo>
                  <a:lnTo>
                    <a:pt x="704617" y="772245"/>
                  </a:lnTo>
                  <a:lnTo>
                    <a:pt x="965363" y="702007"/>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753" name="Google Shape;753;p55"/>
            <p:cNvSpPr/>
            <p:nvPr/>
          </p:nvSpPr>
          <p:spPr>
            <a:xfrm>
              <a:off x="17636444" y="6913326"/>
              <a:ext cx="1611620" cy="1804052"/>
            </a:xfrm>
            <a:custGeom>
              <a:rect b="b" l="l" r="r" t="t"/>
              <a:pathLst>
                <a:path extrusionOk="0" h="1804051" w="1611619">
                  <a:moveTo>
                    <a:pt x="0" y="1294587"/>
                  </a:moveTo>
                  <a:lnTo>
                    <a:pt x="0" y="1294587"/>
                  </a:lnTo>
                  <a:cubicBezTo>
                    <a:pt x="91405" y="1054528"/>
                    <a:pt x="230438" y="822888"/>
                    <a:pt x="479637" y="822888"/>
                  </a:cubicBezTo>
                  <a:cubicBezTo>
                    <a:pt x="1000888" y="822888"/>
                    <a:pt x="1040818" y="1836284"/>
                    <a:pt x="1169507" y="1822092"/>
                  </a:cubicBezTo>
                  <a:cubicBezTo>
                    <a:pt x="1307577" y="1806698"/>
                    <a:pt x="1414858" y="1262596"/>
                    <a:pt x="1430252" y="764196"/>
                  </a:cubicBezTo>
                  <a:cubicBezTo>
                    <a:pt x="1439393" y="470016"/>
                    <a:pt x="1520695" y="247756"/>
                    <a:pt x="1634711" y="0"/>
                  </a:cubicBezTo>
                  <a:cubicBezTo>
                    <a:pt x="184494" y="456064"/>
                    <a:pt x="0" y="1294587"/>
                    <a:pt x="0" y="129458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754" name="Google Shape;754;p55"/>
          <p:cNvSpPr/>
          <p:nvPr/>
        </p:nvSpPr>
        <p:spPr>
          <a:xfrm>
            <a:off x="23699663" y="5469554"/>
            <a:ext cx="2565611" cy="2944921"/>
          </a:xfrm>
          <a:custGeom>
            <a:rect b="b" l="l" r="r" t="t"/>
            <a:pathLst>
              <a:path extrusionOk="0" h="2944921" w="2565611">
                <a:moveTo>
                  <a:pt x="429380" y="694007"/>
                </a:moveTo>
                <a:lnTo>
                  <a:pt x="429380" y="792167"/>
                </a:lnTo>
                <a:lnTo>
                  <a:pt x="561406" y="792167"/>
                </a:lnTo>
                <a:lnTo>
                  <a:pt x="561406" y="924194"/>
                </a:lnTo>
                <a:lnTo>
                  <a:pt x="659568" y="924194"/>
                </a:lnTo>
                <a:lnTo>
                  <a:pt x="659758" y="924194"/>
                </a:lnTo>
                <a:lnTo>
                  <a:pt x="659758" y="694007"/>
                </a:lnTo>
                <a:close/>
                <a:moveTo>
                  <a:pt x="694010" y="693814"/>
                </a:moveTo>
                <a:lnTo>
                  <a:pt x="694010" y="924003"/>
                </a:lnTo>
                <a:lnTo>
                  <a:pt x="792168" y="924003"/>
                </a:lnTo>
                <a:lnTo>
                  <a:pt x="792168" y="791976"/>
                </a:lnTo>
                <a:lnTo>
                  <a:pt x="924196" y="791976"/>
                </a:lnTo>
                <a:lnTo>
                  <a:pt x="924196" y="693814"/>
                </a:lnTo>
                <a:close/>
                <a:moveTo>
                  <a:pt x="561216" y="429377"/>
                </a:moveTo>
                <a:lnTo>
                  <a:pt x="561216" y="561404"/>
                </a:lnTo>
                <a:lnTo>
                  <a:pt x="429188" y="561404"/>
                </a:lnTo>
                <a:lnTo>
                  <a:pt x="429188" y="659565"/>
                </a:lnTo>
                <a:lnTo>
                  <a:pt x="659374" y="659565"/>
                </a:lnTo>
                <a:lnTo>
                  <a:pt x="659374" y="429377"/>
                </a:lnTo>
                <a:close/>
                <a:moveTo>
                  <a:pt x="693816" y="429186"/>
                </a:moveTo>
                <a:lnTo>
                  <a:pt x="693816" y="659565"/>
                </a:lnTo>
                <a:lnTo>
                  <a:pt x="924004" y="659565"/>
                </a:lnTo>
                <a:lnTo>
                  <a:pt x="924004" y="561213"/>
                </a:lnTo>
                <a:lnTo>
                  <a:pt x="791978" y="561213"/>
                </a:lnTo>
                <a:lnTo>
                  <a:pt x="791978" y="429186"/>
                </a:lnTo>
                <a:close/>
                <a:moveTo>
                  <a:pt x="676596" y="274195"/>
                </a:moveTo>
                <a:cubicBezTo>
                  <a:pt x="898938" y="274195"/>
                  <a:pt x="1079186" y="454443"/>
                  <a:pt x="1079186" y="676594"/>
                </a:cubicBezTo>
                <a:cubicBezTo>
                  <a:pt x="1079186" y="898936"/>
                  <a:pt x="898748" y="1078993"/>
                  <a:pt x="676596" y="1078993"/>
                </a:cubicBezTo>
                <a:cubicBezTo>
                  <a:pt x="454446" y="1078993"/>
                  <a:pt x="274198" y="898936"/>
                  <a:pt x="274198" y="676594"/>
                </a:cubicBezTo>
                <a:cubicBezTo>
                  <a:pt x="274198" y="454443"/>
                  <a:pt x="454252" y="274195"/>
                  <a:pt x="676596" y="274195"/>
                </a:cubicBezTo>
                <a:close/>
                <a:moveTo>
                  <a:pt x="676602" y="125709"/>
                </a:moveTo>
                <a:cubicBezTo>
                  <a:pt x="372358" y="125709"/>
                  <a:pt x="125718" y="372348"/>
                  <a:pt x="125718" y="676592"/>
                </a:cubicBezTo>
                <a:cubicBezTo>
                  <a:pt x="125718" y="980835"/>
                  <a:pt x="372358" y="1227474"/>
                  <a:pt x="676602" y="1227474"/>
                </a:cubicBezTo>
                <a:cubicBezTo>
                  <a:pt x="980844" y="1227474"/>
                  <a:pt x="1227482" y="980835"/>
                  <a:pt x="1227482" y="676592"/>
                </a:cubicBezTo>
                <a:cubicBezTo>
                  <a:pt x="1227482" y="372348"/>
                  <a:pt x="980844" y="125709"/>
                  <a:pt x="676602" y="125709"/>
                </a:cubicBezTo>
                <a:close/>
                <a:moveTo>
                  <a:pt x="676596" y="0"/>
                </a:moveTo>
                <a:cubicBezTo>
                  <a:pt x="942564" y="0"/>
                  <a:pt x="1172370" y="153460"/>
                  <a:pt x="1283160" y="376376"/>
                </a:cubicBezTo>
                <a:cubicBezTo>
                  <a:pt x="1305356" y="378672"/>
                  <a:pt x="1328698" y="379819"/>
                  <a:pt x="1353000" y="379819"/>
                </a:cubicBezTo>
                <a:cubicBezTo>
                  <a:pt x="1724974" y="379819"/>
                  <a:pt x="1846286" y="103517"/>
                  <a:pt x="2164110" y="109259"/>
                </a:cubicBezTo>
                <a:cubicBezTo>
                  <a:pt x="2505470" y="115382"/>
                  <a:pt x="2676340" y="584941"/>
                  <a:pt x="2487292" y="1030011"/>
                </a:cubicBezTo>
                <a:cubicBezTo>
                  <a:pt x="2298242" y="1475271"/>
                  <a:pt x="2121440" y="1706988"/>
                  <a:pt x="2109194" y="2103264"/>
                </a:cubicBezTo>
                <a:cubicBezTo>
                  <a:pt x="2096948" y="2499731"/>
                  <a:pt x="2011608" y="2932554"/>
                  <a:pt x="1901776" y="2944800"/>
                </a:cubicBezTo>
                <a:cubicBezTo>
                  <a:pt x="1799406" y="2956088"/>
                  <a:pt x="1767644" y="2149952"/>
                  <a:pt x="1353000" y="2149952"/>
                </a:cubicBezTo>
                <a:cubicBezTo>
                  <a:pt x="938354" y="2149952"/>
                  <a:pt x="906784" y="2956281"/>
                  <a:pt x="804222" y="2944800"/>
                </a:cubicBezTo>
                <a:cubicBezTo>
                  <a:pt x="694390" y="2932554"/>
                  <a:pt x="609050" y="2499540"/>
                  <a:pt x="596804" y="2103264"/>
                </a:cubicBezTo>
                <a:cubicBezTo>
                  <a:pt x="586664" y="1777787"/>
                  <a:pt x="465734" y="1563290"/>
                  <a:pt x="318016" y="1250440"/>
                </a:cubicBezTo>
                <a:cubicBezTo>
                  <a:pt x="127052" y="1130850"/>
                  <a:pt x="0" y="918647"/>
                  <a:pt x="0" y="676596"/>
                </a:cubicBezTo>
                <a:cubicBezTo>
                  <a:pt x="0" y="302900"/>
                  <a:pt x="302900" y="0"/>
                  <a:pt x="676596"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58" name="Shape 758"/>
        <p:cNvGrpSpPr/>
        <p:nvPr/>
      </p:nvGrpSpPr>
      <p:grpSpPr>
        <a:xfrm>
          <a:off x="0" y="0"/>
          <a:ext cx="0" cy="0"/>
          <a:chOff x="0" y="0"/>
          <a:chExt cx="0" cy="0"/>
        </a:xfrm>
      </p:grpSpPr>
      <p:sp>
        <p:nvSpPr>
          <p:cNvPr id="759" name="Google Shape;759;p56"/>
          <p:cNvSpPr/>
          <p:nvPr/>
        </p:nvSpPr>
        <p:spPr>
          <a:xfrm>
            <a:off x="18618550" y="0"/>
            <a:ext cx="10642250" cy="16459200"/>
          </a:xfrm>
          <a:prstGeom prst="rect">
            <a:avLst/>
          </a:prstGeom>
          <a:solidFill>
            <a:srgbClr val="FCDE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760" name="Google Shape;760;p56"/>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761" name="Google Shape;761;p56"/>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762" name="Google Shape;762;p56"/>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a:t>
            </a:r>
            <a:r>
              <a:rPr b="1" lang="en-US" sz="10000">
                <a:solidFill>
                  <a:schemeClr val="accent2"/>
                </a:solidFill>
                <a:latin typeface="Montserrat"/>
                <a:ea typeface="Montserrat"/>
                <a:cs typeface="Montserrat"/>
                <a:sym typeface="Montserrat"/>
              </a:rPr>
              <a:t>DISEASES</a:t>
            </a:r>
            <a:endParaRPr/>
          </a:p>
        </p:txBody>
      </p:sp>
      <p:sp>
        <p:nvSpPr>
          <p:cNvPr id="763" name="Google Shape;763;p56"/>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764" name="Google Shape;764;p56"/>
          <p:cNvGrpSpPr/>
          <p:nvPr/>
        </p:nvGrpSpPr>
        <p:grpSpPr>
          <a:xfrm>
            <a:off x="1155645" y="2796401"/>
            <a:ext cx="876300" cy="342900"/>
            <a:chOff x="19773900" y="-1752600"/>
            <a:chExt cx="876300" cy="342900"/>
          </a:xfrm>
        </p:grpSpPr>
        <p:sp>
          <p:nvSpPr>
            <p:cNvPr id="765" name="Google Shape;765;p56"/>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766" name="Google Shape;766;p56"/>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767" name="Google Shape;767;p56"/>
          <p:cNvSpPr/>
          <p:nvPr/>
        </p:nvSpPr>
        <p:spPr>
          <a:xfrm>
            <a:off x="993719" y="63228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768" name="Google Shape;768;p56"/>
          <p:cNvSpPr/>
          <p:nvPr/>
        </p:nvSpPr>
        <p:spPr>
          <a:xfrm>
            <a:off x="993720" y="11062090"/>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769" name="Google Shape;769;p56"/>
          <p:cNvSpPr/>
          <p:nvPr/>
        </p:nvSpPr>
        <p:spPr>
          <a:xfrm>
            <a:off x="993719" y="70636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770" name="Google Shape;770;p56"/>
          <p:cNvSpPr/>
          <p:nvPr/>
        </p:nvSpPr>
        <p:spPr>
          <a:xfrm>
            <a:off x="993720" y="11859033"/>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771" name="Google Shape;771;p56"/>
          <p:cNvSpPr/>
          <p:nvPr/>
        </p:nvSpPr>
        <p:spPr>
          <a:xfrm>
            <a:off x="1126629" y="5375563"/>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772" name="Google Shape;772;p56"/>
          <p:cNvGrpSpPr/>
          <p:nvPr/>
        </p:nvGrpSpPr>
        <p:grpSpPr>
          <a:xfrm>
            <a:off x="991897" y="9846981"/>
            <a:ext cx="764593" cy="846068"/>
            <a:chOff x="9246959" y="4701136"/>
            <a:chExt cx="3627388" cy="4013920"/>
          </a:xfrm>
        </p:grpSpPr>
        <p:sp>
          <p:nvSpPr>
            <p:cNvPr id="773" name="Google Shape;773;p56"/>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774" name="Google Shape;774;p56"/>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775" name="Google Shape;775;p56"/>
          <p:cNvSpPr/>
          <p:nvPr/>
        </p:nvSpPr>
        <p:spPr>
          <a:xfrm>
            <a:off x="9792940" y="63228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776" name="Google Shape;776;p56"/>
          <p:cNvSpPr/>
          <p:nvPr/>
        </p:nvSpPr>
        <p:spPr>
          <a:xfrm>
            <a:off x="9792941" y="11062090"/>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777" name="Google Shape;777;p56"/>
          <p:cNvSpPr/>
          <p:nvPr/>
        </p:nvSpPr>
        <p:spPr>
          <a:xfrm>
            <a:off x="9792940" y="70636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778" name="Google Shape;778;p56"/>
          <p:cNvSpPr/>
          <p:nvPr/>
        </p:nvSpPr>
        <p:spPr>
          <a:xfrm>
            <a:off x="9792941" y="11859033"/>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779" name="Google Shape;779;p56"/>
          <p:cNvSpPr/>
          <p:nvPr/>
        </p:nvSpPr>
        <p:spPr>
          <a:xfrm>
            <a:off x="9925850" y="5375563"/>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780" name="Google Shape;780;p56"/>
          <p:cNvGrpSpPr/>
          <p:nvPr/>
        </p:nvGrpSpPr>
        <p:grpSpPr>
          <a:xfrm>
            <a:off x="9791118" y="9846981"/>
            <a:ext cx="764593" cy="846068"/>
            <a:chOff x="9246959" y="4701136"/>
            <a:chExt cx="3627388" cy="4013920"/>
          </a:xfrm>
        </p:grpSpPr>
        <p:sp>
          <p:nvSpPr>
            <p:cNvPr id="781" name="Google Shape;781;p56"/>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782" name="Google Shape;782;p56"/>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pic>
        <p:nvPicPr>
          <p:cNvPr id="783" name="Google Shape;783;p56"/>
          <p:cNvPicPr preferRelativeResize="0"/>
          <p:nvPr/>
        </p:nvPicPr>
        <p:blipFill rotWithShape="1">
          <a:blip r:embed="rId3">
            <a:alphaModFix/>
          </a:blip>
          <a:srcRect b="0" l="0" r="0" t="0"/>
          <a:stretch/>
        </p:blipFill>
        <p:spPr>
          <a:xfrm>
            <a:off x="18821927" y="3372516"/>
            <a:ext cx="10235499" cy="11314065"/>
          </a:xfrm>
          <a:prstGeom prst="rect">
            <a:avLst/>
          </a:prstGeom>
          <a:noFill/>
          <a:ln>
            <a:noFill/>
          </a:ln>
        </p:spPr>
      </p:pic>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7" name="Shape 787"/>
        <p:cNvGrpSpPr/>
        <p:nvPr/>
      </p:nvGrpSpPr>
      <p:grpSpPr>
        <a:xfrm>
          <a:off x="0" y="0"/>
          <a:ext cx="0" cy="0"/>
          <a:chOff x="0" y="0"/>
          <a:chExt cx="0" cy="0"/>
        </a:xfrm>
      </p:grpSpPr>
      <p:sp>
        <p:nvSpPr>
          <p:cNvPr id="788" name="Google Shape;788;p57"/>
          <p:cNvSpPr/>
          <p:nvPr/>
        </p:nvSpPr>
        <p:spPr>
          <a:xfrm>
            <a:off x="1108021" y="4231634"/>
            <a:ext cx="8288227" cy="6859142"/>
          </a:xfrm>
          <a:prstGeom prst="roundRect">
            <a:avLst>
              <a:gd fmla="val 3336" name="adj"/>
            </a:avLst>
          </a:prstGeom>
          <a:solidFill>
            <a:srgbClr val="FDEAE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789" name="Google Shape;789;p57"/>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790" name="Google Shape;790;p57"/>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791" name="Google Shape;791;p57"/>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a:t>
            </a:r>
            <a:r>
              <a:rPr b="1" lang="en-US" sz="10000">
                <a:solidFill>
                  <a:schemeClr val="accent2"/>
                </a:solidFill>
                <a:latin typeface="Montserrat"/>
                <a:ea typeface="Montserrat"/>
                <a:cs typeface="Montserrat"/>
                <a:sym typeface="Montserrat"/>
              </a:rPr>
              <a:t>PROBLEMS</a:t>
            </a:r>
            <a:endParaRPr/>
          </a:p>
        </p:txBody>
      </p:sp>
      <p:grpSp>
        <p:nvGrpSpPr>
          <p:cNvPr id="792" name="Google Shape;792;p57"/>
          <p:cNvGrpSpPr/>
          <p:nvPr/>
        </p:nvGrpSpPr>
        <p:grpSpPr>
          <a:xfrm>
            <a:off x="1155645" y="2796401"/>
            <a:ext cx="876300" cy="342900"/>
            <a:chOff x="19773900" y="-1752600"/>
            <a:chExt cx="876300" cy="342900"/>
          </a:xfrm>
        </p:grpSpPr>
        <p:sp>
          <p:nvSpPr>
            <p:cNvPr id="793" name="Google Shape;793;p57"/>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794" name="Google Shape;794;p57"/>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795" name="Google Shape;795;p57"/>
          <p:cNvSpPr/>
          <p:nvPr/>
        </p:nvSpPr>
        <p:spPr>
          <a:xfrm>
            <a:off x="993719" y="115806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796" name="Google Shape;796;p57"/>
          <p:cNvSpPr/>
          <p:nvPr/>
        </p:nvSpPr>
        <p:spPr>
          <a:xfrm>
            <a:off x="993719" y="123214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797" name="Google Shape;797;p57"/>
          <p:cNvSpPr/>
          <p:nvPr/>
        </p:nvSpPr>
        <p:spPr>
          <a:xfrm>
            <a:off x="10432214" y="115806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798" name="Google Shape;798;p57"/>
          <p:cNvSpPr/>
          <p:nvPr/>
        </p:nvSpPr>
        <p:spPr>
          <a:xfrm>
            <a:off x="10432214" y="123214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799" name="Google Shape;799;p57"/>
          <p:cNvSpPr/>
          <p:nvPr/>
        </p:nvSpPr>
        <p:spPr>
          <a:xfrm>
            <a:off x="19870709" y="115806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800" name="Google Shape;800;p57"/>
          <p:cNvSpPr/>
          <p:nvPr/>
        </p:nvSpPr>
        <p:spPr>
          <a:xfrm>
            <a:off x="19870709" y="123214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801" name="Google Shape;801;p57"/>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802" name="Google Shape;802;p57"/>
          <p:cNvSpPr/>
          <p:nvPr/>
        </p:nvSpPr>
        <p:spPr>
          <a:xfrm>
            <a:off x="10527133" y="4231634"/>
            <a:ext cx="8288227" cy="6859142"/>
          </a:xfrm>
          <a:prstGeom prst="roundRect">
            <a:avLst>
              <a:gd fmla="val 3336" name="adj"/>
            </a:avLst>
          </a:prstGeom>
          <a:solidFill>
            <a:srgbClr val="FDEAE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803" name="Google Shape;803;p57"/>
          <p:cNvSpPr/>
          <p:nvPr/>
        </p:nvSpPr>
        <p:spPr>
          <a:xfrm>
            <a:off x="19912580" y="4231634"/>
            <a:ext cx="8288227" cy="6859142"/>
          </a:xfrm>
          <a:prstGeom prst="roundRect">
            <a:avLst>
              <a:gd fmla="val 3336" name="adj"/>
            </a:avLst>
          </a:prstGeom>
          <a:solidFill>
            <a:srgbClr val="FDEAE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804" name="Google Shape;804;p57"/>
          <p:cNvGrpSpPr/>
          <p:nvPr/>
        </p:nvGrpSpPr>
        <p:grpSpPr>
          <a:xfrm>
            <a:off x="22441658" y="5403078"/>
            <a:ext cx="3230068" cy="4516255"/>
            <a:chOff x="2999194" y="4929733"/>
            <a:chExt cx="3771597" cy="5482935"/>
          </a:xfrm>
        </p:grpSpPr>
        <p:sp>
          <p:nvSpPr>
            <p:cNvPr id="805" name="Google Shape;805;p57"/>
            <p:cNvSpPr/>
            <p:nvPr/>
          </p:nvSpPr>
          <p:spPr>
            <a:xfrm>
              <a:off x="4907333" y="9362799"/>
              <a:ext cx="506368" cy="1012735"/>
            </a:xfrm>
            <a:custGeom>
              <a:rect b="b" l="l" r="r" t="t"/>
              <a:pathLst>
                <a:path extrusionOk="0" h="1012735" w="506367">
                  <a:moveTo>
                    <a:pt x="0" y="1082783"/>
                  </a:moveTo>
                  <a:lnTo>
                    <a:pt x="3376" y="1082783"/>
                  </a:lnTo>
                  <a:cubicBezTo>
                    <a:pt x="198327" y="1082783"/>
                    <a:pt x="365429" y="943532"/>
                    <a:pt x="400874" y="751112"/>
                  </a:cubicBezTo>
                  <a:lnTo>
                    <a:pt x="538438" y="0"/>
                  </a:lnTo>
                  <a:lnTo>
                    <a:pt x="0" y="37134"/>
                  </a:lnTo>
                  <a:lnTo>
                    <a:pt x="0" y="1082783"/>
                  </a:lnTo>
                  <a:close/>
                </a:path>
              </a:pathLst>
            </a:custGeom>
            <a:solidFill>
              <a:srgbClr val="EE123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06" name="Google Shape;806;p57"/>
            <p:cNvSpPr/>
            <p:nvPr/>
          </p:nvSpPr>
          <p:spPr>
            <a:xfrm>
              <a:off x="4390018" y="9399933"/>
              <a:ext cx="506368" cy="1012735"/>
            </a:xfrm>
            <a:custGeom>
              <a:rect b="b" l="l" r="r" t="t"/>
              <a:pathLst>
                <a:path extrusionOk="0" h="1012735" w="506367">
                  <a:moveTo>
                    <a:pt x="0" y="37134"/>
                  </a:moveTo>
                  <a:lnTo>
                    <a:pt x="124060" y="713978"/>
                  </a:lnTo>
                  <a:cubicBezTo>
                    <a:pt x="159506" y="905554"/>
                    <a:pt x="326607" y="1045649"/>
                    <a:pt x="521559" y="1045649"/>
                  </a:cubicBezTo>
                  <a:lnTo>
                    <a:pt x="524935" y="1045649"/>
                  </a:lnTo>
                  <a:lnTo>
                    <a:pt x="524935" y="0"/>
                  </a:lnTo>
                  <a:lnTo>
                    <a:pt x="0" y="3713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07" name="Google Shape;807;p57"/>
            <p:cNvSpPr/>
            <p:nvPr/>
          </p:nvSpPr>
          <p:spPr>
            <a:xfrm>
              <a:off x="4270178" y="8739967"/>
              <a:ext cx="590762" cy="168789"/>
            </a:xfrm>
            <a:custGeom>
              <a:rect b="b" l="l" r="r" t="t"/>
              <a:pathLst>
                <a:path extrusionOk="0" h="168789" w="590762">
                  <a:moveTo>
                    <a:pt x="644775" y="0"/>
                  </a:moveTo>
                  <a:lnTo>
                    <a:pt x="0" y="44729"/>
                  </a:lnTo>
                  <a:lnTo>
                    <a:pt x="32070" y="219426"/>
                  </a:lnTo>
                  <a:lnTo>
                    <a:pt x="644775" y="17722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08" name="Google Shape;808;p57"/>
            <p:cNvSpPr/>
            <p:nvPr/>
          </p:nvSpPr>
          <p:spPr>
            <a:xfrm>
              <a:off x="4143586" y="8039492"/>
              <a:ext cx="759552" cy="253184"/>
            </a:xfrm>
            <a:custGeom>
              <a:rect b="b" l="l" r="r" t="t"/>
              <a:pathLst>
                <a:path extrusionOk="0" h="253183" w="759551">
                  <a:moveTo>
                    <a:pt x="771367" y="0"/>
                  </a:moveTo>
                  <a:lnTo>
                    <a:pt x="0" y="53169"/>
                  </a:lnTo>
                  <a:lnTo>
                    <a:pt x="39665" y="268375"/>
                  </a:lnTo>
                  <a:lnTo>
                    <a:pt x="771367" y="21689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09" name="Google Shape;809;p57"/>
            <p:cNvSpPr/>
            <p:nvPr/>
          </p:nvSpPr>
          <p:spPr>
            <a:xfrm>
              <a:off x="4907333" y="8694394"/>
              <a:ext cx="590762" cy="168789"/>
            </a:xfrm>
            <a:custGeom>
              <a:rect b="b" l="l" r="r" t="t"/>
              <a:pathLst>
                <a:path extrusionOk="0" h="168789" w="590762">
                  <a:moveTo>
                    <a:pt x="0" y="222802"/>
                  </a:moveTo>
                  <a:lnTo>
                    <a:pt x="627896" y="178917"/>
                  </a:lnTo>
                  <a:lnTo>
                    <a:pt x="660810" y="0"/>
                  </a:lnTo>
                  <a:lnTo>
                    <a:pt x="0" y="45573"/>
                  </a:lnTo>
                  <a:close/>
                </a:path>
              </a:pathLst>
            </a:custGeom>
            <a:solidFill>
              <a:srgbClr val="EE123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10" name="Google Shape;810;p57"/>
            <p:cNvSpPr/>
            <p:nvPr/>
          </p:nvSpPr>
          <p:spPr>
            <a:xfrm>
              <a:off x="4907333" y="7984635"/>
              <a:ext cx="759552" cy="253184"/>
            </a:xfrm>
            <a:custGeom>
              <a:rect b="b" l="l" r="r" t="t"/>
              <a:pathLst>
                <a:path extrusionOk="0" h="253183" w="759551">
                  <a:moveTo>
                    <a:pt x="0" y="271751"/>
                  </a:moveTo>
                  <a:lnTo>
                    <a:pt x="750268" y="220270"/>
                  </a:lnTo>
                  <a:lnTo>
                    <a:pt x="790778" y="0"/>
                  </a:lnTo>
                  <a:lnTo>
                    <a:pt x="0" y="54857"/>
                  </a:lnTo>
                  <a:close/>
                </a:path>
              </a:pathLst>
            </a:custGeom>
            <a:solidFill>
              <a:srgbClr val="EE123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11" name="Google Shape;811;p57"/>
            <p:cNvSpPr/>
            <p:nvPr/>
          </p:nvSpPr>
          <p:spPr>
            <a:xfrm>
              <a:off x="2999194" y="4930466"/>
              <a:ext cx="1897191" cy="2631209"/>
            </a:xfrm>
            <a:custGeom>
              <a:rect b="b" l="l" r="r" t="t"/>
              <a:pathLst>
                <a:path extrusionOk="0" h="2616233" w="1856681">
                  <a:moveTo>
                    <a:pt x="1915758" y="169561"/>
                  </a:moveTo>
                  <a:cubicBezTo>
                    <a:pt x="1915758" y="169561"/>
                    <a:pt x="1630504" y="169561"/>
                    <a:pt x="1263388" y="47189"/>
                  </a:cubicBezTo>
                  <a:cubicBezTo>
                    <a:pt x="897115" y="-75184"/>
                    <a:pt x="0" y="-34674"/>
                    <a:pt x="0" y="1106341"/>
                  </a:cubicBezTo>
                  <a:cubicBezTo>
                    <a:pt x="0" y="2247356"/>
                    <a:pt x="529998" y="2654982"/>
                    <a:pt x="529998" y="2654982"/>
                  </a:cubicBezTo>
                  <a:cubicBezTo>
                    <a:pt x="529998" y="2654982"/>
                    <a:pt x="871796" y="2634728"/>
                    <a:pt x="1196716" y="2628820"/>
                  </a:cubicBezTo>
                  <a:lnTo>
                    <a:pt x="1915758" y="2579027"/>
                  </a:lnTo>
                  <a:lnTo>
                    <a:pt x="1915758" y="169561"/>
                  </a:lnTo>
                  <a:close/>
                </a:path>
              </a:pathLst>
            </a:custGeom>
            <a:solidFill>
              <a:srgbClr val="F89FA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12" name="Google Shape;812;p57"/>
            <p:cNvSpPr/>
            <p:nvPr/>
          </p:nvSpPr>
          <p:spPr>
            <a:xfrm>
              <a:off x="4914109" y="4929733"/>
              <a:ext cx="1856682" cy="2531838"/>
            </a:xfrm>
            <a:custGeom>
              <a:rect b="b" l="l" r="r" t="t"/>
              <a:pathLst>
                <a:path extrusionOk="0" h="2531838" w="1856681">
                  <a:moveTo>
                    <a:pt x="1388292" y="2483551"/>
                  </a:moveTo>
                  <a:cubicBezTo>
                    <a:pt x="1435553" y="2480175"/>
                    <a:pt x="1481126" y="2491146"/>
                    <a:pt x="1520791" y="2510557"/>
                  </a:cubicBezTo>
                  <a:cubicBezTo>
                    <a:pt x="1677765" y="2307166"/>
                    <a:pt x="1915758" y="1872534"/>
                    <a:pt x="1915758" y="1107074"/>
                  </a:cubicBezTo>
                  <a:cubicBezTo>
                    <a:pt x="1915758" y="-33941"/>
                    <a:pt x="1018643" y="-75294"/>
                    <a:pt x="652370" y="47078"/>
                  </a:cubicBezTo>
                  <a:cubicBezTo>
                    <a:pt x="285254" y="169450"/>
                    <a:pt x="0" y="169450"/>
                    <a:pt x="0" y="169450"/>
                  </a:cubicBezTo>
                  <a:lnTo>
                    <a:pt x="0" y="2579760"/>
                  </a:lnTo>
                  <a:lnTo>
                    <a:pt x="1388292" y="248355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13" name="Google Shape;813;p57"/>
            <p:cNvSpPr/>
            <p:nvPr/>
          </p:nvSpPr>
          <p:spPr>
            <a:xfrm>
              <a:off x="3248345" y="7509493"/>
              <a:ext cx="1603498" cy="590762"/>
            </a:xfrm>
            <a:custGeom>
              <a:rect b="b" l="l" r="r" t="t"/>
              <a:pathLst>
                <a:path extrusionOk="0" h="590762" w="1603497">
                  <a:moveTo>
                    <a:pt x="947565" y="50637"/>
                  </a:moveTo>
                  <a:lnTo>
                    <a:pt x="242026" y="99586"/>
                  </a:lnTo>
                  <a:cubicBezTo>
                    <a:pt x="98555" y="109713"/>
                    <a:pt x="-9470" y="234617"/>
                    <a:pt x="658" y="378088"/>
                  </a:cubicBezTo>
                  <a:lnTo>
                    <a:pt x="658" y="383151"/>
                  </a:lnTo>
                  <a:cubicBezTo>
                    <a:pt x="10785" y="527467"/>
                    <a:pt x="134845" y="636335"/>
                    <a:pt x="278316" y="626208"/>
                  </a:cubicBezTo>
                  <a:lnTo>
                    <a:pt x="895241" y="583167"/>
                  </a:lnTo>
                  <a:lnTo>
                    <a:pt x="1666608" y="529998"/>
                  </a:lnTo>
                  <a:lnTo>
                    <a:pt x="1666608" y="264999"/>
                  </a:lnTo>
                  <a:lnTo>
                    <a:pt x="1666608" y="75955"/>
                  </a:lnTo>
                  <a:lnTo>
                    <a:pt x="1666608" y="0"/>
                  </a:lnTo>
                  <a:lnTo>
                    <a:pt x="947565" y="50637"/>
                  </a:lnTo>
                  <a:close/>
                </a:path>
              </a:pathLst>
            </a:custGeom>
            <a:solidFill>
              <a:srgbClr val="5087F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14" name="Google Shape;814;p57"/>
            <p:cNvSpPr/>
            <p:nvPr/>
          </p:nvSpPr>
          <p:spPr>
            <a:xfrm>
              <a:off x="4907333" y="7413488"/>
              <a:ext cx="1603498" cy="590762"/>
            </a:xfrm>
            <a:custGeom>
              <a:rect b="b" l="l" r="r" t="t"/>
              <a:pathLst>
                <a:path extrusionOk="0" h="590762" w="1603497">
                  <a:moveTo>
                    <a:pt x="1665106" y="242852"/>
                  </a:moveTo>
                  <a:cubicBezTo>
                    <a:pt x="1658354" y="146642"/>
                    <a:pt x="1600122" y="67311"/>
                    <a:pt x="1519947" y="27646"/>
                  </a:cubicBezTo>
                  <a:cubicBezTo>
                    <a:pt x="1480282" y="7391"/>
                    <a:pt x="1434709" y="-2736"/>
                    <a:pt x="1387448" y="640"/>
                  </a:cubicBezTo>
                  <a:lnTo>
                    <a:pt x="0" y="96850"/>
                  </a:lnTo>
                  <a:lnTo>
                    <a:pt x="0" y="172805"/>
                  </a:lnTo>
                  <a:lnTo>
                    <a:pt x="0" y="361849"/>
                  </a:lnTo>
                  <a:lnTo>
                    <a:pt x="0" y="626848"/>
                  </a:lnTo>
                  <a:lnTo>
                    <a:pt x="790778" y="571991"/>
                  </a:lnTo>
                  <a:lnTo>
                    <a:pt x="1423737" y="528106"/>
                  </a:lnTo>
                  <a:cubicBezTo>
                    <a:pt x="1567208" y="517979"/>
                    <a:pt x="1675233" y="393075"/>
                    <a:pt x="1665106" y="249604"/>
                  </a:cubicBezTo>
                  <a:lnTo>
                    <a:pt x="1665106" y="24285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15" name="Google Shape;815;p57"/>
            <p:cNvSpPr/>
            <p:nvPr/>
          </p:nvSpPr>
          <p:spPr>
            <a:xfrm>
              <a:off x="3394401" y="8257230"/>
              <a:ext cx="1519103" cy="506368"/>
            </a:xfrm>
            <a:custGeom>
              <a:rect b="b" l="l" r="r" t="t"/>
              <a:pathLst>
                <a:path extrusionOk="0" h="506367" w="1519103">
                  <a:moveTo>
                    <a:pt x="788850" y="50637"/>
                  </a:moveTo>
                  <a:lnTo>
                    <a:pt x="220874" y="89458"/>
                  </a:lnTo>
                  <a:cubicBezTo>
                    <a:pt x="90063" y="98742"/>
                    <a:pt x="-8679" y="212674"/>
                    <a:pt x="605" y="344330"/>
                  </a:cubicBezTo>
                  <a:lnTo>
                    <a:pt x="605" y="349394"/>
                  </a:lnTo>
                  <a:cubicBezTo>
                    <a:pt x="9888" y="481049"/>
                    <a:pt x="122977" y="579791"/>
                    <a:pt x="253788" y="571352"/>
                  </a:cubicBezTo>
                  <a:lnTo>
                    <a:pt x="875777" y="528311"/>
                  </a:lnTo>
                  <a:lnTo>
                    <a:pt x="1520552" y="483581"/>
                  </a:lnTo>
                  <a:lnTo>
                    <a:pt x="1520552" y="0"/>
                  </a:lnTo>
                  <a:lnTo>
                    <a:pt x="788850" y="50637"/>
                  </a:lnTo>
                  <a:close/>
                </a:path>
              </a:pathLst>
            </a:custGeom>
            <a:solidFill>
              <a:srgbClr val="5087F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16" name="Google Shape;816;p57"/>
            <p:cNvSpPr/>
            <p:nvPr/>
          </p:nvSpPr>
          <p:spPr>
            <a:xfrm>
              <a:off x="4907333" y="8168112"/>
              <a:ext cx="1519103" cy="506368"/>
            </a:xfrm>
            <a:custGeom>
              <a:rect b="b" l="l" r="r" t="t"/>
              <a:pathLst>
                <a:path extrusionOk="0" h="506367" w="1519103">
                  <a:moveTo>
                    <a:pt x="1519947" y="222461"/>
                  </a:moveTo>
                  <a:cubicBezTo>
                    <a:pt x="1510664" y="90805"/>
                    <a:pt x="1397575" y="-7936"/>
                    <a:pt x="1266763" y="503"/>
                  </a:cubicBezTo>
                  <a:lnTo>
                    <a:pt x="751112" y="35949"/>
                  </a:lnTo>
                  <a:lnTo>
                    <a:pt x="0" y="88273"/>
                  </a:lnTo>
                  <a:lnTo>
                    <a:pt x="0" y="571855"/>
                  </a:lnTo>
                  <a:lnTo>
                    <a:pt x="660810" y="526281"/>
                  </a:lnTo>
                  <a:lnTo>
                    <a:pt x="1299677" y="481552"/>
                  </a:lnTo>
                  <a:cubicBezTo>
                    <a:pt x="1430489" y="472269"/>
                    <a:pt x="1529231" y="358336"/>
                    <a:pt x="1519947" y="226681"/>
                  </a:cubicBezTo>
                  <a:lnTo>
                    <a:pt x="1519947" y="22246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17" name="Google Shape;817;p57"/>
            <p:cNvSpPr/>
            <p:nvPr/>
          </p:nvSpPr>
          <p:spPr>
            <a:xfrm>
              <a:off x="4907333" y="8849358"/>
              <a:ext cx="1097130" cy="506368"/>
            </a:xfrm>
            <a:custGeom>
              <a:rect b="b" l="l" r="r" t="t"/>
              <a:pathLst>
                <a:path extrusionOk="0" h="506367" w="1097130">
                  <a:moveTo>
                    <a:pt x="1166334" y="225655"/>
                  </a:moveTo>
                  <a:cubicBezTo>
                    <a:pt x="1157050" y="93999"/>
                    <a:pt x="1068436" y="-6430"/>
                    <a:pt x="968006" y="321"/>
                  </a:cubicBezTo>
                  <a:lnTo>
                    <a:pt x="627896" y="23952"/>
                  </a:lnTo>
                  <a:lnTo>
                    <a:pt x="0" y="67837"/>
                  </a:lnTo>
                  <a:lnTo>
                    <a:pt x="0" y="551418"/>
                  </a:lnTo>
                  <a:lnTo>
                    <a:pt x="538438" y="514285"/>
                  </a:lnTo>
                  <a:lnTo>
                    <a:pt x="1000920" y="482215"/>
                  </a:lnTo>
                  <a:cubicBezTo>
                    <a:pt x="1101350" y="475463"/>
                    <a:pt x="1175617" y="363218"/>
                    <a:pt x="1166334" y="231563"/>
                  </a:cubicBezTo>
                  <a:lnTo>
                    <a:pt x="1166334" y="225655"/>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18" name="Google Shape;818;p57"/>
            <p:cNvSpPr/>
            <p:nvPr/>
          </p:nvSpPr>
          <p:spPr>
            <a:xfrm>
              <a:off x="3746992" y="8917196"/>
              <a:ext cx="1097130" cy="506368"/>
            </a:xfrm>
            <a:custGeom>
              <a:rect b="b" l="l" r="r" t="t"/>
              <a:pathLst>
                <a:path extrusionOk="0" h="506367" w="1097130">
                  <a:moveTo>
                    <a:pt x="555256" y="42197"/>
                  </a:moveTo>
                  <a:lnTo>
                    <a:pt x="166197" y="69204"/>
                  </a:lnTo>
                  <a:cubicBezTo>
                    <a:pt x="65768" y="75955"/>
                    <a:pt x="-8500" y="188200"/>
                    <a:pt x="784" y="319855"/>
                  </a:cubicBezTo>
                  <a:lnTo>
                    <a:pt x="784" y="324919"/>
                  </a:lnTo>
                  <a:cubicBezTo>
                    <a:pt x="10067" y="456575"/>
                    <a:pt x="98681" y="557004"/>
                    <a:pt x="199111" y="550253"/>
                  </a:cubicBezTo>
                  <a:lnTo>
                    <a:pt x="642183" y="519871"/>
                  </a:lnTo>
                  <a:lnTo>
                    <a:pt x="1167118" y="483581"/>
                  </a:lnTo>
                  <a:lnTo>
                    <a:pt x="1167118" y="0"/>
                  </a:lnTo>
                  <a:lnTo>
                    <a:pt x="555256" y="42197"/>
                  </a:lnTo>
                  <a:close/>
                </a:path>
              </a:pathLst>
            </a:custGeom>
            <a:solidFill>
              <a:srgbClr val="5087F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19" name="Google Shape;819;p57"/>
            <p:cNvSpPr/>
            <p:nvPr/>
          </p:nvSpPr>
          <p:spPr>
            <a:xfrm>
              <a:off x="3469151" y="7799679"/>
              <a:ext cx="84395" cy="84395"/>
            </a:xfrm>
            <a:custGeom>
              <a:rect b="b" l="l" r="r" t="t"/>
              <a:pathLst>
                <a:path extrusionOk="0" h="84394" w="84394">
                  <a:moveTo>
                    <a:pt x="146847" y="73423"/>
                  </a:moveTo>
                  <a:cubicBezTo>
                    <a:pt x="146847" y="113933"/>
                    <a:pt x="113933" y="146847"/>
                    <a:pt x="73423" y="146847"/>
                  </a:cubicBezTo>
                  <a:cubicBezTo>
                    <a:pt x="32914" y="146847"/>
                    <a:pt x="0" y="113933"/>
                    <a:pt x="0" y="73423"/>
                  </a:cubicBezTo>
                  <a:cubicBezTo>
                    <a:pt x="0" y="32914"/>
                    <a:pt x="32914" y="0"/>
                    <a:pt x="73423" y="0"/>
                  </a:cubicBezTo>
                  <a:cubicBezTo>
                    <a:pt x="113933" y="0"/>
                    <a:pt x="146847" y="32914"/>
                    <a:pt x="146847" y="7342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20" name="Google Shape;820;p57"/>
            <p:cNvSpPr/>
            <p:nvPr/>
          </p:nvSpPr>
          <p:spPr>
            <a:xfrm>
              <a:off x="3586883" y="8510414"/>
              <a:ext cx="84395" cy="84395"/>
            </a:xfrm>
            <a:custGeom>
              <a:rect b="b" l="l" r="r" t="t"/>
              <a:pathLst>
                <a:path extrusionOk="0" h="84394" w="84394">
                  <a:moveTo>
                    <a:pt x="146847" y="73423"/>
                  </a:moveTo>
                  <a:cubicBezTo>
                    <a:pt x="146847" y="113974"/>
                    <a:pt x="113974" y="146847"/>
                    <a:pt x="73423" y="146847"/>
                  </a:cubicBezTo>
                  <a:cubicBezTo>
                    <a:pt x="32873" y="146847"/>
                    <a:pt x="0" y="113974"/>
                    <a:pt x="0" y="73423"/>
                  </a:cubicBezTo>
                  <a:cubicBezTo>
                    <a:pt x="0" y="32873"/>
                    <a:pt x="32873" y="0"/>
                    <a:pt x="73423" y="0"/>
                  </a:cubicBezTo>
                  <a:cubicBezTo>
                    <a:pt x="113974" y="0"/>
                    <a:pt x="146847" y="32873"/>
                    <a:pt x="146847" y="7342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21" name="Google Shape;821;p57"/>
            <p:cNvSpPr/>
            <p:nvPr/>
          </p:nvSpPr>
          <p:spPr>
            <a:xfrm>
              <a:off x="3927536" y="9143258"/>
              <a:ext cx="84395" cy="84395"/>
            </a:xfrm>
            <a:custGeom>
              <a:rect b="b" l="l" r="r" t="t"/>
              <a:pathLst>
                <a:path extrusionOk="0" h="84394" w="84394">
                  <a:moveTo>
                    <a:pt x="146847" y="73423"/>
                  </a:moveTo>
                  <a:cubicBezTo>
                    <a:pt x="146847" y="113974"/>
                    <a:pt x="113974" y="146847"/>
                    <a:pt x="73423" y="146847"/>
                  </a:cubicBezTo>
                  <a:cubicBezTo>
                    <a:pt x="32873" y="146847"/>
                    <a:pt x="0" y="113974"/>
                    <a:pt x="0" y="73423"/>
                  </a:cubicBezTo>
                  <a:cubicBezTo>
                    <a:pt x="0" y="32873"/>
                    <a:pt x="32873" y="0"/>
                    <a:pt x="73423" y="0"/>
                  </a:cubicBezTo>
                  <a:cubicBezTo>
                    <a:pt x="113974" y="0"/>
                    <a:pt x="146847" y="32873"/>
                    <a:pt x="146847" y="7342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22" name="Google Shape;822;p57"/>
            <p:cNvSpPr/>
            <p:nvPr/>
          </p:nvSpPr>
          <p:spPr>
            <a:xfrm>
              <a:off x="3449777" y="5297041"/>
              <a:ext cx="590762" cy="1097130"/>
            </a:xfrm>
            <a:custGeom>
              <a:rect b="b" l="l" r="r" t="t"/>
              <a:pathLst>
                <a:path extrusionOk="0" h="1097130" w="590762">
                  <a:moveTo>
                    <a:pt x="537679" y="134657"/>
                  </a:moveTo>
                  <a:cubicBezTo>
                    <a:pt x="537679" y="134657"/>
                    <a:pt x="289559" y="-98272"/>
                    <a:pt x="130897" y="48574"/>
                  </a:cubicBezTo>
                  <a:cubicBezTo>
                    <a:pt x="-28609" y="195421"/>
                    <a:pt x="-28609" y="856231"/>
                    <a:pt x="57474" y="1027552"/>
                  </a:cubicBezTo>
                  <a:cubicBezTo>
                    <a:pt x="143556" y="1198873"/>
                    <a:pt x="210228" y="1162583"/>
                    <a:pt x="390832" y="1089160"/>
                  </a:cubicBezTo>
                  <a:cubicBezTo>
                    <a:pt x="571437" y="1015737"/>
                    <a:pt x="703937" y="1087472"/>
                    <a:pt x="631357" y="922903"/>
                  </a:cubicBezTo>
                  <a:cubicBezTo>
                    <a:pt x="558778" y="758333"/>
                    <a:pt x="617854" y="513589"/>
                    <a:pt x="631357" y="379401"/>
                  </a:cubicBezTo>
                  <a:cubicBezTo>
                    <a:pt x="644860" y="244370"/>
                    <a:pt x="537679" y="134657"/>
                    <a:pt x="537679" y="134657"/>
                  </a:cubicBezTo>
                  <a:close/>
                </a:path>
              </a:pathLst>
            </a:custGeom>
            <a:solidFill>
              <a:srgbClr val="FABEC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823" name="Google Shape;823;p57"/>
          <p:cNvGrpSpPr/>
          <p:nvPr/>
        </p:nvGrpSpPr>
        <p:grpSpPr>
          <a:xfrm>
            <a:off x="2645709" y="5415091"/>
            <a:ext cx="4609807" cy="4516255"/>
            <a:chOff x="13256697" y="6090499"/>
            <a:chExt cx="3294351" cy="3227495"/>
          </a:xfrm>
        </p:grpSpPr>
        <p:sp>
          <p:nvSpPr>
            <p:cNvPr id="824" name="Google Shape;824;p57"/>
            <p:cNvSpPr/>
            <p:nvPr/>
          </p:nvSpPr>
          <p:spPr>
            <a:xfrm>
              <a:off x="13439052" y="6272576"/>
              <a:ext cx="2812531" cy="2858638"/>
            </a:xfrm>
            <a:custGeom>
              <a:rect b="b" l="l" r="r" t="t"/>
              <a:pathLst>
                <a:path extrusionOk="0" h="2858638" w="2812531">
                  <a:moveTo>
                    <a:pt x="0" y="853592"/>
                  </a:moveTo>
                  <a:lnTo>
                    <a:pt x="1954602" y="0"/>
                  </a:lnTo>
                  <a:lnTo>
                    <a:pt x="2841407" y="2030656"/>
                  </a:lnTo>
                  <a:lnTo>
                    <a:pt x="886806" y="288424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25" name="Google Shape;825;p57"/>
            <p:cNvSpPr/>
            <p:nvPr/>
          </p:nvSpPr>
          <p:spPr>
            <a:xfrm>
              <a:off x="13256697" y="6090499"/>
              <a:ext cx="3181388" cy="3227495"/>
            </a:xfrm>
            <a:custGeom>
              <a:rect b="b" l="l" r="r" t="t"/>
              <a:pathLst>
                <a:path extrusionOk="0" h="3227495" w="3181387">
                  <a:moveTo>
                    <a:pt x="997757" y="3249166"/>
                  </a:moveTo>
                  <a:lnTo>
                    <a:pt x="0" y="964560"/>
                  </a:lnTo>
                  <a:lnTo>
                    <a:pt x="2208529" y="0"/>
                  </a:lnTo>
                  <a:lnTo>
                    <a:pt x="3206286" y="2284605"/>
                  </a:lnTo>
                  <a:lnTo>
                    <a:pt x="997757" y="3249166"/>
                  </a:lnTo>
                  <a:close/>
                  <a:moveTo>
                    <a:pt x="364707" y="1107492"/>
                  </a:moveTo>
                  <a:lnTo>
                    <a:pt x="1140689" y="2884459"/>
                  </a:lnTo>
                  <a:lnTo>
                    <a:pt x="2841579" y="2141674"/>
                  </a:lnTo>
                  <a:lnTo>
                    <a:pt x="2065597" y="364707"/>
                  </a:lnTo>
                  <a:lnTo>
                    <a:pt x="364707" y="1107492"/>
                  </a:lnTo>
                  <a:close/>
                </a:path>
              </a:pathLst>
            </a:custGeom>
            <a:solidFill>
              <a:srgbClr val="FABEC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26" name="Google Shape;826;p57"/>
            <p:cNvSpPr/>
            <p:nvPr/>
          </p:nvSpPr>
          <p:spPr>
            <a:xfrm>
              <a:off x="14291802" y="6496241"/>
              <a:ext cx="2120925" cy="2213139"/>
            </a:xfrm>
            <a:custGeom>
              <a:rect b="b" l="l" r="r" t="t"/>
              <a:pathLst>
                <a:path extrusionOk="0" h="2213139" w="2120925">
                  <a:moveTo>
                    <a:pt x="0" y="0"/>
                  </a:moveTo>
                  <a:lnTo>
                    <a:pt x="2132913" y="0"/>
                  </a:lnTo>
                  <a:lnTo>
                    <a:pt x="2132913" y="2215906"/>
                  </a:lnTo>
                  <a:lnTo>
                    <a:pt x="0" y="221590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27" name="Google Shape;827;p57"/>
            <p:cNvSpPr/>
            <p:nvPr/>
          </p:nvSpPr>
          <p:spPr>
            <a:xfrm>
              <a:off x="14153480" y="6357920"/>
              <a:ext cx="2397568" cy="2489782"/>
            </a:xfrm>
            <a:custGeom>
              <a:rect b="b" l="l" r="r" t="t"/>
              <a:pathLst>
                <a:path extrusionOk="0" h="2489781" w="2397567">
                  <a:moveTo>
                    <a:pt x="2410017" y="2493009"/>
                  </a:moveTo>
                  <a:lnTo>
                    <a:pt x="0" y="2493009"/>
                  </a:lnTo>
                  <a:lnTo>
                    <a:pt x="0" y="0"/>
                  </a:lnTo>
                  <a:lnTo>
                    <a:pt x="2410017" y="0"/>
                  </a:lnTo>
                  <a:lnTo>
                    <a:pt x="2410017" y="2493009"/>
                  </a:lnTo>
                  <a:close/>
                  <a:moveTo>
                    <a:pt x="277103" y="2215906"/>
                  </a:moveTo>
                  <a:lnTo>
                    <a:pt x="2132913" y="2215906"/>
                  </a:lnTo>
                  <a:lnTo>
                    <a:pt x="2132913" y="276642"/>
                  </a:lnTo>
                  <a:lnTo>
                    <a:pt x="277103" y="276642"/>
                  </a:lnTo>
                  <a:lnTo>
                    <a:pt x="277103" y="2215906"/>
                  </a:lnTo>
                  <a:close/>
                </a:path>
              </a:pathLst>
            </a:custGeom>
            <a:solidFill>
              <a:srgbClr val="FCDEE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28" name="Google Shape;828;p57"/>
            <p:cNvSpPr/>
            <p:nvPr/>
          </p:nvSpPr>
          <p:spPr>
            <a:xfrm>
              <a:off x="14924391" y="7025965"/>
              <a:ext cx="414964" cy="1014356"/>
            </a:xfrm>
            <a:custGeom>
              <a:rect b="b" l="l" r="r" t="t"/>
              <a:pathLst>
                <a:path extrusionOk="0" h="1014355" w="414963">
                  <a:moveTo>
                    <a:pt x="433868" y="38315"/>
                  </a:moveTo>
                  <a:cubicBezTo>
                    <a:pt x="433868" y="38315"/>
                    <a:pt x="369318" y="38315"/>
                    <a:pt x="286325" y="10651"/>
                  </a:cubicBezTo>
                  <a:cubicBezTo>
                    <a:pt x="203332" y="-17013"/>
                    <a:pt x="0" y="-7792"/>
                    <a:pt x="0" y="250869"/>
                  </a:cubicBezTo>
                  <a:cubicBezTo>
                    <a:pt x="0" y="509530"/>
                    <a:pt x="119878" y="601744"/>
                    <a:pt x="119878" y="601744"/>
                  </a:cubicBezTo>
                  <a:cubicBezTo>
                    <a:pt x="119878" y="601744"/>
                    <a:pt x="129100" y="749286"/>
                    <a:pt x="216703" y="888069"/>
                  </a:cubicBezTo>
                  <a:cubicBezTo>
                    <a:pt x="304307" y="1026390"/>
                    <a:pt x="341192" y="1109383"/>
                    <a:pt x="350414" y="943397"/>
                  </a:cubicBezTo>
                  <a:cubicBezTo>
                    <a:pt x="359635" y="777412"/>
                    <a:pt x="377617" y="551026"/>
                    <a:pt x="396521" y="517829"/>
                  </a:cubicBezTo>
                  <a:cubicBezTo>
                    <a:pt x="433407" y="454201"/>
                    <a:pt x="433407" y="454201"/>
                    <a:pt x="433407" y="454201"/>
                  </a:cubicBezTo>
                  <a:lnTo>
                    <a:pt x="433407" y="38315"/>
                  </a:lnTo>
                  <a:close/>
                </a:path>
              </a:pathLst>
            </a:custGeom>
            <a:solidFill>
              <a:srgbClr val="E6E7E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29" name="Google Shape;829;p57"/>
            <p:cNvSpPr/>
            <p:nvPr/>
          </p:nvSpPr>
          <p:spPr>
            <a:xfrm>
              <a:off x="15358256" y="7025965"/>
              <a:ext cx="414964" cy="1014356"/>
            </a:xfrm>
            <a:custGeom>
              <a:rect b="b" l="l" r="r" t="t"/>
              <a:pathLst>
                <a:path extrusionOk="0" h="1014355" w="414963">
                  <a:moveTo>
                    <a:pt x="0" y="38315"/>
                  </a:moveTo>
                  <a:cubicBezTo>
                    <a:pt x="0" y="38315"/>
                    <a:pt x="64550" y="38315"/>
                    <a:pt x="147542" y="10651"/>
                  </a:cubicBezTo>
                  <a:cubicBezTo>
                    <a:pt x="230535" y="-17013"/>
                    <a:pt x="433868" y="-7792"/>
                    <a:pt x="433868" y="250869"/>
                  </a:cubicBezTo>
                  <a:cubicBezTo>
                    <a:pt x="433868" y="509530"/>
                    <a:pt x="313989" y="601744"/>
                    <a:pt x="313989" y="601744"/>
                  </a:cubicBezTo>
                  <a:cubicBezTo>
                    <a:pt x="313989" y="601744"/>
                    <a:pt x="304768" y="749286"/>
                    <a:pt x="217164" y="888069"/>
                  </a:cubicBezTo>
                  <a:cubicBezTo>
                    <a:pt x="129561" y="1026390"/>
                    <a:pt x="92675" y="1109383"/>
                    <a:pt x="83454" y="943397"/>
                  </a:cubicBezTo>
                  <a:cubicBezTo>
                    <a:pt x="74232" y="777412"/>
                    <a:pt x="56251" y="551026"/>
                    <a:pt x="37347" y="517829"/>
                  </a:cubicBezTo>
                  <a:cubicBezTo>
                    <a:pt x="461" y="454201"/>
                    <a:pt x="461" y="454201"/>
                    <a:pt x="461" y="454201"/>
                  </a:cubicBezTo>
                  <a:lnTo>
                    <a:pt x="461" y="38315"/>
                  </a:lnTo>
                  <a:close/>
                </a:path>
              </a:pathLst>
            </a:custGeom>
            <a:solidFill>
              <a:srgbClr val="E6E7E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30" name="Google Shape;830;p57"/>
            <p:cNvSpPr/>
            <p:nvPr/>
          </p:nvSpPr>
          <p:spPr>
            <a:xfrm>
              <a:off x="13902081" y="7879799"/>
              <a:ext cx="1060463" cy="1060463"/>
            </a:xfrm>
            <a:custGeom>
              <a:rect b="b" l="l" r="r" t="t"/>
              <a:pathLst>
                <a:path extrusionOk="0" h="1060462" w="1060462">
                  <a:moveTo>
                    <a:pt x="932861" y="932861"/>
                  </a:moveTo>
                  <a:cubicBezTo>
                    <a:pt x="719386" y="1146337"/>
                    <a:pt x="373583" y="1146337"/>
                    <a:pt x="160107" y="932861"/>
                  </a:cubicBezTo>
                  <a:cubicBezTo>
                    <a:pt x="-53369" y="719386"/>
                    <a:pt x="-53369" y="373583"/>
                    <a:pt x="160107" y="160107"/>
                  </a:cubicBezTo>
                  <a:cubicBezTo>
                    <a:pt x="373583" y="-53369"/>
                    <a:pt x="719386" y="-53369"/>
                    <a:pt x="932861" y="160107"/>
                  </a:cubicBezTo>
                  <a:cubicBezTo>
                    <a:pt x="1145876" y="373583"/>
                    <a:pt x="1145876" y="719847"/>
                    <a:pt x="932861" y="932861"/>
                  </a:cubicBezTo>
                  <a:close/>
                </a:path>
              </a:pathLst>
            </a:custGeom>
            <a:solidFill>
              <a:srgbClr val="C4D6F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31" name="Google Shape;831;p57"/>
            <p:cNvSpPr/>
            <p:nvPr/>
          </p:nvSpPr>
          <p:spPr>
            <a:xfrm>
              <a:off x="13791539" y="7769718"/>
              <a:ext cx="1290998" cy="1290998"/>
            </a:xfrm>
            <a:custGeom>
              <a:rect b="b" l="l" r="r" t="t"/>
              <a:pathLst>
                <a:path extrusionOk="0" h="1290998" w="1290997">
                  <a:moveTo>
                    <a:pt x="657026" y="1314052"/>
                  </a:moveTo>
                  <a:cubicBezTo>
                    <a:pt x="481358" y="1314052"/>
                    <a:pt x="316294" y="1245813"/>
                    <a:pt x="192266" y="1121785"/>
                  </a:cubicBezTo>
                  <a:cubicBezTo>
                    <a:pt x="68238" y="997757"/>
                    <a:pt x="0" y="832694"/>
                    <a:pt x="0" y="657026"/>
                  </a:cubicBezTo>
                  <a:cubicBezTo>
                    <a:pt x="0" y="481358"/>
                    <a:pt x="68238" y="316295"/>
                    <a:pt x="192266" y="192267"/>
                  </a:cubicBezTo>
                  <a:cubicBezTo>
                    <a:pt x="316294" y="68239"/>
                    <a:pt x="481358" y="0"/>
                    <a:pt x="657026" y="0"/>
                  </a:cubicBezTo>
                  <a:cubicBezTo>
                    <a:pt x="832694" y="0"/>
                    <a:pt x="997757" y="68239"/>
                    <a:pt x="1121785" y="192267"/>
                  </a:cubicBezTo>
                  <a:cubicBezTo>
                    <a:pt x="1378140" y="448622"/>
                    <a:pt x="1378140" y="865430"/>
                    <a:pt x="1121785" y="1121324"/>
                  </a:cubicBezTo>
                  <a:cubicBezTo>
                    <a:pt x="997296" y="1245352"/>
                    <a:pt x="832233" y="1314052"/>
                    <a:pt x="657026" y="1314052"/>
                  </a:cubicBezTo>
                  <a:close/>
                  <a:moveTo>
                    <a:pt x="657026" y="221314"/>
                  </a:moveTo>
                  <a:cubicBezTo>
                    <a:pt x="540836" y="221314"/>
                    <a:pt x="431101" y="266499"/>
                    <a:pt x="349031" y="349031"/>
                  </a:cubicBezTo>
                  <a:cubicBezTo>
                    <a:pt x="179356" y="518705"/>
                    <a:pt x="179356" y="794886"/>
                    <a:pt x="349031" y="965021"/>
                  </a:cubicBezTo>
                  <a:cubicBezTo>
                    <a:pt x="431101" y="1047092"/>
                    <a:pt x="540836" y="1092738"/>
                    <a:pt x="657026" y="1092738"/>
                  </a:cubicBezTo>
                  <a:cubicBezTo>
                    <a:pt x="773216" y="1092738"/>
                    <a:pt x="882489" y="1047553"/>
                    <a:pt x="965021" y="965021"/>
                  </a:cubicBezTo>
                  <a:cubicBezTo>
                    <a:pt x="1134695" y="795347"/>
                    <a:pt x="1134695" y="519166"/>
                    <a:pt x="965021" y="349031"/>
                  </a:cubicBezTo>
                  <a:cubicBezTo>
                    <a:pt x="882489" y="266499"/>
                    <a:pt x="773216" y="221314"/>
                    <a:pt x="657026" y="2213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32" name="Google Shape;832;p57"/>
            <p:cNvSpPr/>
            <p:nvPr/>
          </p:nvSpPr>
          <p:spPr>
            <a:xfrm>
              <a:off x="13588978" y="8669663"/>
              <a:ext cx="599392" cy="599392"/>
            </a:xfrm>
            <a:custGeom>
              <a:rect b="b" l="l" r="r" t="t"/>
              <a:pathLst>
                <a:path extrusionOk="0" h="599391" w="599391">
                  <a:moveTo>
                    <a:pt x="0" y="387315"/>
                  </a:moveTo>
                  <a:lnTo>
                    <a:pt x="387315" y="0"/>
                  </a:lnTo>
                  <a:lnTo>
                    <a:pt x="616184" y="228868"/>
                  </a:lnTo>
                  <a:lnTo>
                    <a:pt x="228868" y="61618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33" name="Google Shape;833;p57"/>
            <p:cNvSpPr/>
            <p:nvPr/>
          </p:nvSpPr>
          <p:spPr>
            <a:xfrm>
              <a:off x="14103597" y="8120507"/>
              <a:ext cx="322749" cy="322750"/>
            </a:xfrm>
            <a:custGeom>
              <a:rect b="b" l="l" r="r" t="t"/>
              <a:pathLst>
                <a:path extrusionOk="0" h="322749" w="322749">
                  <a:moveTo>
                    <a:pt x="20835" y="356033"/>
                  </a:moveTo>
                  <a:cubicBezTo>
                    <a:pt x="20835" y="356033"/>
                    <a:pt x="16224" y="347734"/>
                    <a:pt x="11152" y="332980"/>
                  </a:cubicBezTo>
                  <a:cubicBezTo>
                    <a:pt x="8386" y="325602"/>
                    <a:pt x="5158" y="316842"/>
                    <a:pt x="3775" y="305315"/>
                  </a:cubicBezTo>
                  <a:cubicBezTo>
                    <a:pt x="1931" y="294250"/>
                    <a:pt x="-375" y="280418"/>
                    <a:pt x="86" y="267046"/>
                  </a:cubicBezTo>
                  <a:cubicBezTo>
                    <a:pt x="-375" y="252753"/>
                    <a:pt x="1009" y="237999"/>
                    <a:pt x="4236" y="221862"/>
                  </a:cubicBezTo>
                  <a:cubicBezTo>
                    <a:pt x="6541" y="205724"/>
                    <a:pt x="12535" y="189587"/>
                    <a:pt x="18068" y="172527"/>
                  </a:cubicBezTo>
                  <a:cubicBezTo>
                    <a:pt x="25445" y="156389"/>
                    <a:pt x="32822" y="139330"/>
                    <a:pt x="43888" y="124115"/>
                  </a:cubicBezTo>
                  <a:cubicBezTo>
                    <a:pt x="53571" y="107977"/>
                    <a:pt x="66942" y="94145"/>
                    <a:pt x="79391" y="79391"/>
                  </a:cubicBezTo>
                  <a:cubicBezTo>
                    <a:pt x="93684" y="66942"/>
                    <a:pt x="107516" y="53571"/>
                    <a:pt x="123653" y="43888"/>
                  </a:cubicBezTo>
                  <a:cubicBezTo>
                    <a:pt x="138869" y="32823"/>
                    <a:pt x="155928" y="25445"/>
                    <a:pt x="172066" y="18068"/>
                  </a:cubicBezTo>
                  <a:cubicBezTo>
                    <a:pt x="189125" y="12535"/>
                    <a:pt x="204802" y="6080"/>
                    <a:pt x="221400" y="4236"/>
                  </a:cubicBezTo>
                  <a:cubicBezTo>
                    <a:pt x="237077" y="1009"/>
                    <a:pt x="252292" y="-375"/>
                    <a:pt x="266585" y="86"/>
                  </a:cubicBezTo>
                  <a:cubicBezTo>
                    <a:pt x="280417" y="-375"/>
                    <a:pt x="293327" y="1931"/>
                    <a:pt x="304393" y="3775"/>
                  </a:cubicBezTo>
                  <a:cubicBezTo>
                    <a:pt x="315459" y="5158"/>
                    <a:pt x="324680" y="7925"/>
                    <a:pt x="332518" y="11152"/>
                  </a:cubicBezTo>
                  <a:cubicBezTo>
                    <a:pt x="347734" y="16685"/>
                    <a:pt x="356033" y="20835"/>
                    <a:pt x="356033" y="20835"/>
                  </a:cubicBezTo>
                  <a:cubicBezTo>
                    <a:pt x="356033" y="20835"/>
                    <a:pt x="347734" y="25906"/>
                    <a:pt x="334363" y="32823"/>
                  </a:cubicBezTo>
                  <a:cubicBezTo>
                    <a:pt x="320992" y="39739"/>
                    <a:pt x="302549" y="49882"/>
                    <a:pt x="282723" y="62331"/>
                  </a:cubicBezTo>
                  <a:cubicBezTo>
                    <a:pt x="272579" y="67864"/>
                    <a:pt x="262436" y="74780"/>
                    <a:pt x="251831" y="82157"/>
                  </a:cubicBezTo>
                  <a:cubicBezTo>
                    <a:pt x="240765" y="88612"/>
                    <a:pt x="231083" y="97372"/>
                    <a:pt x="220017" y="104750"/>
                  </a:cubicBezTo>
                  <a:cubicBezTo>
                    <a:pt x="209874" y="113510"/>
                    <a:pt x="198808" y="121348"/>
                    <a:pt x="188664" y="130570"/>
                  </a:cubicBezTo>
                  <a:cubicBezTo>
                    <a:pt x="178060" y="139330"/>
                    <a:pt x="168377" y="149012"/>
                    <a:pt x="158234" y="158234"/>
                  </a:cubicBezTo>
                  <a:cubicBezTo>
                    <a:pt x="149012" y="168377"/>
                    <a:pt x="138869" y="178060"/>
                    <a:pt x="130108" y="188664"/>
                  </a:cubicBezTo>
                  <a:cubicBezTo>
                    <a:pt x="120426" y="198808"/>
                    <a:pt x="113049" y="209874"/>
                    <a:pt x="104288" y="220017"/>
                  </a:cubicBezTo>
                  <a:cubicBezTo>
                    <a:pt x="97372" y="231083"/>
                    <a:pt x="88151" y="241226"/>
                    <a:pt x="81696" y="251831"/>
                  </a:cubicBezTo>
                  <a:cubicBezTo>
                    <a:pt x="74319" y="262436"/>
                    <a:pt x="67864" y="272579"/>
                    <a:pt x="61870" y="282723"/>
                  </a:cubicBezTo>
                  <a:cubicBezTo>
                    <a:pt x="49421" y="303010"/>
                    <a:pt x="39277" y="319147"/>
                    <a:pt x="32822" y="334363"/>
                  </a:cubicBezTo>
                  <a:cubicBezTo>
                    <a:pt x="25906" y="348195"/>
                    <a:pt x="20835" y="356033"/>
                    <a:pt x="20835" y="356033"/>
                  </a:cubicBezTo>
                  <a:close/>
                </a:path>
              </a:pathLst>
            </a:custGeom>
            <a:solidFill>
              <a:srgbClr val="E6E7E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834" name="Google Shape;834;p57"/>
          <p:cNvGrpSpPr/>
          <p:nvPr/>
        </p:nvGrpSpPr>
        <p:grpSpPr>
          <a:xfrm>
            <a:off x="12729277" y="5375030"/>
            <a:ext cx="3883938" cy="4596182"/>
            <a:chOff x="12470896" y="5375030"/>
            <a:chExt cx="3883938" cy="4596182"/>
          </a:xfrm>
        </p:grpSpPr>
        <p:sp>
          <p:nvSpPr>
            <p:cNvPr id="835" name="Google Shape;835;p57"/>
            <p:cNvSpPr/>
            <p:nvPr/>
          </p:nvSpPr>
          <p:spPr>
            <a:xfrm>
              <a:off x="12470896" y="5375030"/>
              <a:ext cx="1933281" cy="4569574"/>
            </a:xfrm>
            <a:custGeom>
              <a:rect b="b" l="l" r="r" t="t"/>
              <a:pathLst>
                <a:path extrusionOk="0" h="4569573" w="1933281">
                  <a:moveTo>
                    <a:pt x="1944705" y="171604"/>
                  </a:moveTo>
                  <a:cubicBezTo>
                    <a:pt x="1944705" y="171604"/>
                    <a:pt x="1654713" y="171604"/>
                    <a:pt x="1282117" y="47699"/>
                  </a:cubicBezTo>
                  <a:cubicBezTo>
                    <a:pt x="910400" y="-76207"/>
                    <a:pt x="0" y="-34905"/>
                    <a:pt x="0" y="1124185"/>
                  </a:cubicBezTo>
                  <a:cubicBezTo>
                    <a:pt x="0" y="2283275"/>
                    <a:pt x="537804" y="2697173"/>
                    <a:pt x="537804" y="2697173"/>
                  </a:cubicBezTo>
                  <a:cubicBezTo>
                    <a:pt x="537804" y="2697173"/>
                    <a:pt x="579106" y="3358882"/>
                    <a:pt x="971913" y="3980168"/>
                  </a:cubicBezTo>
                  <a:cubicBezTo>
                    <a:pt x="1364721" y="4600576"/>
                    <a:pt x="1530807" y="4973172"/>
                    <a:pt x="1572109" y="4228859"/>
                  </a:cubicBezTo>
                  <a:cubicBezTo>
                    <a:pt x="1613411" y="3483667"/>
                    <a:pt x="1693379" y="2470452"/>
                    <a:pt x="1778619" y="2321940"/>
                  </a:cubicBezTo>
                  <a:cubicBezTo>
                    <a:pt x="1943826" y="2035463"/>
                    <a:pt x="1943826" y="2035463"/>
                    <a:pt x="1943826" y="2035463"/>
                  </a:cubicBezTo>
                  <a:lnTo>
                    <a:pt x="1943826" y="171604"/>
                  </a:lnTo>
                  <a:close/>
                </a:path>
              </a:pathLst>
            </a:custGeom>
            <a:solidFill>
              <a:srgbClr val="F89FA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36" name="Google Shape;836;p57"/>
            <p:cNvSpPr/>
            <p:nvPr/>
          </p:nvSpPr>
          <p:spPr>
            <a:xfrm>
              <a:off x="14415602" y="5489515"/>
              <a:ext cx="1845405" cy="4481697"/>
            </a:xfrm>
            <a:custGeom>
              <a:rect b="b" l="l" r="r" t="t"/>
              <a:pathLst>
                <a:path extrusionOk="0" h="4481697" w="1845404">
                  <a:moveTo>
                    <a:pt x="1614290" y="1056275"/>
                  </a:moveTo>
                  <a:cubicBezTo>
                    <a:pt x="1458749" y="1138878"/>
                    <a:pt x="1293541" y="1195998"/>
                    <a:pt x="1140636" y="1192483"/>
                  </a:cubicBezTo>
                  <a:cubicBezTo>
                    <a:pt x="735526" y="1183695"/>
                    <a:pt x="679285" y="812857"/>
                    <a:pt x="682800" y="414777"/>
                  </a:cubicBezTo>
                  <a:cubicBezTo>
                    <a:pt x="529016" y="379626"/>
                    <a:pt x="414777" y="243418"/>
                    <a:pt x="414777" y="79089"/>
                  </a:cubicBezTo>
                  <a:cubicBezTo>
                    <a:pt x="414777" y="51847"/>
                    <a:pt x="419171" y="25484"/>
                    <a:pt x="424443" y="0"/>
                  </a:cubicBezTo>
                  <a:cubicBezTo>
                    <a:pt x="173995" y="57120"/>
                    <a:pt x="0" y="57998"/>
                    <a:pt x="0" y="57998"/>
                  </a:cubicBezTo>
                  <a:lnTo>
                    <a:pt x="0" y="1920100"/>
                  </a:lnTo>
                  <a:cubicBezTo>
                    <a:pt x="0" y="1920100"/>
                    <a:pt x="0" y="1920100"/>
                    <a:pt x="165208" y="2206577"/>
                  </a:cubicBezTo>
                  <a:cubicBezTo>
                    <a:pt x="251327" y="2355088"/>
                    <a:pt x="330415" y="3369182"/>
                    <a:pt x="371717" y="4113495"/>
                  </a:cubicBezTo>
                  <a:cubicBezTo>
                    <a:pt x="413019" y="4858687"/>
                    <a:pt x="578227" y="4486091"/>
                    <a:pt x="971913" y="3864805"/>
                  </a:cubicBezTo>
                  <a:cubicBezTo>
                    <a:pt x="1364721" y="3244397"/>
                    <a:pt x="1406023" y="2581809"/>
                    <a:pt x="1406023" y="2581809"/>
                  </a:cubicBezTo>
                  <a:cubicBezTo>
                    <a:pt x="1406023" y="2581809"/>
                    <a:pt x="1856829" y="2234697"/>
                    <a:pt x="1932402" y="1287390"/>
                  </a:cubicBezTo>
                  <a:cubicBezTo>
                    <a:pt x="1785649" y="1285632"/>
                    <a:pt x="1660864" y="1189847"/>
                    <a:pt x="1614290" y="10562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37" name="Google Shape;837;p57"/>
            <p:cNvSpPr/>
            <p:nvPr/>
          </p:nvSpPr>
          <p:spPr>
            <a:xfrm>
              <a:off x="14823148" y="5378338"/>
              <a:ext cx="1531686" cy="1401741"/>
            </a:xfrm>
            <a:custGeom>
              <a:rect b="b" l="l" r="r" t="t"/>
              <a:pathLst>
                <a:path extrusionOk="0" h="1401741" w="1531686">
                  <a:moveTo>
                    <a:pt x="1485990" y="717184"/>
                  </a:moveTo>
                  <a:cubicBezTo>
                    <a:pt x="1494777" y="754092"/>
                    <a:pt x="1502686" y="792758"/>
                    <a:pt x="1509277" y="833291"/>
                  </a:cubicBezTo>
                  <a:lnTo>
                    <a:pt x="1524655" y="960602"/>
                  </a:lnTo>
                  <a:lnTo>
                    <a:pt x="1524656" y="960601"/>
                  </a:lnTo>
                  <a:cubicBezTo>
                    <a:pt x="1528171" y="1012448"/>
                    <a:pt x="1531686" y="1066053"/>
                    <a:pt x="1531686" y="1123172"/>
                  </a:cubicBezTo>
                  <a:cubicBezTo>
                    <a:pt x="1531686" y="1221594"/>
                    <a:pt x="1527292" y="1313864"/>
                    <a:pt x="1520262" y="1401741"/>
                  </a:cubicBezTo>
                  <a:cubicBezTo>
                    <a:pt x="1371751" y="1399983"/>
                    <a:pt x="1246966" y="1304198"/>
                    <a:pt x="1200392" y="1170626"/>
                  </a:cubicBezTo>
                  <a:cubicBezTo>
                    <a:pt x="1188089" y="1134597"/>
                    <a:pt x="1180180" y="1096810"/>
                    <a:pt x="1180180" y="1057266"/>
                  </a:cubicBezTo>
                  <a:cubicBezTo>
                    <a:pt x="1180180" y="880634"/>
                    <a:pt x="1313752" y="736517"/>
                    <a:pt x="1485990" y="717184"/>
                  </a:cubicBezTo>
                  <a:close/>
                  <a:moveTo>
                    <a:pt x="674079" y="95430"/>
                  </a:moveTo>
                  <a:lnTo>
                    <a:pt x="689826" y="193411"/>
                  </a:lnTo>
                  <a:lnTo>
                    <a:pt x="685216" y="142802"/>
                  </a:lnTo>
                  <a:lnTo>
                    <a:pt x="674335" y="95541"/>
                  </a:lnTo>
                  <a:close/>
                  <a:moveTo>
                    <a:pt x="546921" y="222"/>
                  </a:moveTo>
                  <a:cubicBezTo>
                    <a:pt x="574493" y="-327"/>
                    <a:pt x="602833" y="112"/>
                    <a:pt x="631832" y="1870"/>
                  </a:cubicBezTo>
                  <a:lnTo>
                    <a:pt x="631873" y="1960"/>
                  </a:lnTo>
                  <a:lnTo>
                    <a:pt x="726421" y="11272"/>
                  </a:lnTo>
                  <a:cubicBezTo>
                    <a:pt x="923290" y="39257"/>
                    <a:pt x="1128850" y="123261"/>
                    <a:pt x="1282763" y="303510"/>
                  </a:cubicBezTo>
                  <a:lnTo>
                    <a:pt x="1343980" y="384898"/>
                  </a:lnTo>
                  <a:lnTo>
                    <a:pt x="1346266" y="385890"/>
                  </a:lnTo>
                  <a:cubicBezTo>
                    <a:pt x="1405144" y="475524"/>
                    <a:pt x="1453476" y="585369"/>
                    <a:pt x="1485990" y="716305"/>
                  </a:cubicBezTo>
                  <a:cubicBezTo>
                    <a:pt x="1313752" y="736517"/>
                    <a:pt x="1180180" y="880634"/>
                    <a:pt x="1180180" y="1057266"/>
                  </a:cubicBezTo>
                  <a:cubicBezTo>
                    <a:pt x="1180180" y="1097689"/>
                    <a:pt x="1188089" y="1135476"/>
                    <a:pt x="1200391" y="1170626"/>
                  </a:cubicBezTo>
                  <a:cubicBezTo>
                    <a:pt x="1043972" y="1253230"/>
                    <a:pt x="879642" y="1310350"/>
                    <a:pt x="726738" y="1306835"/>
                  </a:cubicBezTo>
                  <a:cubicBezTo>
                    <a:pt x="321627" y="1298047"/>
                    <a:pt x="265386" y="927208"/>
                    <a:pt x="268901" y="529128"/>
                  </a:cubicBezTo>
                  <a:cubicBezTo>
                    <a:pt x="293507" y="534401"/>
                    <a:pt x="318991" y="537916"/>
                    <a:pt x="345354" y="537916"/>
                  </a:cubicBezTo>
                  <a:cubicBezTo>
                    <a:pt x="512210" y="537916"/>
                    <a:pt x="650807" y="419502"/>
                    <a:pt x="682849" y="262739"/>
                  </a:cubicBezTo>
                  <a:lnTo>
                    <a:pt x="689425" y="197455"/>
                  </a:lnTo>
                  <a:lnTo>
                    <a:pt x="682816" y="262737"/>
                  </a:lnTo>
                  <a:cubicBezTo>
                    <a:pt x="650630" y="419488"/>
                    <a:pt x="511552" y="537806"/>
                    <a:pt x="346234" y="537037"/>
                  </a:cubicBezTo>
                  <a:cubicBezTo>
                    <a:pt x="319871" y="537037"/>
                    <a:pt x="294386" y="533522"/>
                    <a:pt x="269781" y="528249"/>
                  </a:cubicBezTo>
                  <a:lnTo>
                    <a:pt x="272278" y="420242"/>
                  </a:lnTo>
                  <a:lnTo>
                    <a:pt x="268902" y="529128"/>
                  </a:lnTo>
                  <a:cubicBezTo>
                    <a:pt x="115118" y="493977"/>
                    <a:pt x="879" y="357769"/>
                    <a:pt x="0" y="194319"/>
                  </a:cubicBezTo>
                  <a:cubicBezTo>
                    <a:pt x="0" y="167077"/>
                    <a:pt x="3515" y="140714"/>
                    <a:pt x="9666" y="115230"/>
                  </a:cubicBezTo>
                  <a:cubicBezTo>
                    <a:pt x="83483" y="97655"/>
                    <a:pt x="163450" y="76564"/>
                    <a:pt x="247811" y="48444"/>
                  </a:cubicBezTo>
                  <a:cubicBezTo>
                    <a:pt x="256599" y="45808"/>
                    <a:pt x="264508" y="43171"/>
                    <a:pt x="273296" y="40535"/>
                  </a:cubicBezTo>
                  <a:cubicBezTo>
                    <a:pt x="278568" y="82716"/>
                    <a:pt x="281205" y="131926"/>
                    <a:pt x="279447" y="189046"/>
                  </a:cubicBezTo>
                  <a:lnTo>
                    <a:pt x="276164" y="294928"/>
                  </a:lnTo>
                  <a:lnTo>
                    <a:pt x="280326" y="188168"/>
                  </a:lnTo>
                  <a:cubicBezTo>
                    <a:pt x="282962" y="131048"/>
                    <a:pt x="280326" y="81837"/>
                    <a:pt x="274175" y="39657"/>
                  </a:cubicBezTo>
                  <a:cubicBezTo>
                    <a:pt x="301856" y="31748"/>
                    <a:pt x="332173" y="24498"/>
                    <a:pt x="364468" y="18457"/>
                  </a:cubicBezTo>
                  <a:lnTo>
                    <a:pt x="466624" y="4506"/>
                  </a:lnTo>
                  <a:cubicBezTo>
                    <a:pt x="492548" y="2309"/>
                    <a:pt x="519350" y="771"/>
                    <a:pt x="546921" y="222"/>
                  </a:cubicBezTo>
                  <a:close/>
                </a:path>
              </a:pathLst>
            </a:custGeom>
            <a:solidFill>
              <a:schemeClr val="accent1"/>
            </a:solidFill>
            <a:ln cap="flat" cmpd="sng" w="12700">
              <a:solidFill>
                <a:schemeClr val="accent1"/>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1" name="Shape 841"/>
        <p:cNvGrpSpPr/>
        <p:nvPr/>
      </p:nvGrpSpPr>
      <p:grpSpPr>
        <a:xfrm>
          <a:off x="0" y="0"/>
          <a:ext cx="0" cy="0"/>
          <a:chOff x="0" y="0"/>
          <a:chExt cx="0" cy="0"/>
        </a:xfrm>
      </p:grpSpPr>
      <p:sp>
        <p:nvSpPr>
          <p:cNvPr id="842" name="Google Shape;842;p58"/>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843" name="Google Shape;843;p58"/>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KEY </a:t>
            </a:r>
            <a:r>
              <a:rPr b="1" lang="en-US" sz="10000">
                <a:solidFill>
                  <a:schemeClr val="accent2"/>
                </a:solidFill>
                <a:latin typeface="Montserrat"/>
                <a:ea typeface="Montserrat"/>
                <a:cs typeface="Montserrat"/>
                <a:sym typeface="Montserrat"/>
              </a:rPr>
              <a:t>FACTORS</a:t>
            </a:r>
            <a:endParaRPr/>
          </a:p>
        </p:txBody>
      </p:sp>
      <p:grpSp>
        <p:nvGrpSpPr>
          <p:cNvPr id="844" name="Google Shape;844;p58"/>
          <p:cNvGrpSpPr/>
          <p:nvPr/>
        </p:nvGrpSpPr>
        <p:grpSpPr>
          <a:xfrm>
            <a:off x="1155645" y="2796401"/>
            <a:ext cx="876300" cy="342900"/>
            <a:chOff x="19773900" y="-1752600"/>
            <a:chExt cx="876300" cy="342900"/>
          </a:xfrm>
        </p:grpSpPr>
        <p:sp>
          <p:nvSpPr>
            <p:cNvPr id="845" name="Google Shape;845;p58"/>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846" name="Google Shape;846;p58"/>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847" name="Google Shape;847;p58"/>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848" name="Google Shape;848;p58"/>
          <p:cNvSpPr/>
          <p:nvPr/>
        </p:nvSpPr>
        <p:spPr>
          <a:xfrm>
            <a:off x="993719" y="63228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849" name="Google Shape;849;p58"/>
          <p:cNvSpPr/>
          <p:nvPr/>
        </p:nvSpPr>
        <p:spPr>
          <a:xfrm>
            <a:off x="993719" y="11062090"/>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850" name="Google Shape;850;p58"/>
          <p:cNvSpPr/>
          <p:nvPr/>
        </p:nvSpPr>
        <p:spPr>
          <a:xfrm>
            <a:off x="993719" y="70636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851" name="Google Shape;851;p58"/>
          <p:cNvSpPr/>
          <p:nvPr/>
        </p:nvSpPr>
        <p:spPr>
          <a:xfrm>
            <a:off x="993719" y="11859033"/>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852" name="Google Shape;852;p58"/>
          <p:cNvSpPr/>
          <p:nvPr/>
        </p:nvSpPr>
        <p:spPr>
          <a:xfrm>
            <a:off x="1126629" y="5375563"/>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853" name="Google Shape;853;p58"/>
          <p:cNvGrpSpPr/>
          <p:nvPr/>
        </p:nvGrpSpPr>
        <p:grpSpPr>
          <a:xfrm>
            <a:off x="991897" y="9846981"/>
            <a:ext cx="764593" cy="846068"/>
            <a:chOff x="9246959" y="4701136"/>
            <a:chExt cx="3627388" cy="4013920"/>
          </a:xfrm>
        </p:grpSpPr>
        <p:sp>
          <p:nvSpPr>
            <p:cNvPr id="854" name="Google Shape;854;p58"/>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55" name="Google Shape;855;p58"/>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856" name="Google Shape;856;p58"/>
          <p:cNvSpPr/>
          <p:nvPr/>
        </p:nvSpPr>
        <p:spPr>
          <a:xfrm>
            <a:off x="9983440" y="63228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857" name="Google Shape;857;p58"/>
          <p:cNvSpPr/>
          <p:nvPr/>
        </p:nvSpPr>
        <p:spPr>
          <a:xfrm>
            <a:off x="9983441" y="11062090"/>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858" name="Google Shape;858;p58"/>
          <p:cNvSpPr/>
          <p:nvPr/>
        </p:nvSpPr>
        <p:spPr>
          <a:xfrm>
            <a:off x="9983440" y="70636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859" name="Google Shape;859;p58"/>
          <p:cNvSpPr/>
          <p:nvPr/>
        </p:nvSpPr>
        <p:spPr>
          <a:xfrm>
            <a:off x="9983441" y="11859033"/>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860" name="Google Shape;860;p58"/>
          <p:cNvSpPr/>
          <p:nvPr/>
        </p:nvSpPr>
        <p:spPr>
          <a:xfrm>
            <a:off x="10116350" y="5375563"/>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861" name="Google Shape;861;p58"/>
          <p:cNvGrpSpPr/>
          <p:nvPr/>
        </p:nvGrpSpPr>
        <p:grpSpPr>
          <a:xfrm>
            <a:off x="9981618" y="9846981"/>
            <a:ext cx="764593" cy="846068"/>
            <a:chOff x="9246959" y="4701136"/>
            <a:chExt cx="3627388" cy="4013920"/>
          </a:xfrm>
        </p:grpSpPr>
        <p:sp>
          <p:nvSpPr>
            <p:cNvPr id="862" name="Google Shape;862;p58"/>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63" name="Google Shape;863;p58"/>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pic>
        <p:nvPicPr>
          <p:cNvPr descr="dentist PNG" id="864" name="Google Shape;864;p58"/>
          <p:cNvPicPr preferRelativeResize="0"/>
          <p:nvPr/>
        </p:nvPicPr>
        <p:blipFill rotWithShape="1">
          <a:blip r:embed="rId3">
            <a:alphaModFix/>
          </a:blip>
          <a:srcRect b="0" l="11272" r="0" t="0"/>
          <a:stretch/>
        </p:blipFill>
        <p:spPr>
          <a:xfrm flipH="1">
            <a:off x="18920260" y="736039"/>
            <a:ext cx="10340537" cy="15723161"/>
          </a:xfrm>
          <a:prstGeom prst="rect">
            <a:avLst/>
          </a:prstGeom>
          <a:noFill/>
          <a:ln>
            <a:noFill/>
          </a:ln>
        </p:spPr>
      </p:pic>
      <p:sp>
        <p:nvSpPr>
          <p:cNvPr id="865" name="Google Shape;865;p58"/>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9" name="Shape 869"/>
        <p:cNvGrpSpPr/>
        <p:nvPr/>
      </p:nvGrpSpPr>
      <p:grpSpPr>
        <a:xfrm>
          <a:off x="0" y="0"/>
          <a:ext cx="0" cy="0"/>
          <a:chOff x="0" y="0"/>
          <a:chExt cx="0" cy="0"/>
        </a:xfrm>
      </p:grpSpPr>
      <p:sp>
        <p:nvSpPr>
          <p:cNvPr id="870" name="Google Shape;870;p59"/>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871" name="Google Shape;871;p59"/>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872" name="Google Shape;872;p59"/>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KEY </a:t>
            </a:r>
            <a:r>
              <a:rPr b="1" lang="en-US" sz="10000">
                <a:solidFill>
                  <a:schemeClr val="accent2"/>
                </a:solidFill>
                <a:latin typeface="Montserrat"/>
                <a:ea typeface="Montserrat"/>
                <a:cs typeface="Montserrat"/>
                <a:sym typeface="Montserrat"/>
              </a:rPr>
              <a:t>FACTORS</a:t>
            </a:r>
            <a:endParaRPr/>
          </a:p>
        </p:txBody>
      </p:sp>
      <p:sp>
        <p:nvSpPr>
          <p:cNvPr id="873" name="Google Shape;873;p59"/>
          <p:cNvSpPr/>
          <p:nvPr/>
        </p:nvSpPr>
        <p:spPr>
          <a:xfrm>
            <a:off x="1146975" y="3997071"/>
            <a:ext cx="4900087" cy="5773154"/>
          </a:xfrm>
          <a:custGeom>
            <a:rect b="b" l="l" r="r" t="t"/>
            <a:pathLst>
              <a:path extrusionOk="0" h="529" w="449">
                <a:moveTo>
                  <a:pt x="449" y="381"/>
                </a:moveTo>
                <a:cubicBezTo>
                  <a:pt x="449" y="412"/>
                  <a:pt x="424" y="443"/>
                  <a:pt x="394" y="450"/>
                </a:cubicBezTo>
                <a:cubicBezTo>
                  <a:pt x="56" y="522"/>
                  <a:pt x="56" y="522"/>
                  <a:pt x="56" y="522"/>
                </a:cubicBezTo>
                <a:cubicBezTo>
                  <a:pt x="25" y="529"/>
                  <a:pt x="0" y="509"/>
                  <a:pt x="0" y="477"/>
                </a:cubicBezTo>
                <a:cubicBezTo>
                  <a:pt x="0" y="51"/>
                  <a:pt x="0" y="51"/>
                  <a:pt x="0" y="51"/>
                </a:cubicBezTo>
                <a:cubicBezTo>
                  <a:pt x="0" y="20"/>
                  <a:pt x="25" y="0"/>
                  <a:pt x="56" y="6"/>
                </a:cubicBezTo>
                <a:cubicBezTo>
                  <a:pt x="394" y="79"/>
                  <a:pt x="394" y="79"/>
                  <a:pt x="394" y="79"/>
                </a:cubicBezTo>
                <a:cubicBezTo>
                  <a:pt x="424" y="85"/>
                  <a:pt x="449" y="116"/>
                  <a:pt x="449" y="147"/>
                </a:cubicBezTo>
                <a:lnTo>
                  <a:pt x="449" y="381"/>
                </a:lnTo>
                <a:close/>
              </a:path>
            </a:pathLst>
          </a:custGeom>
          <a:solidFill>
            <a:schemeClr val="accent1"/>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874" name="Google Shape;874;p59"/>
          <p:cNvSpPr/>
          <p:nvPr/>
        </p:nvSpPr>
        <p:spPr>
          <a:xfrm>
            <a:off x="6666394" y="3997071"/>
            <a:ext cx="4894632" cy="5773154"/>
          </a:xfrm>
          <a:custGeom>
            <a:rect b="b" l="l" r="r" t="t"/>
            <a:pathLst>
              <a:path extrusionOk="0" h="529" w="449">
                <a:moveTo>
                  <a:pt x="449" y="381"/>
                </a:moveTo>
                <a:cubicBezTo>
                  <a:pt x="449" y="412"/>
                  <a:pt x="424" y="443"/>
                  <a:pt x="393" y="450"/>
                </a:cubicBezTo>
                <a:cubicBezTo>
                  <a:pt x="55" y="522"/>
                  <a:pt x="55" y="522"/>
                  <a:pt x="55" y="522"/>
                </a:cubicBezTo>
                <a:cubicBezTo>
                  <a:pt x="25" y="529"/>
                  <a:pt x="0" y="509"/>
                  <a:pt x="0" y="477"/>
                </a:cubicBezTo>
                <a:cubicBezTo>
                  <a:pt x="0" y="51"/>
                  <a:pt x="0" y="51"/>
                  <a:pt x="0" y="51"/>
                </a:cubicBezTo>
                <a:cubicBezTo>
                  <a:pt x="0" y="20"/>
                  <a:pt x="25" y="0"/>
                  <a:pt x="55" y="6"/>
                </a:cubicBezTo>
                <a:cubicBezTo>
                  <a:pt x="393" y="79"/>
                  <a:pt x="393" y="79"/>
                  <a:pt x="393" y="79"/>
                </a:cubicBezTo>
                <a:cubicBezTo>
                  <a:pt x="424" y="85"/>
                  <a:pt x="449" y="116"/>
                  <a:pt x="449" y="147"/>
                </a:cubicBezTo>
                <a:lnTo>
                  <a:pt x="449" y="381"/>
                </a:lnTo>
                <a:close/>
              </a:path>
            </a:pathLst>
          </a:custGeom>
          <a:solidFill>
            <a:schemeClr val="accent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875" name="Google Shape;875;p59"/>
          <p:cNvSpPr/>
          <p:nvPr/>
        </p:nvSpPr>
        <p:spPr>
          <a:xfrm>
            <a:off x="12174901" y="4433604"/>
            <a:ext cx="4900087" cy="4900087"/>
          </a:xfrm>
          <a:custGeom>
            <a:rect b="b" l="l" r="r" t="t"/>
            <a:pathLst>
              <a:path extrusionOk="0" h="449" w="449">
                <a:moveTo>
                  <a:pt x="449" y="392"/>
                </a:moveTo>
                <a:cubicBezTo>
                  <a:pt x="449" y="423"/>
                  <a:pt x="424" y="449"/>
                  <a:pt x="393" y="449"/>
                </a:cubicBezTo>
                <a:cubicBezTo>
                  <a:pt x="57" y="449"/>
                  <a:pt x="57" y="449"/>
                  <a:pt x="57" y="449"/>
                </a:cubicBezTo>
                <a:cubicBezTo>
                  <a:pt x="26" y="449"/>
                  <a:pt x="0" y="423"/>
                  <a:pt x="0" y="392"/>
                </a:cubicBezTo>
                <a:cubicBezTo>
                  <a:pt x="0" y="56"/>
                  <a:pt x="0" y="56"/>
                  <a:pt x="0" y="56"/>
                </a:cubicBezTo>
                <a:cubicBezTo>
                  <a:pt x="0" y="25"/>
                  <a:pt x="26" y="0"/>
                  <a:pt x="57" y="0"/>
                </a:cubicBezTo>
                <a:cubicBezTo>
                  <a:pt x="393" y="0"/>
                  <a:pt x="393" y="0"/>
                  <a:pt x="393" y="0"/>
                </a:cubicBezTo>
                <a:cubicBezTo>
                  <a:pt x="424" y="0"/>
                  <a:pt x="449" y="25"/>
                  <a:pt x="449" y="56"/>
                </a:cubicBezTo>
                <a:lnTo>
                  <a:pt x="449" y="392"/>
                </a:lnTo>
                <a:close/>
              </a:path>
            </a:pathLst>
          </a:custGeom>
          <a:solidFill>
            <a:schemeClr val="accent4"/>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876" name="Google Shape;876;p59"/>
          <p:cNvSpPr/>
          <p:nvPr/>
        </p:nvSpPr>
        <p:spPr>
          <a:xfrm>
            <a:off x="17694320" y="3997071"/>
            <a:ext cx="4894632" cy="5773154"/>
          </a:xfrm>
          <a:custGeom>
            <a:rect b="b" l="l" r="r" t="t"/>
            <a:pathLst>
              <a:path extrusionOk="0" h="529" w="449">
                <a:moveTo>
                  <a:pt x="449" y="477"/>
                </a:moveTo>
                <a:cubicBezTo>
                  <a:pt x="449" y="509"/>
                  <a:pt x="424" y="529"/>
                  <a:pt x="394" y="522"/>
                </a:cubicBezTo>
                <a:cubicBezTo>
                  <a:pt x="56" y="450"/>
                  <a:pt x="56" y="450"/>
                  <a:pt x="56" y="450"/>
                </a:cubicBezTo>
                <a:cubicBezTo>
                  <a:pt x="25" y="443"/>
                  <a:pt x="0" y="412"/>
                  <a:pt x="0" y="381"/>
                </a:cubicBezTo>
                <a:cubicBezTo>
                  <a:pt x="0" y="147"/>
                  <a:pt x="0" y="147"/>
                  <a:pt x="0" y="147"/>
                </a:cubicBezTo>
                <a:cubicBezTo>
                  <a:pt x="0" y="116"/>
                  <a:pt x="25" y="85"/>
                  <a:pt x="56" y="79"/>
                </a:cubicBezTo>
                <a:cubicBezTo>
                  <a:pt x="394" y="6"/>
                  <a:pt x="394" y="6"/>
                  <a:pt x="394" y="6"/>
                </a:cubicBezTo>
                <a:cubicBezTo>
                  <a:pt x="424" y="0"/>
                  <a:pt x="449" y="20"/>
                  <a:pt x="449" y="51"/>
                </a:cubicBezTo>
                <a:lnTo>
                  <a:pt x="449" y="477"/>
                </a:lnTo>
                <a:close/>
              </a:path>
            </a:pathLst>
          </a:custGeom>
          <a:solidFill>
            <a:schemeClr val="accent5"/>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877" name="Google Shape;877;p59"/>
          <p:cNvSpPr/>
          <p:nvPr/>
        </p:nvSpPr>
        <p:spPr>
          <a:xfrm>
            <a:off x="23213738" y="3997071"/>
            <a:ext cx="4900087" cy="5773154"/>
          </a:xfrm>
          <a:custGeom>
            <a:rect b="b" l="l" r="r" t="t"/>
            <a:pathLst>
              <a:path extrusionOk="0" h="529" w="449">
                <a:moveTo>
                  <a:pt x="449" y="477"/>
                </a:moveTo>
                <a:cubicBezTo>
                  <a:pt x="449" y="509"/>
                  <a:pt x="424" y="529"/>
                  <a:pt x="393" y="522"/>
                </a:cubicBezTo>
                <a:cubicBezTo>
                  <a:pt x="55" y="450"/>
                  <a:pt x="55" y="450"/>
                  <a:pt x="55" y="450"/>
                </a:cubicBezTo>
                <a:cubicBezTo>
                  <a:pt x="25" y="443"/>
                  <a:pt x="0" y="412"/>
                  <a:pt x="0" y="381"/>
                </a:cubicBezTo>
                <a:cubicBezTo>
                  <a:pt x="0" y="147"/>
                  <a:pt x="0" y="147"/>
                  <a:pt x="0" y="147"/>
                </a:cubicBezTo>
                <a:cubicBezTo>
                  <a:pt x="0" y="116"/>
                  <a:pt x="25" y="85"/>
                  <a:pt x="55" y="79"/>
                </a:cubicBezTo>
                <a:cubicBezTo>
                  <a:pt x="393" y="6"/>
                  <a:pt x="393" y="6"/>
                  <a:pt x="393" y="6"/>
                </a:cubicBezTo>
                <a:cubicBezTo>
                  <a:pt x="424" y="0"/>
                  <a:pt x="449" y="20"/>
                  <a:pt x="449" y="51"/>
                </a:cubicBezTo>
                <a:lnTo>
                  <a:pt x="449" y="477"/>
                </a:lnTo>
                <a:close/>
              </a:path>
            </a:pathLst>
          </a:custGeom>
          <a:solidFill>
            <a:schemeClr val="accent6"/>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878" name="Google Shape;878;p59"/>
          <p:cNvSpPr/>
          <p:nvPr/>
        </p:nvSpPr>
        <p:spPr>
          <a:xfrm>
            <a:off x="1146975" y="7904045"/>
            <a:ext cx="4900087" cy="1866180"/>
          </a:xfrm>
          <a:custGeom>
            <a:rect b="b" l="l" r="r" t="t"/>
            <a:pathLst>
              <a:path extrusionOk="0" h="171" w="449">
                <a:moveTo>
                  <a:pt x="449" y="0"/>
                </a:moveTo>
                <a:cubicBezTo>
                  <a:pt x="449" y="23"/>
                  <a:pt x="449" y="23"/>
                  <a:pt x="449" y="23"/>
                </a:cubicBezTo>
                <a:cubicBezTo>
                  <a:pt x="449" y="54"/>
                  <a:pt x="424" y="85"/>
                  <a:pt x="394" y="92"/>
                </a:cubicBezTo>
                <a:cubicBezTo>
                  <a:pt x="56" y="164"/>
                  <a:pt x="56" y="164"/>
                  <a:pt x="56" y="164"/>
                </a:cubicBezTo>
                <a:cubicBezTo>
                  <a:pt x="25" y="171"/>
                  <a:pt x="0" y="151"/>
                  <a:pt x="0" y="119"/>
                </a:cubicBezTo>
                <a:cubicBezTo>
                  <a:pt x="0" y="97"/>
                  <a:pt x="0" y="97"/>
                  <a:pt x="0" y="97"/>
                </a:cubicBezTo>
                <a:cubicBezTo>
                  <a:pt x="0" y="128"/>
                  <a:pt x="25" y="148"/>
                  <a:pt x="56" y="141"/>
                </a:cubicBezTo>
                <a:cubicBezTo>
                  <a:pt x="394" y="69"/>
                  <a:pt x="394" y="69"/>
                  <a:pt x="394" y="69"/>
                </a:cubicBezTo>
                <a:cubicBezTo>
                  <a:pt x="424" y="62"/>
                  <a:pt x="449" y="31"/>
                  <a:pt x="449" y="0"/>
                </a:cubicBezTo>
                <a:close/>
              </a:path>
            </a:pathLst>
          </a:custGeom>
          <a:solidFill>
            <a:srgbClr val="03163A">
              <a:alpha val="14901"/>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879" name="Google Shape;879;p59"/>
          <p:cNvSpPr/>
          <p:nvPr/>
        </p:nvSpPr>
        <p:spPr>
          <a:xfrm>
            <a:off x="6666394" y="7904045"/>
            <a:ext cx="4894632" cy="1866180"/>
          </a:xfrm>
          <a:custGeom>
            <a:rect b="b" l="l" r="r" t="t"/>
            <a:pathLst>
              <a:path extrusionOk="0" h="171" w="449">
                <a:moveTo>
                  <a:pt x="449" y="0"/>
                </a:moveTo>
                <a:cubicBezTo>
                  <a:pt x="449" y="23"/>
                  <a:pt x="449" y="23"/>
                  <a:pt x="449" y="23"/>
                </a:cubicBezTo>
                <a:cubicBezTo>
                  <a:pt x="449" y="54"/>
                  <a:pt x="424" y="85"/>
                  <a:pt x="393" y="92"/>
                </a:cubicBezTo>
                <a:cubicBezTo>
                  <a:pt x="55" y="164"/>
                  <a:pt x="55" y="164"/>
                  <a:pt x="55" y="164"/>
                </a:cubicBezTo>
                <a:cubicBezTo>
                  <a:pt x="25" y="171"/>
                  <a:pt x="0" y="151"/>
                  <a:pt x="0" y="119"/>
                </a:cubicBezTo>
                <a:cubicBezTo>
                  <a:pt x="0" y="97"/>
                  <a:pt x="0" y="97"/>
                  <a:pt x="0" y="97"/>
                </a:cubicBezTo>
                <a:cubicBezTo>
                  <a:pt x="0" y="128"/>
                  <a:pt x="25" y="148"/>
                  <a:pt x="55" y="141"/>
                </a:cubicBezTo>
                <a:cubicBezTo>
                  <a:pt x="393" y="69"/>
                  <a:pt x="393" y="69"/>
                  <a:pt x="393" y="69"/>
                </a:cubicBezTo>
                <a:cubicBezTo>
                  <a:pt x="424" y="62"/>
                  <a:pt x="449" y="31"/>
                  <a:pt x="449" y="0"/>
                </a:cubicBezTo>
                <a:close/>
              </a:path>
            </a:pathLst>
          </a:custGeom>
          <a:solidFill>
            <a:srgbClr val="06245F">
              <a:alpha val="14901"/>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880" name="Google Shape;880;p59"/>
          <p:cNvSpPr/>
          <p:nvPr/>
        </p:nvSpPr>
        <p:spPr>
          <a:xfrm>
            <a:off x="12174901" y="8460625"/>
            <a:ext cx="4900087" cy="873067"/>
          </a:xfrm>
          <a:custGeom>
            <a:rect b="b" l="l" r="r" t="t"/>
            <a:pathLst>
              <a:path extrusionOk="0" h="80" w="449">
                <a:moveTo>
                  <a:pt x="449" y="0"/>
                </a:moveTo>
                <a:cubicBezTo>
                  <a:pt x="449" y="23"/>
                  <a:pt x="449" y="23"/>
                  <a:pt x="449" y="23"/>
                </a:cubicBezTo>
                <a:cubicBezTo>
                  <a:pt x="449" y="54"/>
                  <a:pt x="424" y="80"/>
                  <a:pt x="393" y="80"/>
                </a:cubicBezTo>
                <a:cubicBezTo>
                  <a:pt x="57" y="80"/>
                  <a:pt x="57" y="80"/>
                  <a:pt x="57" y="80"/>
                </a:cubicBezTo>
                <a:cubicBezTo>
                  <a:pt x="26" y="80"/>
                  <a:pt x="0" y="54"/>
                  <a:pt x="0" y="23"/>
                </a:cubicBezTo>
                <a:cubicBezTo>
                  <a:pt x="0" y="0"/>
                  <a:pt x="0" y="0"/>
                  <a:pt x="0" y="0"/>
                </a:cubicBezTo>
                <a:cubicBezTo>
                  <a:pt x="0" y="31"/>
                  <a:pt x="26" y="57"/>
                  <a:pt x="57" y="57"/>
                </a:cubicBezTo>
                <a:cubicBezTo>
                  <a:pt x="393" y="57"/>
                  <a:pt x="393" y="57"/>
                  <a:pt x="393" y="57"/>
                </a:cubicBezTo>
                <a:cubicBezTo>
                  <a:pt x="424" y="57"/>
                  <a:pt x="449" y="31"/>
                  <a:pt x="449" y="0"/>
                </a:cubicBezTo>
                <a:close/>
              </a:path>
            </a:pathLst>
          </a:custGeom>
          <a:solidFill>
            <a:srgbClr val="9F0B22">
              <a:alpha val="14901"/>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881" name="Google Shape;881;p59"/>
          <p:cNvSpPr/>
          <p:nvPr/>
        </p:nvSpPr>
        <p:spPr>
          <a:xfrm>
            <a:off x="17694320" y="7904045"/>
            <a:ext cx="4894632" cy="1866180"/>
          </a:xfrm>
          <a:custGeom>
            <a:rect b="b" l="l" r="r" t="t"/>
            <a:pathLst>
              <a:path extrusionOk="0" h="171" w="449">
                <a:moveTo>
                  <a:pt x="449" y="97"/>
                </a:moveTo>
                <a:cubicBezTo>
                  <a:pt x="449" y="119"/>
                  <a:pt x="449" y="119"/>
                  <a:pt x="449" y="119"/>
                </a:cubicBezTo>
                <a:cubicBezTo>
                  <a:pt x="449" y="151"/>
                  <a:pt x="424" y="171"/>
                  <a:pt x="394" y="164"/>
                </a:cubicBezTo>
                <a:cubicBezTo>
                  <a:pt x="56" y="92"/>
                  <a:pt x="56" y="92"/>
                  <a:pt x="56" y="92"/>
                </a:cubicBezTo>
                <a:cubicBezTo>
                  <a:pt x="25" y="85"/>
                  <a:pt x="0" y="54"/>
                  <a:pt x="0" y="23"/>
                </a:cubicBezTo>
                <a:cubicBezTo>
                  <a:pt x="0" y="0"/>
                  <a:pt x="0" y="0"/>
                  <a:pt x="0" y="0"/>
                </a:cubicBezTo>
                <a:cubicBezTo>
                  <a:pt x="0" y="31"/>
                  <a:pt x="25" y="62"/>
                  <a:pt x="56" y="69"/>
                </a:cubicBezTo>
                <a:cubicBezTo>
                  <a:pt x="394" y="141"/>
                  <a:pt x="394" y="141"/>
                  <a:pt x="394" y="141"/>
                </a:cubicBezTo>
                <a:cubicBezTo>
                  <a:pt x="424" y="148"/>
                  <a:pt x="449" y="128"/>
                  <a:pt x="449" y="97"/>
                </a:cubicBezTo>
                <a:close/>
              </a:path>
            </a:pathLst>
          </a:custGeom>
          <a:solidFill>
            <a:srgbClr val="F02347">
              <a:alpha val="14901"/>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882" name="Google Shape;882;p59"/>
          <p:cNvSpPr/>
          <p:nvPr/>
        </p:nvSpPr>
        <p:spPr>
          <a:xfrm>
            <a:off x="23213738" y="7904045"/>
            <a:ext cx="4900087" cy="1866180"/>
          </a:xfrm>
          <a:custGeom>
            <a:rect b="b" l="l" r="r" t="t"/>
            <a:pathLst>
              <a:path extrusionOk="0" h="171" w="449">
                <a:moveTo>
                  <a:pt x="449" y="97"/>
                </a:moveTo>
                <a:cubicBezTo>
                  <a:pt x="449" y="119"/>
                  <a:pt x="449" y="119"/>
                  <a:pt x="449" y="119"/>
                </a:cubicBezTo>
                <a:cubicBezTo>
                  <a:pt x="449" y="151"/>
                  <a:pt x="424" y="171"/>
                  <a:pt x="393" y="164"/>
                </a:cubicBezTo>
                <a:cubicBezTo>
                  <a:pt x="55" y="92"/>
                  <a:pt x="55" y="92"/>
                  <a:pt x="55" y="92"/>
                </a:cubicBezTo>
                <a:cubicBezTo>
                  <a:pt x="25" y="85"/>
                  <a:pt x="0" y="54"/>
                  <a:pt x="0" y="23"/>
                </a:cubicBezTo>
                <a:cubicBezTo>
                  <a:pt x="0" y="0"/>
                  <a:pt x="0" y="0"/>
                  <a:pt x="0" y="0"/>
                </a:cubicBezTo>
                <a:cubicBezTo>
                  <a:pt x="0" y="31"/>
                  <a:pt x="25" y="62"/>
                  <a:pt x="55" y="69"/>
                </a:cubicBezTo>
                <a:cubicBezTo>
                  <a:pt x="393" y="141"/>
                  <a:pt x="393" y="141"/>
                  <a:pt x="393" y="141"/>
                </a:cubicBezTo>
                <a:cubicBezTo>
                  <a:pt x="424" y="148"/>
                  <a:pt x="449" y="128"/>
                  <a:pt x="449" y="97"/>
                </a:cubicBezTo>
                <a:close/>
              </a:path>
            </a:pathLst>
          </a:custGeom>
          <a:solidFill>
            <a:srgbClr val="B7132C">
              <a:alpha val="14901"/>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883" name="Google Shape;883;p59"/>
          <p:cNvSpPr txBox="1"/>
          <p:nvPr/>
        </p:nvSpPr>
        <p:spPr>
          <a:xfrm>
            <a:off x="1146975" y="7469650"/>
            <a:ext cx="4900087" cy="615553"/>
          </a:xfrm>
          <a:prstGeom prst="rect">
            <a:avLst/>
          </a:prstGeom>
          <a:noFill/>
          <a:ln>
            <a:noFill/>
          </a:ln>
        </p:spPr>
        <p:txBody>
          <a:bodyPr anchorCtr="0" anchor="t" bIns="0" lIns="0" spcFirstLastPara="1" rIns="0" wrap="square" tIns="0">
            <a:noAutofit/>
          </a:bodyPr>
          <a:lstStyle/>
          <a:p>
            <a:pPr indent="0" lvl="0" marL="0" marR="0" rtl="0" algn="ctr">
              <a:spcBef>
                <a:spcPts val="0"/>
              </a:spcBef>
              <a:spcAft>
                <a:spcPts val="0"/>
              </a:spcAft>
              <a:buNone/>
            </a:pPr>
            <a:r>
              <a:rPr b="1" lang="en-US" sz="4000">
                <a:solidFill>
                  <a:schemeClr val="lt1"/>
                </a:solidFill>
                <a:latin typeface="Montserrat"/>
                <a:ea typeface="Montserrat"/>
                <a:cs typeface="Montserrat"/>
                <a:sym typeface="Montserrat"/>
              </a:rPr>
              <a:t>KEYWORD</a:t>
            </a:r>
            <a:endParaRPr/>
          </a:p>
        </p:txBody>
      </p:sp>
      <p:sp>
        <p:nvSpPr>
          <p:cNvPr id="884" name="Google Shape;884;p59"/>
          <p:cNvSpPr txBox="1"/>
          <p:nvPr/>
        </p:nvSpPr>
        <p:spPr>
          <a:xfrm>
            <a:off x="6663667" y="7469650"/>
            <a:ext cx="4900087" cy="615553"/>
          </a:xfrm>
          <a:prstGeom prst="rect">
            <a:avLst/>
          </a:prstGeom>
          <a:noFill/>
          <a:ln>
            <a:noFill/>
          </a:ln>
        </p:spPr>
        <p:txBody>
          <a:bodyPr anchorCtr="0" anchor="t" bIns="0" lIns="0" spcFirstLastPara="1" rIns="0" wrap="square" tIns="0">
            <a:noAutofit/>
          </a:bodyPr>
          <a:lstStyle/>
          <a:p>
            <a:pPr indent="0" lvl="0" marL="0" marR="0" rtl="0" algn="ctr">
              <a:spcBef>
                <a:spcPts val="0"/>
              </a:spcBef>
              <a:spcAft>
                <a:spcPts val="0"/>
              </a:spcAft>
              <a:buNone/>
            </a:pPr>
            <a:r>
              <a:rPr b="1" lang="en-US" sz="4000">
                <a:solidFill>
                  <a:schemeClr val="lt1"/>
                </a:solidFill>
                <a:latin typeface="Montserrat"/>
                <a:ea typeface="Montserrat"/>
                <a:cs typeface="Montserrat"/>
                <a:sym typeface="Montserrat"/>
              </a:rPr>
              <a:t>KEYWORD</a:t>
            </a:r>
            <a:endParaRPr/>
          </a:p>
        </p:txBody>
      </p:sp>
      <p:sp>
        <p:nvSpPr>
          <p:cNvPr id="885" name="Google Shape;885;p59"/>
          <p:cNvSpPr txBox="1"/>
          <p:nvPr/>
        </p:nvSpPr>
        <p:spPr>
          <a:xfrm>
            <a:off x="12174901" y="7469650"/>
            <a:ext cx="4900087" cy="615553"/>
          </a:xfrm>
          <a:prstGeom prst="rect">
            <a:avLst/>
          </a:prstGeom>
          <a:noFill/>
          <a:ln>
            <a:noFill/>
          </a:ln>
        </p:spPr>
        <p:txBody>
          <a:bodyPr anchorCtr="0" anchor="t" bIns="0" lIns="0" spcFirstLastPara="1" rIns="0" wrap="square" tIns="0">
            <a:noAutofit/>
          </a:bodyPr>
          <a:lstStyle/>
          <a:p>
            <a:pPr indent="0" lvl="0" marL="0" marR="0" rtl="0" algn="ctr">
              <a:spcBef>
                <a:spcPts val="0"/>
              </a:spcBef>
              <a:spcAft>
                <a:spcPts val="0"/>
              </a:spcAft>
              <a:buNone/>
            </a:pPr>
            <a:r>
              <a:rPr b="1" lang="en-US" sz="4000">
                <a:solidFill>
                  <a:schemeClr val="lt1"/>
                </a:solidFill>
                <a:latin typeface="Montserrat"/>
                <a:ea typeface="Montserrat"/>
                <a:cs typeface="Montserrat"/>
                <a:sym typeface="Montserrat"/>
              </a:rPr>
              <a:t>KEYWORD</a:t>
            </a:r>
            <a:endParaRPr/>
          </a:p>
        </p:txBody>
      </p:sp>
      <p:sp>
        <p:nvSpPr>
          <p:cNvPr id="886" name="Google Shape;886;p59"/>
          <p:cNvSpPr txBox="1"/>
          <p:nvPr/>
        </p:nvSpPr>
        <p:spPr>
          <a:xfrm>
            <a:off x="17691594" y="7469650"/>
            <a:ext cx="4900087" cy="615553"/>
          </a:xfrm>
          <a:prstGeom prst="rect">
            <a:avLst/>
          </a:prstGeom>
          <a:noFill/>
          <a:ln>
            <a:noFill/>
          </a:ln>
        </p:spPr>
        <p:txBody>
          <a:bodyPr anchorCtr="0" anchor="t" bIns="0" lIns="0" spcFirstLastPara="1" rIns="0" wrap="square" tIns="0">
            <a:noAutofit/>
          </a:bodyPr>
          <a:lstStyle/>
          <a:p>
            <a:pPr indent="0" lvl="0" marL="0" marR="0" rtl="0" algn="ctr">
              <a:spcBef>
                <a:spcPts val="0"/>
              </a:spcBef>
              <a:spcAft>
                <a:spcPts val="0"/>
              </a:spcAft>
              <a:buNone/>
            </a:pPr>
            <a:r>
              <a:rPr b="1" lang="en-US" sz="4000">
                <a:solidFill>
                  <a:schemeClr val="lt1"/>
                </a:solidFill>
                <a:latin typeface="Montserrat"/>
                <a:ea typeface="Montserrat"/>
                <a:cs typeface="Montserrat"/>
                <a:sym typeface="Montserrat"/>
              </a:rPr>
              <a:t>KEYWORD</a:t>
            </a:r>
            <a:endParaRPr/>
          </a:p>
        </p:txBody>
      </p:sp>
      <p:sp>
        <p:nvSpPr>
          <p:cNvPr id="887" name="Google Shape;887;p59"/>
          <p:cNvSpPr txBox="1"/>
          <p:nvPr/>
        </p:nvSpPr>
        <p:spPr>
          <a:xfrm>
            <a:off x="23213738" y="7469650"/>
            <a:ext cx="4900087" cy="615553"/>
          </a:xfrm>
          <a:prstGeom prst="rect">
            <a:avLst/>
          </a:prstGeom>
          <a:noFill/>
          <a:ln>
            <a:noFill/>
          </a:ln>
        </p:spPr>
        <p:txBody>
          <a:bodyPr anchorCtr="0" anchor="t" bIns="0" lIns="0" spcFirstLastPara="1" rIns="0" wrap="square" tIns="0">
            <a:noAutofit/>
          </a:bodyPr>
          <a:lstStyle/>
          <a:p>
            <a:pPr indent="0" lvl="0" marL="0" marR="0" rtl="0" algn="ctr">
              <a:spcBef>
                <a:spcPts val="0"/>
              </a:spcBef>
              <a:spcAft>
                <a:spcPts val="0"/>
              </a:spcAft>
              <a:buNone/>
            </a:pPr>
            <a:r>
              <a:rPr b="1" lang="en-US" sz="4000">
                <a:solidFill>
                  <a:schemeClr val="lt1"/>
                </a:solidFill>
                <a:latin typeface="Montserrat"/>
                <a:ea typeface="Montserrat"/>
                <a:cs typeface="Montserrat"/>
                <a:sym typeface="Montserrat"/>
              </a:rPr>
              <a:t>KEYWORD</a:t>
            </a:r>
            <a:endParaRPr/>
          </a:p>
        </p:txBody>
      </p:sp>
      <p:sp>
        <p:nvSpPr>
          <p:cNvPr id="888" name="Google Shape;888;p59"/>
          <p:cNvSpPr/>
          <p:nvPr/>
        </p:nvSpPr>
        <p:spPr>
          <a:xfrm>
            <a:off x="1146975" y="11169491"/>
            <a:ext cx="7350926"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4"/>
                </a:solidFill>
                <a:latin typeface="Montserrat"/>
                <a:ea typeface="Montserrat"/>
                <a:cs typeface="Montserrat"/>
                <a:sym typeface="Montserrat"/>
              </a:rPr>
              <a:t>WE PRACTICE </a:t>
            </a:r>
            <a:r>
              <a:rPr b="1" lang="en-US" sz="4000">
                <a:solidFill>
                  <a:schemeClr val="accent4"/>
                </a:solidFill>
                <a:latin typeface="Montserrat"/>
                <a:ea typeface="Montserrat"/>
                <a:cs typeface="Montserrat"/>
                <a:sym typeface="Montserrat"/>
              </a:rPr>
              <a:t>MEDICINE</a:t>
            </a:r>
            <a:endParaRPr/>
          </a:p>
        </p:txBody>
      </p:sp>
      <p:sp>
        <p:nvSpPr>
          <p:cNvPr id="889" name="Google Shape;889;p59"/>
          <p:cNvSpPr/>
          <p:nvPr/>
        </p:nvSpPr>
        <p:spPr>
          <a:xfrm>
            <a:off x="1146974" y="12151866"/>
            <a:ext cx="26966852"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 Watch this slideshow about fibromyalgia (fibrositis) with pictures about this chronic condition that causes pain and stiffness of the tendons, muscles, and joints. Watch this slideshow about.</a:t>
            </a:r>
            <a:endParaRPr/>
          </a:p>
        </p:txBody>
      </p:sp>
      <p:grpSp>
        <p:nvGrpSpPr>
          <p:cNvPr id="890" name="Google Shape;890;p59"/>
          <p:cNvGrpSpPr/>
          <p:nvPr/>
        </p:nvGrpSpPr>
        <p:grpSpPr>
          <a:xfrm>
            <a:off x="3080285" y="5612683"/>
            <a:ext cx="1033467" cy="1213914"/>
            <a:chOff x="3071333" y="5424204"/>
            <a:chExt cx="1200150" cy="1409700"/>
          </a:xfrm>
        </p:grpSpPr>
        <p:sp>
          <p:nvSpPr>
            <p:cNvPr id="891" name="Google Shape;891;p59"/>
            <p:cNvSpPr/>
            <p:nvPr/>
          </p:nvSpPr>
          <p:spPr>
            <a:xfrm>
              <a:off x="3071333" y="5424204"/>
              <a:ext cx="1200150" cy="1409700"/>
            </a:xfrm>
            <a:custGeom>
              <a:rect b="b" l="l" r="r" t="t"/>
              <a:pathLst>
                <a:path extrusionOk="0" h="1409700" w="1200150">
                  <a:moveTo>
                    <a:pt x="603629" y="134725"/>
                  </a:moveTo>
                  <a:cubicBezTo>
                    <a:pt x="788795" y="134725"/>
                    <a:pt x="849183" y="-2721"/>
                    <a:pt x="1007394" y="41"/>
                  </a:cubicBezTo>
                  <a:cubicBezTo>
                    <a:pt x="1177415" y="3089"/>
                    <a:pt x="1262378" y="236833"/>
                    <a:pt x="1168271" y="458384"/>
                  </a:cubicBezTo>
                  <a:cubicBezTo>
                    <a:pt x="1074164" y="679936"/>
                    <a:pt x="986153" y="795283"/>
                    <a:pt x="980057" y="992641"/>
                  </a:cubicBezTo>
                  <a:cubicBezTo>
                    <a:pt x="973961" y="1189904"/>
                    <a:pt x="931479" y="1405455"/>
                    <a:pt x="876806" y="1411551"/>
                  </a:cubicBezTo>
                  <a:cubicBezTo>
                    <a:pt x="825752" y="1417266"/>
                    <a:pt x="810036" y="1015882"/>
                    <a:pt x="603629" y="1015882"/>
                  </a:cubicBezTo>
                  <a:cubicBezTo>
                    <a:pt x="397222" y="1015882"/>
                    <a:pt x="381411" y="1417171"/>
                    <a:pt x="330452" y="1411551"/>
                  </a:cubicBezTo>
                  <a:cubicBezTo>
                    <a:pt x="275778" y="1405455"/>
                    <a:pt x="233297" y="1189999"/>
                    <a:pt x="227201" y="992641"/>
                  </a:cubicBezTo>
                  <a:cubicBezTo>
                    <a:pt x="221105" y="795379"/>
                    <a:pt x="133094" y="680031"/>
                    <a:pt x="38987" y="458479"/>
                  </a:cubicBezTo>
                  <a:cubicBezTo>
                    <a:pt x="-55120" y="236833"/>
                    <a:pt x="29938" y="3089"/>
                    <a:pt x="199864" y="41"/>
                  </a:cubicBezTo>
                  <a:cubicBezTo>
                    <a:pt x="358074" y="-2721"/>
                    <a:pt x="418463" y="134725"/>
                    <a:pt x="603629" y="13472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92" name="Google Shape;892;p59"/>
            <p:cNvSpPr/>
            <p:nvPr/>
          </p:nvSpPr>
          <p:spPr>
            <a:xfrm>
              <a:off x="3361114" y="5618732"/>
              <a:ext cx="619125" cy="752475"/>
            </a:xfrm>
            <a:custGeom>
              <a:rect b="b" l="l" r="r" t="t"/>
              <a:pathLst>
                <a:path extrusionOk="0" h="752475" w="619125">
                  <a:moveTo>
                    <a:pt x="313849" y="757727"/>
                  </a:moveTo>
                  <a:lnTo>
                    <a:pt x="91916" y="535795"/>
                  </a:lnTo>
                  <a:cubicBezTo>
                    <a:pt x="30670" y="474549"/>
                    <a:pt x="0" y="394158"/>
                    <a:pt x="0" y="313862"/>
                  </a:cubicBezTo>
                  <a:cubicBezTo>
                    <a:pt x="0" y="233566"/>
                    <a:pt x="30670" y="153271"/>
                    <a:pt x="91916" y="91930"/>
                  </a:cubicBezTo>
                  <a:lnTo>
                    <a:pt x="91916" y="91930"/>
                  </a:lnTo>
                  <a:cubicBezTo>
                    <a:pt x="188500" y="-4654"/>
                    <a:pt x="332327" y="-25133"/>
                    <a:pt x="449008" y="30493"/>
                  </a:cubicBezTo>
                  <a:cubicBezTo>
                    <a:pt x="480346" y="45448"/>
                    <a:pt x="509778" y="65926"/>
                    <a:pt x="535781" y="91930"/>
                  </a:cubicBezTo>
                  <a:lnTo>
                    <a:pt x="535781" y="91930"/>
                  </a:lnTo>
                  <a:cubicBezTo>
                    <a:pt x="581406" y="137554"/>
                    <a:pt x="610076" y="193752"/>
                    <a:pt x="621697" y="252521"/>
                  </a:cubicBezTo>
                  <a:cubicBezTo>
                    <a:pt x="641414" y="351772"/>
                    <a:pt x="612743" y="458737"/>
                    <a:pt x="535781" y="535699"/>
                  </a:cubicBezTo>
                  <a:lnTo>
                    <a:pt x="313849" y="75772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93" name="Google Shape;893;p59"/>
            <p:cNvSpPr/>
            <p:nvPr/>
          </p:nvSpPr>
          <p:spPr>
            <a:xfrm>
              <a:off x="3449029" y="5706756"/>
              <a:ext cx="447675" cy="542925"/>
            </a:xfrm>
            <a:custGeom>
              <a:rect b="b" l="l" r="r" t="t"/>
              <a:pathLst>
                <a:path extrusionOk="0" h="542925" w="447675">
                  <a:moveTo>
                    <a:pt x="447580" y="181737"/>
                  </a:moveTo>
                  <a:cubicBezTo>
                    <a:pt x="438912" y="137922"/>
                    <a:pt x="417481" y="97917"/>
                    <a:pt x="385763" y="66199"/>
                  </a:cubicBezTo>
                  <a:cubicBezTo>
                    <a:pt x="367475" y="47911"/>
                    <a:pt x="346424" y="32956"/>
                    <a:pt x="323278" y="21907"/>
                  </a:cubicBezTo>
                  <a:cubicBezTo>
                    <a:pt x="292798" y="7334"/>
                    <a:pt x="260128" y="0"/>
                    <a:pt x="226314" y="0"/>
                  </a:cubicBezTo>
                  <a:cubicBezTo>
                    <a:pt x="165735" y="0"/>
                    <a:pt x="108871" y="23527"/>
                    <a:pt x="66199" y="66199"/>
                  </a:cubicBezTo>
                  <a:cubicBezTo>
                    <a:pt x="23527" y="108871"/>
                    <a:pt x="0" y="165640"/>
                    <a:pt x="0" y="226028"/>
                  </a:cubicBezTo>
                  <a:cubicBezTo>
                    <a:pt x="0" y="286417"/>
                    <a:pt x="23527" y="343091"/>
                    <a:pt x="66199" y="385858"/>
                  </a:cubicBezTo>
                  <a:lnTo>
                    <a:pt x="226028" y="545592"/>
                  </a:lnTo>
                  <a:lnTo>
                    <a:pt x="385858" y="385763"/>
                  </a:lnTo>
                  <a:cubicBezTo>
                    <a:pt x="439198" y="332232"/>
                    <a:pt x="462344" y="255937"/>
                    <a:pt x="447580" y="181737"/>
                  </a:cubicBezTo>
                  <a:close/>
                  <a:moveTo>
                    <a:pt x="353282" y="288703"/>
                  </a:moveTo>
                  <a:lnTo>
                    <a:pt x="279559" y="288703"/>
                  </a:lnTo>
                  <a:lnTo>
                    <a:pt x="279559" y="362426"/>
                  </a:lnTo>
                  <a:lnTo>
                    <a:pt x="184214" y="362426"/>
                  </a:lnTo>
                  <a:lnTo>
                    <a:pt x="184214" y="288703"/>
                  </a:lnTo>
                  <a:lnTo>
                    <a:pt x="110490" y="288703"/>
                  </a:lnTo>
                  <a:lnTo>
                    <a:pt x="110490" y="193358"/>
                  </a:lnTo>
                  <a:lnTo>
                    <a:pt x="184214" y="193358"/>
                  </a:lnTo>
                  <a:lnTo>
                    <a:pt x="184214" y="119634"/>
                  </a:lnTo>
                  <a:lnTo>
                    <a:pt x="279559" y="119634"/>
                  </a:lnTo>
                  <a:lnTo>
                    <a:pt x="279559" y="193358"/>
                  </a:lnTo>
                  <a:lnTo>
                    <a:pt x="353282" y="193358"/>
                  </a:lnTo>
                  <a:lnTo>
                    <a:pt x="353282" y="28870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894" name="Google Shape;894;p59"/>
          <p:cNvGrpSpPr/>
          <p:nvPr/>
        </p:nvGrpSpPr>
        <p:grpSpPr>
          <a:xfrm>
            <a:off x="8482728" y="5520877"/>
            <a:ext cx="1262008" cy="1396487"/>
            <a:chOff x="9246959" y="4701136"/>
            <a:chExt cx="3627388" cy="4013920"/>
          </a:xfrm>
        </p:grpSpPr>
        <p:sp>
          <p:nvSpPr>
            <p:cNvPr id="895" name="Google Shape;895;p59"/>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96" name="Google Shape;896;p59"/>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897" name="Google Shape;897;p59"/>
          <p:cNvGrpSpPr/>
          <p:nvPr/>
        </p:nvGrpSpPr>
        <p:grpSpPr>
          <a:xfrm>
            <a:off x="14101482" y="5609613"/>
            <a:ext cx="1038630" cy="1219978"/>
            <a:chOff x="16591702" y="5170742"/>
            <a:chExt cx="3030807" cy="3559995"/>
          </a:xfrm>
        </p:grpSpPr>
        <p:sp>
          <p:nvSpPr>
            <p:cNvPr id="898" name="Google Shape;898;p59"/>
            <p:cNvSpPr/>
            <p:nvPr/>
          </p:nvSpPr>
          <p:spPr>
            <a:xfrm>
              <a:off x="16591702" y="5170742"/>
              <a:ext cx="3030807" cy="3559995"/>
            </a:xfrm>
            <a:custGeom>
              <a:rect b="b" l="l" r="r" t="t"/>
              <a:pathLst>
                <a:path extrusionOk="0" h="3559995" w="3030806">
                  <a:moveTo>
                    <a:pt x="2950301" y="1157831"/>
                  </a:moveTo>
                  <a:cubicBezTo>
                    <a:pt x="2712647" y="1717327"/>
                    <a:pt x="2490388" y="2008622"/>
                    <a:pt x="2474994" y="2507021"/>
                  </a:cubicBezTo>
                  <a:cubicBezTo>
                    <a:pt x="2459599" y="3005180"/>
                    <a:pt x="2352318" y="3549522"/>
                    <a:pt x="2214248" y="3564917"/>
                  </a:cubicBezTo>
                  <a:cubicBezTo>
                    <a:pt x="2085318" y="3579349"/>
                    <a:pt x="2045629" y="2565713"/>
                    <a:pt x="1524378" y="2565713"/>
                  </a:cubicBezTo>
                  <a:cubicBezTo>
                    <a:pt x="1003128" y="2565713"/>
                    <a:pt x="963198" y="3579109"/>
                    <a:pt x="834509" y="3564917"/>
                  </a:cubicBezTo>
                  <a:cubicBezTo>
                    <a:pt x="783274" y="3559144"/>
                    <a:pt x="736369" y="3480968"/>
                    <a:pt x="696920" y="3359014"/>
                  </a:cubicBezTo>
                  <a:cubicBezTo>
                    <a:pt x="541531" y="2881302"/>
                    <a:pt x="683209" y="2358848"/>
                    <a:pt x="1040893" y="2006457"/>
                  </a:cubicBezTo>
                  <a:cubicBezTo>
                    <a:pt x="1807494" y="1250920"/>
                    <a:pt x="3087650" y="959145"/>
                    <a:pt x="2700139" y="31622"/>
                  </a:cubicBezTo>
                  <a:cubicBezTo>
                    <a:pt x="3021501" y="161273"/>
                    <a:pt x="3156925" y="670978"/>
                    <a:pt x="2950301" y="1157831"/>
                  </a:cubicBezTo>
                  <a:close/>
                  <a:moveTo>
                    <a:pt x="345010" y="1690146"/>
                  </a:moveTo>
                  <a:cubicBezTo>
                    <a:pt x="271164" y="1533074"/>
                    <a:pt x="186013" y="1363733"/>
                    <a:pt x="98456" y="1157590"/>
                  </a:cubicBezTo>
                  <a:cubicBezTo>
                    <a:pt x="-139198" y="598094"/>
                    <a:pt x="75605" y="7808"/>
                    <a:pt x="504728" y="111"/>
                  </a:cubicBezTo>
                  <a:cubicBezTo>
                    <a:pt x="904266" y="-7105"/>
                    <a:pt x="1056768" y="340235"/>
                    <a:pt x="1524378" y="340235"/>
                  </a:cubicBezTo>
                  <a:cubicBezTo>
                    <a:pt x="1991989" y="340235"/>
                    <a:pt x="2144491" y="-6865"/>
                    <a:pt x="2544029" y="111"/>
                  </a:cubicBezTo>
                  <a:cubicBezTo>
                    <a:pt x="2562791" y="351"/>
                    <a:pt x="2581072" y="2276"/>
                    <a:pt x="2598872" y="4681"/>
                  </a:cubicBezTo>
                  <a:cubicBezTo>
                    <a:pt x="2853123" y="1097936"/>
                    <a:pt x="1261227" y="594486"/>
                    <a:pt x="345010" y="1690146"/>
                  </a:cubicBezTo>
                  <a:close/>
                  <a:moveTo>
                    <a:pt x="965363" y="702007"/>
                  </a:moveTo>
                  <a:lnTo>
                    <a:pt x="704377" y="631770"/>
                  </a:lnTo>
                  <a:lnTo>
                    <a:pt x="634139" y="370783"/>
                  </a:lnTo>
                  <a:lnTo>
                    <a:pt x="563901" y="631770"/>
                  </a:lnTo>
                  <a:lnTo>
                    <a:pt x="303156" y="702007"/>
                  </a:lnTo>
                  <a:lnTo>
                    <a:pt x="564142" y="772245"/>
                  </a:lnTo>
                  <a:lnTo>
                    <a:pt x="634380" y="1033231"/>
                  </a:lnTo>
                  <a:lnTo>
                    <a:pt x="704617" y="772245"/>
                  </a:lnTo>
                  <a:lnTo>
                    <a:pt x="965363" y="702007"/>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899" name="Google Shape;899;p59"/>
            <p:cNvSpPr/>
            <p:nvPr/>
          </p:nvSpPr>
          <p:spPr>
            <a:xfrm>
              <a:off x="17636444" y="6913326"/>
              <a:ext cx="1611620" cy="1804052"/>
            </a:xfrm>
            <a:custGeom>
              <a:rect b="b" l="l" r="r" t="t"/>
              <a:pathLst>
                <a:path extrusionOk="0" h="1804051" w="1611619">
                  <a:moveTo>
                    <a:pt x="0" y="1294587"/>
                  </a:moveTo>
                  <a:lnTo>
                    <a:pt x="0" y="1294587"/>
                  </a:lnTo>
                  <a:cubicBezTo>
                    <a:pt x="91405" y="1054528"/>
                    <a:pt x="230438" y="822888"/>
                    <a:pt x="479637" y="822888"/>
                  </a:cubicBezTo>
                  <a:cubicBezTo>
                    <a:pt x="1000888" y="822888"/>
                    <a:pt x="1040818" y="1836284"/>
                    <a:pt x="1169507" y="1822092"/>
                  </a:cubicBezTo>
                  <a:cubicBezTo>
                    <a:pt x="1307577" y="1806698"/>
                    <a:pt x="1414858" y="1262596"/>
                    <a:pt x="1430252" y="764196"/>
                  </a:cubicBezTo>
                  <a:cubicBezTo>
                    <a:pt x="1439393" y="470016"/>
                    <a:pt x="1520695" y="247756"/>
                    <a:pt x="1634711" y="0"/>
                  </a:cubicBezTo>
                  <a:cubicBezTo>
                    <a:pt x="184494" y="456064"/>
                    <a:pt x="0" y="1294587"/>
                    <a:pt x="0" y="129458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900" name="Google Shape;900;p59"/>
          <p:cNvGrpSpPr/>
          <p:nvPr/>
        </p:nvGrpSpPr>
        <p:grpSpPr>
          <a:xfrm>
            <a:off x="19557960" y="5582204"/>
            <a:ext cx="1116554" cy="1274873"/>
            <a:chOff x="23708083" y="5471591"/>
            <a:chExt cx="2547178" cy="2908347"/>
          </a:xfrm>
        </p:grpSpPr>
        <p:sp>
          <p:nvSpPr>
            <p:cNvPr id="901" name="Google Shape;901;p59"/>
            <p:cNvSpPr/>
            <p:nvPr/>
          </p:nvSpPr>
          <p:spPr>
            <a:xfrm>
              <a:off x="23708083" y="5471591"/>
              <a:ext cx="2547178" cy="2908347"/>
            </a:xfrm>
            <a:custGeom>
              <a:rect b="b" l="l" r="r" t="t"/>
              <a:pathLst>
                <a:path extrusionOk="0" h="1457325" w="1276350">
                  <a:moveTo>
                    <a:pt x="1077278" y="54388"/>
                  </a:moveTo>
                  <a:cubicBezTo>
                    <a:pt x="919067" y="51530"/>
                    <a:pt x="858679" y="189071"/>
                    <a:pt x="673513" y="189071"/>
                  </a:cubicBezTo>
                  <a:cubicBezTo>
                    <a:pt x="661416" y="189071"/>
                    <a:pt x="649796" y="188500"/>
                    <a:pt x="638747" y="187357"/>
                  </a:cubicBezTo>
                  <a:cubicBezTo>
                    <a:pt x="583597" y="76391"/>
                    <a:pt x="469201" y="0"/>
                    <a:pt x="336804" y="0"/>
                  </a:cubicBezTo>
                  <a:cubicBezTo>
                    <a:pt x="150781" y="0"/>
                    <a:pt x="0" y="150781"/>
                    <a:pt x="0" y="336804"/>
                  </a:cubicBezTo>
                  <a:cubicBezTo>
                    <a:pt x="0" y="457295"/>
                    <a:pt x="63246" y="562928"/>
                    <a:pt x="158306" y="622459"/>
                  </a:cubicBezTo>
                  <a:cubicBezTo>
                    <a:pt x="231839" y="778193"/>
                    <a:pt x="292037" y="884968"/>
                    <a:pt x="297085" y="1046988"/>
                  </a:cubicBezTo>
                  <a:cubicBezTo>
                    <a:pt x="303181" y="1244251"/>
                    <a:pt x="345662" y="1459802"/>
                    <a:pt x="400336" y="1465898"/>
                  </a:cubicBezTo>
                  <a:cubicBezTo>
                    <a:pt x="451390" y="1471613"/>
                    <a:pt x="467106" y="1070229"/>
                    <a:pt x="673513" y="1070229"/>
                  </a:cubicBezTo>
                  <a:cubicBezTo>
                    <a:pt x="879920" y="1070229"/>
                    <a:pt x="895731" y="1471517"/>
                    <a:pt x="946690" y="1465898"/>
                  </a:cubicBezTo>
                  <a:cubicBezTo>
                    <a:pt x="1001363" y="1459802"/>
                    <a:pt x="1043845" y="1244346"/>
                    <a:pt x="1049941" y="1046988"/>
                  </a:cubicBezTo>
                  <a:cubicBezTo>
                    <a:pt x="1056037" y="849725"/>
                    <a:pt x="1144048" y="734378"/>
                    <a:pt x="1238155" y="512731"/>
                  </a:cubicBezTo>
                  <a:cubicBezTo>
                    <a:pt x="1332262" y="291179"/>
                    <a:pt x="1247204" y="57436"/>
                    <a:pt x="1077278" y="5438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902" name="Google Shape;902;p59"/>
            <p:cNvSpPr/>
            <p:nvPr/>
          </p:nvSpPr>
          <p:spPr>
            <a:xfrm>
              <a:off x="23832977" y="5596474"/>
              <a:ext cx="1083501" cy="1083502"/>
            </a:xfrm>
            <a:custGeom>
              <a:rect b="b" l="l" r="r" t="t"/>
              <a:pathLst>
                <a:path extrusionOk="0" h="542925" w="542925">
                  <a:moveTo>
                    <a:pt x="548450" y="274225"/>
                  </a:moveTo>
                  <a:cubicBezTo>
                    <a:pt x="548450" y="425675"/>
                    <a:pt x="425675" y="548450"/>
                    <a:pt x="274225" y="548450"/>
                  </a:cubicBezTo>
                  <a:cubicBezTo>
                    <a:pt x="122775" y="548450"/>
                    <a:pt x="0" y="425675"/>
                    <a:pt x="0" y="274225"/>
                  </a:cubicBezTo>
                  <a:cubicBezTo>
                    <a:pt x="0" y="122775"/>
                    <a:pt x="122775" y="0"/>
                    <a:pt x="274225" y="0"/>
                  </a:cubicBezTo>
                  <a:cubicBezTo>
                    <a:pt x="425675" y="0"/>
                    <a:pt x="548450" y="122775"/>
                    <a:pt x="548450" y="2742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903" name="Google Shape;903;p59"/>
            <p:cNvSpPr/>
            <p:nvPr/>
          </p:nvSpPr>
          <p:spPr>
            <a:xfrm>
              <a:off x="23980480" y="5743985"/>
              <a:ext cx="798369" cy="798370"/>
            </a:xfrm>
            <a:custGeom>
              <a:rect b="b" l="l" r="r" t="t"/>
              <a:pathLst>
                <a:path extrusionOk="0" h="400050" w="400050">
                  <a:moveTo>
                    <a:pt x="200311" y="0"/>
                  </a:moveTo>
                  <a:cubicBezTo>
                    <a:pt x="89630" y="0"/>
                    <a:pt x="0" y="89726"/>
                    <a:pt x="0" y="200311"/>
                  </a:cubicBezTo>
                  <a:cubicBezTo>
                    <a:pt x="0" y="310991"/>
                    <a:pt x="89726" y="400622"/>
                    <a:pt x="200311" y="400622"/>
                  </a:cubicBezTo>
                  <a:cubicBezTo>
                    <a:pt x="310896" y="400622"/>
                    <a:pt x="400717" y="310991"/>
                    <a:pt x="400717" y="200311"/>
                  </a:cubicBezTo>
                  <a:cubicBezTo>
                    <a:pt x="400717" y="89726"/>
                    <a:pt x="310991" y="0"/>
                    <a:pt x="200311" y="0"/>
                  </a:cubicBezTo>
                  <a:close/>
                  <a:moveTo>
                    <a:pt x="191834" y="323564"/>
                  </a:moveTo>
                  <a:lnTo>
                    <a:pt x="142970" y="323564"/>
                  </a:lnTo>
                  <a:lnTo>
                    <a:pt x="142970" y="257842"/>
                  </a:lnTo>
                  <a:lnTo>
                    <a:pt x="77248" y="257842"/>
                  </a:lnTo>
                  <a:lnTo>
                    <a:pt x="77248" y="208979"/>
                  </a:lnTo>
                  <a:lnTo>
                    <a:pt x="191929" y="208979"/>
                  </a:lnTo>
                  <a:lnTo>
                    <a:pt x="191929" y="323564"/>
                  </a:lnTo>
                  <a:close/>
                  <a:moveTo>
                    <a:pt x="191834" y="191834"/>
                  </a:moveTo>
                  <a:lnTo>
                    <a:pt x="77153" y="191834"/>
                  </a:lnTo>
                  <a:lnTo>
                    <a:pt x="77153" y="142970"/>
                  </a:lnTo>
                  <a:lnTo>
                    <a:pt x="142875" y="142970"/>
                  </a:lnTo>
                  <a:lnTo>
                    <a:pt x="142875" y="77248"/>
                  </a:lnTo>
                  <a:lnTo>
                    <a:pt x="191738" y="77248"/>
                  </a:lnTo>
                  <a:lnTo>
                    <a:pt x="191738" y="191834"/>
                  </a:lnTo>
                  <a:close/>
                  <a:moveTo>
                    <a:pt x="323564" y="257747"/>
                  </a:moveTo>
                  <a:lnTo>
                    <a:pt x="257842" y="257747"/>
                  </a:lnTo>
                  <a:lnTo>
                    <a:pt x="257842" y="323469"/>
                  </a:lnTo>
                  <a:lnTo>
                    <a:pt x="208979" y="323469"/>
                  </a:lnTo>
                  <a:lnTo>
                    <a:pt x="208979" y="208883"/>
                  </a:lnTo>
                  <a:lnTo>
                    <a:pt x="323564" y="208883"/>
                  </a:lnTo>
                  <a:lnTo>
                    <a:pt x="323564" y="257747"/>
                  </a:lnTo>
                  <a:close/>
                  <a:moveTo>
                    <a:pt x="323564" y="191834"/>
                  </a:moveTo>
                  <a:lnTo>
                    <a:pt x="208883" y="191834"/>
                  </a:lnTo>
                  <a:lnTo>
                    <a:pt x="208883" y="77153"/>
                  </a:lnTo>
                  <a:lnTo>
                    <a:pt x="257747" y="77153"/>
                  </a:lnTo>
                  <a:lnTo>
                    <a:pt x="257747" y="142875"/>
                  </a:lnTo>
                  <a:lnTo>
                    <a:pt x="323469" y="142875"/>
                  </a:lnTo>
                  <a:lnTo>
                    <a:pt x="323469" y="191834"/>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904" name="Google Shape;904;p59"/>
          <p:cNvGrpSpPr/>
          <p:nvPr/>
        </p:nvGrpSpPr>
        <p:grpSpPr>
          <a:xfrm>
            <a:off x="25032800" y="5520877"/>
            <a:ext cx="1262008" cy="1396487"/>
            <a:chOff x="9246959" y="4701136"/>
            <a:chExt cx="3627388" cy="4013920"/>
          </a:xfrm>
        </p:grpSpPr>
        <p:sp>
          <p:nvSpPr>
            <p:cNvPr id="905" name="Google Shape;905;p59"/>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906" name="Google Shape;906;p59"/>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907" name="Google Shape;907;p59"/>
          <p:cNvGrpSpPr/>
          <p:nvPr/>
        </p:nvGrpSpPr>
        <p:grpSpPr>
          <a:xfrm>
            <a:off x="1155645" y="2796401"/>
            <a:ext cx="876300" cy="342900"/>
            <a:chOff x="19773900" y="-1752600"/>
            <a:chExt cx="876300" cy="342900"/>
          </a:xfrm>
        </p:grpSpPr>
        <p:sp>
          <p:nvSpPr>
            <p:cNvPr id="908" name="Google Shape;908;p59"/>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909" name="Google Shape;909;p59"/>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910" name="Google Shape;910;p59"/>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14" name="Shape 914"/>
        <p:cNvGrpSpPr/>
        <p:nvPr/>
      </p:nvGrpSpPr>
      <p:grpSpPr>
        <a:xfrm>
          <a:off x="0" y="0"/>
          <a:ext cx="0" cy="0"/>
          <a:chOff x="0" y="0"/>
          <a:chExt cx="0" cy="0"/>
        </a:xfrm>
      </p:grpSpPr>
      <p:pic>
        <p:nvPicPr>
          <p:cNvPr id="915" name="Google Shape;915;p60"/>
          <p:cNvPicPr preferRelativeResize="0"/>
          <p:nvPr/>
        </p:nvPicPr>
        <p:blipFill rotWithShape="1">
          <a:blip r:embed="rId3">
            <a:alphaModFix/>
          </a:blip>
          <a:srcRect b="0" l="0" r="0" t="0"/>
          <a:stretch/>
        </p:blipFill>
        <p:spPr>
          <a:xfrm>
            <a:off x="18354730" y="3687046"/>
            <a:ext cx="10906069" cy="11639477"/>
          </a:xfrm>
          <a:prstGeom prst="rect">
            <a:avLst/>
          </a:prstGeom>
          <a:noFill/>
          <a:ln>
            <a:noFill/>
          </a:ln>
        </p:spPr>
      </p:pic>
      <p:sp>
        <p:nvSpPr>
          <p:cNvPr id="916" name="Google Shape;916;p60"/>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917" name="Google Shape;917;p60"/>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918" name="Google Shape;918;p60"/>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SURGERY </a:t>
            </a:r>
            <a:r>
              <a:rPr b="1" lang="en-US" sz="10000">
                <a:solidFill>
                  <a:schemeClr val="accent2"/>
                </a:solidFill>
                <a:latin typeface="Montserrat"/>
                <a:ea typeface="Montserrat"/>
                <a:cs typeface="Montserrat"/>
                <a:sym typeface="Montserrat"/>
              </a:rPr>
              <a:t>SERVICES</a:t>
            </a:r>
            <a:endParaRPr/>
          </a:p>
        </p:txBody>
      </p:sp>
      <p:sp>
        <p:nvSpPr>
          <p:cNvPr id="919" name="Google Shape;919;p60"/>
          <p:cNvSpPr/>
          <p:nvPr/>
        </p:nvSpPr>
        <p:spPr>
          <a:xfrm>
            <a:off x="993719" y="63228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920" name="Google Shape;920;p60"/>
          <p:cNvSpPr/>
          <p:nvPr/>
        </p:nvSpPr>
        <p:spPr>
          <a:xfrm>
            <a:off x="993720" y="11062090"/>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921" name="Google Shape;921;p60"/>
          <p:cNvSpPr/>
          <p:nvPr/>
        </p:nvSpPr>
        <p:spPr>
          <a:xfrm>
            <a:off x="993719" y="70636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922" name="Google Shape;922;p60"/>
          <p:cNvSpPr/>
          <p:nvPr/>
        </p:nvSpPr>
        <p:spPr>
          <a:xfrm>
            <a:off x="993720" y="11859033"/>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923" name="Google Shape;923;p60"/>
          <p:cNvSpPr/>
          <p:nvPr/>
        </p:nvSpPr>
        <p:spPr>
          <a:xfrm>
            <a:off x="1126629" y="5375563"/>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924" name="Google Shape;924;p60"/>
          <p:cNvGrpSpPr/>
          <p:nvPr/>
        </p:nvGrpSpPr>
        <p:grpSpPr>
          <a:xfrm>
            <a:off x="991897" y="9846981"/>
            <a:ext cx="764593" cy="846068"/>
            <a:chOff x="9246959" y="4701136"/>
            <a:chExt cx="3627388" cy="4013920"/>
          </a:xfrm>
        </p:grpSpPr>
        <p:sp>
          <p:nvSpPr>
            <p:cNvPr id="925" name="Google Shape;925;p60"/>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926" name="Google Shape;926;p60"/>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927" name="Google Shape;927;p60"/>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928" name="Google Shape;928;p60"/>
          <p:cNvGrpSpPr/>
          <p:nvPr/>
        </p:nvGrpSpPr>
        <p:grpSpPr>
          <a:xfrm>
            <a:off x="1155645" y="2796401"/>
            <a:ext cx="876300" cy="342900"/>
            <a:chOff x="19773900" y="-1752600"/>
            <a:chExt cx="876300" cy="342900"/>
          </a:xfrm>
        </p:grpSpPr>
        <p:sp>
          <p:nvSpPr>
            <p:cNvPr id="929" name="Google Shape;929;p60"/>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930" name="Google Shape;930;p60"/>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931" name="Google Shape;931;p60"/>
          <p:cNvSpPr/>
          <p:nvPr/>
        </p:nvSpPr>
        <p:spPr>
          <a:xfrm>
            <a:off x="9983440" y="63228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932" name="Google Shape;932;p60"/>
          <p:cNvSpPr/>
          <p:nvPr/>
        </p:nvSpPr>
        <p:spPr>
          <a:xfrm>
            <a:off x="9983441" y="11062090"/>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933" name="Google Shape;933;p60"/>
          <p:cNvSpPr/>
          <p:nvPr/>
        </p:nvSpPr>
        <p:spPr>
          <a:xfrm>
            <a:off x="9983440" y="70636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934" name="Google Shape;934;p60"/>
          <p:cNvSpPr/>
          <p:nvPr/>
        </p:nvSpPr>
        <p:spPr>
          <a:xfrm>
            <a:off x="9983441" y="11859033"/>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935" name="Google Shape;935;p60"/>
          <p:cNvSpPr/>
          <p:nvPr/>
        </p:nvSpPr>
        <p:spPr>
          <a:xfrm>
            <a:off x="10116350" y="5375563"/>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936" name="Google Shape;936;p60"/>
          <p:cNvGrpSpPr/>
          <p:nvPr/>
        </p:nvGrpSpPr>
        <p:grpSpPr>
          <a:xfrm>
            <a:off x="9981618" y="9846981"/>
            <a:ext cx="764593" cy="846068"/>
            <a:chOff x="9246959" y="4701136"/>
            <a:chExt cx="3627388" cy="4013920"/>
          </a:xfrm>
        </p:grpSpPr>
        <p:sp>
          <p:nvSpPr>
            <p:cNvPr id="937" name="Google Shape;937;p60"/>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938" name="Google Shape;938;p60"/>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2" name="Shape 942"/>
        <p:cNvGrpSpPr/>
        <p:nvPr/>
      </p:nvGrpSpPr>
      <p:grpSpPr>
        <a:xfrm>
          <a:off x="0" y="0"/>
          <a:ext cx="0" cy="0"/>
          <a:chOff x="0" y="0"/>
          <a:chExt cx="0" cy="0"/>
        </a:xfrm>
      </p:grpSpPr>
      <p:sp>
        <p:nvSpPr>
          <p:cNvPr id="943" name="Google Shape;943;p61"/>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944" name="Google Shape;944;p61"/>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945" name="Google Shape;945;p61"/>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a:t>
            </a:r>
            <a:r>
              <a:rPr b="1" lang="en-US" sz="10000">
                <a:solidFill>
                  <a:schemeClr val="accent2"/>
                </a:solidFill>
                <a:latin typeface="Montserrat"/>
                <a:ea typeface="Montserrat"/>
                <a:cs typeface="Montserrat"/>
                <a:sym typeface="Montserrat"/>
              </a:rPr>
              <a:t>PORTFOLIO</a:t>
            </a:r>
            <a:endParaRPr/>
          </a:p>
        </p:txBody>
      </p:sp>
      <p:sp>
        <p:nvSpPr>
          <p:cNvPr id="946" name="Google Shape;946;p61"/>
          <p:cNvSpPr/>
          <p:nvPr/>
        </p:nvSpPr>
        <p:spPr>
          <a:xfrm>
            <a:off x="1146975" y="9751885"/>
            <a:ext cx="6494613" cy="473207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947" name="Google Shape;947;p61"/>
          <p:cNvSpPr/>
          <p:nvPr/>
        </p:nvSpPr>
        <p:spPr>
          <a:xfrm>
            <a:off x="8009439" y="9751885"/>
            <a:ext cx="6494613" cy="473207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948" name="Google Shape;948;p61"/>
          <p:cNvSpPr/>
          <p:nvPr/>
        </p:nvSpPr>
        <p:spPr>
          <a:xfrm>
            <a:off x="14871902" y="9751885"/>
            <a:ext cx="6494613" cy="473207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949" name="Google Shape;949;p61"/>
          <p:cNvSpPr/>
          <p:nvPr/>
        </p:nvSpPr>
        <p:spPr>
          <a:xfrm>
            <a:off x="21734366" y="9751885"/>
            <a:ext cx="6494613" cy="4732075"/>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950" name="Google Shape;950;p61"/>
          <p:cNvSpPr/>
          <p:nvPr/>
        </p:nvSpPr>
        <p:spPr>
          <a:xfrm>
            <a:off x="1732009" y="10271281"/>
            <a:ext cx="5245609" cy="132343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2"/>
                </a:solidFill>
                <a:latin typeface="Montserrat"/>
                <a:ea typeface="Montserrat"/>
                <a:cs typeface="Montserrat"/>
                <a:sym typeface="Montserrat"/>
              </a:rPr>
              <a:t>MEDICAL </a:t>
            </a:r>
            <a:br>
              <a:rPr b="1" lang="en-US" sz="4000">
                <a:solidFill>
                  <a:schemeClr val="accent2"/>
                </a:solidFill>
                <a:latin typeface="Montserrat"/>
                <a:ea typeface="Montserrat"/>
                <a:cs typeface="Montserrat"/>
                <a:sym typeface="Montserrat"/>
              </a:rPr>
            </a:br>
            <a:r>
              <a:rPr b="1" lang="en-US" sz="4000">
                <a:solidFill>
                  <a:schemeClr val="accent2"/>
                </a:solidFill>
                <a:latin typeface="Montserrat"/>
                <a:ea typeface="Montserrat"/>
                <a:cs typeface="Montserrat"/>
                <a:sym typeface="Montserrat"/>
              </a:rPr>
              <a:t>ATTENDANT </a:t>
            </a:r>
            <a:endParaRPr/>
          </a:p>
        </p:txBody>
      </p:sp>
      <p:sp>
        <p:nvSpPr>
          <p:cNvPr id="951" name="Google Shape;951;p61"/>
          <p:cNvSpPr/>
          <p:nvPr/>
        </p:nvSpPr>
        <p:spPr>
          <a:xfrm>
            <a:off x="1732009" y="11862544"/>
            <a:ext cx="5245609"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for a about fibromyalgia with pictures about this chronic condition</a:t>
            </a:r>
            <a:endParaRPr/>
          </a:p>
        </p:txBody>
      </p:sp>
      <p:sp>
        <p:nvSpPr>
          <p:cNvPr id="952" name="Google Shape;952;p61"/>
          <p:cNvSpPr/>
          <p:nvPr/>
        </p:nvSpPr>
        <p:spPr>
          <a:xfrm>
            <a:off x="8594472" y="10271281"/>
            <a:ext cx="5245609" cy="132343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4"/>
                </a:solidFill>
                <a:latin typeface="Montserrat"/>
                <a:ea typeface="Montserrat"/>
                <a:cs typeface="Montserrat"/>
                <a:sym typeface="Montserrat"/>
              </a:rPr>
              <a:t>MEDICAL</a:t>
            </a:r>
            <a:r>
              <a:rPr b="1" lang="en-US" sz="4000">
                <a:solidFill>
                  <a:schemeClr val="accent4"/>
                </a:solidFill>
                <a:latin typeface="Montserrat"/>
                <a:ea typeface="Montserrat"/>
                <a:cs typeface="Montserrat"/>
                <a:sym typeface="Montserrat"/>
              </a:rPr>
              <a:t> </a:t>
            </a:r>
            <a:br>
              <a:rPr b="1" lang="en-US" sz="4000">
                <a:solidFill>
                  <a:schemeClr val="accent4"/>
                </a:solidFill>
                <a:latin typeface="Montserrat"/>
                <a:ea typeface="Montserrat"/>
                <a:cs typeface="Montserrat"/>
                <a:sym typeface="Montserrat"/>
              </a:rPr>
            </a:br>
            <a:r>
              <a:rPr b="1" lang="en-US" sz="4000">
                <a:solidFill>
                  <a:schemeClr val="accent4"/>
                </a:solidFill>
                <a:latin typeface="Montserrat"/>
                <a:ea typeface="Montserrat"/>
                <a:cs typeface="Montserrat"/>
                <a:sym typeface="Montserrat"/>
              </a:rPr>
              <a:t>ATTENDANT </a:t>
            </a:r>
            <a:endParaRPr/>
          </a:p>
        </p:txBody>
      </p:sp>
      <p:sp>
        <p:nvSpPr>
          <p:cNvPr id="953" name="Google Shape;953;p61"/>
          <p:cNvSpPr/>
          <p:nvPr/>
        </p:nvSpPr>
        <p:spPr>
          <a:xfrm>
            <a:off x="8594472" y="11862544"/>
            <a:ext cx="5245609"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for a about fibromyalgia with pictures about this chronic condition</a:t>
            </a:r>
            <a:endParaRPr/>
          </a:p>
        </p:txBody>
      </p:sp>
      <p:sp>
        <p:nvSpPr>
          <p:cNvPr id="954" name="Google Shape;954;p61"/>
          <p:cNvSpPr/>
          <p:nvPr/>
        </p:nvSpPr>
        <p:spPr>
          <a:xfrm>
            <a:off x="15497497" y="10271281"/>
            <a:ext cx="5245609" cy="132343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2"/>
                </a:solidFill>
                <a:latin typeface="Montserrat"/>
                <a:ea typeface="Montserrat"/>
                <a:cs typeface="Montserrat"/>
                <a:sym typeface="Montserrat"/>
              </a:rPr>
              <a:t>MEDICAL </a:t>
            </a:r>
            <a:br>
              <a:rPr b="1" lang="en-US" sz="4000">
                <a:solidFill>
                  <a:schemeClr val="accent2"/>
                </a:solidFill>
                <a:latin typeface="Montserrat"/>
                <a:ea typeface="Montserrat"/>
                <a:cs typeface="Montserrat"/>
                <a:sym typeface="Montserrat"/>
              </a:rPr>
            </a:br>
            <a:r>
              <a:rPr b="1" lang="en-US" sz="4000">
                <a:solidFill>
                  <a:schemeClr val="accent2"/>
                </a:solidFill>
                <a:latin typeface="Montserrat"/>
                <a:ea typeface="Montserrat"/>
                <a:cs typeface="Montserrat"/>
                <a:sym typeface="Montserrat"/>
              </a:rPr>
              <a:t>ATTENDANT </a:t>
            </a:r>
            <a:endParaRPr/>
          </a:p>
        </p:txBody>
      </p:sp>
      <p:sp>
        <p:nvSpPr>
          <p:cNvPr id="955" name="Google Shape;955;p61"/>
          <p:cNvSpPr/>
          <p:nvPr/>
        </p:nvSpPr>
        <p:spPr>
          <a:xfrm>
            <a:off x="15497497" y="11862544"/>
            <a:ext cx="5245609"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for a about fibromyalgia with pictures about this chronic condition</a:t>
            </a:r>
            <a:endParaRPr/>
          </a:p>
        </p:txBody>
      </p:sp>
      <p:sp>
        <p:nvSpPr>
          <p:cNvPr id="956" name="Google Shape;956;p61"/>
          <p:cNvSpPr/>
          <p:nvPr/>
        </p:nvSpPr>
        <p:spPr>
          <a:xfrm>
            <a:off x="22339730" y="10271281"/>
            <a:ext cx="5245609" cy="132343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4000">
                <a:solidFill>
                  <a:schemeClr val="accent2"/>
                </a:solidFill>
                <a:latin typeface="Montserrat"/>
                <a:ea typeface="Montserrat"/>
                <a:cs typeface="Montserrat"/>
                <a:sym typeface="Montserrat"/>
              </a:rPr>
              <a:t>MEDICAL </a:t>
            </a:r>
            <a:br>
              <a:rPr b="1" lang="en-US" sz="4000">
                <a:solidFill>
                  <a:schemeClr val="accent2"/>
                </a:solidFill>
                <a:latin typeface="Montserrat"/>
                <a:ea typeface="Montserrat"/>
                <a:cs typeface="Montserrat"/>
                <a:sym typeface="Montserrat"/>
              </a:rPr>
            </a:br>
            <a:r>
              <a:rPr b="1" lang="en-US" sz="4000">
                <a:solidFill>
                  <a:schemeClr val="accent2"/>
                </a:solidFill>
                <a:latin typeface="Montserrat"/>
                <a:ea typeface="Montserrat"/>
                <a:cs typeface="Montserrat"/>
                <a:sym typeface="Montserrat"/>
              </a:rPr>
              <a:t>ATTENDANT </a:t>
            </a:r>
            <a:endParaRPr/>
          </a:p>
        </p:txBody>
      </p:sp>
      <p:sp>
        <p:nvSpPr>
          <p:cNvPr id="957" name="Google Shape;957;p61"/>
          <p:cNvSpPr/>
          <p:nvPr/>
        </p:nvSpPr>
        <p:spPr>
          <a:xfrm>
            <a:off x="22339730" y="11862544"/>
            <a:ext cx="5245609"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for a about fibromyalgia with pictures about this chronic condition</a:t>
            </a:r>
            <a:endParaRPr/>
          </a:p>
        </p:txBody>
      </p:sp>
      <p:sp>
        <p:nvSpPr>
          <p:cNvPr id="958" name="Google Shape;958;p61"/>
          <p:cNvSpPr/>
          <p:nvPr/>
        </p:nvSpPr>
        <p:spPr>
          <a:xfrm>
            <a:off x="1146975" y="4114801"/>
            <a:ext cx="6494613" cy="5637084"/>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959" name="Google Shape;959;p61"/>
          <p:cNvSpPr/>
          <p:nvPr/>
        </p:nvSpPr>
        <p:spPr>
          <a:xfrm>
            <a:off x="8009439" y="4114801"/>
            <a:ext cx="6494613" cy="5637084"/>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960" name="Google Shape;960;p61"/>
          <p:cNvSpPr/>
          <p:nvPr/>
        </p:nvSpPr>
        <p:spPr>
          <a:xfrm>
            <a:off x="14871902" y="4114801"/>
            <a:ext cx="6494613" cy="5637084"/>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961" name="Google Shape;961;p61"/>
          <p:cNvSpPr/>
          <p:nvPr/>
        </p:nvSpPr>
        <p:spPr>
          <a:xfrm>
            <a:off x="21734366" y="4114801"/>
            <a:ext cx="6494613" cy="5637084"/>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grpSp>
        <p:nvGrpSpPr>
          <p:cNvPr id="962" name="Google Shape;962;p61"/>
          <p:cNvGrpSpPr/>
          <p:nvPr/>
        </p:nvGrpSpPr>
        <p:grpSpPr>
          <a:xfrm>
            <a:off x="3207671" y="5539547"/>
            <a:ext cx="2373221" cy="2787593"/>
            <a:chOff x="3071333" y="5424204"/>
            <a:chExt cx="1200150" cy="1409700"/>
          </a:xfrm>
        </p:grpSpPr>
        <p:sp>
          <p:nvSpPr>
            <p:cNvPr id="963" name="Google Shape;963;p61"/>
            <p:cNvSpPr/>
            <p:nvPr/>
          </p:nvSpPr>
          <p:spPr>
            <a:xfrm>
              <a:off x="3071333" y="5424204"/>
              <a:ext cx="1200150" cy="1409700"/>
            </a:xfrm>
            <a:custGeom>
              <a:rect b="b" l="l" r="r" t="t"/>
              <a:pathLst>
                <a:path extrusionOk="0" h="1409700" w="1200150">
                  <a:moveTo>
                    <a:pt x="603629" y="134725"/>
                  </a:moveTo>
                  <a:cubicBezTo>
                    <a:pt x="788795" y="134725"/>
                    <a:pt x="849183" y="-2721"/>
                    <a:pt x="1007394" y="41"/>
                  </a:cubicBezTo>
                  <a:cubicBezTo>
                    <a:pt x="1177415" y="3089"/>
                    <a:pt x="1262378" y="236833"/>
                    <a:pt x="1168271" y="458384"/>
                  </a:cubicBezTo>
                  <a:cubicBezTo>
                    <a:pt x="1074164" y="679936"/>
                    <a:pt x="986153" y="795283"/>
                    <a:pt x="980057" y="992641"/>
                  </a:cubicBezTo>
                  <a:cubicBezTo>
                    <a:pt x="973961" y="1189904"/>
                    <a:pt x="931479" y="1405455"/>
                    <a:pt x="876806" y="1411551"/>
                  </a:cubicBezTo>
                  <a:cubicBezTo>
                    <a:pt x="825752" y="1417266"/>
                    <a:pt x="810036" y="1015882"/>
                    <a:pt x="603629" y="1015882"/>
                  </a:cubicBezTo>
                  <a:cubicBezTo>
                    <a:pt x="397222" y="1015882"/>
                    <a:pt x="381411" y="1417171"/>
                    <a:pt x="330452" y="1411551"/>
                  </a:cubicBezTo>
                  <a:cubicBezTo>
                    <a:pt x="275778" y="1405455"/>
                    <a:pt x="233297" y="1189999"/>
                    <a:pt x="227201" y="992641"/>
                  </a:cubicBezTo>
                  <a:cubicBezTo>
                    <a:pt x="221105" y="795379"/>
                    <a:pt x="133094" y="680031"/>
                    <a:pt x="38987" y="458479"/>
                  </a:cubicBezTo>
                  <a:cubicBezTo>
                    <a:pt x="-55120" y="236833"/>
                    <a:pt x="29938" y="3089"/>
                    <a:pt x="199864" y="41"/>
                  </a:cubicBezTo>
                  <a:cubicBezTo>
                    <a:pt x="358074" y="-2721"/>
                    <a:pt x="418463" y="134725"/>
                    <a:pt x="603629" y="13472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964" name="Google Shape;964;p61"/>
            <p:cNvSpPr/>
            <p:nvPr/>
          </p:nvSpPr>
          <p:spPr>
            <a:xfrm>
              <a:off x="3361114" y="5618732"/>
              <a:ext cx="619125" cy="752475"/>
            </a:xfrm>
            <a:custGeom>
              <a:rect b="b" l="l" r="r" t="t"/>
              <a:pathLst>
                <a:path extrusionOk="0" h="752475" w="619125">
                  <a:moveTo>
                    <a:pt x="313849" y="757727"/>
                  </a:moveTo>
                  <a:lnTo>
                    <a:pt x="91916" y="535795"/>
                  </a:lnTo>
                  <a:cubicBezTo>
                    <a:pt x="30670" y="474549"/>
                    <a:pt x="0" y="394158"/>
                    <a:pt x="0" y="313862"/>
                  </a:cubicBezTo>
                  <a:cubicBezTo>
                    <a:pt x="0" y="233566"/>
                    <a:pt x="30670" y="153271"/>
                    <a:pt x="91916" y="91930"/>
                  </a:cubicBezTo>
                  <a:lnTo>
                    <a:pt x="91916" y="91930"/>
                  </a:lnTo>
                  <a:cubicBezTo>
                    <a:pt x="188500" y="-4654"/>
                    <a:pt x="332327" y="-25133"/>
                    <a:pt x="449008" y="30493"/>
                  </a:cubicBezTo>
                  <a:cubicBezTo>
                    <a:pt x="480346" y="45448"/>
                    <a:pt x="509778" y="65926"/>
                    <a:pt x="535781" y="91930"/>
                  </a:cubicBezTo>
                  <a:lnTo>
                    <a:pt x="535781" y="91930"/>
                  </a:lnTo>
                  <a:cubicBezTo>
                    <a:pt x="581406" y="137554"/>
                    <a:pt x="610076" y="193752"/>
                    <a:pt x="621697" y="252521"/>
                  </a:cubicBezTo>
                  <a:cubicBezTo>
                    <a:pt x="641414" y="351772"/>
                    <a:pt x="612743" y="458737"/>
                    <a:pt x="535781" y="535699"/>
                  </a:cubicBezTo>
                  <a:lnTo>
                    <a:pt x="313849" y="7577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965" name="Google Shape;965;p61"/>
            <p:cNvSpPr/>
            <p:nvPr/>
          </p:nvSpPr>
          <p:spPr>
            <a:xfrm>
              <a:off x="3449029" y="5706756"/>
              <a:ext cx="447675" cy="542925"/>
            </a:xfrm>
            <a:custGeom>
              <a:rect b="b" l="l" r="r" t="t"/>
              <a:pathLst>
                <a:path extrusionOk="0" h="542925" w="447675">
                  <a:moveTo>
                    <a:pt x="447580" y="181737"/>
                  </a:moveTo>
                  <a:cubicBezTo>
                    <a:pt x="438912" y="137922"/>
                    <a:pt x="417481" y="97917"/>
                    <a:pt x="385763" y="66199"/>
                  </a:cubicBezTo>
                  <a:cubicBezTo>
                    <a:pt x="367475" y="47911"/>
                    <a:pt x="346424" y="32956"/>
                    <a:pt x="323278" y="21907"/>
                  </a:cubicBezTo>
                  <a:cubicBezTo>
                    <a:pt x="292798" y="7334"/>
                    <a:pt x="260128" y="0"/>
                    <a:pt x="226314" y="0"/>
                  </a:cubicBezTo>
                  <a:cubicBezTo>
                    <a:pt x="165735" y="0"/>
                    <a:pt x="108871" y="23527"/>
                    <a:pt x="66199" y="66199"/>
                  </a:cubicBezTo>
                  <a:cubicBezTo>
                    <a:pt x="23527" y="108871"/>
                    <a:pt x="0" y="165640"/>
                    <a:pt x="0" y="226028"/>
                  </a:cubicBezTo>
                  <a:cubicBezTo>
                    <a:pt x="0" y="286417"/>
                    <a:pt x="23527" y="343091"/>
                    <a:pt x="66199" y="385858"/>
                  </a:cubicBezTo>
                  <a:lnTo>
                    <a:pt x="226028" y="545592"/>
                  </a:lnTo>
                  <a:lnTo>
                    <a:pt x="385858" y="385763"/>
                  </a:lnTo>
                  <a:cubicBezTo>
                    <a:pt x="439198" y="332232"/>
                    <a:pt x="462344" y="255937"/>
                    <a:pt x="447580" y="181737"/>
                  </a:cubicBezTo>
                  <a:close/>
                  <a:moveTo>
                    <a:pt x="353282" y="288703"/>
                  </a:moveTo>
                  <a:lnTo>
                    <a:pt x="279559" y="288703"/>
                  </a:lnTo>
                  <a:lnTo>
                    <a:pt x="279559" y="362426"/>
                  </a:lnTo>
                  <a:lnTo>
                    <a:pt x="184214" y="362426"/>
                  </a:lnTo>
                  <a:lnTo>
                    <a:pt x="184214" y="288703"/>
                  </a:lnTo>
                  <a:lnTo>
                    <a:pt x="110490" y="288703"/>
                  </a:lnTo>
                  <a:lnTo>
                    <a:pt x="110490" y="193358"/>
                  </a:lnTo>
                  <a:lnTo>
                    <a:pt x="184214" y="193358"/>
                  </a:lnTo>
                  <a:lnTo>
                    <a:pt x="184214" y="119634"/>
                  </a:lnTo>
                  <a:lnTo>
                    <a:pt x="279559" y="119634"/>
                  </a:lnTo>
                  <a:lnTo>
                    <a:pt x="279559" y="193358"/>
                  </a:lnTo>
                  <a:lnTo>
                    <a:pt x="353282" y="193358"/>
                  </a:lnTo>
                  <a:lnTo>
                    <a:pt x="353282" y="28870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966" name="Google Shape;966;p61"/>
          <p:cNvGrpSpPr/>
          <p:nvPr/>
        </p:nvGrpSpPr>
        <p:grpSpPr>
          <a:xfrm>
            <a:off x="9564948" y="5328726"/>
            <a:ext cx="2898036" cy="3206849"/>
            <a:chOff x="9246959" y="4701136"/>
            <a:chExt cx="3627388" cy="4013920"/>
          </a:xfrm>
        </p:grpSpPr>
        <p:sp>
          <p:nvSpPr>
            <p:cNvPr id="967" name="Google Shape;967;p61"/>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968" name="Google Shape;968;p61"/>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969" name="Google Shape;969;p61"/>
          <p:cNvGrpSpPr/>
          <p:nvPr/>
        </p:nvGrpSpPr>
        <p:grpSpPr>
          <a:xfrm>
            <a:off x="16917146" y="5532496"/>
            <a:ext cx="2385078" cy="2801520"/>
            <a:chOff x="16591702" y="5170742"/>
            <a:chExt cx="3030807" cy="3559995"/>
          </a:xfrm>
        </p:grpSpPr>
        <p:sp>
          <p:nvSpPr>
            <p:cNvPr id="970" name="Google Shape;970;p61"/>
            <p:cNvSpPr/>
            <p:nvPr/>
          </p:nvSpPr>
          <p:spPr>
            <a:xfrm>
              <a:off x="16591702" y="5170742"/>
              <a:ext cx="3030807" cy="3559995"/>
            </a:xfrm>
            <a:custGeom>
              <a:rect b="b" l="l" r="r" t="t"/>
              <a:pathLst>
                <a:path extrusionOk="0" h="3559995" w="3030806">
                  <a:moveTo>
                    <a:pt x="2950301" y="1157831"/>
                  </a:moveTo>
                  <a:cubicBezTo>
                    <a:pt x="2712647" y="1717327"/>
                    <a:pt x="2490388" y="2008622"/>
                    <a:pt x="2474994" y="2507021"/>
                  </a:cubicBezTo>
                  <a:cubicBezTo>
                    <a:pt x="2459599" y="3005180"/>
                    <a:pt x="2352318" y="3549522"/>
                    <a:pt x="2214248" y="3564917"/>
                  </a:cubicBezTo>
                  <a:cubicBezTo>
                    <a:pt x="2085318" y="3579349"/>
                    <a:pt x="2045629" y="2565713"/>
                    <a:pt x="1524378" y="2565713"/>
                  </a:cubicBezTo>
                  <a:cubicBezTo>
                    <a:pt x="1003128" y="2565713"/>
                    <a:pt x="963198" y="3579109"/>
                    <a:pt x="834509" y="3564917"/>
                  </a:cubicBezTo>
                  <a:cubicBezTo>
                    <a:pt x="783274" y="3559144"/>
                    <a:pt x="736369" y="3480968"/>
                    <a:pt x="696920" y="3359014"/>
                  </a:cubicBezTo>
                  <a:cubicBezTo>
                    <a:pt x="541531" y="2881302"/>
                    <a:pt x="683209" y="2358848"/>
                    <a:pt x="1040893" y="2006457"/>
                  </a:cubicBezTo>
                  <a:cubicBezTo>
                    <a:pt x="1807494" y="1250920"/>
                    <a:pt x="3087650" y="959145"/>
                    <a:pt x="2700139" y="31622"/>
                  </a:cubicBezTo>
                  <a:cubicBezTo>
                    <a:pt x="3021501" y="161273"/>
                    <a:pt x="3156925" y="670978"/>
                    <a:pt x="2950301" y="1157831"/>
                  </a:cubicBezTo>
                  <a:close/>
                  <a:moveTo>
                    <a:pt x="345010" y="1690146"/>
                  </a:moveTo>
                  <a:cubicBezTo>
                    <a:pt x="271164" y="1533074"/>
                    <a:pt x="186013" y="1363733"/>
                    <a:pt x="98456" y="1157590"/>
                  </a:cubicBezTo>
                  <a:cubicBezTo>
                    <a:pt x="-139198" y="598094"/>
                    <a:pt x="75605" y="7808"/>
                    <a:pt x="504728" y="111"/>
                  </a:cubicBezTo>
                  <a:cubicBezTo>
                    <a:pt x="904266" y="-7105"/>
                    <a:pt x="1056768" y="340235"/>
                    <a:pt x="1524378" y="340235"/>
                  </a:cubicBezTo>
                  <a:cubicBezTo>
                    <a:pt x="1991989" y="340235"/>
                    <a:pt x="2144491" y="-6865"/>
                    <a:pt x="2544029" y="111"/>
                  </a:cubicBezTo>
                  <a:cubicBezTo>
                    <a:pt x="2562791" y="351"/>
                    <a:pt x="2581072" y="2276"/>
                    <a:pt x="2598872" y="4681"/>
                  </a:cubicBezTo>
                  <a:cubicBezTo>
                    <a:pt x="2853123" y="1097936"/>
                    <a:pt x="1261227" y="594486"/>
                    <a:pt x="345010" y="1690146"/>
                  </a:cubicBezTo>
                  <a:close/>
                  <a:moveTo>
                    <a:pt x="965363" y="702007"/>
                  </a:moveTo>
                  <a:lnTo>
                    <a:pt x="704377" y="631770"/>
                  </a:lnTo>
                  <a:lnTo>
                    <a:pt x="634139" y="370783"/>
                  </a:lnTo>
                  <a:lnTo>
                    <a:pt x="563901" y="631770"/>
                  </a:lnTo>
                  <a:lnTo>
                    <a:pt x="303156" y="702007"/>
                  </a:lnTo>
                  <a:lnTo>
                    <a:pt x="564142" y="772245"/>
                  </a:lnTo>
                  <a:lnTo>
                    <a:pt x="634380" y="1033231"/>
                  </a:lnTo>
                  <a:lnTo>
                    <a:pt x="704617" y="772245"/>
                  </a:lnTo>
                  <a:lnTo>
                    <a:pt x="965363" y="702007"/>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971" name="Google Shape;971;p61"/>
            <p:cNvSpPr/>
            <p:nvPr/>
          </p:nvSpPr>
          <p:spPr>
            <a:xfrm>
              <a:off x="17636444" y="6913326"/>
              <a:ext cx="1611620" cy="1804052"/>
            </a:xfrm>
            <a:custGeom>
              <a:rect b="b" l="l" r="r" t="t"/>
              <a:pathLst>
                <a:path extrusionOk="0" h="1804051" w="1611619">
                  <a:moveTo>
                    <a:pt x="0" y="1294587"/>
                  </a:moveTo>
                  <a:lnTo>
                    <a:pt x="0" y="1294587"/>
                  </a:lnTo>
                  <a:cubicBezTo>
                    <a:pt x="91405" y="1054528"/>
                    <a:pt x="230438" y="822888"/>
                    <a:pt x="479637" y="822888"/>
                  </a:cubicBezTo>
                  <a:cubicBezTo>
                    <a:pt x="1000888" y="822888"/>
                    <a:pt x="1040818" y="1836284"/>
                    <a:pt x="1169507" y="1822092"/>
                  </a:cubicBezTo>
                  <a:cubicBezTo>
                    <a:pt x="1307577" y="1806698"/>
                    <a:pt x="1414858" y="1262596"/>
                    <a:pt x="1430252" y="764196"/>
                  </a:cubicBezTo>
                  <a:cubicBezTo>
                    <a:pt x="1439393" y="470016"/>
                    <a:pt x="1520695" y="247756"/>
                    <a:pt x="1634711" y="0"/>
                  </a:cubicBezTo>
                  <a:cubicBezTo>
                    <a:pt x="184494" y="456064"/>
                    <a:pt x="0" y="1294587"/>
                    <a:pt x="0" y="129458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972" name="Google Shape;972;p61"/>
          <p:cNvGrpSpPr/>
          <p:nvPr/>
        </p:nvGrpSpPr>
        <p:grpSpPr>
          <a:xfrm>
            <a:off x="23699663" y="5469554"/>
            <a:ext cx="2564020" cy="2927578"/>
            <a:chOff x="23708083" y="5471591"/>
            <a:chExt cx="2547178" cy="2908347"/>
          </a:xfrm>
        </p:grpSpPr>
        <p:sp>
          <p:nvSpPr>
            <p:cNvPr id="973" name="Google Shape;973;p61"/>
            <p:cNvSpPr/>
            <p:nvPr/>
          </p:nvSpPr>
          <p:spPr>
            <a:xfrm>
              <a:off x="23708083" y="5471591"/>
              <a:ext cx="2547178" cy="2908347"/>
            </a:xfrm>
            <a:custGeom>
              <a:rect b="b" l="l" r="r" t="t"/>
              <a:pathLst>
                <a:path extrusionOk="0" h="1457325" w="1276350">
                  <a:moveTo>
                    <a:pt x="1077278" y="54388"/>
                  </a:moveTo>
                  <a:cubicBezTo>
                    <a:pt x="919067" y="51530"/>
                    <a:pt x="858679" y="189071"/>
                    <a:pt x="673513" y="189071"/>
                  </a:cubicBezTo>
                  <a:cubicBezTo>
                    <a:pt x="661416" y="189071"/>
                    <a:pt x="649796" y="188500"/>
                    <a:pt x="638747" y="187357"/>
                  </a:cubicBezTo>
                  <a:cubicBezTo>
                    <a:pt x="583597" y="76391"/>
                    <a:pt x="469201" y="0"/>
                    <a:pt x="336804" y="0"/>
                  </a:cubicBezTo>
                  <a:cubicBezTo>
                    <a:pt x="150781" y="0"/>
                    <a:pt x="0" y="150781"/>
                    <a:pt x="0" y="336804"/>
                  </a:cubicBezTo>
                  <a:cubicBezTo>
                    <a:pt x="0" y="457295"/>
                    <a:pt x="63246" y="562928"/>
                    <a:pt x="158306" y="622459"/>
                  </a:cubicBezTo>
                  <a:cubicBezTo>
                    <a:pt x="231839" y="778193"/>
                    <a:pt x="292037" y="884968"/>
                    <a:pt x="297085" y="1046988"/>
                  </a:cubicBezTo>
                  <a:cubicBezTo>
                    <a:pt x="303181" y="1244251"/>
                    <a:pt x="345662" y="1459802"/>
                    <a:pt x="400336" y="1465898"/>
                  </a:cubicBezTo>
                  <a:cubicBezTo>
                    <a:pt x="451390" y="1471613"/>
                    <a:pt x="467106" y="1070229"/>
                    <a:pt x="673513" y="1070229"/>
                  </a:cubicBezTo>
                  <a:cubicBezTo>
                    <a:pt x="879920" y="1070229"/>
                    <a:pt x="895731" y="1471517"/>
                    <a:pt x="946690" y="1465898"/>
                  </a:cubicBezTo>
                  <a:cubicBezTo>
                    <a:pt x="1001363" y="1459802"/>
                    <a:pt x="1043845" y="1244346"/>
                    <a:pt x="1049941" y="1046988"/>
                  </a:cubicBezTo>
                  <a:cubicBezTo>
                    <a:pt x="1056037" y="849725"/>
                    <a:pt x="1144048" y="734378"/>
                    <a:pt x="1238155" y="512731"/>
                  </a:cubicBezTo>
                  <a:cubicBezTo>
                    <a:pt x="1332262" y="291179"/>
                    <a:pt x="1247204" y="57436"/>
                    <a:pt x="1077278" y="5438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974" name="Google Shape;974;p61"/>
            <p:cNvSpPr/>
            <p:nvPr/>
          </p:nvSpPr>
          <p:spPr>
            <a:xfrm>
              <a:off x="23832977" y="5596474"/>
              <a:ext cx="1083501" cy="1083502"/>
            </a:xfrm>
            <a:custGeom>
              <a:rect b="b" l="l" r="r" t="t"/>
              <a:pathLst>
                <a:path extrusionOk="0" h="542925" w="542925">
                  <a:moveTo>
                    <a:pt x="548450" y="274225"/>
                  </a:moveTo>
                  <a:cubicBezTo>
                    <a:pt x="548450" y="425675"/>
                    <a:pt x="425675" y="548450"/>
                    <a:pt x="274225" y="548450"/>
                  </a:cubicBezTo>
                  <a:cubicBezTo>
                    <a:pt x="122775" y="548450"/>
                    <a:pt x="0" y="425675"/>
                    <a:pt x="0" y="274225"/>
                  </a:cubicBezTo>
                  <a:cubicBezTo>
                    <a:pt x="0" y="122775"/>
                    <a:pt x="122775" y="0"/>
                    <a:pt x="274225" y="0"/>
                  </a:cubicBezTo>
                  <a:cubicBezTo>
                    <a:pt x="425675" y="0"/>
                    <a:pt x="548450" y="122775"/>
                    <a:pt x="548450" y="27422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975" name="Google Shape;975;p61"/>
            <p:cNvSpPr/>
            <p:nvPr/>
          </p:nvSpPr>
          <p:spPr>
            <a:xfrm>
              <a:off x="23980480" y="5743985"/>
              <a:ext cx="798369" cy="798370"/>
            </a:xfrm>
            <a:custGeom>
              <a:rect b="b" l="l" r="r" t="t"/>
              <a:pathLst>
                <a:path extrusionOk="0" h="400050" w="400050">
                  <a:moveTo>
                    <a:pt x="200311" y="0"/>
                  </a:moveTo>
                  <a:cubicBezTo>
                    <a:pt x="89630" y="0"/>
                    <a:pt x="0" y="89726"/>
                    <a:pt x="0" y="200311"/>
                  </a:cubicBezTo>
                  <a:cubicBezTo>
                    <a:pt x="0" y="310991"/>
                    <a:pt x="89726" y="400622"/>
                    <a:pt x="200311" y="400622"/>
                  </a:cubicBezTo>
                  <a:cubicBezTo>
                    <a:pt x="310896" y="400622"/>
                    <a:pt x="400717" y="310991"/>
                    <a:pt x="400717" y="200311"/>
                  </a:cubicBezTo>
                  <a:cubicBezTo>
                    <a:pt x="400717" y="89726"/>
                    <a:pt x="310991" y="0"/>
                    <a:pt x="200311" y="0"/>
                  </a:cubicBezTo>
                  <a:close/>
                  <a:moveTo>
                    <a:pt x="191834" y="323564"/>
                  </a:moveTo>
                  <a:lnTo>
                    <a:pt x="142970" y="323564"/>
                  </a:lnTo>
                  <a:lnTo>
                    <a:pt x="142970" y="257842"/>
                  </a:lnTo>
                  <a:lnTo>
                    <a:pt x="77248" y="257842"/>
                  </a:lnTo>
                  <a:lnTo>
                    <a:pt x="77248" y="208979"/>
                  </a:lnTo>
                  <a:lnTo>
                    <a:pt x="191929" y="208979"/>
                  </a:lnTo>
                  <a:lnTo>
                    <a:pt x="191929" y="323564"/>
                  </a:lnTo>
                  <a:close/>
                  <a:moveTo>
                    <a:pt x="191834" y="191834"/>
                  </a:moveTo>
                  <a:lnTo>
                    <a:pt x="77153" y="191834"/>
                  </a:lnTo>
                  <a:lnTo>
                    <a:pt x="77153" y="142970"/>
                  </a:lnTo>
                  <a:lnTo>
                    <a:pt x="142875" y="142970"/>
                  </a:lnTo>
                  <a:lnTo>
                    <a:pt x="142875" y="77248"/>
                  </a:lnTo>
                  <a:lnTo>
                    <a:pt x="191738" y="77248"/>
                  </a:lnTo>
                  <a:lnTo>
                    <a:pt x="191738" y="191834"/>
                  </a:lnTo>
                  <a:close/>
                  <a:moveTo>
                    <a:pt x="323564" y="257747"/>
                  </a:moveTo>
                  <a:lnTo>
                    <a:pt x="257842" y="257747"/>
                  </a:lnTo>
                  <a:lnTo>
                    <a:pt x="257842" y="323469"/>
                  </a:lnTo>
                  <a:lnTo>
                    <a:pt x="208979" y="323469"/>
                  </a:lnTo>
                  <a:lnTo>
                    <a:pt x="208979" y="208883"/>
                  </a:lnTo>
                  <a:lnTo>
                    <a:pt x="323564" y="208883"/>
                  </a:lnTo>
                  <a:lnTo>
                    <a:pt x="323564" y="257747"/>
                  </a:lnTo>
                  <a:close/>
                  <a:moveTo>
                    <a:pt x="323564" y="191834"/>
                  </a:moveTo>
                  <a:lnTo>
                    <a:pt x="208883" y="191834"/>
                  </a:lnTo>
                  <a:lnTo>
                    <a:pt x="208883" y="77153"/>
                  </a:lnTo>
                  <a:lnTo>
                    <a:pt x="257747" y="77153"/>
                  </a:lnTo>
                  <a:lnTo>
                    <a:pt x="257747" y="142875"/>
                  </a:lnTo>
                  <a:lnTo>
                    <a:pt x="323469" y="142875"/>
                  </a:lnTo>
                  <a:lnTo>
                    <a:pt x="323469" y="191834"/>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976" name="Google Shape;976;p61"/>
          <p:cNvGrpSpPr/>
          <p:nvPr/>
        </p:nvGrpSpPr>
        <p:grpSpPr>
          <a:xfrm>
            <a:off x="1155645" y="2796401"/>
            <a:ext cx="876300" cy="342900"/>
            <a:chOff x="19773900" y="-1752600"/>
            <a:chExt cx="876300" cy="342900"/>
          </a:xfrm>
        </p:grpSpPr>
        <p:sp>
          <p:nvSpPr>
            <p:cNvPr id="977" name="Google Shape;977;p61"/>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978" name="Google Shape;978;p61"/>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979" name="Google Shape;979;p61"/>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83" name="Shape 983"/>
        <p:cNvGrpSpPr/>
        <p:nvPr/>
      </p:nvGrpSpPr>
      <p:grpSpPr>
        <a:xfrm>
          <a:off x="0" y="0"/>
          <a:ext cx="0" cy="0"/>
          <a:chOff x="0" y="0"/>
          <a:chExt cx="0" cy="0"/>
        </a:xfrm>
      </p:grpSpPr>
      <p:sp>
        <p:nvSpPr>
          <p:cNvPr id="984" name="Google Shape;984;p62"/>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985" name="Google Shape;985;p62"/>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986" name="Google Shape;986;p62"/>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GROWTH </a:t>
            </a:r>
            <a:r>
              <a:rPr b="1" lang="en-US" sz="10000">
                <a:solidFill>
                  <a:schemeClr val="accent2"/>
                </a:solidFill>
                <a:latin typeface="Montserrat"/>
                <a:ea typeface="Montserrat"/>
                <a:cs typeface="Montserrat"/>
                <a:sym typeface="Montserrat"/>
              </a:rPr>
              <a:t>REPORT</a:t>
            </a:r>
            <a:endParaRPr/>
          </a:p>
        </p:txBody>
      </p:sp>
      <p:grpSp>
        <p:nvGrpSpPr>
          <p:cNvPr id="987" name="Google Shape;987;p62"/>
          <p:cNvGrpSpPr/>
          <p:nvPr/>
        </p:nvGrpSpPr>
        <p:grpSpPr>
          <a:xfrm>
            <a:off x="6442668" y="3353945"/>
            <a:ext cx="23824126" cy="13362300"/>
            <a:chOff x="2718338" y="3392045"/>
            <a:chExt cx="23824126" cy="13362300"/>
          </a:xfrm>
        </p:grpSpPr>
        <p:sp>
          <p:nvSpPr>
            <p:cNvPr id="988" name="Google Shape;988;p62"/>
            <p:cNvSpPr/>
            <p:nvPr/>
          </p:nvSpPr>
          <p:spPr>
            <a:xfrm>
              <a:off x="2718338" y="3392045"/>
              <a:ext cx="23824126" cy="11808125"/>
            </a:xfrm>
            <a:custGeom>
              <a:rect b="b" l="l" r="r" t="t"/>
              <a:pathLst>
                <a:path extrusionOk="0" h="21600" w="21600">
                  <a:moveTo>
                    <a:pt x="10801" y="0"/>
                  </a:moveTo>
                  <a:cubicBezTo>
                    <a:pt x="8036" y="0"/>
                    <a:pt x="5271" y="2128"/>
                    <a:pt x="3161" y="6384"/>
                  </a:cubicBezTo>
                  <a:cubicBezTo>
                    <a:pt x="1077" y="10590"/>
                    <a:pt x="25" y="16088"/>
                    <a:pt x="0" y="21600"/>
                  </a:cubicBezTo>
                  <a:lnTo>
                    <a:pt x="21600" y="21600"/>
                  </a:lnTo>
                  <a:cubicBezTo>
                    <a:pt x="21575" y="16088"/>
                    <a:pt x="20523" y="10590"/>
                    <a:pt x="18439" y="6384"/>
                  </a:cubicBezTo>
                  <a:cubicBezTo>
                    <a:pt x="16329" y="2128"/>
                    <a:pt x="13565" y="0"/>
                    <a:pt x="10801" y="0"/>
                  </a:cubicBezTo>
                  <a:close/>
                </a:path>
              </a:pathLst>
            </a:custGeom>
            <a:gradFill>
              <a:gsLst>
                <a:gs pos="0">
                  <a:srgbClr val="FFFFFF">
                    <a:alpha val="7843"/>
                  </a:srgbClr>
                </a:gs>
                <a:gs pos="35611">
                  <a:srgbClr val="FFFFFF">
                    <a:alpha val="7843"/>
                  </a:srgbClr>
                </a:gs>
                <a:gs pos="100000">
                  <a:srgbClr val="0D48BF">
                    <a:alpha val="9803"/>
                  </a:srgbClr>
                </a:gs>
              </a:gsLst>
              <a:lin ang="16200000" scaled="0"/>
            </a:gradFill>
            <a:ln>
              <a:noFill/>
            </a:ln>
          </p:spPr>
          <p:txBody>
            <a:bodyPr anchorCtr="0" anchor="ctr" bIns="22850" lIns="22850" spcFirstLastPara="1" rIns="22850" wrap="square" tIns="22850">
              <a:noAutofit/>
            </a:bodyPr>
            <a:lstStyle/>
            <a:p>
              <a:pPr indent="0" lvl="0" marL="0" marR="0" rtl="0" algn="l">
                <a:spcBef>
                  <a:spcPts val="0"/>
                </a:spcBef>
                <a:spcAft>
                  <a:spcPts val="0"/>
                </a:spcAft>
                <a:buNone/>
              </a:pPr>
              <a:r>
                <a:t/>
              </a:r>
              <a:endParaRPr sz="600">
                <a:solidFill>
                  <a:schemeClr val="dk1"/>
                </a:solidFill>
                <a:latin typeface="Montserrat"/>
                <a:ea typeface="Montserrat"/>
                <a:cs typeface="Montserrat"/>
                <a:sym typeface="Montserrat"/>
              </a:endParaRPr>
            </a:p>
          </p:txBody>
        </p:sp>
        <p:sp>
          <p:nvSpPr>
            <p:cNvPr id="989" name="Google Shape;989;p62"/>
            <p:cNvSpPr/>
            <p:nvPr/>
          </p:nvSpPr>
          <p:spPr>
            <a:xfrm>
              <a:off x="5107055" y="6250290"/>
              <a:ext cx="19056386" cy="9445055"/>
            </a:xfrm>
            <a:custGeom>
              <a:rect b="b" l="l" r="r" t="t"/>
              <a:pathLst>
                <a:path extrusionOk="0" h="21600" w="21600">
                  <a:moveTo>
                    <a:pt x="10801" y="0"/>
                  </a:moveTo>
                  <a:cubicBezTo>
                    <a:pt x="8036" y="0"/>
                    <a:pt x="5271" y="2128"/>
                    <a:pt x="3161" y="6384"/>
                  </a:cubicBezTo>
                  <a:cubicBezTo>
                    <a:pt x="1077" y="10590"/>
                    <a:pt x="25" y="16088"/>
                    <a:pt x="0" y="21600"/>
                  </a:cubicBezTo>
                  <a:lnTo>
                    <a:pt x="21600" y="21600"/>
                  </a:lnTo>
                  <a:cubicBezTo>
                    <a:pt x="21575" y="16088"/>
                    <a:pt x="20523" y="10590"/>
                    <a:pt x="18439" y="6384"/>
                  </a:cubicBezTo>
                  <a:cubicBezTo>
                    <a:pt x="16329" y="2128"/>
                    <a:pt x="13565" y="0"/>
                    <a:pt x="10801" y="0"/>
                  </a:cubicBezTo>
                  <a:close/>
                </a:path>
              </a:pathLst>
            </a:custGeom>
            <a:gradFill>
              <a:gsLst>
                <a:gs pos="0">
                  <a:srgbClr val="FFFFFF">
                    <a:alpha val="7843"/>
                  </a:srgbClr>
                </a:gs>
                <a:gs pos="35611">
                  <a:srgbClr val="FFFFFF">
                    <a:alpha val="7843"/>
                  </a:srgbClr>
                </a:gs>
                <a:gs pos="100000">
                  <a:srgbClr val="0D48BF">
                    <a:alpha val="9803"/>
                  </a:srgbClr>
                </a:gs>
              </a:gsLst>
              <a:lin ang="16200000" scaled="0"/>
            </a:gradFill>
            <a:ln>
              <a:noFill/>
            </a:ln>
          </p:spPr>
          <p:txBody>
            <a:bodyPr anchorCtr="0" anchor="ctr" bIns="22850" lIns="22850" spcFirstLastPara="1" rIns="22850" wrap="square" tIns="22850">
              <a:noAutofit/>
            </a:bodyPr>
            <a:lstStyle/>
            <a:p>
              <a:pPr indent="0" lvl="0" marL="0" marR="0" rtl="0" algn="l">
                <a:spcBef>
                  <a:spcPts val="0"/>
                </a:spcBef>
                <a:spcAft>
                  <a:spcPts val="0"/>
                </a:spcAft>
                <a:buNone/>
              </a:pPr>
              <a:r>
                <a:t/>
              </a:r>
              <a:endParaRPr sz="600">
                <a:solidFill>
                  <a:srgbClr val="FFFFFF"/>
                </a:solidFill>
                <a:latin typeface="Montserrat"/>
                <a:ea typeface="Montserrat"/>
                <a:cs typeface="Montserrat"/>
                <a:sym typeface="Montserrat"/>
              </a:endParaRPr>
            </a:p>
          </p:txBody>
        </p:sp>
        <p:sp>
          <p:nvSpPr>
            <p:cNvPr id="990" name="Google Shape;990;p62"/>
            <p:cNvSpPr/>
            <p:nvPr/>
          </p:nvSpPr>
          <p:spPr>
            <a:xfrm>
              <a:off x="7486851" y="9108535"/>
              <a:ext cx="14291885" cy="7083590"/>
            </a:xfrm>
            <a:custGeom>
              <a:rect b="b" l="l" r="r" t="t"/>
              <a:pathLst>
                <a:path extrusionOk="0" h="21600" w="21600">
                  <a:moveTo>
                    <a:pt x="10801" y="0"/>
                  </a:moveTo>
                  <a:cubicBezTo>
                    <a:pt x="8036" y="0"/>
                    <a:pt x="5271" y="2128"/>
                    <a:pt x="3161" y="6384"/>
                  </a:cubicBezTo>
                  <a:cubicBezTo>
                    <a:pt x="1077" y="10590"/>
                    <a:pt x="25" y="16088"/>
                    <a:pt x="0" y="21600"/>
                  </a:cubicBezTo>
                  <a:lnTo>
                    <a:pt x="21600" y="21600"/>
                  </a:lnTo>
                  <a:cubicBezTo>
                    <a:pt x="21575" y="16088"/>
                    <a:pt x="20523" y="10590"/>
                    <a:pt x="18439" y="6384"/>
                  </a:cubicBezTo>
                  <a:cubicBezTo>
                    <a:pt x="16329" y="2128"/>
                    <a:pt x="13565" y="0"/>
                    <a:pt x="10801" y="0"/>
                  </a:cubicBezTo>
                  <a:close/>
                </a:path>
              </a:pathLst>
            </a:custGeom>
            <a:gradFill>
              <a:gsLst>
                <a:gs pos="0">
                  <a:srgbClr val="FFFFFF">
                    <a:alpha val="7843"/>
                  </a:srgbClr>
                </a:gs>
                <a:gs pos="35611">
                  <a:srgbClr val="FFFFFF">
                    <a:alpha val="7843"/>
                  </a:srgbClr>
                </a:gs>
                <a:gs pos="100000">
                  <a:srgbClr val="F46279">
                    <a:alpha val="9803"/>
                  </a:srgbClr>
                </a:gs>
              </a:gsLst>
              <a:lin ang="16200000" scaled="0"/>
            </a:gradFill>
            <a:ln>
              <a:noFill/>
            </a:ln>
          </p:spPr>
          <p:txBody>
            <a:bodyPr anchorCtr="0" anchor="ctr" bIns="22850" lIns="22850" spcFirstLastPara="1" rIns="22850" wrap="square" tIns="22850">
              <a:noAutofit/>
            </a:bodyPr>
            <a:lstStyle/>
            <a:p>
              <a:pPr indent="0" lvl="0" marL="0" marR="0" rtl="0" algn="l">
                <a:spcBef>
                  <a:spcPts val="0"/>
                </a:spcBef>
                <a:spcAft>
                  <a:spcPts val="0"/>
                </a:spcAft>
                <a:buNone/>
              </a:pPr>
              <a:r>
                <a:t/>
              </a:r>
              <a:endParaRPr sz="600">
                <a:solidFill>
                  <a:srgbClr val="FFFFFF"/>
                </a:solidFill>
                <a:latin typeface="Montserrat"/>
                <a:ea typeface="Montserrat"/>
                <a:cs typeface="Montserrat"/>
                <a:sym typeface="Montserrat"/>
              </a:endParaRPr>
            </a:p>
          </p:txBody>
        </p:sp>
        <p:sp>
          <p:nvSpPr>
            <p:cNvPr id="991" name="Google Shape;991;p62"/>
            <p:cNvSpPr/>
            <p:nvPr/>
          </p:nvSpPr>
          <p:spPr>
            <a:xfrm>
              <a:off x="9860817" y="11966781"/>
              <a:ext cx="9535322" cy="4726061"/>
            </a:xfrm>
            <a:custGeom>
              <a:rect b="b" l="l" r="r" t="t"/>
              <a:pathLst>
                <a:path extrusionOk="0" h="21600" w="21600">
                  <a:moveTo>
                    <a:pt x="10801" y="0"/>
                  </a:moveTo>
                  <a:cubicBezTo>
                    <a:pt x="8036" y="0"/>
                    <a:pt x="5271" y="2128"/>
                    <a:pt x="3161" y="6384"/>
                  </a:cubicBezTo>
                  <a:cubicBezTo>
                    <a:pt x="1077" y="10590"/>
                    <a:pt x="25" y="16088"/>
                    <a:pt x="0" y="21600"/>
                  </a:cubicBezTo>
                  <a:lnTo>
                    <a:pt x="21600" y="21600"/>
                  </a:lnTo>
                  <a:cubicBezTo>
                    <a:pt x="21575" y="16088"/>
                    <a:pt x="20523" y="10590"/>
                    <a:pt x="18439" y="6384"/>
                  </a:cubicBezTo>
                  <a:cubicBezTo>
                    <a:pt x="16329" y="2128"/>
                    <a:pt x="13565" y="0"/>
                    <a:pt x="10801" y="0"/>
                  </a:cubicBezTo>
                  <a:close/>
                </a:path>
              </a:pathLst>
            </a:custGeom>
            <a:gradFill>
              <a:gsLst>
                <a:gs pos="0">
                  <a:srgbClr val="FFFFFF">
                    <a:alpha val="7843"/>
                  </a:srgbClr>
                </a:gs>
                <a:gs pos="35611">
                  <a:srgbClr val="FFFFFF">
                    <a:alpha val="7843"/>
                  </a:srgbClr>
                </a:gs>
                <a:gs pos="100000">
                  <a:srgbClr val="0D48BF">
                    <a:alpha val="9803"/>
                  </a:srgbClr>
                </a:gs>
              </a:gsLst>
              <a:lin ang="16200000" scaled="0"/>
            </a:gradFill>
            <a:ln>
              <a:noFill/>
            </a:ln>
          </p:spPr>
          <p:txBody>
            <a:bodyPr anchorCtr="0" anchor="ctr" bIns="22850" lIns="22850" spcFirstLastPara="1" rIns="22850" wrap="square" tIns="22850">
              <a:noAutofit/>
            </a:bodyPr>
            <a:lstStyle/>
            <a:p>
              <a:pPr indent="0" lvl="0" marL="0" marR="0" rtl="0" algn="l">
                <a:spcBef>
                  <a:spcPts val="0"/>
                </a:spcBef>
                <a:spcAft>
                  <a:spcPts val="0"/>
                </a:spcAft>
                <a:buNone/>
              </a:pPr>
              <a:r>
                <a:t/>
              </a:r>
              <a:endParaRPr sz="600">
                <a:solidFill>
                  <a:srgbClr val="FFFFFF"/>
                </a:solidFill>
                <a:latin typeface="Montserrat"/>
                <a:ea typeface="Montserrat"/>
                <a:cs typeface="Montserrat"/>
                <a:sym typeface="Montserrat"/>
              </a:endParaRPr>
            </a:p>
          </p:txBody>
        </p:sp>
        <p:sp>
          <p:nvSpPr>
            <p:cNvPr id="992" name="Google Shape;992;p62"/>
            <p:cNvSpPr/>
            <p:nvPr/>
          </p:nvSpPr>
          <p:spPr>
            <a:xfrm>
              <a:off x="2725189" y="3392045"/>
              <a:ext cx="23817274" cy="11933175"/>
            </a:xfrm>
            <a:custGeom>
              <a:rect b="b" l="l" r="r" t="t"/>
              <a:pathLst>
                <a:path extrusionOk="0" h="19754" w="21589">
                  <a:moveTo>
                    <a:pt x="10795" y="0"/>
                  </a:moveTo>
                  <a:cubicBezTo>
                    <a:pt x="8032" y="0"/>
                    <a:pt x="5269" y="1925"/>
                    <a:pt x="3161" y="5774"/>
                  </a:cubicBezTo>
                  <a:cubicBezTo>
                    <a:pt x="1048" y="9634"/>
                    <a:pt x="-5" y="14696"/>
                    <a:pt x="1" y="19754"/>
                  </a:cubicBezTo>
                  <a:cubicBezTo>
                    <a:pt x="6" y="14722"/>
                    <a:pt x="1059" y="9692"/>
                    <a:pt x="3161" y="5853"/>
                  </a:cubicBezTo>
                  <a:cubicBezTo>
                    <a:pt x="7377" y="-1846"/>
                    <a:pt x="14213" y="-1846"/>
                    <a:pt x="18429" y="5853"/>
                  </a:cubicBezTo>
                  <a:cubicBezTo>
                    <a:pt x="20531" y="9692"/>
                    <a:pt x="21584" y="14722"/>
                    <a:pt x="21589" y="19754"/>
                  </a:cubicBezTo>
                  <a:cubicBezTo>
                    <a:pt x="21595" y="14696"/>
                    <a:pt x="20542" y="9634"/>
                    <a:pt x="18429" y="5774"/>
                  </a:cubicBezTo>
                  <a:cubicBezTo>
                    <a:pt x="16321" y="1925"/>
                    <a:pt x="13558" y="0"/>
                    <a:pt x="10795" y="0"/>
                  </a:cubicBezTo>
                  <a:close/>
                </a:path>
              </a:pathLst>
            </a:custGeom>
            <a:gradFill>
              <a:gsLst>
                <a:gs pos="0">
                  <a:srgbClr val="FFFFFF"/>
                </a:gs>
                <a:gs pos="51352">
                  <a:srgbClr val="FFFFFF"/>
                </a:gs>
                <a:gs pos="100000">
                  <a:schemeClr val="accent2"/>
                </a:gs>
              </a:gsLst>
              <a:lin ang="16200000" scaled="0"/>
            </a:gradFill>
            <a:ln>
              <a:noFill/>
            </a:ln>
          </p:spPr>
          <p:txBody>
            <a:bodyPr anchorCtr="0" anchor="ctr" bIns="22850" lIns="22850" spcFirstLastPara="1" rIns="22850" wrap="square" tIns="22850">
              <a:noAutofit/>
            </a:bodyPr>
            <a:lstStyle/>
            <a:p>
              <a:pPr indent="0" lvl="0" marL="0" marR="0" rtl="0" algn="l">
                <a:spcBef>
                  <a:spcPts val="0"/>
                </a:spcBef>
                <a:spcAft>
                  <a:spcPts val="0"/>
                </a:spcAft>
                <a:buNone/>
              </a:pPr>
              <a:r>
                <a:t/>
              </a:r>
              <a:endParaRPr sz="600">
                <a:solidFill>
                  <a:schemeClr val="dk1"/>
                </a:solidFill>
                <a:latin typeface="Montserrat"/>
                <a:ea typeface="Montserrat"/>
                <a:cs typeface="Montserrat"/>
                <a:sym typeface="Montserrat"/>
              </a:endParaRPr>
            </a:p>
          </p:txBody>
        </p:sp>
        <p:sp>
          <p:nvSpPr>
            <p:cNvPr id="993" name="Google Shape;993;p62"/>
            <p:cNvSpPr/>
            <p:nvPr/>
          </p:nvSpPr>
          <p:spPr>
            <a:xfrm>
              <a:off x="5107055" y="6250290"/>
              <a:ext cx="19053542" cy="9551306"/>
            </a:xfrm>
            <a:custGeom>
              <a:rect b="b" l="l" r="r" t="t"/>
              <a:pathLst>
                <a:path extrusionOk="0" h="19773" w="21586">
                  <a:moveTo>
                    <a:pt x="10793" y="0"/>
                  </a:moveTo>
                  <a:cubicBezTo>
                    <a:pt x="8031" y="0"/>
                    <a:pt x="5268" y="1926"/>
                    <a:pt x="3160" y="5777"/>
                  </a:cubicBezTo>
                  <a:cubicBezTo>
                    <a:pt x="1046" y="9641"/>
                    <a:pt x="-7" y="14709"/>
                    <a:pt x="0" y="19773"/>
                  </a:cubicBezTo>
                  <a:cubicBezTo>
                    <a:pt x="7" y="14742"/>
                    <a:pt x="1060" y="9714"/>
                    <a:pt x="3160" y="5876"/>
                  </a:cubicBezTo>
                  <a:cubicBezTo>
                    <a:pt x="7376" y="-1827"/>
                    <a:pt x="14210" y="-1827"/>
                    <a:pt x="18426" y="5876"/>
                  </a:cubicBezTo>
                  <a:cubicBezTo>
                    <a:pt x="20526" y="9714"/>
                    <a:pt x="21579" y="14742"/>
                    <a:pt x="21586" y="19773"/>
                  </a:cubicBezTo>
                  <a:cubicBezTo>
                    <a:pt x="21593" y="14709"/>
                    <a:pt x="20540" y="9641"/>
                    <a:pt x="18426" y="5777"/>
                  </a:cubicBezTo>
                  <a:cubicBezTo>
                    <a:pt x="16318" y="1926"/>
                    <a:pt x="13555" y="0"/>
                    <a:pt x="10793" y="0"/>
                  </a:cubicBezTo>
                  <a:close/>
                </a:path>
              </a:pathLst>
            </a:custGeom>
            <a:gradFill>
              <a:gsLst>
                <a:gs pos="0">
                  <a:srgbClr val="FFFFFF"/>
                </a:gs>
                <a:gs pos="51352">
                  <a:srgbClr val="FFFFFF"/>
                </a:gs>
                <a:gs pos="100000">
                  <a:schemeClr val="accent3"/>
                </a:gs>
              </a:gsLst>
              <a:lin ang="16200000" scaled="0"/>
            </a:gradFill>
            <a:ln>
              <a:noFill/>
            </a:ln>
          </p:spPr>
          <p:txBody>
            <a:bodyPr anchorCtr="0" anchor="ctr" bIns="22850" lIns="22850" spcFirstLastPara="1" rIns="22850" wrap="square" tIns="22850">
              <a:noAutofit/>
            </a:bodyPr>
            <a:lstStyle/>
            <a:p>
              <a:pPr indent="0" lvl="0" marL="0" marR="0" rtl="0" algn="l">
                <a:spcBef>
                  <a:spcPts val="0"/>
                </a:spcBef>
                <a:spcAft>
                  <a:spcPts val="0"/>
                </a:spcAft>
                <a:buNone/>
              </a:pPr>
              <a:r>
                <a:t/>
              </a:r>
              <a:endParaRPr sz="600">
                <a:solidFill>
                  <a:schemeClr val="dk1"/>
                </a:solidFill>
                <a:latin typeface="Montserrat"/>
                <a:ea typeface="Montserrat"/>
                <a:cs typeface="Montserrat"/>
                <a:sym typeface="Montserrat"/>
              </a:endParaRPr>
            </a:p>
          </p:txBody>
        </p:sp>
        <p:sp>
          <p:nvSpPr>
            <p:cNvPr id="994" name="Google Shape;994;p62"/>
            <p:cNvSpPr/>
            <p:nvPr/>
          </p:nvSpPr>
          <p:spPr>
            <a:xfrm>
              <a:off x="7488916" y="9108535"/>
              <a:ext cx="14289821" cy="7169434"/>
            </a:xfrm>
            <a:custGeom>
              <a:rect b="b" l="l" r="r" t="t"/>
              <a:pathLst>
                <a:path extrusionOk="0" h="19805" w="21582">
                  <a:moveTo>
                    <a:pt x="10791" y="0"/>
                  </a:moveTo>
                  <a:cubicBezTo>
                    <a:pt x="8029" y="0"/>
                    <a:pt x="5267" y="1928"/>
                    <a:pt x="3160" y="5782"/>
                  </a:cubicBezTo>
                  <a:cubicBezTo>
                    <a:pt x="1044" y="9653"/>
                    <a:pt x="-9" y="14731"/>
                    <a:pt x="0" y="19805"/>
                  </a:cubicBezTo>
                  <a:cubicBezTo>
                    <a:pt x="9" y="14775"/>
                    <a:pt x="1062" y="9751"/>
                    <a:pt x="3160" y="5914"/>
                  </a:cubicBezTo>
                  <a:cubicBezTo>
                    <a:pt x="7375" y="-1795"/>
                    <a:pt x="14207" y="-1795"/>
                    <a:pt x="18422" y="5914"/>
                  </a:cubicBezTo>
                  <a:cubicBezTo>
                    <a:pt x="20520" y="9751"/>
                    <a:pt x="21573" y="14775"/>
                    <a:pt x="21582" y="19805"/>
                  </a:cubicBezTo>
                  <a:cubicBezTo>
                    <a:pt x="21591" y="14731"/>
                    <a:pt x="20538" y="9653"/>
                    <a:pt x="18422" y="5782"/>
                  </a:cubicBezTo>
                  <a:cubicBezTo>
                    <a:pt x="16315" y="1928"/>
                    <a:pt x="13553" y="0"/>
                    <a:pt x="10791" y="0"/>
                  </a:cubicBezTo>
                  <a:close/>
                </a:path>
              </a:pathLst>
            </a:custGeom>
            <a:gradFill>
              <a:gsLst>
                <a:gs pos="0">
                  <a:srgbClr val="FFFFFF"/>
                </a:gs>
                <a:gs pos="51352">
                  <a:srgbClr val="FFFFFF"/>
                </a:gs>
                <a:gs pos="100000">
                  <a:schemeClr val="accent4"/>
                </a:gs>
              </a:gsLst>
              <a:lin ang="16200000" scaled="0"/>
            </a:gradFill>
            <a:ln>
              <a:noFill/>
            </a:ln>
          </p:spPr>
          <p:txBody>
            <a:bodyPr anchorCtr="0" anchor="ctr" bIns="22850" lIns="22850" spcFirstLastPara="1" rIns="22850" wrap="square" tIns="22850">
              <a:noAutofit/>
            </a:bodyPr>
            <a:lstStyle/>
            <a:p>
              <a:pPr indent="0" lvl="0" marL="0" marR="0" rtl="0" algn="l">
                <a:spcBef>
                  <a:spcPts val="0"/>
                </a:spcBef>
                <a:spcAft>
                  <a:spcPts val="0"/>
                </a:spcAft>
                <a:buNone/>
              </a:pPr>
              <a:r>
                <a:t/>
              </a:r>
              <a:endParaRPr sz="600">
                <a:solidFill>
                  <a:schemeClr val="dk1"/>
                </a:solidFill>
                <a:latin typeface="Montserrat"/>
                <a:ea typeface="Montserrat"/>
                <a:cs typeface="Montserrat"/>
                <a:sym typeface="Montserrat"/>
              </a:endParaRPr>
            </a:p>
          </p:txBody>
        </p:sp>
        <p:sp>
          <p:nvSpPr>
            <p:cNvPr id="995" name="Google Shape;995;p62"/>
            <p:cNvSpPr/>
            <p:nvPr/>
          </p:nvSpPr>
          <p:spPr>
            <a:xfrm>
              <a:off x="9871512" y="11966781"/>
              <a:ext cx="9524629" cy="4787563"/>
            </a:xfrm>
            <a:custGeom>
              <a:rect b="b" l="l" r="r" t="t"/>
              <a:pathLst>
                <a:path extrusionOk="0" h="19869" w="21573">
                  <a:moveTo>
                    <a:pt x="10786" y="0"/>
                  </a:moveTo>
                  <a:cubicBezTo>
                    <a:pt x="8025" y="0"/>
                    <a:pt x="5264" y="1932"/>
                    <a:pt x="3157" y="5792"/>
                  </a:cubicBezTo>
                  <a:cubicBezTo>
                    <a:pt x="1037" y="9678"/>
                    <a:pt x="-14" y="14776"/>
                    <a:pt x="0" y="19869"/>
                  </a:cubicBezTo>
                  <a:cubicBezTo>
                    <a:pt x="14" y="14842"/>
                    <a:pt x="1064" y="9825"/>
                    <a:pt x="3157" y="5990"/>
                  </a:cubicBezTo>
                  <a:cubicBezTo>
                    <a:pt x="7371" y="-1731"/>
                    <a:pt x="14201" y="-1731"/>
                    <a:pt x="18415" y="5990"/>
                  </a:cubicBezTo>
                  <a:cubicBezTo>
                    <a:pt x="20508" y="9825"/>
                    <a:pt x="21558" y="14842"/>
                    <a:pt x="21572" y="19869"/>
                  </a:cubicBezTo>
                  <a:cubicBezTo>
                    <a:pt x="21586" y="14776"/>
                    <a:pt x="20535" y="9678"/>
                    <a:pt x="18415" y="5792"/>
                  </a:cubicBezTo>
                  <a:cubicBezTo>
                    <a:pt x="16308" y="1932"/>
                    <a:pt x="13547" y="0"/>
                    <a:pt x="10786" y="0"/>
                  </a:cubicBezTo>
                  <a:close/>
                </a:path>
              </a:pathLst>
            </a:custGeom>
            <a:gradFill>
              <a:gsLst>
                <a:gs pos="0">
                  <a:srgbClr val="FFFFFF"/>
                </a:gs>
                <a:gs pos="51352">
                  <a:srgbClr val="FFFFFF"/>
                </a:gs>
                <a:gs pos="100000">
                  <a:schemeClr val="accent5"/>
                </a:gs>
              </a:gsLst>
              <a:lin ang="16200000" scaled="0"/>
            </a:gradFill>
            <a:ln>
              <a:noFill/>
            </a:ln>
          </p:spPr>
          <p:txBody>
            <a:bodyPr anchorCtr="0" anchor="ctr" bIns="22850" lIns="22850" spcFirstLastPara="1" rIns="22850" wrap="square" tIns="22850">
              <a:noAutofit/>
            </a:bodyPr>
            <a:lstStyle/>
            <a:p>
              <a:pPr indent="0" lvl="0" marL="0" marR="0" rtl="0" algn="l">
                <a:spcBef>
                  <a:spcPts val="0"/>
                </a:spcBef>
                <a:spcAft>
                  <a:spcPts val="0"/>
                </a:spcAft>
                <a:buNone/>
              </a:pPr>
              <a:r>
                <a:t/>
              </a:r>
              <a:endParaRPr sz="600">
                <a:solidFill>
                  <a:schemeClr val="dk1"/>
                </a:solidFill>
                <a:latin typeface="Montserrat"/>
                <a:ea typeface="Montserrat"/>
                <a:cs typeface="Montserrat"/>
                <a:sym typeface="Montserrat"/>
              </a:endParaRPr>
            </a:p>
          </p:txBody>
        </p:sp>
      </p:grpSp>
      <p:sp>
        <p:nvSpPr>
          <p:cNvPr id="996" name="Google Shape;996;p62"/>
          <p:cNvSpPr/>
          <p:nvPr/>
        </p:nvSpPr>
        <p:spPr>
          <a:xfrm>
            <a:off x="16636016" y="4414489"/>
            <a:ext cx="3443250" cy="605294"/>
          </a:xfrm>
          <a:prstGeom prst="rect">
            <a:avLst/>
          </a:prstGeom>
          <a:noFill/>
          <a:ln>
            <a:noFill/>
          </a:ln>
        </p:spPr>
        <p:txBody>
          <a:bodyPr anchorCtr="0" anchor="ctr" bIns="25400" lIns="25400" spcFirstLastPara="1" rIns="25400" wrap="square" tIns="25400">
            <a:noAutofit/>
          </a:bodyPr>
          <a:lstStyle/>
          <a:p>
            <a:pPr indent="0" lvl="0" marL="0" marR="0" rtl="0" algn="ctr">
              <a:spcBef>
                <a:spcPts val="0"/>
              </a:spcBef>
              <a:spcAft>
                <a:spcPts val="0"/>
              </a:spcAft>
              <a:buNone/>
            </a:pPr>
            <a:r>
              <a:rPr lang="en-US" sz="3600">
                <a:solidFill>
                  <a:schemeClr val="accent2"/>
                </a:solidFill>
                <a:latin typeface="Montserrat"/>
                <a:ea typeface="Montserrat"/>
                <a:cs typeface="Montserrat"/>
                <a:sym typeface="Montserrat"/>
              </a:rPr>
              <a:t>SPECULATION</a:t>
            </a:r>
            <a:endParaRPr/>
          </a:p>
        </p:txBody>
      </p:sp>
      <p:sp>
        <p:nvSpPr>
          <p:cNvPr id="997" name="Google Shape;997;p62"/>
          <p:cNvSpPr/>
          <p:nvPr/>
        </p:nvSpPr>
        <p:spPr>
          <a:xfrm>
            <a:off x="17216302" y="7416173"/>
            <a:ext cx="2282677" cy="605294"/>
          </a:xfrm>
          <a:prstGeom prst="rect">
            <a:avLst/>
          </a:prstGeom>
          <a:noFill/>
          <a:ln>
            <a:noFill/>
          </a:ln>
        </p:spPr>
        <p:txBody>
          <a:bodyPr anchorCtr="0" anchor="ctr" bIns="25400" lIns="25400" spcFirstLastPara="1" rIns="25400" wrap="square" tIns="25400">
            <a:noAutofit/>
          </a:bodyPr>
          <a:lstStyle/>
          <a:p>
            <a:pPr indent="0" lvl="0" marL="0" marR="0" rtl="0" algn="ctr">
              <a:spcBef>
                <a:spcPts val="0"/>
              </a:spcBef>
              <a:spcAft>
                <a:spcPts val="0"/>
              </a:spcAft>
              <a:buNone/>
            </a:pPr>
            <a:r>
              <a:rPr lang="en-US" sz="3600">
                <a:solidFill>
                  <a:schemeClr val="accent2"/>
                </a:solidFill>
                <a:latin typeface="Montserrat"/>
                <a:ea typeface="Montserrat"/>
                <a:cs typeface="Montserrat"/>
                <a:sym typeface="Montserrat"/>
              </a:rPr>
              <a:t>GROWTH</a:t>
            </a:r>
            <a:endParaRPr/>
          </a:p>
        </p:txBody>
      </p:sp>
      <p:sp>
        <p:nvSpPr>
          <p:cNvPr id="998" name="Google Shape;998;p62"/>
          <p:cNvSpPr/>
          <p:nvPr/>
        </p:nvSpPr>
        <p:spPr>
          <a:xfrm>
            <a:off x="15719097" y="10189258"/>
            <a:ext cx="5277086" cy="605294"/>
          </a:xfrm>
          <a:prstGeom prst="rect">
            <a:avLst/>
          </a:prstGeom>
          <a:noFill/>
          <a:ln>
            <a:noFill/>
          </a:ln>
        </p:spPr>
        <p:txBody>
          <a:bodyPr anchorCtr="0" anchor="ctr" bIns="25400" lIns="25400" spcFirstLastPara="1" rIns="25400" wrap="square" tIns="25400">
            <a:noAutofit/>
          </a:bodyPr>
          <a:lstStyle/>
          <a:p>
            <a:pPr indent="0" lvl="0" marL="0" marR="0" rtl="0" algn="ctr">
              <a:spcBef>
                <a:spcPts val="0"/>
              </a:spcBef>
              <a:spcAft>
                <a:spcPts val="0"/>
              </a:spcAft>
              <a:buNone/>
            </a:pPr>
            <a:r>
              <a:rPr b="1" lang="en-US" sz="3600">
                <a:solidFill>
                  <a:schemeClr val="accent4"/>
                </a:solidFill>
                <a:latin typeface="Montserrat"/>
                <a:ea typeface="Montserrat"/>
                <a:cs typeface="Montserrat"/>
                <a:sym typeface="Montserrat"/>
              </a:rPr>
              <a:t>SAFETY AND INCOME</a:t>
            </a:r>
            <a:endParaRPr/>
          </a:p>
        </p:txBody>
      </p:sp>
      <p:sp>
        <p:nvSpPr>
          <p:cNvPr id="999" name="Google Shape;999;p62"/>
          <p:cNvSpPr/>
          <p:nvPr/>
        </p:nvSpPr>
        <p:spPr>
          <a:xfrm>
            <a:off x="15818484" y="13305242"/>
            <a:ext cx="5078313" cy="605294"/>
          </a:xfrm>
          <a:prstGeom prst="rect">
            <a:avLst/>
          </a:prstGeom>
          <a:noFill/>
          <a:ln>
            <a:noFill/>
          </a:ln>
        </p:spPr>
        <p:txBody>
          <a:bodyPr anchorCtr="0" anchor="ctr" bIns="25400" lIns="25400" spcFirstLastPara="1" rIns="25400" wrap="square" tIns="25400">
            <a:noAutofit/>
          </a:bodyPr>
          <a:lstStyle/>
          <a:p>
            <a:pPr indent="0" lvl="0" marL="0" marR="0" rtl="0" algn="ctr">
              <a:spcBef>
                <a:spcPts val="0"/>
              </a:spcBef>
              <a:spcAft>
                <a:spcPts val="0"/>
              </a:spcAft>
              <a:buNone/>
            </a:pPr>
            <a:r>
              <a:rPr lang="en-US" sz="3600">
                <a:solidFill>
                  <a:schemeClr val="accent2"/>
                </a:solidFill>
                <a:latin typeface="Montserrat"/>
                <a:ea typeface="Montserrat"/>
                <a:cs typeface="Montserrat"/>
                <a:sym typeface="Montserrat"/>
              </a:rPr>
              <a:t>FINANCIAL SECURITY</a:t>
            </a:r>
            <a:endParaRPr/>
          </a:p>
        </p:txBody>
      </p:sp>
      <p:sp>
        <p:nvSpPr>
          <p:cNvPr id="1000" name="Google Shape;1000;p62"/>
          <p:cNvSpPr/>
          <p:nvPr/>
        </p:nvSpPr>
        <p:spPr>
          <a:xfrm>
            <a:off x="993720" y="9279651"/>
            <a:ext cx="68548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SAFETY AND INCOME</a:t>
            </a:r>
            <a:endParaRPr/>
          </a:p>
        </p:txBody>
      </p:sp>
      <p:sp>
        <p:nvSpPr>
          <p:cNvPr id="1001" name="Google Shape;1001;p62"/>
          <p:cNvSpPr/>
          <p:nvPr/>
        </p:nvSpPr>
        <p:spPr>
          <a:xfrm>
            <a:off x="993720" y="10216474"/>
            <a:ext cx="8112180" cy="2938368"/>
          </a:xfrm>
          <a:prstGeom prst="rect">
            <a:avLst/>
          </a:prstGeom>
          <a:noFill/>
          <a:ln>
            <a:noFill/>
          </a:ln>
        </p:spPr>
        <p:txBody>
          <a:bodyPr anchorCtr="0" anchor="t" bIns="45700" lIns="91425" spcFirstLastPara="1" rIns="91425" wrap="square" tIns="45700">
            <a:noAutofit/>
          </a:bodyPr>
          <a:lstStyle/>
          <a:p>
            <a:pPr indent="0" lvl="0" marL="0" marR="0" rtl="0" algn="just">
              <a:lnSpc>
                <a:spcPct val="20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muscles, and joints. Watch this slideshow about.</a:t>
            </a:r>
            <a:endParaRPr/>
          </a:p>
        </p:txBody>
      </p:sp>
      <p:grpSp>
        <p:nvGrpSpPr>
          <p:cNvPr id="1002" name="Google Shape;1002;p62"/>
          <p:cNvGrpSpPr/>
          <p:nvPr/>
        </p:nvGrpSpPr>
        <p:grpSpPr>
          <a:xfrm>
            <a:off x="1155645" y="2796401"/>
            <a:ext cx="876300" cy="342900"/>
            <a:chOff x="19773900" y="-1752600"/>
            <a:chExt cx="876300" cy="342900"/>
          </a:xfrm>
        </p:grpSpPr>
        <p:sp>
          <p:nvSpPr>
            <p:cNvPr id="1003" name="Google Shape;1003;p62"/>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004" name="Google Shape;1004;p62"/>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grpSp>
        <p:nvGrpSpPr>
          <p:cNvPr id="1005" name="Google Shape;1005;p62"/>
          <p:cNvGrpSpPr/>
          <p:nvPr/>
        </p:nvGrpSpPr>
        <p:grpSpPr>
          <a:xfrm flipH="1">
            <a:off x="1155624" y="7515569"/>
            <a:ext cx="1262008" cy="1396487"/>
            <a:chOff x="9246959" y="4701136"/>
            <a:chExt cx="3627388" cy="4013920"/>
          </a:xfrm>
        </p:grpSpPr>
        <p:sp>
          <p:nvSpPr>
            <p:cNvPr id="1006" name="Google Shape;1006;p62"/>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07" name="Google Shape;1007;p62"/>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1008" name="Google Shape;1008;p62"/>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3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12" name="Shape 1012"/>
        <p:cNvGrpSpPr/>
        <p:nvPr/>
      </p:nvGrpSpPr>
      <p:grpSpPr>
        <a:xfrm>
          <a:off x="0" y="0"/>
          <a:ext cx="0" cy="0"/>
          <a:chOff x="0" y="0"/>
          <a:chExt cx="0" cy="0"/>
        </a:xfrm>
      </p:grpSpPr>
      <p:sp>
        <p:nvSpPr>
          <p:cNvPr id="1013" name="Google Shape;1013;p63"/>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014" name="Google Shape;1014;p63"/>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1015" name="Google Shape;1015;p63"/>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KEY </a:t>
            </a:r>
            <a:r>
              <a:rPr b="1" lang="en-US" sz="10000">
                <a:solidFill>
                  <a:schemeClr val="accent2"/>
                </a:solidFill>
                <a:latin typeface="Montserrat"/>
                <a:ea typeface="Montserrat"/>
                <a:cs typeface="Montserrat"/>
                <a:sym typeface="Montserrat"/>
              </a:rPr>
              <a:t>FACTORS</a:t>
            </a:r>
            <a:endParaRPr/>
          </a:p>
        </p:txBody>
      </p:sp>
      <p:grpSp>
        <p:nvGrpSpPr>
          <p:cNvPr id="1016" name="Google Shape;1016;p63"/>
          <p:cNvGrpSpPr/>
          <p:nvPr/>
        </p:nvGrpSpPr>
        <p:grpSpPr>
          <a:xfrm>
            <a:off x="14824020" y="4043455"/>
            <a:ext cx="13103279" cy="12415745"/>
            <a:chOff x="3956051" y="2209800"/>
            <a:chExt cx="4144963" cy="3927475"/>
          </a:xfrm>
        </p:grpSpPr>
        <p:grpSp>
          <p:nvGrpSpPr>
            <p:cNvPr id="1017" name="Google Shape;1017;p63"/>
            <p:cNvGrpSpPr/>
            <p:nvPr/>
          </p:nvGrpSpPr>
          <p:grpSpPr>
            <a:xfrm>
              <a:off x="6156326" y="2209800"/>
              <a:ext cx="1944688" cy="2660650"/>
              <a:chOff x="6156326" y="2209800"/>
              <a:chExt cx="1944688" cy="2660650"/>
            </a:xfrm>
          </p:grpSpPr>
          <p:sp>
            <p:nvSpPr>
              <p:cNvPr id="1018" name="Google Shape;1018;p63"/>
              <p:cNvSpPr/>
              <p:nvPr/>
            </p:nvSpPr>
            <p:spPr>
              <a:xfrm>
                <a:off x="6156326" y="2209800"/>
                <a:ext cx="1944688" cy="2660650"/>
              </a:xfrm>
              <a:custGeom>
                <a:rect b="b" l="l" r="r" t="t"/>
                <a:pathLst>
                  <a:path extrusionOk="0" h="1676" w="1225">
                    <a:moveTo>
                      <a:pt x="1225" y="268"/>
                    </a:moveTo>
                    <a:lnTo>
                      <a:pt x="1129" y="268"/>
                    </a:lnTo>
                    <a:lnTo>
                      <a:pt x="915" y="1276"/>
                    </a:lnTo>
                    <a:lnTo>
                      <a:pt x="915" y="1276"/>
                    </a:lnTo>
                    <a:lnTo>
                      <a:pt x="759" y="1364"/>
                    </a:lnTo>
                    <a:lnTo>
                      <a:pt x="535" y="1364"/>
                    </a:lnTo>
                    <a:lnTo>
                      <a:pt x="412" y="784"/>
                    </a:lnTo>
                    <a:lnTo>
                      <a:pt x="224" y="1676"/>
                    </a:lnTo>
                    <a:lnTo>
                      <a:pt x="0" y="1676"/>
                    </a:lnTo>
                    <a:lnTo>
                      <a:pt x="214" y="666"/>
                    </a:lnTo>
                    <a:lnTo>
                      <a:pt x="368" y="578"/>
                    </a:lnTo>
                    <a:lnTo>
                      <a:pt x="591" y="578"/>
                    </a:lnTo>
                    <a:lnTo>
                      <a:pt x="715" y="1158"/>
                    </a:lnTo>
                    <a:lnTo>
                      <a:pt x="905" y="268"/>
                    </a:lnTo>
                    <a:lnTo>
                      <a:pt x="811" y="268"/>
                    </a:lnTo>
                    <a:lnTo>
                      <a:pt x="1073" y="0"/>
                    </a:lnTo>
                    <a:lnTo>
                      <a:pt x="1225" y="268"/>
                    </a:lnTo>
                    <a:close/>
                  </a:path>
                </a:pathLst>
              </a:custGeom>
              <a:solidFill>
                <a:schemeClr val="accent3"/>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19" name="Google Shape;1019;p63"/>
              <p:cNvSpPr/>
              <p:nvPr/>
            </p:nvSpPr>
            <p:spPr>
              <a:xfrm>
                <a:off x="7332663" y="4235450"/>
                <a:ext cx="276225" cy="142875"/>
              </a:xfrm>
              <a:custGeom>
                <a:rect b="b" l="l" r="r" t="t"/>
                <a:pathLst>
                  <a:path extrusionOk="0" h="90" w="174">
                    <a:moveTo>
                      <a:pt x="18" y="90"/>
                    </a:moveTo>
                    <a:lnTo>
                      <a:pt x="174" y="0"/>
                    </a:lnTo>
                    <a:lnTo>
                      <a:pt x="0" y="0"/>
                    </a:lnTo>
                    <a:lnTo>
                      <a:pt x="18" y="90"/>
                    </a:lnTo>
                    <a:close/>
                  </a:path>
                </a:pathLst>
              </a:custGeom>
              <a:solidFill>
                <a:schemeClr val="dk1">
                  <a:alpha val="14901"/>
                </a:scheme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20" name="Google Shape;1020;p63"/>
              <p:cNvSpPr/>
              <p:nvPr/>
            </p:nvSpPr>
            <p:spPr>
              <a:xfrm>
                <a:off x="6810376" y="3127375"/>
                <a:ext cx="550863" cy="1247775"/>
              </a:xfrm>
              <a:custGeom>
                <a:rect b="b" l="l" r="r" t="t"/>
                <a:pathLst>
                  <a:path extrusionOk="0" h="786" w="347">
                    <a:moveTo>
                      <a:pt x="347" y="786"/>
                    </a:moveTo>
                    <a:lnTo>
                      <a:pt x="123" y="786"/>
                    </a:lnTo>
                    <a:lnTo>
                      <a:pt x="0" y="206"/>
                    </a:lnTo>
                    <a:lnTo>
                      <a:pt x="26" y="88"/>
                    </a:lnTo>
                    <a:lnTo>
                      <a:pt x="179" y="0"/>
                    </a:lnTo>
                    <a:lnTo>
                      <a:pt x="303" y="580"/>
                    </a:lnTo>
                    <a:lnTo>
                      <a:pt x="329" y="698"/>
                    </a:lnTo>
                    <a:lnTo>
                      <a:pt x="347" y="786"/>
                    </a:lnTo>
                    <a:close/>
                  </a:path>
                </a:pathLst>
              </a:custGeom>
              <a:solidFill>
                <a:schemeClr val="dk1">
                  <a:alpha val="29803"/>
                </a:scheme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21" name="Google Shape;1021;p63"/>
              <p:cNvSpPr/>
              <p:nvPr/>
            </p:nvSpPr>
            <p:spPr>
              <a:xfrm>
                <a:off x="6496051" y="3127375"/>
                <a:ext cx="598488" cy="139700"/>
              </a:xfrm>
              <a:custGeom>
                <a:rect b="b" l="l" r="r" t="t"/>
                <a:pathLst>
                  <a:path extrusionOk="0" h="88" w="377">
                    <a:moveTo>
                      <a:pt x="377" y="0"/>
                    </a:moveTo>
                    <a:lnTo>
                      <a:pt x="224" y="88"/>
                    </a:lnTo>
                    <a:lnTo>
                      <a:pt x="0" y="88"/>
                    </a:lnTo>
                    <a:lnTo>
                      <a:pt x="154" y="0"/>
                    </a:lnTo>
                    <a:lnTo>
                      <a:pt x="377" y="0"/>
                    </a:lnTo>
                    <a:close/>
                  </a:path>
                </a:pathLst>
              </a:custGeom>
              <a:solidFill>
                <a:schemeClr val="dk1">
                  <a:alpha val="14901"/>
                </a:scheme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1022" name="Google Shape;1022;p63"/>
            <p:cNvGrpSpPr/>
            <p:nvPr/>
          </p:nvGrpSpPr>
          <p:grpSpPr>
            <a:xfrm>
              <a:off x="5054601" y="3759200"/>
              <a:ext cx="1457325" cy="1743075"/>
              <a:chOff x="5054601" y="3759200"/>
              <a:chExt cx="1457325" cy="1743075"/>
            </a:xfrm>
          </p:grpSpPr>
          <p:sp>
            <p:nvSpPr>
              <p:cNvPr id="1023" name="Google Shape;1023;p63"/>
              <p:cNvSpPr/>
              <p:nvPr/>
            </p:nvSpPr>
            <p:spPr>
              <a:xfrm>
                <a:off x="5054601" y="3759200"/>
                <a:ext cx="1457325" cy="1743075"/>
              </a:xfrm>
              <a:custGeom>
                <a:rect b="b" l="l" r="r" t="t"/>
                <a:pathLst>
                  <a:path extrusionOk="0" h="1098" w="918">
                    <a:moveTo>
                      <a:pt x="918" y="700"/>
                    </a:moveTo>
                    <a:lnTo>
                      <a:pt x="762" y="788"/>
                    </a:lnTo>
                    <a:lnTo>
                      <a:pt x="538" y="788"/>
                    </a:lnTo>
                    <a:lnTo>
                      <a:pt x="414" y="208"/>
                    </a:lnTo>
                    <a:lnTo>
                      <a:pt x="226" y="1098"/>
                    </a:lnTo>
                    <a:lnTo>
                      <a:pt x="0" y="1098"/>
                    </a:lnTo>
                    <a:lnTo>
                      <a:pt x="216" y="90"/>
                    </a:lnTo>
                    <a:lnTo>
                      <a:pt x="370" y="0"/>
                    </a:lnTo>
                    <a:lnTo>
                      <a:pt x="594" y="0"/>
                    </a:lnTo>
                    <a:lnTo>
                      <a:pt x="744" y="700"/>
                    </a:lnTo>
                    <a:lnTo>
                      <a:pt x="918" y="700"/>
                    </a:lnTo>
                    <a:close/>
                  </a:path>
                </a:pathLst>
              </a:custGeom>
              <a:solidFill>
                <a:schemeClr val="accent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24" name="Google Shape;1024;p63"/>
              <p:cNvSpPr/>
              <p:nvPr/>
            </p:nvSpPr>
            <p:spPr>
              <a:xfrm>
                <a:off x="6235701" y="4870450"/>
                <a:ext cx="276225" cy="139700"/>
              </a:xfrm>
              <a:custGeom>
                <a:rect b="b" l="l" r="r" t="t"/>
                <a:pathLst>
                  <a:path extrusionOk="0" h="88" w="174">
                    <a:moveTo>
                      <a:pt x="0" y="0"/>
                    </a:moveTo>
                    <a:lnTo>
                      <a:pt x="18" y="88"/>
                    </a:lnTo>
                    <a:lnTo>
                      <a:pt x="174" y="0"/>
                    </a:lnTo>
                    <a:lnTo>
                      <a:pt x="0" y="0"/>
                    </a:lnTo>
                    <a:close/>
                  </a:path>
                </a:pathLst>
              </a:custGeom>
              <a:solidFill>
                <a:schemeClr val="dk1">
                  <a:alpha val="14901"/>
                </a:scheme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25" name="Google Shape;1025;p63"/>
              <p:cNvSpPr/>
              <p:nvPr/>
            </p:nvSpPr>
            <p:spPr>
              <a:xfrm>
                <a:off x="5711826" y="3759200"/>
                <a:ext cx="552450" cy="1250950"/>
              </a:xfrm>
              <a:custGeom>
                <a:rect b="b" l="l" r="r" t="t"/>
                <a:pathLst>
                  <a:path extrusionOk="0" h="788" w="348">
                    <a:moveTo>
                      <a:pt x="348" y="788"/>
                    </a:moveTo>
                    <a:lnTo>
                      <a:pt x="124" y="788"/>
                    </a:lnTo>
                    <a:lnTo>
                      <a:pt x="0" y="208"/>
                    </a:lnTo>
                    <a:lnTo>
                      <a:pt x="26" y="90"/>
                    </a:lnTo>
                    <a:lnTo>
                      <a:pt x="180" y="0"/>
                    </a:lnTo>
                    <a:lnTo>
                      <a:pt x="330" y="700"/>
                    </a:lnTo>
                    <a:lnTo>
                      <a:pt x="348" y="788"/>
                    </a:lnTo>
                    <a:close/>
                  </a:path>
                </a:pathLst>
              </a:custGeom>
              <a:solidFill>
                <a:schemeClr val="dk1">
                  <a:alpha val="29803"/>
                </a:scheme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26" name="Google Shape;1026;p63"/>
              <p:cNvSpPr/>
              <p:nvPr/>
            </p:nvSpPr>
            <p:spPr>
              <a:xfrm>
                <a:off x="5397501" y="3759200"/>
                <a:ext cx="600075" cy="142875"/>
              </a:xfrm>
              <a:custGeom>
                <a:rect b="b" l="l" r="r" t="t"/>
                <a:pathLst>
                  <a:path extrusionOk="0" h="90" w="378">
                    <a:moveTo>
                      <a:pt x="378" y="0"/>
                    </a:moveTo>
                    <a:lnTo>
                      <a:pt x="224" y="90"/>
                    </a:lnTo>
                    <a:lnTo>
                      <a:pt x="0" y="90"/>
                    </a:lnTo>
                    <a:lnTo>
                      <a:pt x="154" y="0"/>
                    </a:lnTo>
                    <a:lnTo>
                      <a:pt x="378" y="0"/>
                    </a:lnTo>
                    <a:close/>
                  </a:path>
                </a:pathLst>
              </a:custGeom>
              <a:solidFill>
                <a:schemeClr val="dk1">
                  <a:alpha val="14901"/>
                </a:scheme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1027" name="Google Shape;1027;p63"/>
            <p:cNvGrpSpPr/>
            <p:nvPr/>
          </p:nvGrpSpPr>
          <p:grpSpPr>
            <a:xfrm>
              <a:off x="4298951" y="3587750"/>
              <a:ext cx="600075" cy="603250"/>
              <a:chOff x="4298951" y="3587750"/>
              <a:chExt cx="600075" cy="603250"/>
            </a:xfrm>
          </p:grpSpPr>
          <p:sp>
            <p:nvSpPr>
              <p:cNvPr id="1028" name="Google Shape;1028;p63"/>
              <p:cNvSpPr/>
              <p:nvPr/>
            </p:nvSpPr>
            <p:spPr>
              <a:xfrm>
                <a:off x="4311651" y="3600450"/>
                <a:ext cx="574675" cy="577850"/>
              </a:xfrm>
              <a:prstGeom prst="ellipse">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29" name="Google Shape;1029;p63"/>
              <p:cNvSpPr/>
              <p:nvPr/>
            </p:nvSpPr>
            <p:spPr>
              <a:xfrm>
                <a:off x="4298951" y="3587750"/>
                <a:ext cx="600075" cy="603250"/>
              </a:xfrm>
              <a:custGeom>
                <a:rect b="b" l="l" r="r" t="t"/>
                <a:pathLst>
                  <a:path extrusionOk="0" h="190" w="189">
                    <a:moveTo>
                      <a:pt x="94" y="190"/>
                    </a:moveTo>
                    <a:cubicBezTo>
                      <a:pt x="42" y="190"/>
                      <a:pt x="0" y="147"/>
                      <a:pt x="0" y="95"/>
                    </a:cubicBezTo>
                    <a:cubicBezTo>
                      <a:pt x="0" y="43"/>
                      <a:pt x="42" y="0"/>
                      <a:pt x="94" y="0"/>
                    </a:cubicBezTo>
                    <a:cubicBezTo>
                      <a:pt x="147" y="0"/>
                      <a:pt x="189" y="43"/>
                      <a:pt x="189" y="95"/>
                    </a:cubicBezTo>
                    <a:cubicBezTo>
                      <a:pt x="189" y="147"/>
                      <a:pt x="147" y="190"/>
                      <a:pt x="94" y="190"/>
                    </a:cubicBezTo>
                    <a:close/>
                    <a:moveTo>
                      <a:pt x="94" y="8"/>
                    </a:moveTo>
                    <a:cubicBezTo>
                      <a:pt x="47" y="8"/>
                      <a:pt x="8" y="47"/>
                      <a:pt x="8" y="95"/>
                    </a:cubicBezTo>
                    <a:cubicBezTo>
                      <a:pt x="8" y="143"/>
                      <a:pt x="47" y="182"/>
                      <a:pt x="94" y="182"/>
                    </a:cubicBezTo>
                    <a:cubicBezTo>
                      <a:pt x="142" y="182"/>
                      <a:pt x="181" y="143"/>
                      <a:pt x="181" y="95"/>
                    </a:cubicBezTo>
                    <a:cubicBezTo>
                      <a:pt x="181" y="47"/>
                      <a:pt x="142" y="8"/>
                      <a:pt x="94" y="8"/>
                    </a:cubicBezTo>
                    <a:close/>
                  </a:path>
                </a:pathLst>
              </a:custGeom>
              <a:solidFill>
                <a:schemeClr val="accent4"/>
              </a:solidFill>
              <a:ln cap="flat" cmpd="sng" w="9525">
                <a:solidFill>
                  <a:schemeClr val="accent4"/>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1030" name="Google Shape;1030;p63"/>
            <p:cNvGrpSpPr/>
            <p:nvPr/>
          </p:nvGrpSpPr>
          <p:grpSpPr>
            <a:xfrm>
              <a:off x="5397501" y="2952750"/>
              <a:ext cx="600075" cy="603250"/>
              <a:chOff x="5397501" y="2952750"/>
              <a:chExt cx="600075" cy="603250"/>
            </a:xfrm>
          </p:grpSpPr>
          <p:sp>
            <p:nvSpPr>
              <p:cNvPr id="1031" name="Google Shape;1031;p63"/>
              <p:cNvSpPr/>
              <p:nvPr/>
            </p:nvSpPr>
            <p:spPr>
              <a:xfrm>
                <a:off x="5410201" y="2965450"/>
                <a:ext cx="574675" cy="577850"/>
              </a:xfrm>
              <a:prstGeom prst="ellipse">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32" name="Google Shape;1032;p63"/>
              <p:cNvSpPr/>
              <p:nvPr/>
            </p:nvSpPr>
            <p:spPr>
              <a:xfrm>
                <a:off x="5397501" y="2952750"/>
                <a:ext cx="600075" cy="603250"/>
              </a:xfrm>
              <a:custGeom>
                <a:rect b="b" l="l" r="r" t="t"/>
                <a:pathLst>
                  <a:path extrusionOk="0" h="190" w="189">
                    <a:moveTo>
                      <a:pt x="94" y="190"/>
                    </a:moveTo>
                    <a:cubicBezTo>
                      <a:pt x="42" y="190"/>
                      <a:pt x="0" y="147"/>
                      <a:pt x="0" y="95"/>
                    </a:cubicBezTo>
                    <a:cubicBezTo>
                      <a:pt x="0" y="43"/>
                      <a:pt x="42" y="0"/>
                      <a:pt x="94" y="0"/>
                    </a:cubicBezTo>
                    <a:cubicBezTo>
                      <a:pt x="147" y="0"/>
                      <a:pt x="189" y="43"/>
                      <a:pt x="189" y="95"/>
                    </a:cubicBezTo>
                    <a:cubicBezTo>
                      <a:pt x="189" y="147"/>
                      <a:pt x="147" y="190"/>
                      <a:pt x="94" y="190"/>
                    </a:cubicBezTo>
                    <a:close/>
                    <a:moveTo>
                      <a:pt x="94" y="8"/>
                    </a:moveTo>
                    <a:cubicBezTo>
                      <a:pt x="47" y="8"/>
                      <a:pt x="8" y="47"/>
                      <a:pt x="8" y="95"/>
                    </a:cubicBezTo>
                    <a:cubicBezTo>
                      <a:pt x="8" y="143"/>
                      <a:pt x="47" y="182"/>
                      <a:pt x="94" y="182"/>
                    </a:cubicBezTo>
                    <a:cubicBezTo>
                      <a:pt x="142" y="182"/>
                      <a:pt x="181" y="143"/>
                      <a:pt x="181" y="95"/>
                    </a:cubicBezTo>
                    <a:cubicBezTo>
                      <a:pt x="181" y="47"/>
                      <a:pt x="142" y="8"/>
                      <a:pt x="94" y="8"/>
                    </a:cubicBezTo>
                    <a:close/>
                  </a:path>
                </a:pathLst>
              </a:custGeom>
              <a:solidFill>
                <a:schemeClr val="accent4"/>
              </a:solidFill>
              <a:ln cap="flat" cmpd="sng" w="9525">
                <a:solidFill>
                  <a:schemeClr val="accent4"/>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1033" name="Google Shape;1033;p63"/>
            <p:cNvGrpSpPr/>
            <p:nvPr/>
          </p:nvGrpSpPr>
          <p:grpSpPr>
            <a:xfrm>
              <a:off x="6496051" y="2320925"/>
              <a:ext cx="598488" cy="600075"/>
              <a:chOff x="6496051" y="2320925"/>
              <a:chExt cx="598488" cy="600075"/>
            </a:xfrm>
          </p:grpSpPr>
          <p:sp>
            <p:nvSpPr>
              <p:cNvPr id="1034" name="Google Shape;1034;p63"/>
              <p:cNvSpPr/>
              <p:nvPr/>
            </p:nvSpPr>
            <p:spPr>
              <a:xfrm>
                <a:off x="6508751" y="2333625"/>
                <a:ext cx="573088" cy="574675"/>
              </a:xfrm>
              <a:prstGeom prst="ellipse">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35" name="Google Shape;1035;p63"/>
              <p:cNvSpPr/>
              <p:nvPr/>
            </p:nvSpPr>
            <p:spPr>
              <a:xfrm>
                <a:off x="6496051" y="2320925"/>
                <a:ext cx="598488" cy="600075"/>
              </a:xfrm>
              <a:custGeom>
                <a:rect b="b" l="l" r="r" t="t"/>
                <a:pathLst>
                  <a:path extrusionOk="0" h="189" w="189">
                    <a:moveTo>
                      <a:pt x="95" y="189"/>
                    </a:moveTo>
                    <a:cubicBezTo>
                      <a:pt x="42" y="189"/>
                      <a:pt x="0" y="147"/>
                      <a:pt x="0" y="94"/>
                    </a:cubicBezTo>
                    <a:cubicBezTo>
                      <a:pt x="0" y="42"/>
                      <a:pt x="42" y="0"/>
                      <a:pt x="95" y="0"/>
                    </a:cubicBezTo>
                    <a:cubicBezTo>
                      <a:pt x="147" y="0"/>
                      <a:pt x="189" y="42"/>
                      <a:pt x="189" y="94"/>
                    </a:cubicBezTo>
                    <a:cubicBezTo>
                      <a:pt x="189" y="147"/>
                      <a:pt x="147" y="189"/>
                      <a:pt x="95" y="189"/>
                    </a:cubicBezTo>
                    <a:close/>
                    <a:moveTo>
                      <a:pt x="95" y="8"/>
                    </a:moveTo>
                    <a:cubicBezTo>
                      <a:pt x="47" y="8"/>
                      <a:pt x="8" y="46"/>
                      <a:pt x="8" y="94"/>
                    </a:cubicBezTo>
                    <a:cubicBezTo>
                      <a:pt x="8" y="142"/>
                      <a:pt x="47" y="181"/>
                      <a:pt x="95" y="181"/>
                    </a:cubicBezTo>
                    <a:cubicBezTo>
                      <a:pt x="142" y="181"/>
                      <a:pt x="181" y="142"/>
                      <a:pt x="181" y="94"/>
                    </a:cubicBezTo>
                    <a:cubicBezTo>
                      <a:pt x="181" y="46"/>
                      <a:pt x="142" y="8"/>
                      <a:pt x="95" y="8"/>
                    </a:cubicBezTo>
                    <a:close/>
                  </a:path>
                </a:pathLst>
              </a:custGeom>
              <a:solidFill>
                <a:schemeClr val="accent4"/>
              </a:solidFill>
              <a:ln cap="flat" cmpd="sng" w="9525">
                <a:solidFill>
                  <a:schemeClr val="accent4"/>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1036" name="Google Shape;1036;p63"/>
            <p:cNvGrpSpPr/>
            <p:nvPr/>
          </p:nvGrpSpPr>
          <p:grpSpPr>
            <a:xfrm>
              <a:off x="3956051" y="4394200"/>
              <a:ext cx="1457325" cy="1743075"/>
              <a:chOff x="3956051" y="4394200"/>
              <a:chExt cx="1457325" cy="1743075"/>
            </a:xfrm>
          </p:grpSpPr>
          <p:sp>
            <p:nvSpPr>
              <p:cNvPr id="1037" name="Google Shape;1037;p63"/>
              <p:cNvSpPr/>
              <p:nvPr/>
            </p:nvSpPr>
            <p:spPr>
              <a:xfrm>
                <a:off x="3956051" y="4394200"/>
                <a:ext cx="1457325" cy="1743075"/>
              </a:xfrm>
              <a:custGeom>
                <a:rect b="b" l="l" r="r" t="t"/>
                <a:pathLst>
                  <a:path extrusionOk="0" h="1098" w="918">
                    <a:moveTo>
                      <a:pt x="918" y="698"/>
                    </a:moveTo>
                    <a:lnTo>
                      <a:pt x="762" y="788"/>
                    </a:lnTo>
                    <a:lnTo>
                      <a:pt x="538" y="788"/>
                    </a:lnTo>
                    <a:lnTo>
                      <a:pt x="414" y="208"/>
                    </a:lnTo>
                    <a:lnTo>
                      <a:pt x="224" y="1098"/>
                    </a:lnTo>
                    <a:lnTo>
                      <a:pt x="0" y="1098"/>
                    </a:lnTo>
                    <a:lnTo>
                      <a:pt x="214" y="90"/>
                    </a:lnTo>
                    <a:lnTo>
                      <a:pt x="370" y="0"/>
                    </a:lnTo>
                    <a:lnTo>
                      <a:pt x="594" y="0"/>
                    </a:lnTo>
                    <a:lnTo>
                      <a:pt x="742" y="698"/>
                    </a:lnTo>
                    <a:lnTo>
                      <a:pt x="918" y="698"/>
                    </a:lnTo>
                    <a:close/>
                  </a:path>
                </a:pathLst>
              </a:custGeom>
              <a:solidFill>
                <a:schemeClr val="accent1"/>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38" name="Google Shape;1038;p63"/>
              <p:cNvSpPr/>
              <p:nvPr/>
            </p:nvSpPr>
            <p:spPr>
              <a:xfrm>
                <a:off x="5133976" y="5502275"/>
                <a:ext cx="279400" cy="142875"/>
              </a:xfrm>
              <a:custGeom>
                <a:rect b="b" l="l" r="r" t="t"/>
                <a:pathLst>
                  <a:path extrusionOk="0" h="90" w="176">
                    <a:moveTo>
                      <a:pt x="0" y="0"/>
                    </a:moveTo>
                    <a:lnTo>
                      <a:pt x="20" y="90"/>
                    </a:lnTo>
                    <a:lnTo>
                      <a:pt x="176" y="0"/>
                    </a:lnTo>
                    <a:lnTo>
                      <a:pt x="0" y="0"/>
                    </a:lnTo>
                    <a:close/>
                  </a:path>
                </a:pathLst>
              </a:custGeom>
              <a:solidFill>
                <a:schemeClr val="dk1">
                  <a:alpha val="14901"/>
                </a:scheme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39" name="Google Shape;1039;p63"/>
              <p:cNvSpPr/>
              <p:nvPr/>
            </p:nvSpPr>
            <p:spPr>
              <a:xfrm>
                <a:off x="4613276" y="4394200"/>
                <a:ext cx="552450" cy="1250950"/>
              </a:xfrm>
              <a:custGeom>
                <a:rect b="b" l="l" r="r" t="t"/>
                <a:pathLst>
                  <a:path extrusionOk="0" h="788" w="348">
                    <a:moveTo>
                      <a:pt x="348" y="788"/>
                    </a:moveTo>
                    <a:lnTo>
                      <a:pt x="124" y="788"/>
                    </a:lnTo>
                    <a:lnTo>
                      <a:pt x="0" y="208"/>
                    </a:lnTo>
                    <a:lnTo>
                      <a:pt x="26" y="90"/>
                    </a:lnTo>
                    <a:lnTo>
                      <a:pt x="180" y="0"/>
                    </a:lnTo>
                    <a:lnTo>
                      <a:pt x="328" y="698"/>
                    </a:lnTo>
                    <a:lnTo>
                      <a:pt x="348" y="788"/>
                    </a:lnTo>
                    <a:close/>
                  </a:path>
                </a:pathLst>
              </a:custGeom>
              <a:solidFill>
                <a:schemeClr val="dk1">
                  <a:alpha val="29803"/>
                </a:scheme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40" name="Google Shape;1040;p63"/>
              <p:cNvSpPr/>
              <p:nvPr/>
            </p:nvSpPr>
            <p:spPr>
              <a:xfrm>
                <a:off x="4295776" y="4394200"/>
                <a:ext cx="603250" cy="142875"/>
              </a:xfrm>
              <a:custGeom>
                <a:rect b="b" l="l" r="r" t="t"/>
                <a:pathLst>
                  <a:path extrusionOk="0" h="90" w="380">
                    <a:moveTo>
                      <a:pt x="380" y="0"/>
                    </a:moveTo>
                    <a:lnTo>
                      <a:pt x="226" y="90"/>
                    </a:lnTo>
                    <a:lnTo>
                      <a:pt x="0" y="90"/>
                    </a:lnTo>
                    <a:lnTo>
                      <a:pt x="156" y="0"/>
                    </a:lnTo>
                    <a:lnTo>
                      <a:pt x="380" y="0"/>
                    </a:lnTo>
                    <a:close/>
                  </a:path>
                </a:pathLst>
              </a:custGeom>
              <a:solidFill>
                <a:schemeClr val="dk1">
                  <a:alpha val="14901"/>
                </a:scheme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sp>
        <p:nvSpPr>
          <p:cNvPr id="1041" name="Google Shape;1041;p63"/>
          <p:cNvSpPr/>
          <p:nvPr/>
        </p:nvSpPr>
        <p:spPr>
          <a:xfrm>
            <a:off x="1031819" y="3769828"/>
            <a:ext cx="68548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YOUR TITLE HERE</a:t>
            </a:r>
            <a:endParaRPr/>
          </a:p>
        </p:txBody>
      </p:sp>
      <p:sp>
        <p:nvSpPr>
          <p:cNvPr id="1042" name="Google Shape;1042;p63"/>
          <p:cNvSpPr/>
          <p:nvPr/>
        </p:nvSpPr>
        <p:spPr>
          <a:xfrm>
            <a:off x="1031819" y="4510657"/>
            <a:ext cx="14916344" cy="1137876"/>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a:t>
            </a:r>
            <a:endParaRPr/>
          </a:p>
        </p:txBody>
      </p:sp>
      <p:sp>
        <p:nvSpPr>
          <p:cNvPr id="1043" name="Google Shape;1043;p63"/>
          <p:cNvSpPr/>
          <p:nvPr/>
        </p:nvSpPr>
        <p:spPr>
          <a:xfrm>
            <a:off x="993720" y="6243258"/>
            <a:ext cx="68548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YOUR TITLE HERE</a:t>
            </a:r>
            <a:endParaRPr/>
          </a:p>
        </p:txBody>
      </p:sp>
      <p:sp>
        <p:nvSpPr>
          <p:cNvPr id="1044" name="Google Shape;1044;p63"/>
          <p:cNvSpPr/>
          <p:nvPr/>
        </p:nvSpPr>
        <p:spPr>
          <a:xfrm>
            <a:off x="993721" y="6984088"/>
            <a:ext cx="11769779" cy="1137876"/>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a:t>
            </a:r>
            <a:endParaRPr/>
          </a:p>
        </p:txBody>
      </p:sp>
      <p:sp>
        <p:nvSpPr>
          <p:cNvPr id="1045" name="Google Shape;1045;p63"/>
          <p:cNvSpPr/>
          <p:nvPr/>
        </p:nvSpPr>
        <p:spPr>
          <a:xfrm>
            <a:off x="955621" y="8721372"/>
            <a:ext cx="68548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YOUR TITLE HERE</a:t>
            </a:r>
            <a:endParaRPr/>
          </a:p>
        </p:txBody>
      </p:sp>
      <p:sp>
        <p:nvSpPr>
          <p:cNvPr id="1046" name="Google Shape;1046;p63"/>
          <p:cNvSpPr/>
          <p:nvPr/>
        </p:nvSpPr>
        <p:spPr>
          <a:xfrm>
            <a:off x="955622" y="9462202"/>
            <a:ext cx="10470878"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Watch this slideshow about fibromyalgia (fibrositis) with pictures about this chronic condition that causes pain and stiffness of the tendons. Watch this slideshow about fibromyalgia.</a:t>
            </a:r>
            <a:endParaRPr/>
          </a:p>
        </p:txBody>
      </p:sp>
      <p:sp>
        <p:nvSpPr>
          <p:cNvPr id="1047" name="Google Shape;1047;p63"/>
          <p:cNvSpPr/>
          <p:nvPr/>
        </p:nvSpPr>
        <p:spPr>
          <a:xfrm>
            <a:off x="955621" y="12311148"/>
            <a:ext cx="7350926" cy="193899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6000">
                <a:solidFill>
                  <a:schemeClr val="accent4"/>
                </a:solidFill>
                <a:latin typeface="Montserrat"/>
                <a:ea typeface="Montserrat"/>
                <a:cs typeface="Montserrat"/>
                <a:sym typeface="Montserrat"/>
              </a:rPr>
              <a:t>WE PRACTICE </a:t>
            </a:r>
            <a:r>
              <a:rPr b="1" lang="en-US" sz="6000">
                <a:solidFill>
                  <a:schemeClr val="accent4"/>
                </a:solidFill>
                <a:latin typeface="Montserrat"/>
                <a:ea typeface="Montserrat"/>
                <a:cs typeface="Montserrat"/>
                <a:sym typeface="Montserrat"/>
              </a:rPr>
              <a:t>MEDICINE</a:t>
            </a:r>
            <a:endParaRPr/>
          </a:p>
        </p:txBody>
      </p:sp>
      <p:grpSp>
        <p:nvGrpSpPr>
          <p:cNvPr id="1048" name="Google Shape;1048;p63"/>
          <p:cNvGrpSpPr/>
          <p:nvPr/>
        </p:nvGrpSpPr>
        <p:grpSpPr>
          <a:xfrm>
            <a:off x="1155645" y="2796401"/>
            <a:ext cx="876300" cy="342900"/>
            <a:chOff x="19773900" y="-1752600"/>
            <a:chExt cx="876300" cy="342900"/>
          </a:xfrm>
        </p:grpSpPr>
        <p:sp>
          <p:nvSpPr>
            <p:cNvPr id="1049" name="Google Shape;1049;p63"/>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050" name="Google Shape;1050;p63"/>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grpSp>
        <p:nvGrpSpPr>
          <p:cNvPr id="1051" name="Google Shape;1051;p63"/>
          <p:cNvGrpSpPr/>
          <p:nvPr/>
        </p:nvGrpSpPr>
        <p:grpSpPr>
          <a:xfrm>
            <a:off x="16421580" y="8858181"/>
            <a:ext cx="859851" cy="951476"/>
            <a:chOff x="9246959" y="4701136"/>
            <a:chExt cx="3627388" cy="4013920"/>
          </a:xfrm>
        </p:grpSpPr>
        <p:sp>
          <p:nvSpPr>
            <p:cNvPr id="1052" name="Google Shape;1052;p63"/>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53" name="Google Shape;1053;p63"/>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1054" name="Google Shape;1054;p63"/>
          <p:cNvGrpSpPr/>
          <p:nvPr/>
        </p:nvGrpSpPr>
        <p:grpSpPr>
          <a:xfrm>
            <a:off x="23393786" y="4877879"/>
            <a:ext cx="818702" cy="961650"/>
            <a:chOff x="16591702" y="5170742"/>
            <a:chExt cx="3030807" cy="3559995"/>
          </a:xfrm>
        </p:grpSpPr>
        <p:sp>
          <p:nvSpPr>
            <p:cNvPr id="1055" name="Google Shape;1055;p63"/>
            <p:cNvSpPr/>
            <p:nvPr/>
          </p:nvSpPr>
          <p:spPr>
            <a:xfrm>
              <a:off x="16591702" y="5170742"/>
              <a:ext cx="3030807" cy="3559995"/>
            </a:xfrm>
            <a:custGeom>
              <a:rect b="b" l="l" r="r" t="t"/>
              <a:pathLst>
                <a:path extrusionOk="0" h="3559995" w="3030806">
                  <a:moveTo>
                    <a:pt x="2950301" y="1157831"/>
                  </a:moveTo>
                  <a:cubicBezTo>
                    <a:pt x="2712647" y="1717327"/>
                    <a:pt x="2490388" y="2008622"/>
                    <a:pt x="2474994" y="2507021"/>
                  </a:cubicBezTo>
                  <a:cubicBezTo>
                    <a:pt x="2459599" y="3005180"/>
                    <a:pt x="2352318" y="3549522"/>
                    <a:pt x="2214248" y="3564917"/>
                  </a:cubicBezTo>
                  <a:cubicBezTo>
                    <a:pt x="2085318" y="3579349"/>
                    <a:pt x="2045629" y="2565713"/>
                    <a:pt x="1524378" y="2565713"/>
                  </a:cubicBezTo>
                  <a:cubicBezTo>
                    <a:pt x="1003128" y="2565713"/>
                    <a:pt x="963198" y="3579109"/>
                    <a:pt x="834509" y="3564917"/>
                  </a:cubicBezTo>
                  <a:cubicBezTo>
                    <a:pt x="783274" y="3559144"/>
                    <a:pt x="736369" y="3480968"/>
                    <a:pt x="696920" y="3359014"/>
                  </a:cubicBezTo>
                  <a:cubicBezTo>
                    <a:pt x="541531" y="2881302"/>
                    <a:pt x="683209" y="2358848"/>
                    <a:pt x="1040893" y="2006457"/>
                  </a:cubicBezTo>
                  <a:cubicBezTo>
                    <a:pt x="1807494" y="1250920"/>
                    <a:pt x="3087650" y="959145"/>
                    <a:pt x="2700139" y="31622"/>
                  </a:cubicBezTo>
                  <a:cubicBezTo>
                    <a:pt x="3021501" y="161273"/>
                    <a:pt x="3156925" y="670978"/>
                    <a:pt x="2950301" y="1157831"/>
                  </a:cubicBezTo>
                  <a:close/>
                  <a:moveTo>
                    <a:pt x="345010" y="1690146"/>
                  </a:moveTo>
                  <a:cubicBezTo>
                    <a:pt x="271164" y="1533074"/>
                    <a:pt x="186013" y="1363733"/>
                    <a:pt x="98456" y="1157590"/>
                  </a:cubicBezTo>
                  <a:cubicBezTo>
                    <a:pt x="-139198" y="598094"/>
                    <a:pt x="75605" y="7808"/>
                    <a:pt x="504728" y="111"/>
                  </a:cubicBezTo>
                  <a:cubicBezTo>
                    <a:pt x="904266" y="-7105"/>
                    <a:pt x="1056768" y="340235"/>
                    <a:pt x="1524378" y="340235"/>
                  </a:cubicBezTo>
                  <a:cubicBezTo>
                    <a:pt x="1991989" y="340235"/>
                    <a:pt x="2144491" y="-6865"/>
                    <a:pt x="2544029" y="111"/>
                  </a:cubicBezTo>
                  <a:cubicBezTo>
                    <a:pt x="2562791" y="351"/>
                    <a:pt x="2581072" y="2276"/>
                    <a:pt x="2598872" y="4681"/>
                  </a:cubicBezTo>
                  <a:cubicBezTo>
                    <a:pt x="2853123" y="1097936"/>
                    <a:pt x="1261227" y="594486"/>
                    <a:pt x="345010" y="1690146"/>
                  </a:cubicBezTo>
                  <a:close/>
                  <a:moveTo>
                    <a:pt x="965363" y="702007"/>
                  </a:moveTo>
                  <a:lnTo>
                    <a:pt x="704377" y="631770"/>
                  </a:lnTo>
                  <a:lnTo>
                    <a:pt x="634139" y="370783"/>
                  </a:lnTo>
                  <a:lnTo>
                    <a:pt x="563901" y="631770"/>
                  </a:lnTo>
                  <a:lnTo>
                    <a:pt x="303156" y="702007"/>
                  </a:lnTo>
                  <a:lnTo>
                    <a:pt x="564142" y="772245"/>
                  </a:lnTo>
                  <a:lnTo>
                    <a:pt x="634380" y="1033231"/>
                  </a:lnTo>
                  <a:lnTo>
                    <a:pt x="704617" y="772245"/>
                  </a:lnTo>
                  <a:lnTo>
                    <a:pt x="965363" y="702007"/>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56" name="Google Shape;1056;p63"/>
            <p:cNvSpPr/>
            <p:nvPr/>
          </p:nvSpPr>
          <p:spPr>
            <a:xfrm>
              <a:off x="17636444" y="6913326"/>
              <a:ext cx="1611620" cy="1804052"/>
            </a:xfrm>
            <a:custGeom>
              <a:rect b="b" l="l" r="r" t="t"/>
              <a:pathLst>
                <a:path extrusionOk="0" h="1804051" w="1611619">
                  <a:moveTo>
                    <a:pt x="0" y="1294587"/>
                  </a:moveTo>
                  <a:lnTo>
                    <a:pt x="0" y="1294587"/>
                  </a:lnTo>
                  <a:cubicBezTo>
                    <a:pt x="91405" y="1054528"/>
                    <a:pt x="230438" y="822888"/>
                    <a:pt x="479637" y="822888"/>
                  </a:cubicBezTo>
                  <a:cubicBezTo>
                    <a:pt x="1000888" y="822888"/>
                    <a:pt x="1040818" y="1836284"/>
                    <a:pt x="1169507" y="1822092"/>
                  </a:cubicBezTo>
                  <a:cubicBezTo>
                    <a:pt x="1307577" y="1806698"/>
                    <a:pt x="1414858" y="1262596"/>
                    <a:pt x="1430252" y="764196"/>
                  </a:cubicBezTo>
                  <a:cubicBezTo>
                    <a:pt x="1439393" y="470016"/>
                    <a:pt x="1520695" y="247756"/>
                    <a:pt x="1634711" y="0"/>
                  </a:cubicBezTo>
                  <a:cubicBezTo>
                    <a:pt x="184494" y="456064"/>
                    <a:pt x="0" y="1294587"/>
                    <a:pt x="0" y="129458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1057" name="Google Shape;1057;p63"/>
          <p:cNvGrpSpPr/>
          <p:nvPr/>
        </p:nvGrpSpPr>
        <p:grpSpPr>
          <a:xfrm>
            <a:off x="19932827" y="6954591"/>
            <a:ext cx="755474" cy="862594"/>
            <a:chOff x="23708083" y="5471591"/>
            <a:chExt cx="2547178" cy="2908347"/>
          </a:xfrm>
        </p:grpSpPr>
        <p:sp>
          <p:nvSpPr>
            <p:cNvPr id="1058" name="Google Shape;1058;p63"/>
            <p:cNvSpPr/>
            <p:nvPr/>
          </p:nvSpPr>
          <p:spPr>
            <a:xfrm>
              <a:off x="23708083" y="5471591"/>
              <a:ext cx="2547178" cy="2908347"/>
            </a:xfrm>
            <a:custGeom>
              <a:rect b="b" l="l" r="r" t="t"/>
              <a:pathLst>
                <a:path extrusionOk="0" h="1457325" w="1276350">
                  <a:moveTo>
                    <a:pt x="1077278" y="54388"/>
                  </a:moveTo>
                  <a:cubicBezTo>
                    <a:pt x="919067" y="51530"/>
                    <a:pt x="858679" y="189071"/>
                    <a:pt x="673513" y="189071"/>
                  </a:cubicBezTo>
                  <a:cubicBezTo>
                    <a:pt x="661416" y="189071"/>
                    <a:pt x="649796" y="188500"/>
                    <a:pt x="638747" y="187357"/>
                  </a:cubicBezTo>
                  <a:cubicBezTo>
                    <a:pt x="583597" y="76391"/>
                    <a:pt x="469201" y="0"/>
                    <a:pt x="336804" y="0"/>
                  </a:cubicBezTo>
                  <a:cubicBezTo>
                    <a:pt x="150781" y="0"/>
                    <a:pt x="0" y="150781"/>
                    <a:pt x="0" y="336804"/>
                  </a:cubicBezTo>
                  <a:cubicBezTo>
                    <a:pt x="0" y="457295"/>
                    <a:pt x="63246" y="562928"/>
                    <a:pt x="158306" y="622459"/>
                  </a:cubicBezTo>
                  <a:cubicBezTo>
                    <a:pt x="231839" y="778193"/>
                    <a:pt x="292037" y="884968"/>
                    <a:pt x="297085" y="1046988"/>
                  </a:cubicBezTo>
                  <a:cubicBezTo>
                    <a:pt x="303181" y="1244251"/>
                    <a:pt x="345662" y="1459802"/>
                    <a:pt x="400336" y="1465898"/>
                  </a:cubicBezTo>
                  <a:cubicBezTo>
                    <a:pt x="451390" y="1471613"/>
                    <a:pt x="467106" y="1070229"/>
                    <a:pt x="673513" y="1070229"/>
                  </a:cubicBezTo>
                  <a:cubicBezTo>
                    <a:pt x="879920" y="1070229"/>
                    <a:pt x="895731" y="1471517"/>
                    <a:pt x="946690" y="1465898"/>
                  </a:cubicBezTo>
                  <a:cubicBezTo>
                    <a:pt x="1001363" y="1459802"/>
                    <a:pt x="1043845" y="1244346"/>
                    <a:pt x="1049941" y="1046988"/>
                  </a:cubicBezTo>
                  <a:cubicBezTo>
                    <a:pt x="1056037" y="849725"/>
                    <a:pt x="1144048" y="734378"/>
                    <a:pt x="1238155" y="512731"/>
                  </a:cubicBezTo>
                  <a:cubicBezTo>
                    <a:pt x="1332262" y="291179"/>
                    <a:pt x="1247204" y="57436"/>
                    <a:pt x="1077278" y="5438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59" name="Google Shape;1059;p63"/>
            <p:cNvSpPr/>
            <p:nvPr/>
          </p:nvSpPr>
          <p:spPr>
            <a:xfrm>
              <a:off x="23832977" y="5596474"/>
              <a:ext cx="1083501" cy="1083502"/>
            </a:xfrm>
            <a:custGeom>
              <a:rect b="b" l="l" r="r" t="t"/>
              <a:pathLst>
                <a:path extrusionOk="0" h="542925" w="542925">
                  <a:moveTo>
                    <a:pt x="548450" y="274225"/>
                  </a:moveTo>
                  <a:cubicBezTo>
                    <a:pt x="548450" y="425675"/>
                    <a:pt x="425675" y="548450"/>
                    <a:pt x="274225" y="548450"/>
                  </a:cubicBezTo>
                  <a:cubicBezTo>
                    <a:pt x="122775" y="548450"/>
                    <a:pt x="0" y="425675"/>
                    <a:pt x="0" y="274225"/>
                  </a:cubicBezTo>
                  <a:cubicBezTo>
                    <a:pt x="0" y="122775"/>
                    <a:pt x="122775" y="0"/>
                    <a:pt x="274225" y="0"/>
                  </a:cubicBezTo>
                  <a:cubicBezTo>
                    <a:pt x="425675" y="0"/>
                    <a:pt x="548450" y="122775"/>
                    <a:pt x="548450" y="27422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60" name="Google Shape;1060;p63"/>
            <p:cNvSpPr/>
            <p:nvPr/>
          </p:nvSpPr>
          <p:spPr>
            <a:xfrm>
              <a:off x="23980480" y="5743985"/>
              <a:ext cx="798369" cy="798370"/>
            </a:xfrm>
            <a:custGeom>
              <a:rect b="b" l="l" r="r" t="t"/>
              <a:pathLst>
                <a:path extrusionOk="0" h="400050" w="400050">
                  <a:moveTo>
                    <a:pt x="200311" y="0"/>
                  </a:moveTo>
                  <a:cubicBezTo>
                    <a:pt x="89630" y="0"/>
                    <a:pt x="0" y="89726"/>
                    <a:pt x="0" y="200311"/>
                  </a:cubicBezTo>
                  <a:cubicBezTo>
                    <a:pt x="0" y="310991"/>
                    <a:pt x="89726" y="400622"/>
                    <a:pt x="200311" y="400622"/>
                  </a:cubicBezTo>
                  <a:cubicBezTo>
                    <a:pt x="310896" y="400622"/>
                    <a:pt x="400717" y="310991"/>
                    <a:pt x="400717" y="200311"/>
                  </a:cubicBezTo>
                  <a:cubicBezTo>
                    <a:pt x="400717" y="89726"/>
                    <a:pt x="310991" y="0"/>
                    <a:pt x="200311" y="0"/>
                  </a:cubicBezTo>
                  <a:close/>
                  <a:moveTo>
                    <a:pt x="191834" y="323564"/>
                  </a:moveTo>
                  <a:lnTo>
                    <a:pt x="142970" y="323564"/>
                  </a:lnTo>
                  <a:lnTo>
                    <a:pt x="142970" y="257842"/>
                  </a:lnTo>
                  <a:lnTo>
                    <a:pt x="77248" y="257842"/>
                  </a:lnTo>
                  <a:lnTo>
                    <a:pt x="77248" y="208979"/>
                  </a:lnTo>
                  <a:lnTo>
                    <a:pt x="191929" y="208979"/>
                  </a:lnTo>
                  <a:lnTo>
                    <a:pt x="191929" y="323564"/>
                  </a:lnTo>
                  <a:close/>
                  <a:moveTo>
                    <a:pt x="191834" y="191834"/>
                  </a:moveTo>
                  <a:lnTo>
                    <a:pt x="77153" y="191834"/>
                  </a:lnTo>
                  <a:lnTo>
                    <a:pt x="77153" y="142970"/>
                  </a:lnTo>
                  <a:lnTo>
                    <a:pt x="142875" y="142970"/>
                  </a:lnTo>
                  <a:lnTo>
                    <a:pt x="142875" y="77248"/>
                  </a:lnTo>
                  <a:lnTo>
                    <a:pt x="191738" y="77248"/>
                  </a:lnTo>
                  <a:lnTo>
                    <a:pt x="191738" y="191834"/>
                  </a:lnTo>
                  <a:close/>
                  <a:moveTo>
                    <a:pt x="323564" y="257747"/>
                  </a:moveTo>
                  <a:lnTo>
                    <a:pt x="257842" y="257747"/>
                  </a:lnTo>
                  <a:lnTo>
                    <a:pt x="257842" y="323469"/>
                  </a:lnTo>
                  <a:lnTo>
                    <a:pt x="208979" y="323469"/>
                  </a:lnTo>
                  <a:lnTo>
                    <a:pt x="208979" y="208883"/>
                  </a:lnTo>
                  <a:lnTo>
                    <a:pt x="323564" y="208883"/>
                  </a:lnTo>
                  <a:lnTo>
                    <a:pt x="323564" y="257747"/>
                  </a:lnTo>
                  <a:close/>
                  <a:moveTo>
                    <a:pt x="323564" y="191834"/>
                  </a:moveTo>
                  <a:lnTo>
                    <a:pt x="208883" y="191834"/>
                  </a:lnTo>
                  <a:lnTo>
                    <a:pt x="208883" y="77153"/>
                  </a:lnTo>
                  <a:lnTo>
                    <a:pt x="257747" y="77153"/>
                  </a:lnTo>
                  <a:lnTo>
                    <a:pt x="257747" y="142875"/>
                  </a:lnTo>
                  <a:lnTo>
                    <a:pt x="323469" y="142875"/>
                  </a:lnTo>
                  <a:lnTo>
                    <a:pt x="323469" y="191834"/>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1061" name="Google Shape;1061;p63"/>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3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65" name="Shape 1065"/>
        <p:cNvGrpSpPr/>
        <p:nvPr/>
      </p:nvGrpSpPr>
      <p:grpSpPr>
        <a:xfrm>
          <a:off x="0" y="0"/>
          <a:ext cx="0" cy="0"/>
          <a:chOff x="0" y="0"/>
          <a:chExt cx="0" cy="0"/>
        </a:xfrm>
      </p:grpSpPr>
      <p:sp>
        <p:nvSpPr>
          <p:cNvPr id="1066" name="Google Shape;1066;p64"/>
          <p:cNvSpPr/>
          <p:nvPr/>
        </p:nvSpPr>
        <p:spPr>
          <a:xfrm>
            <a:off x="21854880" y="0"/>
            <a:ext cx="7405920" cy="16459200"/>
          </a:xfrm>
          <a:prstGeom prst="rect">
            <a:avLst/>
          </a:prstGeom>
          <a:solidFill>
            <a:srgbClr val="FCDE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067" name="Google Shape;1067;p64"/>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068" name="Google Shape;1068;p64"/>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1069" name="Google Shape;1069;p64"/>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DENTAL </a:t>
            </a:r>
            <a:r>
              <a:rPr b="1" lang="en-US" sz="10000">
                <a:solidFill>
                  <a:schemeClr val="accent2"/>
                </a:solidFill>
                <a:latin typeface="Montserrat"/>
                <a:ea typeface="Montserrat"/>
                <a:cs typeface="Montserrat"/>
                <a:sym typeface="Montserrat"/>
              </a:rPr>
              <a:t>DISEASES</a:t>
            </a:r>
            <a:endParaRPr/>
          </a:p>
        </p:txBody>
      </p:sp>
      <p:grpSp>
        <p:nvGrpSpPr>
          <p:cNvPr id="1070" name="Google Shape;1070;p64"/>
          <p:cNvGrpSpPr/>
          <p:nvPr/>
        </p:nvGrpSpPr>
        <p:grpSpPr>
          <a:xfrm flipH="1">
            <a:off x="18354729" y="2458340"/>
            <a:ext cx="6943280" cy="14001454"/>
            <a:chOff x="18354731" y="2458340"/>
            <a:chExt cx="6943280" cy="14001454"/>
          </a:xfrm>
        </p:grpSpPr>
        <p:sp>
          <p:nvSpPr>
            <p:cNvPr id="1071" name="Google Shape;1071;p64"/>
            <p:cNvSpPr/>
            <p:nvPr/>
          </p:nvSpPr>
          <p:spPr>
            <a:xfrm>
              <a:off x="19687055" y="13085876"/>
              <a:ext cx="118651" cy="19775"/>
            </a:xfrm>
            <a:custGeom>
              <a:rect b="b" l="l" r="r" t="t"/>
              <a:pathLst>
                <a:path extrusionOk="0" h="19775" w="118651">
                  <a:moveTo>
                    <a:pt x="121420" y="0"/>
                  </a:moveTo>
                  <a:lnTo>
                    <a:pt x="0" y="5340"/>
                  </a:lnTo>
                  <a:cubicBezTo>
                    <a:pt x="61699" y="40737"/>
                    <a:pt x="121420" y="0"/>
                    <a:pt x="121420"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72" name="Google Shape;1072;p64"/>
            <p:cNvSpPr/>
            <p:nvPr/>
          </p:nvSpPr>
          <p:spPr>
            <a:xfrm>
              <a:off x="18354731" y="8295855"/>
              <a:ext cx="2353252" cy="4844930"/>
            </a:xfrm>
            <a:custGeom>
              <a:rect b="b" l="l" r="r" t="t"/>
              <a:pathLst>
                <a:path extrusionOk="0" h="4844930" w="2353252">
                  <a:moveTo>
                    <a:pt x="849148" y="606242"/>
                  </a:moveTo>
                  <a:cubicBezTo>
                    <a:pt x="-92153" y="808477"/>
                    <a:pt x="42055" y="2591214"/>
                    <a:pt x="0" y="4233019"/>
                  </a:cubicBezTo>
                  <a:lnTo>
                    <a:pt x="148182" y="4847963"/>
                  </a:lnTo>
                  <a:lnTo>
                    <a:pt x="1332389" y="4795361"/>
                  </a:lnTo>
                  <a:cubicBezTo>
                    <a:pt x="1248938" y="4747571"/>
                    <a:pt x="1161927" y="4560167"/>
                    <a:pt x="1214858" y="3943246"/>
                  </a:cubicBezTo>
                  <a:cubicBezTo>
                    <a:pt x="1306813" y="2870637"/>
                    <a:pt x="1279985" y="2442174"/>
                    <a:pt x="1279985" y="2442174"/>
                  </a:cubicBezTo>
                  <a:lnTo>
                    <a:pt x="2353516" y="0"/>
                  </a:lnTo>
                  <a:cubicBezTo>
                    <a:pt x="2353450" y="0"/>
                    <a:pt x="1207541" y="529317"/>
                    <a:pt x="849148" y="60624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73" name="Google Shape;1073;p64"/>
            <p:cNvSpPr/>
            <p:nvPr/>
          </p:nvSpPr>
          <p:spPr>
            <a:xfrm>
              <a:off x="19485873" y="10717925"/>
              <a:ext cx="125243" cy="1687486"/>
            </a:xfrm>
            <a:custGeom>
              <a:rect b="b" l="l" r="r" t="t"/>
              <a:pathLst>
                <a:path extrusionOk="0" h="1687485" w="125243">
                  <a:moveTo>
                    <a:pt x="0" y="1691705"/>
                  </a:moveTo>
                  <a:lnTo>
                    <a:pt x="129989" y="1660921"/>
                  </a:lnTo>
                  <a:lnTo>
                    <a:pt x="104018" y="0"/>
                  </a:lnTo>
                  <a:close/>
                </a:path>
              </a:pathLst>
            </a:custGeom>
            <a:solidFill>
              <a:srgbClr val="E6E6E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74" name="Google Shape;1074;p64"/>
            <p:cNvSpPr/>
            <p:nvPr/>
          </p:nvSpPr>
          <p:spPr>
            <a:xfrm>
              <a:off x="20024683" y="15714927"/>
              <a:ext cx="1773179" cy="744867"/>
            </a:xfrm>
            <a:custGeom>
              <a:rect b="b" l="l" r="r" t="t"/>
              <a:pathLst>
                <a:path extrusionOk="0" h="744866" w="1773178">
                  <a:moveTo>
                    <a:pt x="4482" y="52009"/>
                  </a:moveTo>
                  <a:lnTo>
                    <a:pt x="0" y="745394"/>
                  </a:lnTo>
                  <a:lnTo>
                    <a:pt x="1750437" y="745394"/>
                  </a:lnTo>
                  <a:lnTo>
                    <a:pt x="1774234" y="0"/>
                  </a:lnTo>
                  <a:close/>
                </a:path>
              </a:pathLst>
            </a:custGeom>
            <a:solidFill>
              <a:srgbClr val="34344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75" name="Google Shape;1075;p64"/>
            <p:cNvSpPr/>
            <p:nvPr/>
          </p:nvSpPr>
          <p:spPr>
            <a:xfrm>
              <a:off x="22007084" y="15766934"/>
              <a:ext cx="1773179" cy="692133"/>
            </a:xfrm>
            <a:custGeom>
              <a:rect b="b" l="l" r="r" t="t"/>
              <a:pathLst>
                <a:path extrusionOk="0" h="692132" w="1773178">
                  <a:moveTo>
                    <a:pt x="0" y="0"/>
                  </a:moveTo>
                  <a:lnTo>
                    <a:pt x="22082" y="693385"/>
                  </a:lnTo>
                  <a:lnTo>
                    <a:pt x="1773838" y="693385"/>
                  </a:lnTo>
                  <a:lnTo>
                    <a:pt x="1769751" y="52141"/>
                  </a:lnTo>
                  <a:close/>
                </a:path>
              </a:pathLst>
            </a:custGeom>
            <a:solidFill>
              <a:srgbClr val="34344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76" name="Google Shape;1076;p64"/>
            <p:cNvSpPr/>
            <p:nvPr/>
          </p:nvSpPr>
          <p:spPr>
            <a:xfrm>
              <a:off x="24104708" y="13085942"/>
              <a:ext cx="39550" cy="19775"/>
            </a:xfrm>
            <a:custGeom>
              <a:rect b="b" l="l" r="r" t="t"/>
              <a:pathLst>
                <a:path extrusionOk="0" h="19775" w="39550">
                  <a:moveTo>
                    <a:pt x="42187" y="2307"/>
                  </a:moveTo>
                  <a:lnTo>
                    <a:pt x="0" y="0"/>
                  </a:lnTo>
                  <a:cubicBezTo>
                    <a:pt x="0" y="-66"/>
                    <a:pt x="23467" y="42978"/>
                    <a:pt x="42187" y="2307"/>
                  </a:cubicBezTo>
                  <a:close/>
                </a:path>
              </a:pathLst>
            </a:custGeom>
            <a:solidFill>
              <a:srgbClr val="F0F1F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77" name="Google Shape;1077;p64"/>
            <p:cNvSpPr/>
            <p:nvPr/>
          </p:nvSpPr>
          <p:spPr>
            <a:xfrm>
              <a:off x="22944759" y="8295855"/>
              <a:ext cx="2353252" cy="4844930"/>
            </a:xfrm>
            <a:custGeom>
              <a:rect b="b" l="l" r="r" t="t"/>
              <a:pathLst>
                <a:path extrusionOk="0" h="4844930" w="2353252">
                  <a:moveTo>
                    <a:pt x="1504301" y="606242"/>
                  </a:moveTo>
                  <a:cubicBezTo>
                    <a:pt x="1145974" y="529317"/>
                    <a:pt x="0" y="0"/>
                    <a:pt x="0" y="0"/>
                  </a:cubicBezTo>
                  <a:lnTo>
                    <a:pt x="1073597" y="2442174"/>
                  </a:lnTo>
                  <a:cubicBezTo>
                    <a:pt x="1073597" y="2442174"/>
                    <a:pt x="1098844" y="2870637"/>
                    <a:pt x="1190864" y="3943246"/>
                  </a:cubicBezTo>
                  <a:cubicBezTo>
                    <a:pt x="1242807" y="4547709"/>
                    <a:pt x="1226394" y="4739792"/>
                    <a:pt x="1202202" y="4792328"/>
                  </a:cubicBezTo>
                  <a:lnTo>
                    <a:pt x="2205400" y="4847963"/>
                  </a:lnTo>
                  <a:lnTo>
                    <a:pt x="2353516" y="4233019"/>
                  </a:lnTo>
                  <a:cubicBezTo>
                    <a:pt x="2311328" y="2591214"/>
                    <a:pt x="2445536" y="808477"/>
                    <a:pt x="1504301" y="606242"/>
                  </a:cubicBezTo>
                  <a:close/>
                </a:path>
              </a:pathLst>
            </a:custGeom>
            <a:solidFill>
              <a:srgbClr val="F0F1F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78" name="Google Shape;1078;p64"/>
            <p:cNvSpPr/>
            <p:nvPr/>
          </p:nvSpPr>
          <p:spPr>
            <a:xfrm>
              <a:off x="19535444" y="8404816"/>
              <a:ext cx="4574669" cy="6453315"/>
            </a:xfrm>
            <a:custGeom>
              <a:rect b="b" l="l" r="r" t="t"/>
              <a:pathLst>
                <a:path extrusionOk="0" h="6453315" w="4574669">
                  <a:moveTo>
                    <a:pt x="1568901" y="203553"/>
                  </a:moveTo>
                  <a:lnTo>
                    <a:pt x="1780" y="792657"/>
                  </a:lnTo>
                  <a:lnTo>
                    <a:pt x="0" y="6457139"/>
                  </a:lnTo>
                  <a:lnTo>
                    <a:pt x="4576120" y="6458787"/>
                  </a:lnTo>
                  <a:lnTo>
                    <a:pt x="4578229" y="794239"/>
                  </a:lnTo>
                  <a:lnTo>
                    <a:pt x="3099108" y="0"/>
                  </a:lnTo>
                  <a:close/>
                </a:path>
              </a:pathLst>
            </a:custGeom>
            <a:solidFill>
              <a:srgbClr val="D34A4A"/>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79" name="Google Shape;1079;p64"/>
            <p:cNvSpPr/>
            <p:nvPr/>
          </p:nvSpPr>
          <p:spPr>
            <a:xfrm>
              <a:off x="21427867" y="9297799"/>
              <a:ext cx="883294" cy="4126430"/>
            </a:xfrm>
            <a:custGeom>
              <a:rect b="b" l="l" r="r" t="t"/>
              <a:pathLst>
                <a:path extrusionOk="0" h="4126430" w="883293">
                  <a:moveTo>
                    <a:pt x="239808" y="0"/>
                  </a:moveTo>
                  <a:lnTo>
                    <a:pt x="0" y="3368974"/>
                  </a:lnTo>
                  <a:lnTo>
                    <a:pt x="435714" y="4131770"/>
                  </a:lnTo>
                  <a:lnTo>
                    <a:pt x="886062" y="3402658"/>
                  </a:lnTo>
                  <a:lnTo>
                    <a:pt x="595366" y="13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80" name="Google Shape;1080;p64"/>
            <p:cNvSpPr/>
            <p:nvPr/>
          </p:nvSpPr>
          <p:spPr>
            <a:xfrm>
              <a:off x="21352108" y="8527752"/>
              <a:ext cx="962394" cy="817376"/>
            </a:xfrm>
            <a:custGeom>
              <a:rect b="b" l="l" r="r" t="t"/>
              <a:pathLst>
                <a:path extrusionOk="0" h="817376" w="962394">
                  <a:moveTo>
                    <a:pt x="488336" y="0"/>
                  </a:moveTo>
                  <a:cubicBezTo>
                    <a:pt x="488336" y="0"/>
                    <a:pt x="133107" y="7251"/>
                    <a:pt x="46558" y="166573"/>
                  </a:cubicBezTo>
                  <a:cubicBezTo>
                    <a:pt x="-144801" y="518638"/>
                    <a:pt x="315567" y="820342"/>
                    <a:pt x="315567" y="820342"/>
                  </a:cubicBezTo>
                  <a:lnTo>
                    <a:pt x="670862" y="820342"/>
                  </a:lnTo>
                  <a:cubicBezTo>
                    <a:pt x="670862" y="820342"/>
                    <a:pt x="1051601" y="546917"/>
                    <a:pt x="943958" y="282324"/>
                  </a:cubicBezTo>
                  <a:cubicBezTo>
                    <a:pt x="857078" y="69081"/>
                    <a:pt x="488336" y="0"/>
                    <a:pt x="488336"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81" name="Google Shape;1081;p64"/>
            <p:cNvSpPr/>
            <p:nvPr/>
          </p:nvSpPr>
          <p:spPr>
            <a:xfrm>
              <a:off x="20643055" y="7771548"/>
              <a:ext cx="1212881" cy="1384266"/>
            </a:xfrm>
            <a:custGeom>
              <a:rect b="b" l="l" r="r" t="t"/>
              <a:pathLst>
                <a:path extrusionOk="0" h="1384265" w="1212880">
                  <a:moveTo>
                    <a:pt x="0" y="626611"/>
                  </a:moveTo>
                  <a:lnTo>
                    <a:pt x="549488" y="1385650"/>
                  </a:lnTo>
                  <a:lnTo>
                    <a:pt x="1217165" y="728058"/>
                  </a:lnTo>
                  <a:lnTo>
                    <a:pt x="100722" y="0"/>
                  </a:lnTo>
                  <a:close/>
                </a:path>
              </a:pathLst>
            </a:custGeom>
            <a:solidFill>
              <a:srgbClr val="EA5E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82" name="Google Shape;1082;p64"/>
            <p:cNvSpPr/>
            <p:nvPr/>
          </p:nvSpPr>
          <p:spPr>
            <a:xfrm>
              <a:off x="21820273" y="7772339"/>
              <a:ext cx="1166738" cy="1384266"/>
            </a:xfrm>
            <a:custGeom>
              <a:rect b="b" l="l" r="r" t="t"/>
              <a:pathLst>
                <a:path extrusionOk="0" h="1384265" w="1166738">
                  <a:moveTo>
                    <a:pt x="0" y="727069"/>
                  </a:moveTo>
                  <a:lnTo>
                    <a:pt x="667546" y="1385321"/>
                  </a:lnTo>
                  <a:lnTo>
                    <a:pt x="1167266" y="676906"/>
                  </a:lnTo>
                  <a:lnTo>
                    <a:pt x="1117037" y="0"/>
                  </a:lnTo>
                  <a:close/>
                </a:path>
              </a:pathLst>
            </a:custGeom>
            <a:solidFill>
              <a:srgbClr val="EA5E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83" name="Google Shape;1083;p64"/>
            <p:cNvSpPr/>
            <p:nvPr/>
          </p:nvSpPr>
          <p:spPr>
            <a:xfrm>
              <a:off x="19275136" y="8347995"/>
              <a:ext cx="2696023" cy="8107843"/>
            </a:xfrm>
            <a:custGeom>
              <a:rect b="b" l="l" r="r" t="t"/>
              <a:pathLst>
                <a:path extrusionOk="0" h="8107842" w="2696022">
                  <a:moveTo>
                    <a:pt x="1468377" y="0"/>
                  </a:moveTo>
                  <a:lnTo>
                    <a:pt x="333279" y="512442"/>
                  </a:lnTo>
                  <a:lnTo>
                    <a:pt x="110807" y="1883063"/>
                  </a:lnTo>
                  <a:cubicBezTo>
                    <a:pt x="110807" y="1883063"/>
                    <a:pt x="27883" y="5792362"/>
                    <a:pt x="0" y="8112391"/>
                  </a:cubicBezTo>
                  <a:lnTo>
                    <a:pt x="2625821" y="8112391"/>
                  </a:lnTo>
                  <a:lnTo>
                    <a:pt x="2699978" y="4553708"/>
                  </a:lnTo>
                  <a:lnTo>
                    <a:pt x="1468377"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84" name="Google Shape;1084;p64"/>
            <p:cNvSpPr/>
            <p:nvPr/>
          </p:nvSpPr>
          <p:spPr>
            <a:xfrm>
              <a:off x="20110770" y="8087754"/>
              <a:ext cx="1858871" cy="4811972"/>
            </a:xfrm>
            <a:custGeom>
              <a:rect b="b" l="l" r="r" t="t"/>
              <a:pathLst>
                <a:path extrusionOk="0" h="4811971" w="1858871">
                  <a:moveTo>
                    <a:pt x="295969" y="260044"/>
                  </a:moveTo>
                  <a:lnTo>
                    <a:pt x="0" y="1478132"/>
                  </a:lnTo>
                  <a:lnTo>
                    <a:pt x="478495" y="1947530"/>
                  </a:lnTo>
                  <a:lnTo>
                    <a:pt x="434857" y="2316206"/>
                  </a:lnTo>
                  <a:lnTo>
                    <a:pt x="1864343" y="4813950"/>
                  </a:lnTo>
                  <a:lnTo>
                    <a:pt x="569395" y="0"/>
                  </a:lnTo>
                  <a:close/>
                </a:path>
              </a:pathLst>
            </a:custGeom>
            <a:solidFill>
              <a:srgbClr val="F0F1F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85" name="Google Shape;1085;p64"/>
            <p:cNvSpPr/>
            <p:nvPr/>
          </p:nvSpPr>
          <p:spPr>
            <a:xfrm>
              <a:off x="19775845" y="14645088"/>
              <a:ext cx="1015128" cy="131835"/>
            </a:xfrm>
            <a:custGeom>
              <a:rect b="b" l="l" r="r" t="t"/>
              <a:pathLst>
                <a:path extrusionOk="0" h="131834" w="1015128">
                  <a:moveTo>
                    <a:pt x="0" y="134208"/>
                  </a:moveTo>
                  <a:lnTo>
                    <a:pt x="1017370" y="134471"/>
                  </a:lnTo>
                  <a:lnTo>
                    <a:pt x="1017370" y="461"/>
                  </a:lnTo>
                  <a:lnTo>
                    <a:pt x="0" y="0"/>
                  </a:lnTo>
                  <a:close/>
                </a:path>
              </a:pathLst>
            </a:custGeom>
            <a:solidFill>
              <a:srgbClr val="D0D2D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86" name="Google Shape;1086;p64"/>
            <p:cNvSpPr/>
            <p:nvPr/>
          </p:nvSpPr>
          <p:spPr>
            <a:xfrm>
              <a:off x="21692263" y="8348786"/>
              <a:ext cx="2696023" cy="8107843"/>
            </a:xfrm>
            <a:custGeom>
              <a:rect b="b" l="l" r="r" t="t"/>
              <a:pathLst>
                <a:path extrusionOk="0" h="8107842" w="2696022">
                  <a:moveTo>
                    <a:pt x="2369468" y="512969"/>
                  </a:moveTo>
                  <a:lnTo>
                    <a:pt x="1234436" y="0"/>
                  </a:lnTo>
                  <a:lnTo>
                    <a:pt x="0" y="4552851"/>
                  </a:lnTo>
                  <a:lnTo>
                    <a:pt x="1911" y="8111534"/>
                  </a:lnTo>
                  <a:lnTo>
                    <a:pt x="2699187" y="8111534"/>
                  </a:lnTo>
                  <a:cubicBezTo>
                    <a:pt x="2672292" y="5791373"/>
                    <a:pt x="2590819" y="1883854"/>
                    <a:pt x="2590819" y="1883854"/>
                  </a:cubicBezTo>
                  <a:lnTo>
                    <a:pt x="2369468" y="512969"/>
                  </a:lnTo>
                  <a:close/>
                </a:path>
              </a:pathLst>
            </a:custGeom>
            <a:solidFill>
              <a:srgbClr val="F0F1F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87" name="Google Shape;1087;p64"/>
            <p:cNvSpPr/>
            <p:nvPr/>
          </p:nvSpPr>
          <p:spPr>
            <a:xfrm>
              <a:off x="21692263" y="8088611"/>
              <a:ext cx="1865463" cy="4811972"/>
            </a:xfrm>
            <a:custGeom>
              <a:rect b="b" l="l" r="r" t="t"/>
              <a:pathLst>
                <a:path extrusionOk="0" h="4811971" w="1865463">
                  <a:moveTo>
                    <a:pt x="1571406" y="260308"/>
                  </a:moveTo>
                  <a:lnTo>
                    <a:pt x="1298244" y="0"/>
                  </a:lnTo>
                  <a:lnTo>
                    <a:pt x="0" y="4813093"/>
                  </a:lnTo>
                  <a:lnTo>
                    <a:pt x="1581820" y="2316140"/>
                  </a:lnTo>
                  <a:lnTo>
                    <a:pt x="1387694" y="1947464"/>
                  </a:lnTo>
                  <a:lnTo>
                    <a:pt x="1866386" y="147846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88" name="Google Shape;1088;p64"/>
            <p:cNvSpPr/>
            <p:nvPr/>
          </p:nvSpPr>
          <p:spPr>
            <a:xfrm>
              <a:off x="21883819" y="13387909"/>
              <a:ext cx="197752" cy="197752"/>
            </a:xfrm>
            <a:custGeom>
              <a:rect b="b" l="l" r="r" t="t"/>
              <a:pathLst>
                <a:path extrusionOk="0" h="197752" w="197752">
                  <a:moveTo>
                    <a:pt x="100722" y="0"/>
                  </a:moveTo>
                  <a:cubicBezTo>
                    <a:pt x="45087" y="-65"/>
                    <a:pt x="198" y="44956"/>
                    <a:pt x="0" y="100459"/>
                  </a:cubicBezTo>
                  <a:cubicBezTo>
                    <a:pt x="-66" y="156093"/>
                    <a:pt x="45219" y="201048"/>
                    <a:pt x="100524" y="201048"/>
                  </a:cubicBezTo>
                  <a:cubicBezTo>
                    <a:pt x="155895" y="201048"/>
                    <a:pt x="201114" y="156159"/>
                    <a:pt x="201048" y="100656"/>
                  </a:cubicBezTo>
                  <a:cubicBezTo>
                    <a:pt x="201114" y="45154"/>
                    <a:pt x="156092" y="-65"/>
                    <a:pt x="100722" y="0"/>
                  </a:cubicBezTo>
                  <a:close/>
                </a:path>
              </a:pathLst>
            </a:custGeom>
            <a:solidFill>
              <a:srgbClr val="D0D2D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89" name="Google Shape;1089;p64"/>
            <p:cNvSpPr/>
            <p:nvPr/>
          </p:nvSpPr>
          <p:spPr>
            <a:xfrm>
              <a:off x="21883555" y="14443969"/>
              <a:ext cx="197752" cy="197752"/>
            </a:xfrm>
            <a:custGeom>
              <a:rect b="b" l="l" r="r" t="t"/>
              <a:pathLst>
                <a:path extrusionOk="0" h="197752" w="197752">
                  <a:moveTo>
                    <a:pt x="100590" y="3"/>
                  </a:moveTo>
                  <a:cubicBezTo>
                    <a:pt x="45219" y="-458"/>
                    <a:pt x="66" y="45025"/>
                    <a:pt x="0" y="100462"/>
                  </a:cubicBezTo>
                  <a:cubicBezTo>
                    <a:pt x="0" y="155964"/>
                    <a:pt x="45087" y="200986"/>
                    <a:pt x="100590" y="201118"/>
                  </a:cubicBezTo>
                  <a:cubicBezTo>
                    <a:pt x="155894" y="201052"/>
                    <a:pt x="201114" y="156030"/>
                    <a:pt x="201180" y="100462"/>
                  </a:cubicBezTo>
                  <a:cubicBezTo>
                    <a:pt x="201312" y="44761"/>
                    <a:pt x="156158" y="-128"/>
                    <a:pt x="100590" y="3"/>
                  </a:cubicBezTo>
                  <a:close/>
                </a:path>
              </a:pathLst>
            </a:custGeom>
            <a:solidFill>
              <a:srgbClr val="D0D2D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90" name="Google Shape;1090;p64"/>
            <p:cNvSpPr/>
            <p:nvPr/>
          </p:nvSpPr>
          <p:spPr>
            <a:xfrm>
              <a:off x="21889817" y="15565888"/>
              <a:ext cx="197752" cy="197752"/>
            </a:xfrm>
            <a:custGeom>
              <a:rect b="b" l="l" r="r" t="t"/>
              <a:pathLst>
                <a:path extrusionOk="0" h="197752" w="197752">
                  <a:moveTo>
                    <a:pt x="100920" y="0"/>
                  </a:moveTo>
                  <a:cubicBezTo>
                    <a:pt x="45351" y="-66"/>
                    <a:pt x="330" y="45022"/>
                    <a:pt x="0" y="100458"/>
                  </a:cubicBezTo>
                  <a:cubicBezTo>
                    <a:pt x="0" y="156225"/>
                    <a:pt x="45549" y="201048"/>
                    <a:pt x="100590" y="201048"/>
                  </a:cubicBezTo>
                  <a:cubicBezTo>
                    <a:pt x="156027" y="201048"/>
                    <a:pt x="201312" y="156225"/>
                    <a:pt x="201114" y="100656"/>
                  </a:cubicBezTo>
                  <a:cubicBezTo>
                    <a:pt x="201312" y="45088"/>
                    <a:pt x="156290" y="-132"/>
                    <a:pt x="100920" y="0"/>
                  </a:cubicBezTo>
                  <a:close/>
                </a:path>
              </a:pathLst>
            </a:custGeom>
            <a:solidFill>
              <a:srgbClr val="D0D2D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91" name="Google Shape;1091;p64"/>
            <p:cNvSpPr/>
            <p:nvPr/>
          </p:nvSpPr>
          <p:spPr>
            <a:xfrm>
              <a:off x="22843180" y="14646273"/>
              <a:ext cx="1015128" cy="131835"/>
            </a:xfrm>
            <a:custGeom>
              <a:rect b="b" l="l" r="r" t="t"/>
              <a:pathLst>
                <a:path extrusionOk="0" h="131834" w="1015128">
                  <a:moveTo>
                    <a:pt x="0" y="134011"/>
                  </a:moveTo>
                  <a:lnTo>
                    <a:pt x="1017304" y="134538"/>
                  </a:lnTo>
                  <a:lnTo>
                    <a:pt x="1017436" y="66"/>
                  </a:lnTo>
                  <a:lnTo>
                    <a:pt x="0" y="0"/>
                  </a:lnTo>
                  <a:close/>
                </a:path>
              </a:pathLst>
            </a:custGeom>
            <a:solidFill>
              <a:srgbClr val="D0D2D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92" name="Google Shape;1092;p64"/>
            <p:cNvSpPr/>
            <p:nvPr/>
          </p:nvSpPr>
          <p:spPr>
            <a:xfrm>
              <a:off x="20653798" y="12643768"/>
              <a:ext cx="3665009" cy="1034903"/>
            </a:xfrm>
            <a:custGeom>
              <a:rect b="b" l="l" r="r" t="t"/>
              <a:pathLst>
                <a:path extrusionOk="0" h="1034903" w="3665008">
                  <a:moveTo>
                    <a:pt x="0" y="338420"/>
                  </a:moveTo>
                  <a:lnTo>
                    <a:pt x="3669426" y="1041033"/>
                  </a:lnTo>
                  <a:lnTo>
                    <a:pt x="3669426" y="728717"/>
                  </a:lnTo>
                  <a:lnTo>
                    <a:pt x="51943" y="0"/>
                  </a:lnTo>
                  <a:close/>
                </a:path>
              </a:pathLst>
            </a:custGeom>
            <a:solidFill>
              <a:srgbClr val="D0D2D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93" name="Google Shape;1093;p64"/>
            <p:cNvSpPr/>
            <p:nvPr/>
          </p:nvSpPr>
          <p:spPr>
            <a:xfrm>
              <a:off x="22232719" y="11923027"/>
              <a:ext cx="1858871" cy="606440"/>
            </a:xfrm>
            <a:custGeom>
              <a:rect b="b" l="l" r="r" t="t"/>
              <a:pathLst>
                <a:path extrusionOk="0" h="606440" w="1858871">
                  <a:moveTo>
                    <a:pt x="0" y="0"/>
                  </a:moveTo>
                  <a:lnTo>
                    <a:pt x="30322" y="371313"/>
                  </a:lnTo>
                  <a:lnTo>
                    <a:pt x="1862761" y="609802"/>
                  </a:lnTo>
                  <a:lnTo>
                    <a:pt x="1853928" y="280940"/>
                  </a:lnTo>
                  <a:close/>
                </a:path>
              </a:pathLst>
            </a:custGeom>
            <a:solidFill>
              <a:srgbClr val="D0D2D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94" name="Google Shape;1094;p64"/>
            <p:cNvSpPr/>
            <p:nvPr/>
          </p:nvSpPr>
          <p:spPr>
            <a:xfrm>
              <a:off x="23985002" y="10717925"/>
              <a:ext cx="125243" cy="1687486"/>
            </a:xfrm>
            <a:custGeom>
              <a:rect b="b" l="l" r="r" t="t"/>
              <a:pathLst>
                <a:path extrusionOk="0" h="1687485" w="125243">
                  <a:moveTo>
                    <a:pt x="0" y="1660921"/>
                  </a:moveTo>
                  <a:lnTo>
                    <a:pt x="130121" y="1691705"/>
                  </a:lnTo>
                  <a:lnTo>
                    <a:pt x="26103" y="0"/>
                  </a:lnTo>
                  <a:close/>
                </a:path>
              </a:pathLst>
            </a:custGeom>
            <a:solidFill>
              <a:srgbClr val="D0D2D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95" name="Google Shape;1095;p64"/>
            <p:cNvSpPr/>
            <p:nvPr/>
          </p:nvSpPr>
          <p:spPr>
            <a:xfrm>
              <a:off x="19353070" y="11525182"/>
              <a:ext cx="1509509" cy="1153555"/>
            </a:xfrm>
            <a:custGeom>
              <a:rect b="b" l="l" r="r" t="t"/>
              <a:pathLst>
                <a:path extrusionOk="0" h="1153554" w="1509509">
                  <a:moveTo>
                    <a:pt x="697650" y="57777"/>
                  </a:moveTo>
                  <a:cubicBezTo>
                    <a:pt x="650058" y="164036"/>
                    <a:pt x="823948" y="274381"/>
                    <a:pt x="823948" y="274381"/>
                  </a:cubicBezTo>
                  <a:cubicBezTo>
                    <a:pt x="823948" y="274381"/>
                    <a:pt x="406493" y="161070"/>
                    <a:pt x="256465" y="206289"/>
                  </a:cubicBezTo>
                  <a:cubicBezTo>
                    <a:pt x="106437" y="251310"/>
                    <a:pt x="22722" y="437329"/>
                    <a:pt x="2090" y="568373"/>
                  </a:cubicBezTo>
                  <a:cubicBezTo>
                    <a:pt x="-18411" y="699417"/>
                    <a:pt x="113161" y="941795"/>
                    <a:pt x="342158" y="1023467"/>
                  </a:cubicBezTo>
                  <a:cubicBezTo>
                    <a:pt x="571550" y="1105271"/>
                    <a:pt x="1270473" y="1206586"/>
                    <a:pt x="1336720" y="1125507"/>
                  </a:cubicBezTo>
                  <a:cubicBezTo>
                    <a:pt x="1403099" y="1044692"/>
                    <a:pt x="1515356" y="401602"/>
                    <a:pt x="1515356" y="401602"/>
                  </a:cubicBezTo>
                  <a:lnTo>
                    <a:pt x="956838" y="24422"/>
                  </a:lnTo>
                  <a:cubicBezTo>
                    <a:pt x="956904" y="24422"/>
                    <a:pt x="745506" y="-48548"/>
                    <a:pt x="697650" y="57777"/>
                  </a:cubicBezTo>
                  <a:close/>
                </a:path>
              </a:pathLst>
            </a:custGeom>
            <a:solidFill>
              <a:srgbClr val="FFBA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96" name="Google Shape;1096;p64"/>
            <p:cNvSpPr/>
            <p:nvPr/>
          </p:nvSpPr>
          <p:spPr>
            <a:xfrm>
              <a:off x="20643186" y="11741359"/>
              <a:ext cx="4633995" cy="1858871"/>
            </a:xfrm>
            <a:custGeom>
              <a:rect b="b" l="l" r="r" t="t"/>
              <a:pathLst>
                <a:path extrusionOk="0" h="1858871" w="4633995">
                  <a:moveTo>
                    <a:pt x="3685443" y="690485"/>
                  </a:moveTo>
                  <a:lnTo>
                    <a:pt x="192874" y="0"/>
                  </a:lnTo>
                  <a:lnTo>
                    <a:pt x="0" y="1103392"/>
                  </a:lnTo>
                  <a:cubicBezTo>
                    <a:pt x="0" y="1103392"/>
                    <a:pt x="3228635" y="1733364"/>
                    <a:pt x="3978446" y="1857091"/>
                  </a:cubicBezTo>
                  <a:cubicBezTo>
                    <a:pt x="4728059" y="1980753"/>
                    <a:pt x="4632084" y="610395"/>
                    <a:pt x="4632084" y="610395"/>
                  </a:cubicBezTo>
                  <a:lnTo>
                    <a:pt x="3685443" y="690485"/>
                  </a:lnTo>
                  <a:close/>
                </a:path>
              </a:pathLst>
            </a:custGeom>
            <a:solidFill>
              <a:srgbClr val="F0F1F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97" name="Google Shape;1097;p64"/>
            <p:cNvSpPr/>
            <p:nvPr/>
          </p:nvSpPr>
          <p:spPr>
            <a:xfrm>
              <a:off x="19329584" y="12643768"/>
              <a:ext cx="3665009" cy="1034903"/>
            </a:xfrm>
            <a:custGeom>
              <a:rect b="b" l="l" r="r" t="t"/>
              <a:pathLst>
                <a:path extrusionOk="0" h="1034903" w="3665008">
                  <a:moveTo>
                    <a:pt x="0" y="728717"/>
                  </a:moveTo>
                  <a:lnTo>
                    <a:pt x="0" y="1041033"/>
                  </a:lnTo>
                  <a:lnTo>
                    <a:pt x="3669623" y="338420"/>
                  </a:lnTo>
                  <a:lnTo>
                    <a:pt x="3617483" y="0"/>
                  </a:lnTo>
                  <a:close/>
                </a:path>
              </a:pathLst>
            </a:custGeom>
            <a:solidFill>
              <a:srgbClr val="D0D2D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98" name="Google Shape;1098;p64"/>
            <p:cNvSpPr/>
            <p:nvPr/>
          </p:nvSpPr>
          <p:spPr>
            <a:xfrm>
              <a:off x="22589398" y="11765256"/>
              <a:ext cx="1390858" cy="843743"/>
            </a:xfrm>
            <a:custGeom>
              <a:rect b="b" l="l" r="r" t="t"/>
              <a:pathLst>
                <a:path extrusionOk="0" h="843742" w="1390857">
                  <a:moveTo>
                    <a:pt x="645727" y="3656"/>
                  </a:moveTo>
                  <a:cubicBezTo>
                    <a:pt x="237830" y="-23699"/>
                    <a:pt x="0" y="111432"/>
                    <a:pt x="0" y="111432"/>
                  </a:cubicBezTo>
                  <a:cubicBezTo>
                    <a:pt x="0" y="111432"/>
                    <a:pt x="112455" y="754522"/>
                    <a:pt x="178768" y="835402"/>
                  </a:cubicBezTo>
                  <a:cubicBezTo>
                    <a:pt x="245081" y="916349"/>
                    <a:pt x="551729" y="586696"/>
                    <a:pt x="780990" y="504892"/>
                  </a:cubicBezTo>
                  <a:cubicBezTo>
                    <a:pt x="1010185" y="423418"/>
                    <a:pt x="1232392" y="455850"/>
                    <a:pt x="1373521" y="438909"/>
                  </a:cubicBezTo>
                  <a:cubicBezTo>
                    <a:pt x="1505291" y="423089"/>
                    <a:pt x="1019413" y="28573"/>
                    <a:pt x="645727" y="3656"/>
                  </a:cubicBezTo>
                  <a:close/>
                </a:path>
              </a:pathLst>
            </a:custGeom>
            <a:solidFill>
              <a:srgbClr val="FFBA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099" name="Google Shape;1099;p64"/>
            <p:cNvSpPr/>
            <p:nvPr/>
          </p:nvSpPr>
          <p:spPr>
            <a:xfrm>
              <a:off x="18373788" y="11637275"/>
              <a:ext cx="4633995" cy="1964339"/>
            </a:xfrm>
            <a:custGeom>
              <a:rect b="b" l="l" r="r" t="t"/>
              <a:pathLst>
                <a:path extrusionOk="0" h="1964339" w="4633995">
                  <a:moveTo>
                    <a:pt x="950589" y="690287"/>
                  </a:moveTo>
                  <a:lnTo>
                    <a:pt x="4015" y="714479"/>
                  </a:lnTo>
                  <a:cubicBezTo>
                    <a:pt x="4015" y="714479"/>
                    <a:pt x="-92224" y="2084836"/>
                    <a:pt x="657652" y="1961175"/>
                  </a:cubicBezTo>
                  <a:cubicBezTo>
                    <a:pt x="1407463" y="1837448"/>
                    <a:pt x="4636033" y="1207476"/>
                    <a:pt x="4636033" y="1207476"/>
                  </a:cubicBezTo>
                  <a:lnTo>
                    <a:pt x="4443158" y="0"/>
                  </a:lnTo>
                  <a:lnTo>
                    <a:pt x="950589" y="6902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00" name="Google Shape;1100;p64"/>
            <p:cNvSpPr/>
            <p:nvPr/>
          </p:nvSpPr>
          <p:spPr>
            <a:xfrm>
              <a:off x="19334520" y="5498715"/>
              <a:ext cx="632807" cy="1173330"/>
            </a:xfrm>
            <a:custGeom>
              <a:rect b="b" l="l" r="r" t="t"/>
              <a:pathLst>
                <a:path extrusionOk="0" h="1173330" w="632807">
                  <a:moveTo>
                    <a:pt x="177721" y="8503"/>
                  </a:moveTo>
                  <a:cubicBezTo>
                    <a:pt x="-46596" y="73761"/>
                    <a:pt x="5215" y="410468"/>
                    <a:pt x="5083" y="535711"/>
                  </a:cubicBezTo>
                  <a:cubicBezTo>
                    <a:pt x="4886" y="661217"/>
                    <a:pt x="192618" y="1104908"/>
                    <a:pt x="318389" y="1153555"/>
                  </a:cubicBezTo>
                  <a:cubicBezTo>
                    <a:pt x="636968" y="1277150"/>
                    <a:pt x="637166" y="812761"/>
                    <a:pt x="637166" y="812761"/>
                  </a:cubicBezTo>
                  <a:lnTo>
                    <a:pt x="637166" y="272437"/>
                  </a:lnTo>
                  <a:cubicBezTo>
                    <a:pt x="637100" y="272437"/>
                    <a:pt x="401840" y="-56491"/>
                    <a:pt x="177721" y="8503"/>
                  </a:cubicBezTo>
                  <a:close/>
                </a:path>
              </a:pathLst>
            </a:custGeom>
            <a:solidFill>
              <a:srgbClr val="FFBA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01" name="Google Shape;1101;p64"/>
            <p:cNvSpPr/>
            <p:nvPr/>
          </p:nvSpPr>
          <p:spPr>
            <a:xfrm>
              <a:off x="23620017" y="5504221"/>
              <a:ext cx="632807" cy="1173330"/>
            </a:xfrm>
            <a:custGeom>
              <a:rect b="b" l="l" r="r" t="t"/>
              <a:pathLst>
                <a:path extrusionOk="0" h="1173330" w="632807">
                  <a:moveTo>
                    <a:pt x="459576" y="8534"/>
                  </a:moveTo>
                  <a:cubicBezTo>
                    <a:pt x="235193" y="-56526"/>
                    <a:pt x="0" y="271743"/>
                    <a:pt x="0" y="271743"/>
                  </a:cubicBezTo>
                  <a:lnTo>
                    <a:pt x="0" y="812332"/>
                  </a:lnTo>
                  <a:cubicBezTo>
                    <a:pt x="0" y="812332"/>
                    <a:pt x="-527" y="1291156"/>
                    <a:pt x="318249" y="1153520"/>
                  </a:cubicBezTo>
                  <a:cubicBezTo>
                    <a:pt x="441910" y="1099929"/>
                    <a:pt x="631818" y="661051"/>
                    <a:pt x="632016" y="535676"/>
                  </a:cubicBezTo>
                  <a:cubicBezTo>
                    <a:pt x="632082" y="410367"/>
                    <a:pt x="683893" y="73661"/>
                    <a:pt x="459576" y="8534"/>
                  </a:cubicBezTo>
                  <a:close/>
                </a:path>
              </a:pathLst>
            </a:custGeom>
            <a:solidFill>
              <a:srgbClr val="FFBA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02" name="Google Shape;1102;p64"/>
            <p:cNvSpPr/>
            <p:nvPr/>
          </p:nvSpPr>
          <p:spPr>
            <a:xfrm>
              <a:off x="19782831" y="3138937"/>
              <a:ext cx="4040738" cy="5359086"/>
            </a:xfrm>
            <a:custGeom>
              <a:rect b="b" l="l" r="r" t="t"/>
              <a:pathLst>
                <a:path extrusionOk="0" h="5359086" w="4040738">
                  <a:moveTo>
                    <a:pt x="2580140" y="264"/>
                  </a:moveTo>
                  <a:lnTo>
                    <a:pt x="1465674" y="0"/>
                  </a:lnTo>
                  <a:cubicBezTo>
                    <a:pt x="656736" y="-395"/>
                    <a:pt x="989" y="854751"/>
                    <a:pt x="396" y="1909957"/>
                  </a:cubicBezTo>
                  <a:lnTo>
                    <a:pt x="0" y="3363569"/>
                  </a:lnTo>
                  <a:cubicBezTo>
                    <a:pt x="-461" y="4418840"/>
                    <a:pt x="1099371" y="5158500"/>
                    <a:pt x="1464026" y="5274712"/>
                  </a:cubicBezTo>
                  <a:cubicBezTo>
                    <a:pt x="1847798" y="5396857"/>
                    <a:pt x="2223461" y="5379587"/>
                    <a:pt x="2578492" y="5274976"/>
                  </a:cubicBezTo>
                  <a:cubicBezTo>
                    <a:pt x="2961670" y="5161928"/>
                    <a:pt x="4043375" y="4420093"/>
                    <a:pt x="4043903" y="3365019"/>
                  </a:cubicBezTo>
                  <a:lnTo>
                    <a:pt x="4044298" y="1911276"/>
                  </a:lnTo>
                  <a:cubicBezTo>
                    <a:pt x="4044562" y="856136"/>
                    <a:pt x="3389013" y="462"/>
                    <a:pt x="2580140" y="264"/>
                  </a:cubicBezTo>
                  <a:close/>
                </a:path>
              </a:pathLst>
            </a:custGeom>
            <a:solidFill>
              <a:srgbClr val="FFBA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03" name="Google Shape;1103;p64"/>
            <p:cNvSpPr/>
            <p:nvPr/>
          </p:nvSpPr>
          <p:spPr>
            <a:xfrm>
              <a:off x="19682209" y="3615059"/>
              <a:ext cx="639399" cy="2260968"/>
            </a:xfrm>
            <a:custGeom>
              <a:rect b="b" l="l" r="r" t="t"/>
              <a:pathLst>
                <a:path extrusionOk="0" h="2260967" w="639399">
                  <a:moveTo>
                    <a:pt x="100688" y="2260309"/>
                  </a:moveTo>
                  <a:cubicBezTo>
                    <a:pt x="250584" y="2139614"/>
                    <a:pt x="623742" y="107314"/>
                    <a:pt x="642858" y="0"/>
                  </a:cubicBezTo>
                  <a:lnTo>
                    <a:pt x="3921" y="203751"/>
                  </a:lnTo>
                  <a:cubicBezTo>
                    <a:pt x="3855" y="203751"/>
                    <a:pt x="-29697" y="2365513"/>
                    <a:pt x="100688" y="2260309"/>
                  </a:cubicBezTo>
                  <a:close/>
                </a:path>
              </a:pathLst>
            </a:custGeom>
            <a:solidFill>
              <a:srgbClr val="3B23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04" name="Google Shape;1104;p64"/>
            <p:cNvSpPr/>
            <p:nvPr/>
          </p:nvSpPr>
          <p:spPr>
            <a:xfrm>
              <a:off x="23350547" y="3743136"/>
              <a:ext cx="586665" cy="2175275"/>
            </a:xfrm>
            <a:custGeom>
              <a:rect b="b" l="l" r="r" t="t"/>
              <a:pathLst>
                <a:path extrusionOk="0" h="2175274" w="586665">
                  <a:moveTo>
                    <a:pt x="0" y="0"/>
                  </a:moveTo>
                  <a:cubicBezTo>
                    <a:pt x="0" y="0"/>
                    <a:pt x="378300" y="2077519"/>
                    <a:pt x="495831" y="2176462"/>
                  </a:cubicBezTo>
                  <a:cubicBezTo>
                    <a:pt x="613164" y="2275206"/>
                    <a:pt x="584292" y="318579"/>
                    <a:pt x="584292" y="318579"/>
                  </a:cubicBezTo>
                  <a:lnTo>
                    <a:pt x="0" y="0"/>
                  </a:lnTo>
                  <a:close/>
                </a:path>
              </a:pathLst>
            </a:custGeom>
            <a:solidFill>
              <a:srgbClr val="3B23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05" name="Google Shape;1105;p64"/>
            <p:cNvSpPr/>
            <p:nvPr/>
          </p:nvSpPr>
          <p:spPr>
            <a:xfrm>
              <a:off x="20663159" y="5734040"/>
              <a:ext cx="474605" cy="474605"/>
            </a:xfrm>
            <a:custGeom>
              <a:rect b="b" l="l" r="r" t="t"/>
              <a:pathLst>
                <a:path extrusionOk="0" h="474605" w="474605">
                  <a:moveTo>
                    <a:pt x="240203" y="0"/>
                  </a:moveTo>
                  <a:cubicBezTo>
                    <a:pt x="107511" y="0"/>
                    <a:pt x="0" y="107379"/>
                    <a:pt x="0" y="240137"/>
                  </a:cubicBezTo>
                  <a:cubicBezTo>
                    <a:pt x="0" y="372631"/>
                    <a:pt x="107511" y="480011"/>
                    <a:pt x="239939" y="480011"/>
                  </a:cubicBezTo>
                  <a:cubicBezTo>
                    <a:pt x="372367" y="480143"/>
                    <a:pt x="480011" y="372631"/>
                    <a:pt x="480011" y="240203"/>
                  </a:cubicBezTo>
                  <a:cubicBezTo>
                    <a:pt x="480143" y="107577"/>
                    <a:pt x="372697" y="132"/>
                    <a:pt x="240203" y="0"/>
                  </a:cubicBezTo>
                  <a:close/>
                </a:path>
              </a:pathLst>
            </a:custGeom>
            <a:solidFill>
              <a:srgbClr val="221F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06" name="Google Shape;1106;p64"/>
            <p:cNvSpPr/>
            <p:nvPr/>
          </p:nvSpPr>
          <p:spPr>
            <a:xfrm>
              <a:off x="22491313" y="5734568"/>
              <a:ext cx="474605" cy="474605"/>
            </a:xfrm>
            <a:custGeom>
              <a:rect b="b" l="l" r="r" t="t"/>
              <a:pathLst>
                <a:path extrusionOk="0" h="474605" w="474605">
                  <a:moveTo>
                    <a:pt x="240072" y="0"/>
                  </a:moveTo>
                  <a:cubicBezTo>
                    <a:pt x="107775" y="-66"/>
                    <a:pt x="0" y="107380"/>
                    <a:pt x="0" y="240071"/>
                  </a:cubicBezTo>
                  <a:cubicBezTo>
                    <a:pt x="0" y="372565"/>
                    <a:pt x="107446" y="480077"/>
                    <a:pt x="239874" y="480077"/>
                  </a:cubicBezTo>
                  <a:cubicBezTo>
                    <a:pt x="372499" y="480077"/>
                    <a:pt x="479945" y="372565"/>
                    <a:pt x="479945" y="240071"/>
                  </a:cubicBezTo>
                  <a:cubicBezTo>
                    <a:pt x="479945" y="107709"/>
                    <a:pt x="372433" y="0"/>
                    <a:pt x="240072" y="0"/>
                  </a:cubicBezTo>
                  <a:close/>
                </a:path>
              </a:pathLst>
            </a:custGeom>
            <a:solidFill>
              <a:srgbClr val="221F1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07" name="Google Shape;1107;p64"/>
            <p:cNvSpPr/>
            <p:nvPr/>
          </p:nvSpPr>
          <p:spPr>
            <a:xfrm>
              <a:off x="22237002" y="5206053"/>
              <a:ext cx="1245839" cy="309812"/>
            </a:xfrm>
            <a:custGeom>
              <a:rect b="b" l="l" r="r" t="t"/>
              <a:pathLst>
                <a:path extrusionOk="0" h="309811" w="1245839">
                  <a:moveTo>
                    <a:pt x="1104053" y="131296"/>
                  </a:moveTo>
                  <a:cubicBezTo>
                    <a:pt x="824695" y="-55711"/>
                    <a:pt x="291093" y="9349"/>
                    <a:pt x="209686" y="17589"/>
                  </a:cubicBezTo>
                  <a:cubicBezTo>
                    <a:pt x="138560" y="24444"/>
                    <a:pt x="-7051" y="87989"/>
                    <a:pt x="266" y="159179"/>
                  </a:cubicBezTo>
                  <a:cubicBezTo>
                    <a:pt x="7253" y="230634"/>
                    <a:pt x="257542" y="282906"/>
                    <a:pt x="328534" y="275787"/>
                  </a:cubicBezTo>
                  <a:cubicBezTo>
                    <a:pt x="599785" y="248959"/>
                    <a:pt x="850799" y="222790"/>
                    <a:pt x="1233054" y="311317"/>
                  </a:cubicBezTo>
                  <a:cubicBezTo>
                    <a:pt x="1302794" y="327467"/>
                    <a:pt x="1163510" y="171176"/>
                    <a:pt x="1104053" y="131296"/>
                  </a:cubicBezTo>
                  <a:close/>
                </a:path>
              </a:pathLst>
            </a:custGeom>
            <a:solidFill>
              <a:srgbClr val="3B23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08" name="Google Shape;1108;p64"/>
            <p:cNvSpPr/>
            <p:nvPr/>
          </p:nvSpPr>
          <p:spPr>
            <a:xfrm>
              <a:off x="20181211" y="5216937"/>
              <a:ext cx="1252431" cy="309812"/>
            </a:xfrm>
            <a:custGeom>
              <a:rect b="b" l="l" r="r" t="t"/>
              <a:pathLst>
                <a:path extrusionOk="0" h="309811" w="1252431">
                  <a:moveTo>
                    <a:pt x="1042576" y="17515"/>
                  </a:moveTo>
                  <a:cubicBezTo>
                    <a:pt x="961366" y="9539"/>
                    <a:pt x="427632" y="-55851"/>
                    <a:pt x="148076" y="131025"/>
                  </a:cubicBezTo>
                  <a:cubicBezTo>
                    <a:pt x="88487" y="170641"/>
                    <a:pt x="-50665" y="328579"/>
                    <a:pt x="19142" y="310913"/>
                  </a:cubicBezTo>
                  <a:cubicBezTo>
                    <a:pt x="408516" y="211906"/>
                    <a:pt x="652411" y="249017"/>
                    <a:pt x="923463" y="275845"/>
                  </a:cubicBezTo>
                  <a:cubicBezTo>
                    <a:pt x="994654" y="283096"/>
                    <a:pt x="1245140" y="230956"/>
                    <a:pt x="1252325" y="159699"/>
                  </a:cubicBezTo>
                  <a:cubicBezTo>
                    <a:pt x="1259180" y="88310"/>
                    <a:pt x="1113899" y="24832"/>
                    <a:pt x="1042576" y="17515"/>
                  </a:cubicBezTo>
                  <a:close/>
                </a:path>
              </a:pathLst>
            </a:custGeom>
            <a:solidFill>
              <a:srgbClr val="3B23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09" name="Google Shape;1109;p64"/>
            <p:cNvSpPr/>
            <p:nvPr/>
          </p:nvSpPr>
          <p:spPr>
            <a:xfrm>
              <a:off x="21079494" y="7058782"/>
              <a:ext cx="1694078" cy="830559"/>
            </a:xfrm>
            <a:custGeom>
              <a:rect b="b" l="l" r="r" t="t"/>
              <a:pathLst>
                <a:path extrusionOk="0" h="830559" w="1694077">
                  <a:moveTo>
                    <a:pt x="0" y="198148"/>
                  </a:moveTo>
                  <a:cubicBezTo>
                    <a:pt x="116872" y="440460"/>
                    <a:pt x="288850" y="835767"/>
                    <a:pt x="810125" y="834976"/>
                  </a:cubicBezTo>
                  <a:cubicBezTo>
                    <a:pt x="1356581" y="834119"/>
                    <a:pt x="1694935" y="0"/>
                    <a:pt x="1694935" y="0"/>
                  </a:cubicBezTo>
                  <a:cubicBezTo>
                    <a:pt x="1005702" y="326555"/>
                    <a:pt x="612703" y="365578"/>
                    <a:pt x="0" y="198148"/>
                  </a:cubicBezTo>
                  <a:close/>
                </a:path>
              </a:pathLst>
            </a:custGeom>
            <a:solidFill>
              <a:srgbClr val="D15C5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10" name="Google Shape;1110;p64"/>
            <p:cNvSpPr/>
            <p:nvPr/>
          </p:nvSpPr>
          <p:spPr>
            <a:xfrm>
              <a:off x="21216866" y="7140257"/>
              <a:ext cx="1377674" cy="329587"/>
            </a:xfrm>
            <a:custGeom>
              <a:rect b="b" l="l" r="r" t="t"/>
              <a:pathLst>
                <a:path extrusionOk="0" h="329587" w="1377674">
                  <a:moveTo>
                    <a:pt x="0" y="151412"/>
                  </a:moveTo>
                  <a:cubicBezTo>
                    <a:pt x="43571" y="294717"/>
                    <a:pt x="245015" y="353647"/>
                    <a:pt x="652055" y="324775"/>
                  </a:cubicBezTo>
                  <a:cubicBezTo>
                    <a:pt x="1191128" y="286081"/>
                    <a:pt x="1311163" y="153390"/>
                    <a:pt x="1377872" y="0"/>
                  </a:cubicBezTo>
                  <a:cubicBezTo>
                    <a:pt x="943278" y="199202"/>
                    <a:pt x="350153" y="227415"/>
                    <a:pt x="0" y="15141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11" name="Google Shape;1111;p64"/>
            <p:cNvSpPr/>
            <p:nvPr/>
          </p:nvSpPr>
          <p:spPr>
            <a:xfrm>
              <a:off x="21311853" y="7567731"/>
              <a:ext cx="1100821" cy="322995"/>
            </a:xfrm>
            <a:custGeom>
              <a:rect b="b" l="l" r="r" t="t"/>
              <a:pathLst>
                <a:path extrusionOk="0" h="322995" w="1100821">
                  <a:moveTo>
                    <a:pt x="569922" y="80881"/>
                  </a:moveTo>
                  <a:cubicBezTo>
                    <a:pt x="569922" y="80881"/>
                    <a:pt x="468014" y="0"/>
                    <a:pt x="347451" y="0"/>
                  </a:cubicBezTo>
                  <a:cubicBezTo>
                    <a:pt x="227086" y="0"/>
                    <a:pt x="0" y="75542"/>
                    <a:pt x="0" y="75542"/>
                  </a:cubicBezTo>
                  <a:cubicBezTo>
                    <a:pt x="104216" y="219241"/>
                    <a:pt x="295046" y="323061"/>
                    <a:pt x="562276" y="324314"/>
                  </a:cubicBezTo>
                  <a:cubicBezTo>
                    <a:pt x="900300" y="326094"/>
                    <a:pt x="1105963" y="52932"/>
                    <a:pt x="1105963" y="52932"/>
                  </a:cubicBezTo>
                  <a:cubicBezTo>
                    <a:pt x="1105963" y="52932"/>
                    <a:pt x="895159" y="1450"/>
                    <a:pt x="748295" y="132"/>
                  </a:cubicBezTo>
                  <a:cubicBezTo>
                    <a:pt x="654626" y="-791"/>
                    <a:pt x="569922" y="80881"/>
                    <a:pt x="569922" y="80881"/>
                  </a:cubicBezTo>
                  <a:close/>
                </a:path>
              </a:pathLst>
            </a:custGeom>
            <a:solidFill>
              <a:srgbClr val="F8897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12" name="Google Shape;1112;p64"/>
            <p:cNvSpPr/>
            <p:nvPr/>
          </p:nvSpPr>
          <p:spPr>
            <a:xfrm>
              <a:off x="21533533" y="6718115"/>
              <a:ext cx="659174" cy="336179"/>
            </a:xfrm>
            <a:custGeom>
              <a:rect b="b" l="l" r="r" t="t"/>
              <a:pathLst>
                <a:path extrusionOk="0" h="336178" w="659174">
                  <a:moveTo>
                    <a:pt x="591609" y="38832"/>
                  </a:moveTo>
                  <a:cubicBezTo>
                    <a:pt x="382915" y="212920"/>
                    <a:pt x="86879" y="160120"/>
                    <a:pt x="0" y="38569"/>
                  </a:cubicBezTo>
                  <a:cubicBezTo>
                    <a:pt x="0" y="38569"/>
                    <a:pt x="86945" y="351347"/>
                    <a:pt x="295771" y="341525"/>
                  </a:cubicBezTo>
                  <a:cubicBezTo>
                    <a:pt x="504532" y="331506"/>
                    <a:pt x="800369" y="-135190"/>
                    <a:pt x="591609" y="38832"/>
                  </a:cubicBezTo>
                  <a:close/>
                </a:path>
              </a:pathLst>
            </a:custGeom>
            <a:solidFill>
              <a:srgbClr val="F69D5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13" name="Google Shape;1113;p64"/>
            <p:cNvSpPr/>
            <p:nvPr/>
          </p:nvSpPr>
          <p:spPr>
            <a:xfrm>
              <a:off x="19621053" y="2458340"/>
              <a:ext cx="4363734" cy="2452128"/>
            </a:xfrm>
            <a:custGeom>
              <a:rect b="b" l="l" r="r" t="t"/>
              <a:pathLst>
                <a:path extrusionOk="0" h="2452128" w="4363733">
                  <a:moveTo>
                    <a:pt x="2754773" y="105006"/>
                  </a:moveTo>
                  <a:cubicBezTo>
                    <a:pt x="1828699" y="-108962"/>
                    <a:pt x="1315005" y="249102"/>
                    <a:pt x="1315005" y="249102"/>
                  </a:cubicBezTo>
                  <a:cubicBezTo>
                    <a:pt x="1315005" y="249102"/>
                    <a:pt x="1179017" y="140075"/>
                    <a:pt x="1284023" y="0"/>
                  </a:cubicBezTo>
                  <a:cubicBezTo>
                    <a:pt x="1027275" y="35134"/>
                    <a:pt x="957139" y="299595"/>
                    <a:pt x="875401" y="502027"/>
                  </a:cubicBezTo>
                  <a:cubicBezTo>
                    <a:pt x="618719" y="420224"/>
                    <a:pt x="412529" y="529185"/>
                    <a:pt x="412529" y="529185"/>
                  </a:cubicBezTo>
                  <a:cubicBezTo>
                    <a:pt x="412529" y="529185"/>
                    <a:pt x="618719" y="688573"/>
                    <a:pt x="397038" y="871494"/>
                  </a:cubicBezTo>
                  <a:cubicBezTo>
                    <a:pt x="-225486" y="1385189"/>
                    <a:pt x="70154" y="1984180"/>
                    <a:pt x="70154" y="1984180"/>
                  </a:cubicBezTo>
                  <a:cubicBezTo>
                    <a:pt x="70154" y="1984180"/>
                    <a:pt x="299415" y="2554630"/>
                    <a:pt x="408574" y="2439472"/>
                  </a:cubicBezTo>
                  <a:cubicBezTo>
                    <a:pt x="817064" y="2007515"/>
                    <a:pt x="1138148" y="1779902"/>
                    <a:pt x="1208284" y="1453084"/>
                  </a:cubicBezTo>
                  <a:cubicBezTo>
                    <a:pt x="1208284" y="1453084"/>
                    <a:pt x="1642482" y="2015623"/>
                    <a:pt x="2227565" y="2147590"/>
                  </a:cubicBezTo>
                  <a:cubicBezTo>
                    <a:pt x="2709883" y="2256617"/>
                    <a:pt x="3307095" y="2350022"/>
                    <a:pt x="3560020" y="2299463"/>
                  </a:cubicBezTo>
                  <a:cubicBezTo>
                    <a:pt x="3342031" y="2081474"/>
                    <a:pt x="3279871" y="1668963"/>
                    <a:pt x="3279871" y="1668963"/>
                  </a:cubicBezTo>
                  <a:cubicBezTo>
                    <a:pt x="3279871" y="1668963"/>
                    <a:pt x="3972927" y="2938796"/>
                    <a:pt x="4306931" y="1995782"/>
                  </a:cubicBezTo>
                  <a:cubicBezTo>
                    <a:pt x="4661303" y="996012"/>
                    <a:pt x="3417045" y="258199"/>
                    <a:pt x="2754773" y="105006"/>
                  </a:cubicBezTo>
                  <a:close/>
                </a:path>
              </a:pathLst>
            </a:custGeom>
            <a:solidFill>
              <a:srgbClr val="3B23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14" name="Google Shape;1114;p64"/>
            <p:cNvSpPr/>
            <p:nvPr/>
          </p:nvSpPr>
          <p:spPr>
            <a:xfrm>
              <a:off x="20081636" y="5688096"/>
              <a:ext cx="1410633" cy="777826"/>
            </a:xfrm>
            <a:custGeom>
              <a:rect b="b" l="l" r="r" t="t"/>
              <a:pathLst>
                <a:path extrusionOk="0" h="777825" w="1410632">
                  <a:moveTo>
                    <a:pt x="1411160" y="50625"/>
                  </a:moveTo>
                  <a:cubicBezTo>
                    <a:pt x="1411160" y="50625"/>
                    <a:pt x="1411160" y="584885"/>
                    <a:pt x="1155269" y="714281"/>
                  </a:cubicBezTo>
                  <a:cubicBezTo>
                    <a:pt x="951320" y="817442"/>
                    <a:pt x="379552" y="806961"/>
                    <a:pt x="222999" y="660954"/>
                  </a:cubicBezTo>
                  <a:cubicBezTo>
                    <a:pt x="66379" y="514683"/>
                    <a:pt x="0" y="0"/>
                    <a:pt x="0" y="0"/>
                  </a:cubicBezTo>
                </a:path>
              </a:pathLst>
            </a:custGeom>
            <a:noFill/>
            <a:ln cap="flat" cmpd="sng" w="65625">
              <a:solidFill>
                <a:srgbClr val="221F1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15" name="Google Shape;1115;p64"/>
            <p:cNvSpPr/>
            <p:nvPr/>
          </p:nvSpPr>
          <p:spPr>
            <a:xfrm>
              <a:off x="20034570" y="5646086"/>
              <a:ext cx="1502917" cy="98876"/>
            </a:xfrm>
            <a:custGeom>
              <a:rect b="b" l="l" r="r" t="t"/>
              <a:pathLst>
                <a:path extrusionOk="0" h="98876" w="1502917">
                  <a:moveTo>
                    <a:pt x="0" y="81230"/>
                  </a:moveTo>
                  <a:cubicBezTo>
                    <a:pt x="0" y="81230"/>
                    <a:pt x="955341" y="-114083"/>
                    <a:pt x="1505225" y="101006"/>
                  </a:cubicBezTo>
                </a:path>
              </a:pathLst>
            </a:custGeom>
            <a:noFill/>
            <a:ln cap="rnd" cmpd="sng" w="141850">
              <a:solidFill>
                <a:srgbClr val="221F1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16" name="Google Shape;1116;p64"/>
            <p:cNvSpPr/>
            <p:nvPr/>
          </p:nvSpPr>
          <p:spPr>
            <a:xfrm>
              <a:off x="19621070" y="5449870"/>
              <a:ext cx="500972" cy="342771"/>
            </a:xfrm>
            <a:custGeom>
              <a:rect b="b" l="l" r="r" t="t"/>
              <a:pathLst>
                <a:path extrusionOk="0" h="342770" w="500972">
                  <a:moveTo>
                    <a:pt x="503148" y="344089"/>
                  </a:moveTo>
                  <a:lnTo>
                    <a:pt x="0" y="0"/>
                  </a:lnTo>
                </a:path>
              </a:pathLst>
            </a:custGeom>
            <a:noFill/>
            <a:ln cap="flat" cmpd="sng" w="128275">
              <a:solidFill>
                <a:srgbClr val="221F1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17" name="Google Shape;1117;p64"/>
            <p:cNvSpPr/>
            <p:nvPr/>
          </p:nvSpPr>
          <p:spPr>
            <a:xfrm>
              <a:off x="22145247" y="5688030"/>
              <a:ext cx="1410633" cy="784417"/>
            </a:xfrm>
            <a:custGeom>
              <a:rect b="b" l="l" r="r" t="t"/>
              <a:pathLst>
                <a:path extrusionOk="0" h="784417" w="1410632">
                  <a:moveTo>
                    <a:pt x="0" y="50691"/>
                  </a:moveTo>
                  <a:cubicBezTo>
                    <a:pt x="0" y="50691"/>
                    <a:pt x="0" y="586995"/>
                    <a:pt x="256814" y="716918"/>
                  </a:cubicBezTo>
                  <a:cubicBezTo>
                    <a:pt x="461488" y="820408"/>
                    <a:pt x="1035497" y="809928"/>
                    <a:pt x="1192710" y="663327"/>
                  </a:cubicBezTo>
                  <a:cubicBezTo>
                    <a:pt x="1350055" y="516595"/>
                    <a:pt x="1416566" y="0"/>
                    <a:pt x="1416566" y="0"/>
                  </a:cubicBezTo>
                </a:path>
              </a:pathLst>
            </a:custGeom>
            <a:noFill/>
            <a:ln cap="flat" cmpd="sng" w="65625">
              <a:solidFill>
                <a:srgbClr val="221F1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18" name="Google Shape;1118;p64"/>
            <p:cNvSpPr/>
            <p:nvPr/>
          </p:nvSpPr>
          <p:spPr>
            <a:xfrm>
              <a:off x="22098050" y="5653880"/>
              <a:ext cx="1509509" cy="92284"/>
            </a:xfrm>
            <a:custGeom>
              <a:rect b="b" l="l" r="r" t="t"/>
              <a:pathLst>
                <a:path extrusionOk="0" h="92284" w="1509509">
                  <a:moveTo>
                    <a:pt x="0" y="93278"/>
                  </a:moveTo>
                  <a:cubicBezTo>
                    <a:pt x="593191" y="-104277"/>
                    <a:pt x="1511091" y="73371"/>
                    <a:pt x="1511091" y="73371"/>
                  </a:cubicBezTo>
                </a:path>
              </a:pathLst>
            </a:custGeom>
            <a:noFill/>
            <a:ln cap="rnd" cmpd="sng" w="142400">
              <a:solidFill>
                <a:srgbClr val="221F1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19" name="Google Shape;1119;p64"/>
            <p:cNvSpPr/>
            <p:nvPr/>
          </p:nvSpPr>
          <p:spPr>
            <a:xfrm>
              <a:off x="23518900" y="5449870"/>
              <a:ext cx="500972" cy="342771"/>
            </a:xfrm>
            <a:custGeom>
              <a:rect b="b" l="l" r="r" t="t"/>
              <a:pathLst>
                <a:path extrusionOk="0" h="342770" w="500972">
                  <a:moveTo>
                    <a:pt x="0" y="344089"/>
                  </a:moveTo>
                  <a:lnTo>
                    <a:pt x="503675" y="0"/>
                  </a:lnTo>
                </a:path>
              </a:pathLst>
            </a:custGeom>
            <a:noFill/>
            <a:ln cap="flat" cmpd="sng" w="128275">
              <a:solidFill>
                <a:srgbClr val="221F1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20" name="Google Shape;1120;p64"/>
            <p:cNvSpPr/>
            <p:nvPr/>
          </p:nvSpPr>
          <p:spPr>
            <a:xfrm>
              <a:off x="21539861" y="5750190"/>
              <a:ext cx="553706" cy="85693"/>
            </a:xfrm>
            <a:custGeom>
              <a:rect b="b" l="l" r="r" t="t"/>
              <a:pathLst>
                <a:path extrusionOk="0" h="85692" w="553706">
                  <a:moveTo>
                    <a:pt x="0" y="87604"/>
                  </a:moveTo>
                  <a:cubicBezTo>
                    <a:pt x="0" y="87604"/>
                    <a:pt x="171979" y="0"/>
                    <a:pt x="290564" y="0"/>
                  </a:cubicBezTo>
                  <a:cubicBezTo>
                    <a:pt x="433935" y="0"/>
                    <a:pt x="558255" y="72113"/>
                    <a:pt x="558255" y="72113"/>
                  </a:cubicBezTo>
                </a:path>
              </a:pathLst>
            </a:custGeom>
            <a:noFill/>
            <a:ln cap="sq" cmpd="sng" w="118525">
              <a:solidFill>
                <a:srgbClr val="221F1F"/>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1121" name="Google Shape;1121;p64"/>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1122" name="Google Shape;1122;p64"/>
          <p:cNvGrpSpPr/>
          <p:nvPr/>
        </p:nvGrpSpPr>
        <p:grpSpPr>
          <a:xfrm>
            <a:off x="1155645" y="2796401"/>
            <a:ext cx="876300" cy="342900"/>
            <a:chOff x="19773900" y="-1752600"/>
            <a:chExt cx="876300" cy="342900"/>
          </a:xfrm>
        </p:grpSpPr>
        <p:sp>
          <p:nvSpPr>
            <p:cNvPr id="1123" name="Google Shape;1123;p64"/>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124" name="Google Shape;1124;p64"/>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125" name="Google Shape;1125;p64"/>
          <p:cNvSpPr/>
          <p:nvPr/>
        </p:nvSpPr>
        <p:spPr>
          <a:xfrm>
            <a:off x="993719" y="63228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1126" name="Google Shape;1126;p64"/>
          <p:cNvSpPr/>
          <p:nvPr/>
        </p:nvSpPr>
        <p:spPr>
          <a:xfrm>
            <a:off x="993719" y="11062090"/>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1127" name="Google Shape;1127;p64"/>
          <p:cNvSpPr/>
          <p:nvPr/>
        </p:nvSpPr>
        <p:spPr>
          <a:xfrm>
            <a:off x="993719" y="70636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1128" name="Google Shape;1128;p64"/>
          <p:cNvSpPr/>
          <p:nvPr/>
        </p:nvSpPr>
        <p:spPr>
          <a:xfrm>
            <a:off x="993719" y="11859033"/>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1129" name="Google Shape;1129;p64"/>
          <p:cNvSpPr/>
          <p:nvPr/>
        </p:nvSpPr>
        <p:spPr>
          <a:xfrm>
            <a:off x="1126629" y="5375563"/>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1130" name="Google Shape;1130;p64"/>
          <p:cNvGrpSpPr/>
          <p:nvPr/>
        </p:nvGrpSpPr>
        <p:grpSpPr>
          <a:xfrm>
            <a:off x="991897" y="9846981"/>
            <a:ext cx="764593" cy="846068"/>
            <a:chOff x="9246959" y="4701136"/>
            <a:chExt cx="3627388" cy="4013920"/>
          </a:xfrm>
        </p:grpSpPr>
        <p:sp>
          <p:nvSpPr>
            <p:cNvPr id="1131" name="Google Shape;1131;p64"/>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32" name="Google Shape;1132;p64"/>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1133" name="Google Shape;1133;p64"/>
          <p:cNvSpPr/>
          <p:nvPr/>
        </p:nvSpPr>
        <p:spPr>
          <a:xfrm>
            <a:off x="9983440" y="6322807"/>
            <a:ext cx="7731181"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1134" name="Google Shape;1134;p64"/>
          <p:cNvSpPr/>
          <p:nvPr/>
        </p:nvSpPr>
        <p:spPr>
          <a:xfrm>
            <a:off x="9983441" y="11062090"/>
            <a:ext cx="77311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1135" name="Google Shape;1135;p64"/>
          <p:cNvSpPr/>
          <p:nvPr/>
        </p:nvSpPr>
        <p:spPr>
          <a:xfrm>
            <a:off x="9983440" y="7063637"/>
            <a:ext cx="7731181"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1136" name="Google Shape;1136;p64"/>
          <p:cNvSpPr/>
          <p:nvPr/>
        </p:nvSpPr>
        <p:spPr>
          <a:xfrm>
            <a:off x="9983441" y="11859033"/>
            <a:ext cx="7731180" cy="1691873"/>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a:t>
            </a:r>
            <a:endParaRPr/>
          </a:p>
        </p:txBody>
      </p:sp>
      <p:sp>
        <p:nvSpPr>
          <p:cNvPr id="1137" name="Google Shape;1137;p64"/>
          <p:cNvSpPr/>
          <p:nvPr/>
        </p:nvSpPr>
        <p:spPr>
          <a:xfrm>
            <a:off x="10116350" y="5375563"/>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1138" name="Google Shape;1138;p64"/>
          <p:cNvGrpSpPr/>
          <p:nvPr/>
        </p:nvGrpSpPr>
        <p:grpSpPr>
          <a:xfrm>
            <a:off x="9981618" y="9846981"/>
            <a:ext cx="764593" cy="846068"/>
            <a:chOff x="9246959" y="4701136"/>
            <a:chExt cx="3627388" cy="4013920"/>
          </a:xfrm>
        </p:grpSpPr>
        <p:sp>
          <p:nvSpPr>
            <p:cNvPr id="1139" name="Google Shape;1139;p64"/>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40" name="Google Shape;1140;p64"/>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Tree>
  </p:cSld>
  <p:clrMapOvr>
    <a:masterClrMapping/>
  </p:clrMapOvr>
</p:sld>
</file>

<file path=ppt/slides/slide3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44" name="Shape 1144"/>
        <p:cNvGrpSpPr/>
        <p:nvPr/>
      </p:nvGrpSpPr>
      <p:grpSpPr>
        <a:xfrm>
          <a:off x="0" y="0"/>
          <a:ext cx="0" cy="0"/>
          <a:chOff x="0" y="0"/>
          <a:chExt cx="0" cy="0"/>
        </a:xfrm>
      </p:grpSpPr>
      <p:sp>
        <p:nvSpPr>
          <p:cNvPr id="1145" name="Google Shape;1145;p65"/>
          <p:cNvSpPr/>
          <p:nvPr/>
        </p:nvSpPr>
        <p:spPr>
          <a:xfrm flipH="1" rot="10800000">
            <a:off x="1146975" y="7118259"/>
            <a:ext cx="27082003" cy="6755063"/>
          </a:xfrm>
          <a:prstGeom prst="round2SameRect">
            <a:avLst>
              <a:gd fmla="val 2966" name="adj1"/>
              <a:gd fmla="val 0" name="adj2"/>
            </a:avLst>
          </a:prstGeom>
          <a:solidFill>
            <a:srgbClr val="F2F2F2">
              <a:alpha val="49803"/>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1" sz="4400">
              <a:solidFill>
                <a:schemeClr val="accent4"/>
              </a:solidFill>
              <a:latin typeface="Montserrat"/>
              <a:ea typeface="Montserrat"/>
              <a:cs typeface="Montserrat"/>
              <a:sym typeface="Montserrat"/>
            </a:endParaRPr>
          </a:p>
        </p:txBody>
      </p:sp>
      <p:cxnSp>
        <p:nvCxnSpPr>
          <p:cNvPr id="1146" name="Google Shape;1146;p65"/>
          <p:cNvCxnSpPr/>
          <p:nvPr/>
        </p:nvCxnSpPr>
        <p:spPr>
          <a:xfrm>
            <a:off x="7686010" y="7042746"/>
            <a:ext cx="0" cy="6830576"/>
          </a:xfrm>
          <a:prstGeom prst="straightConnector1">
            <a:avLst/>
          </a:prstGeom>
          <a:noFill/>
          <a:ln cap="flat" cmpd="sng" w="38100">
            <a:solidFill>
              <a:srgbClr val="D8D8D8"/>
            </a:solidFill>
            <a:prstDash val="solid"/>
            <a:miter lim="800000"/>
            <a:headEnd len="sm" w="sm" type="none"/>
            <a:tailEnd len="sm" w="sm" type="none"/>
          </a:ln>
        </p:spPr>
      </p:cxnSp>
      <p:cxnSp>
        <p:nvCxnSpPr>
          <p:cNvPr id="1147" name="Google Shape;1147;p65"/>
          <p:cNvCxnSpPr/>
          <p:nvPr/>
        </p:nvCxnSpPr>
        <p:spPr>
          <a:xfrm>
            <a:off x="14697067" y="7042746"/>
            <a:ext cx="0" cy="6830576"/>
          </a:xfrm>
          <a:prstGeom prst="straightConnector1">
            <a:avLst/>
          </a:prstGeom>
          <a:noFill/>
          <a:ln cap="flat" cmpd="sng" w="38100">
            <a:solidFill>
              <a:srgbClr val="D8D8D8"/>
            </a:solidFill>
            <a:prstDash val="solid"/>
            <a:miter lim="800000"/>
            <a:headEnd len="sm" w="sm" type="none"/>
            <a:tailEnd len="sm" w="sm" type="none"/>
          </a:ln>
        </p:spPr>
      </p:cxnSp>
      <p:cxnSp>
        <p:nvCxnSpPr>
          <p:cNvPr id="1148" name="Google Shape;1148;p65"/>
          <p:cNvCxnSpPr/>
          <p:nvPr/>
        </p:nvCxnSpPr>
        <p:spPr>
          <a:xfrm>
            <a:off x="21593823" y="7042746"/>
            <a:ext cx="0" cy="6830576"/>
          </a:xfrm>
          <a:prstGeom prst="straightConnector1">
            <a:avLst/>
          </a:prstGeom>
          <a:noFill/>
          <a:ln cap="flat" cmpd="sng" w="38100">
            <a:solidFill>
              <a:srgbClr val="D8D8D8"/>
            </a:solidFill>
            <a:prstDash val="solid"/>
            <a:miter lim="800000"/>
            <a:headEnd len="sm" w="sm" type="none"/>
            <a:tailEnd len="sm" w="sm" type="none"/>
          </a:ln>
        </p:spPr>
      </p:cxnSp>
      <p:sp>
        <p:nvSpPr>
          <p:cNvPr id="1149" name="Google Shape;1149;p65"/>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150" name="Google Shape;1150;p65"/>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1151" name="Google Shape;1151;p65"/>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PRICING </a:t>
            </a:r>
            <a:r>
              <a:rPr b="1" lang="en-US" sz="10000">
                <a:solidFill>
                  <a:schemeClr val="accent2"/>
                </a:solidFill>
                <a:latin typeface="Montserrat"/>
                <a:ea typeface="Montserrat"/>
                <a:cs typeface="Montserrat"/>
                <a:sym typeface="Montserrat"/>
              </a:rPr>
              <a:t>CHART</a:t>
            </a:r>
            <a:endParaRPr/>
          </a:p>
        </p:txBody>
      </p:sp>
      <p:sp>
        <p:nvSpPr>
          <p:cNvPr id="1152" name="Google Shape;1152;p65"/>
          <p:cNvSpPr txBox="1"/>
          <p:nvPr/>
        </p:nvSpPr>
        <p:spPr>
          <a:xfrm>
            <a:off x="2306334" y="7137339"/>
            <a:ext cx="5024373" cy="3887026"/>
          </a:xfrm>
          <a:prstGeom prst="rect">
            <a:avLst/>
          </a:prstGeom>
          <a:noFill/>
          <a:ln>
            <a:noFill/>
          </a:ln>
        </p:spPr>
        <p:txBody>
          <a:bodyPr anchorCtr="0" anchor="t" bIns="45700" lIns="0" spcFirstLastPara="1" rIns="91425" wrap="square" tIns="45700">
            <a:noAutofit/>
          </a:bodyPr>
          <a:lstStyle/>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First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Second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Third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Fourth Feature</a:t>
            </a:r>
            <a:endParaRPr/>
          </a:p>
        </p:txBody>
      </p:sp>
      <p:sp>
        <p:nvSpPr>
          <p:cNvPr id="1153" name="Google Shape;1153;p65"/>
          <p:cNvSpPr txBox="1"/>
          <p:nvPr/>
        </p:nvSpPr>
        <p:spPr>
          <a:xfrm>
            <a:off x="9029148" y="7137339"/>
            <a:ext cx="5024373" cy="4871911"/>
          </a:xfrm>
          <a:prstGeom prst="rect">
            <a:avLst/>
          </a:prstGeom>
          <a:noFill/>
          <a:ln>
            <a:noFill/>
          </a:ln>
        </p:spPr>
        <p:txBody>
          <a:bodyPr anchorCtr="0" anchor="t" bIns="45700" lIns="0" spcFirstLastPara="1" rIns="91425" wrap="square" tIns="45700">
            <a:noAutofit/>
          </a:bodyPr>
          <a:lstStyle/>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First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Second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Third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Fourth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Fifth Feature</a:t>
            </a:r>
            <a:endParaRPr/>
          </a:p>
        </p:txBody>
      </p:sp>
      <p:sp>
        <p:nvSpPr>
          <p:cNvPr id="1154" name="Google Shape;1154;p65"/>
          <p:cNvSpPr txBox="1"/>
          <p:nvPr/>
        </p:nvSpPr>
        <p:spPr>
          <a:xfrm>
            <a:off x="15956902" y="7137339"/>
            <a:ext cx="5024373" cy="4871911"/>
          </a:xfrm>
          <a:prstGeom prst="rect">
            <a:avLst/>
          </a:prstGeom>
          <a:noFill/>
          <a:ln>
            <a:noFill/>
          </a:ln>
        </p:spPr>
        <p:txBody>
          <a:bodyPr anchorCtr="0" anchor="t" bIns="45700" lIns="0" spcFirstLastPara="1" rIns="91425" wrap="square" tIns="45700">
            <a:noAutofit/>
          </a:bodyPr>
          <a:lstStyle/>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First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Second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Third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Fourth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Fifth Feature</a:t>
            </a:r>
            <a:endParaRPr/>
          </a:p>
        </p:txBody>
      </p:sp>
      <p:sp>
        <p:nvSpPr>
          <p:cNvPr id="1155" name="Google Shape;1155;p65"/>
          <p:cNvSpPr txBox="1"/>
          <p:nvPr/>
        </p:nvSpPr>
        <p:spPr>
          <a:xfrm>
            <a:off x="22796228" y="7137339"/>
            <a:ext cx="5024373" cy="4871911"/>
          </a:xfrm>
          <a:prstGeom prst="rect">
            <a:avLst/>
          </a:prstGeom>
          <a:noFill/>
          <a:ln>
            <a:noFill/>
          </a:ln>
        </p:spPr>
        <p:txBody>
          <a:bodyPr anchorCtr="0" anchor="t" bIns="45700" lIns="0" spcFirstLastPara="1" rIns="91425" wrap="square" tIns="45700">
            <a:noAutofit/>
          </a:bodyPr>
          <a:lstStyle/>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First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Second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Third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Fourth Feature</a:t>
            </a:r>
            <a:endParaRPr/>
          </a:p>
          <a:p>
            <a:pPr indent="0" lvl="0" marL="0" marR="0" rtl="0" algn="l">
              <a:lnSpc>
                <a:spcPct val="200000"/>
              </a:lnSpc>
              <a:spcBef>
                <a:spcPts val="0"/>
              </a:spcBef>
              <a:spcAft>
                <a:spcPts val="0"/>
              </a:spcAft>
              <a:buNone/>
            </a:pPr>
            <a:r>
              <a:rPr lang="en-US" sz="3200">
                <a:solidFill>
                  <a:schemeClr val="dk1"/>
                </a:solidFill>
                <a:latin typeface="Montserrat"/>
                <a:ea typeface="Montserrat"/>
                <a:cs typeface="Montserrat"/>
                <a:sym typeface="Montserrat"/>
              </a:rPr>
              <a:t>Fifth Feature</a:t>
            </a:r>
            <a:endParaRPr/>
          </a:p>
        </p:txBody>
      </p:sp>
      <p:sp>
        <p:nvSpPr>
          <p:cNvPr id="1156" name="Google Shape;1156;p65"/>
          <p:cNvSpPr txBox="1"/>
          <p:nvPr/>
        </p:nvSpPr>
        <p:spPr>
          <a:xfrm>
            <a:off x="2211741" y="12564169"/>
            <a:ext cx="4759152" cy="584775"/>
          </a:xfrm>
          <a:prstGeom prst="rect">
            <a:avLst/>
          </a:prstGeom>
          <a:noFill/>
          <a:ln>
            <a:noFill/>
          </a:ln>
        </p:spPr>
        <p:txBody>
          <a:bodyPr anchorCtr="0" anchor="t" bIns="45700" lIns="0" spcFirstLastPara="1" rIns="91425" wrap="square" tIns="45700">
            <a:noAutofit/>
          </a:bodyPr>
          <a:lstStyle/>
          <a:p>
            <a:pPr indent="0" lvl="0" marL="0" marR="0" rtl="0" algn="l">
              <a:spcBef>
                <a:spcPts val="0"/>
              </a:spcBef>
              <a:spcAft>
                <a:spcPts val="0"/>
              </a:spcAft>
              <a:buNone/>
            </a:pPr>
            <a:r>
              <a:rPr b="1" lang="en-US" sz="3200">
                <a:solidFill>
                  <a:schemeClr val="accent2"/>
                </a:solidFill>
                <a:latin typeface="Montserrat"/>
                <a:ea typeface="Montserrat"/>
                <a:cs typeface="Montserrat"/>
                <a:sym typeface="Montserrat"/>
              </a:rPr>
              <a:t>REQUEST OFFER</a:t>
            </a:r>
            <a:endParaRPr/>
          </a:p>
        </p:txBody>
      </p:sp>
      <p:sp>
        <p:nvSpPr>
          <p:cNvPr id="1157" name="Google Shape;1157;p65"/>
          <p:cNvSpPr txBox="1"/>
          <p:nvPr/>
        </p:nvSpPr>
        <p:spPr>
          <a:xfrm>
            <a:off x="8934555" y="12564169"/>
            <a:ext cx="4759152" cy="584775"/>
          </a:xfrm>
          <a:prstGeom prst="rect">
            <a:avLst/>
          </a:prstGeom>
          <a:noFill/>
          <a:ln>
            <a:noFill/>
          </a:ln>
        </p:spPr>
        <p:txBody>
          <a:bodyPr anchorCtr="0" anchor="t" bIns="45700" lIns="0" spcFirstLastPara="1" rIns="91425" wrap="square" tIns="45700">
            <a:noAutofit/>
          </a:bodyPr>
          <a:lstStyle/>
          <a:p>
            <a:pPr indent="0" lvl="0" marL="0" marR="0" rtl="0" algn="l">
              <a:spcBef>
                <a:spcPts val="0"/>
              </a:spcBef>
              <a:spcAft>
                <a:spcPts val="0"/>
              </a:spcAft>
              <a:buNone/>
            </a:pPr>
            <a:r>
              <a:rPr b="1" lang="en-US" sz="3200">
                <a:solidFill>
                  <a:schemeClr val="accent4"/>
                </a:solidFill>
                <a:latin typeface="Montserrat"/>
                <a:ea typeface="Montserrat"/>
                <a:cs typeface="Montserrat"/>
                <a:sym typeface="Montserrat"/>
              </a:rPr>
              <a:t>REQUEST OFFER</a:t>
            </a:r>
            <a:endParaRPr/>
          </a:p>
        </p:txBody>
      </p:sp>
      <p:sp>
        <p:nvSpPr>
          <p:cNvPr id="1158" name="Google Shape;1158;p65"/>
          <p:cNvSpPr txBox="1"/>
          <p:nvPr/>
        </p:nvSpPr>
        <p:spPr>
          <a:xfrm>
            <a:off x="15862308" y="12564169"/>
            <a:ext cx="4759152" cy="584775"/>
          </a:xfrm>
          <a:prstGeom prst="rect">
            <a:avLst/>
          </a:prstGeom>
          <a:noFill/>
          <a:ln>
            <a:noFill/>
          </a:ln>
        </p:spPr>
        <p:txBody>
          <a:bodyPr anchorCtr="0" anchor="t" bIns="45700" lIns="0" spcFirstLastPara="1" rIns="91425" wrap="square" tIns="45700">
            <a:noAutofit/>
          </a:bodyPr>
          <a:lstStyle/>
          <a:p>
            <a:pPr indent="0" lvl="0" marL="0" marR="0" rtl="0" algn="l">
              <a:spcBef>
                <a:spcPts val="0"/>
              </a:spcBef>
              <a:spcAft>
                <a:spcPts val="0"/>
              </a:spcAft>
              <a:buNone/>
            </a:pPr>
            <a:r>
              <a:rPr b="1" lang="en-US" sz="3200">
                <a:solidFill>
                  <a:schemeClr val="accent2"/>
                </a:solidFill>
                <a:latin typeface="Montserrat"/>
                <a:ea typeface="Montserrat"/>
                <a:cs typeface="Montserrat"/>
                <a:sym typeface="Montserrat"/>
              </a:rPr>
              <a:t>REQUEST OFFER</a:t>
            </a:r>
            <a:endParaRPr b="1" sz="3200">
              <a:solidFill>
                <a:schemeClr val="accent2"/>
              </a:solidFill>
              <a:latin typeface="Montserrat"/>
              <a:ea typeface="Montserrat"/>
              <a:cs typeface="Montserrat"/>
              <a:sym typeface="Montserrat"/>
            </a:endParaRPr>
          </a:p>
        </p:txBody>
      </p:sp>
      <p:sp>
        <p:nvSpPr>
          <p:cNvPr id="1159" name="Google Shape;1159;p65"/>
          <p:cNvSpPr txBox="1"/>
          <p:nvPr/>
        </p:nvSpPr>
        <p:spPr>
          <a:xfrm>
            <a:off x="22733166" y="12564169"/>
            <a:ext cx="4759152" cy="584775"/>
          </a:xfrm>
          <a:prstGeom prst="rect">
            <a:avLst/>
          </a:prstGeom>
          <a:noFill/>
          <a:ln>
            <a:noFill/>
          </a:ln>
        </p:spPr>
        <p:txBody>
          <a:bodyPr anchorCtr="0" anchor="t" bIns="45700" lIns="0" spcFirstLastPara="1" rIns="91425" wrap="square" tIns="45700">
            <a:noAutofit/>
          </a:bodyPr>
          <a:lstStyle/>
          <a:p>
            <a:pPr indent="0" lvl="0" marL="0" marR="0" rtl="0" algn="l">
              <a:spcBef>
                <a:spcPts val="0"/>
              </a:spcBef>
              <a:spcAft>
                <a:spcPts val="0"/>
              </a:spcAft>
              <a:buNone/>
            </a:pPr>
            <a:r>
              <a:rPr b="1" lang="en-US" sz="3200">
                <a:solidFill>
                  <a:schemeClr val="accent2"/>
                </a:solidFill>
                <a:latin typeface="Montserrat"/>
                <a:ea typeface="Montserrat"/>
                <a:cs typeface="Montserrat"/>
                <a:sym typeface="Montserrat"/>
              </a:rPr>
              <a:t>REQUEST OFFER</a:t>
            </a:r>
            <a:endParaRPr b="1" sz="3200">
              <a:solidFill>
                <a:schemeClr val="accent2"/>
              </a:solidFill>
              <a:latin typeface="Montserrat"/>
              <a:ea typeface="Montserrat"/>
              <a:cs typeface="Montserrat"/>
              <a:sym typeface="Montserrat"/>
            </a:endParaRPr>
          </a:p>
        </p:txBody>
      </p:sp>
      <p:sp>
        <p:nvSpPr>
          <p:cNvPr id="1160" name="Google Shape;1160;p65"/>
          <p:cNvSpPr/>
          <p:nvPr/>
        </p:nvSpPr>
        <p:spPr>
          <a:xfrm>
            <a:off x="1146975" y="4268906"/>
            <a:ext cx="27082003" cy="2863004"/>
          </a:xfrm>
          <a:prstGeom prst="round2SameRect">
            <a:avLst>
              <a:gd fmla="val 5796" name="adj1"/>
              <a:gd fmla="val 0" name="adj2"/>
            </a:avLst>
          </a:prstGeom>
          <a:solidFill>
            <a:schemeClr val="accent2"/>
          </a:solidFill>
          <a:ln>
            <a:noFill/>
          </a:ln>
        </p:spPr>
        <p:txBody>
          <a:bodyPr anchorCtr="0" anchor="b" bIns="45700" lIns="91425" spcFirstLastPara="1" rIns="91425" wrap="square" tIns="45700">
            <a:noAutofit/>
          </a:bodyPr>
          <a:lstStyle/>
          <a:p>
            <a:pPr indent="0" lvl="0" marL="0" marR="0" rtl="0" algn="l">
              <a:spcBef>
                <a:spcPts val="0"/>
              </a:spcBef>
              <a:spcAft>
                <a:spcPts val="0"/>
              </a:spcAft>
              <a:buNone/>
            </a:pPr>
            <a:r>
              <a:t/>
            </a:r>
            <a:endParaRPr sz="7200">
              <a:solidFill>
                <a:schemeClr val="lt1"/>
              </a:solidFill>
              <a:latin typeface="Montserrat"/>
              <a:ea typeface="Montserrat"/>
              <a:cs typeface="Montserrat"/>
              <a:sym typeface="Montserrat"/>
            </a:endParaRPr>
          </a:p>
        </p:txBody>
      </p:sp>
      <p:sp>
        <p:nvSpPr>
          <p:cNvPr id="1161" name="Google Shape;1161;p65"/>
          <p:cNvSpPr/>
          <p:nvPr/>
        </p:nvSpPr>
        <p:spPr>
          <a:xfrm>
            <a:off x="7686009" y="4268906"/>
            <a:ext cx="7011051" cy="2863004"/>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162" name="Google Shape;1162;p65"/>
          <p:cNvSpPr txBox="1"/>
          <p:nvPr/>
        </p:nvSpPr>
        <p:spPr>
          <a:xfrm>
            <a:off x="2306334" y="4768467"/>
            <a:ext cx="4759152" cy="646331"/>
          </a:xfrm>
          <a:prstGeom prst="rect">
            <a:avLst/>
          </a:prstGeom>
          <a:noFill/>
          <a:ln>
            <a:noFill/>
          </a:ln>
        </p:spPr>
        <p:txBody>
          <a:bodyPr anchorCtr="0" anchor="t" bIns="45700" lIns="0" spcFirstLastPara="1" rIns="91425" wrap="square" tIns="45700">
            <a:noAutofit/>
          </a:bodyPr>
          <a:lstStyle/>
          <a:p>
            <a:pPr indent="0" lvl="0" marL="0" marR="0" rtl="0" algn="l">
              <a:spcBef>
                <a:spcPts val="0"/>
              </a:spcBef>
              <a:spcAft>
                <a:spcPts val="0"/>
              </a:spcAft>
              <a:buNone/>
            </a:pPr>
            <a:r>
              <a:rPr lang="en-US" sz="3600">
                <a:solidFill>
                  <a:schemeClr val="lt1"/>
                </a:solidFill>
                <a:latin typeface="Montserrat"/>
                <a:ea typeface="Montserrat"/>
                <a:cs typeface="Montserrat"/>
                <a:sym typeface="Montserrat"/>
              </a:rPr>
              <a:t>ECONOMIC</a:t>
            </a:r>
            <a:endParaRPr/>
          </a:p>
        </p:txBody>
      </p:sp>
      <p:sp>
        <p:nvSpPr>
          <p:cNvPr id="1163" name="Google Shape;1163;p65"/>
          <p:cNvSpPr txBox="1"/>
          <p:nvPr/>
        </p:nvSpPr>
        <p:spPr>
          <a:xfrm>
            <a:off x="9029148" y="4768467"/>
            <a:ext cx="4759152" cy="646331"/>
          </a:xfrm>
          <a:prstGeom prst="rect">
            <a:avLst/>
          </a:prstGeom>
          <a:noFill/>
          <a:ln>
            <a:noFill/>
          </a:ln>
        </p:spPr>
        <p:txBody>
          <a:bodyPr anchorCtr="0" anchor="t" bIns="45700" lIns="0" spcFirstLastPara="1" rIns="91425" wrap="square" tIns="45700">
            <a:noAutofit/>
          </a:bodyPr>
          <a:lstStyle/>
          <a:p>
            <a:pPr indent="0" lvl="0" marL="0" marR="0" rtl="0" algn="l">
              <a:spcBef>
                <a:spcPts val="0"/>
              </a:spcBef>
              <a:spcAft>
                <a:spcPts val="0"/>
              </a:spcAft>
              <a:buNone/>
            </a:pPr>
            <a:r>
              <a:rPr lang="en-US" sz="3600">
                <a:solidFill>
                  <a:schemeClr val="lt1"/>
                </a:solidFill>
                <a:latin typeface="Montserrat"/>
                <a:ea typeface="Montserrat"/>
                <a:cs typeface="Montserrat"/>
                <a:sym typeface="Montserrat"/>
              </a:rPr>
              <a:t>POPULAR</a:t>
            </a:r>
            <a:endParaRPr/>
          </a:p>
        </p:txBody>
      </p:sp>
      <p:sp>
        <p:nvSpPr>
          <p:cNvPr id="1164" name="Google Shape;1164;p65"/>
          <p:cNvSpPr txBox="1"/>
          <p:nvPr/>
        </p:nvSpPr>
        <p:spPr>
          <a:xfrm>
            <a:off x="15956902" y="4768467"/>
            <a:ext cx="4759152" cy="646331"/>
          </a:xfrm>
          <a:prstGeom prst="rect">
            <a:avLst/>
          </a:prstGeom>
          <a:noFill/>
          <a:ln>
            <a:noFill/>
          </a:ln>
        </p:spPr>
        <p:txBody>
          <a:bodyPr anchorCtr="0" anchor="t" bIns="45700" lIns="0" spcFirstLastPara="1" rIns="91425" wrap="square" tIns="45700">
            <a:noAutofit/>
          </a:bodyPr>
          <a:lstStyle/>
          <a:p>
            <a:pPr indent="0" lvl="0" marL="0" marR="0" rtl="0" algn="l">
              <a:spcBef>
                <a:spcPts val="0"/>
              </a:spcBef>
              <a:spcAft>
                <a:spcPts val="0"/>
              </a:spcAft>
              <a:buNone/>
            </a:pPr>
            <a:r>
              <a:rPr lang="en-US" sz="3600">
                <a:solidFill>
                  <a:schemeClr val="lt1"/>
                </a:solidFill>
                <a:latin typeface="Montserrat"/>
                <a:ea typeface="Montserrat"/>
                <a:cs typeface="Montserrat"/>
                <a:sym typeface="Montserrat"/>
              </a:rPr>
              <a:t>BUSINESS</a:t>
            </a:r>
            <a:endParaRPr/>
          </a:p>
        </p:txBody>
      </p:sp>
      <p:sp>
        <p:nvSpPr>
          <p:cNvPr id="1165" name="Google Shape;1165;p65"/>
          <p:cNvSpPr/>
          <p:nvPr/>
        </p:nvSpPr>
        <p:spPr>
          <a:xfrm>
            <a:off x="2167585" y="5321309"/>
            <a:ext cx="2456122" cy="14465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8800">
                <a:solidFill>
                  <a:schemeClr val="lt1"/>
                </a:solidFill>
                <a:latin typeface="Montserrat"/>
                <a:ea typeface="Montserrat"/>
                <a:cs typeface="Montserrat"/>
                <a:sym typeface="Montserrat"/>
              </a:rPr>
              <a:t>$99</a:t>
            </a:r>
            <a:endParaRPr/>
          </a:p>
        </p:txBody>
      </p:sp>
      <p:sp>
        <p:nvSpPr>
          <p:cNvPr id="1166" name="Google Shape;1166;p65"/>
          <p:cNvSpPr txBox="1"/>
          <p:nvPr/>
        </p:nvSpPr>
        <p:spPr>
          <a:xfrm>
            <a:off x="22796228" y="4768467"/>
            <a:ext cx="4759152" cy="646331"/>
          </a:xfrm>
          <a:prstGeom prst="rect">
            <a:avLst/>
          </a:prstGeom>
          <a:noFill/>
          <a:ln>
            <a:noFill/>
          </a:ln>
        </p:spPr>
        <p:txBody>
          <a:bodyPr anchorCtr="0" anchor="t" bIns="45700" lIns="0" spcFirstLastPara="1" rIns="91425" wrap="square" tIns="45700">
            <a:noAutofit/>
          </a:bodyPr>
          <a:lstStyle/>
          <a:p>
            <a:pPr indent="0" lvl="0" marL="0" marR="0" rtl="0" algn="l">
              <a:spcBef>
                <a:spcPts val="0"/>
              </a:spcBef>
              <a:spcAft>
                <a:spcPts val="0"/>
              </a:spcAft>
              <a:buNone/>
            </a:pPr>
            <a:r>
              <a:rPr lang="en-US" sz="3600">
                <a:solidFill>
                  <a:schemeClr val="lt1"/>
                </a:solidFill>
                <a:latin typeface="Montserrat"/>
                <a:ea typeface="Montserrat"/>
                <a:cs typeface="Montserrat"/>
                <a:sym typeface="Montserrat"/>
              </a:rPr>
              <a:t>BRILLAND</a:t>
            </a:r>
            <a:endParaRPr/>
          </a:p>
        </p:txBody>
      </p:sp>
      <p:sp>
        <p:nvSpPr>
          <p:cNvPr id="1167" name="Google Shape;1167;p65"/>
          <p:cNvSpPr/>
          <p:nvPr/>
        </p:nvSpPr>
        <p:spPr>
          <a:xfrm>
            <a:off x="8892550" y="5321309"/>
            <a:ext cx="2937022" cy="14465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8800">
                <a:solidFill>
                  <a:schemeClr val="lt1"/>
                </a:solidFill>
                <a:latin typeface="Montserrat"/>
                <a:ea typeface="Montserrat"/>
                <a:cs typeface="Montserrat"/>
                <a:sym typeface="Montserrat"/>
              </a:rPr>
              <a:t>$199</a:t>
            </a:r>
            <a:endParaRPr/>
          </a:p>
        </p:txBody>
      </p:sp>
      <p:sp>
        <p:nvSpPr>
          <p:cNvPr id="1168" name="Google Shape;1168;p65"/>
          <p:cNvSpPr/>
          <p:nvPr/>
        </p:nvSpPr>
        <p:spPr>
          <a:xfrm>
            <a:off x="15839692" y="5321309"/>
            <a:ext cx="3159839" cy="14465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8800">
                <a:solidFill>
                  <a:schemeClr val="lt1"/>
                </a:solidFill>
                <a:latin typeface="Montserrat"/>
                <a:ea typeface="Montserrat"/>
                <a:cs typeface="Montserrat"/>
                <a:sym typeface="Montserrat"/>
              </a:rPr>
              <a:t>$299</a:t>
            </a:r>
            <a:endParaRPr/>
          </a:p>
        </p:txBody>
      </p:sp>
      <p:sp>
        <p:nvSpPr>
          <p:cNvPr id="1169" name="Google Shape;1169;p65"/>
          <p:cNvSpPr/>
          <p:nvPr/>
        </p:nvSpPr>
        <p:spPr>
          <a:xfrm>
            <a:off x="22642389" y="5321309"/>
            <a:ext cx="3163045" cy="14465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8800">
                <a:solidFill>
                  <a:schemeClr val="lt1"/>
                </a:solidFill>
                <a:latin typeface="Montserrat"/>
                <a:ea typeface="Montserrat"/>
                <a:cs typeface="Montserrat"/>
                <a:sym typeface="Montserrat"/>
              </a:rPr>
              <a:t>$399</a:t>
            </a:r>
            <a:endParaRPr/>
          </a:p>
        </p:txBody>
      </p:sp>
      <p:cxnSp>
        <p:nvCxnSpPr>
          <p:cNvPr id="1170" name="Google Shape;1170;p65"/>
          <p:cNvCxnSpPr/>
          <p:nvPr/>
        </p:nvCxnSpPr>
        <p:spPr>
          <a:xfrm>
            <a:off x="21593823" y="4282557"/>
            <a:ext cx="0" cy="2849353"/>
          </a:xfrm>
          <a:prstGeom prst="straightConnector1">
            <a:avLst/>
          </a:prstGeom>
          <a:noFill/>
          <a:ln cap="flat" cmpd="sng" w="38100">
            <a:solidFill>
              <a:schemeClr val="lt1">
                <a:alpha val="38823"/>
              </a:schemeClr>
            </a:solidFill>
            <a:prstDash val="solid"/>
            <a:miter lim="800000"/>
            <a:headEnd len="sm" w="sm" type="none"/>
            <a:tailEnd len="sm" w="sm" type="none"/>
          </a:ln>
        </p:spPr>
      </p:cxnSp>
      <p:grpSp>
        <p:nvGrpSpPr>
          <p:cNvPr id="1171" name="Google Shape;1171;p65"/>
          <p:cNvGrpSpPr/>
          <p:nvPr/>
        </p:nvGrpSpPr>
        <p:grpSpPr>
          <a:xfrm>
            <a:off x="1155645" y="2796401"/>
            <a:ext cx="876300" cy="342900"/>
            <a:chOff x="19773900" y="-1752600"/>
            <a:chExt cx="876300" cy="342900"/>
          </a:xfrm>
        </p:grpSpPr>
        <p:sp>
          <p:nvSpPr>
            <p:cNvPr id="1172" name="Google Shape;1172;p65"/>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173" name="Google Shape;1173;p65"/>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174" name="Google Shape;1174;p65"/>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4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8" name="Shape 1178"/>
        <p:cNvGrpSpPr/>
        <p:nvPr/>
      </p:nvGrpSpPr>
      <p:grpSpPr>
        <a:xfrm>
          <a:off x="0" y="0"/>
          <a:ext cx="0" cy="0"/>
          <a:chOff x="0" y="0"/>
          <a:chExt cx="0" cy="0"/>
        </a:xfrm>
      </p:grpSpPr>
      <p:sp>
        <p:nvSpPr>
          <p:cNvPr id="1179" name="Google Shape;1179;p66"/>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180" name="Google Shape;1180;p66"/>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1181" name="Google Shape;1181;p66"/>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INVESTMENT </a:t>
            </a:r>
            <a:r>
              <a:rPr b="1" lang="en-US" sz="10000">
                <a:solidFill>
                  <a:schemeClr val="accent2"/>
                </a:solidFill>
                <a:latin typeface="Montserrat"/>
                <a:ea typeface="Montserrat"/>
                <a:cs typeface="Montserrat"/>
                <a:sym typeface="Montserrat"/>
              </a:rPr>
              <a:t>REQUIRED</a:t>
            </a:r>
            <a:endParaRPr/>
          </a:p>
        </p:txBody>
      </p:sp>
      <p:pic>
        <p:nvPicPr>
          <p:cNvPr id="1182" name="Google Shape;1182;p66"/>
          <p:cNvPicPr preferRelativeResize="0"/>
          <p:nvPr/>
        </p:nvPicPr>
        <p:blipFill rotWithShape="1">
          <a:blip r:embed="rId3">
            <a:alphaModFix/>
          </a:blip>
          <a:srcRect b="0" l="0" r="0" t="0"/>
          <a:stretch/>
        </p:blipFill>
        <p:spPr>
          <a:xfrm>
            <a:off x="18691319" y="5071623"/>
            <a:ext cx="7939835" cy="7939835"/>
          </a:xfrm>
          <a:prstGeom prst="rect">
            <a:avLst/>
          </a:prstGeom>
          <a:noFill/>
          <a:ln>
            <a:noFill/>
          </a:ln>
        </p:spPr>
      </p:pic>
      <p:sp>
        <p:nvSpPr>
          <p:cNvPr id="1183" name="Google Shape;1183;p66"/>
          <p:cNvSpPr/>
          <p:nvPr/>
        </p:nvSpPr>
        <p:spPr>
          <a:xfrm>
            <a:off x="19868364" y="6407836"/>
            <a:ext cx="5585744" cy="5585746"/>
          </a:xfrm>
          <a:prstGeom prst="ellipse">
            <a:avLst/>
          </a:prstGeom>
          <a:solidFill>
            <a:srgbClr val="FFFFFF"/>
          </a:solidFill>
          <a:ln>
            <a:noFill/>
          </a:ln>
        </p:spPr>
        <p:txBody>
          <a:bodyPr anchorCtr="0" anchor="ctr" bIns="45700" lIns="22850" spcFirstLastPara="1" rIns="22850" wrap="square" tIns="45700">
            <a:noAutofit/>
          </a:bodyPr>
          <a:lstStyle/>
          <a:p>
            <a:pPr indent="0" lvl="0" marL="0" marR="0" rtl="0" algn="ctr">
              <a:spcBef>
                <a:spcPts val="0"/>
              </a:spcBef>
              <a:spcAft>
                <a:spcPts val="0"/>
              </a:spcAft>
              <a:buNone/>
            </a:pPr>
            <a:r>
              <a:t/>
            </a:r>
            <a:endParaRPr sz="5400">
              <a:solidFill>
                <a:srgbClr val="0F1113"/>
              </a:solidFill>
              <a:latin typeface="Montserrat"/>
              <a:ea typeface="Montserrat"/>
              <a:cs typeface="Montserrat"/>
              <a:sym typeface="Montserrat"/>
            </a:endParaRPr>
          </a:p>
        </p:txBody>
      </p:sp>
      <p:sp>
        <p:nvSpPr>
          <p:cNvPr id="1184" name="Google Shape;1184;p66"/>
          <p:cNvSpPr/>
          <p:nvPr/>
        </p:nvSpPr>
        <p:spPr>
          <a:xfrm>
            <a:off x="20286967" y="8002965"/>
            <a:ext cx="4748537" cy="553998"/>
          </a:xfrm>
          <a:prstGeom prst="rect">
            <a:avLst/>
          </a:prstGeom>
          <a:noFill/>
          <a:ln>
            <a:noFill/>
          </a:ln>
        </p:spPr>
        <p:txBody>
          <a:bodyPr anchorCtr="0" anchor="t" bIns="0" lIns="0" spcFirstLastPara="1" rIns="0" wrap="square" tIns="0">
            <a:noAutofit/>
          </a:bodyPr>
          <a:lstStyle/>
          <a:p>
            <a:pPr indent="0" lvl="0" marL="0" marR="0" rtl="0" algn="ctr">
              <a:lnSpc>
                <a:spcPct val="100000"/>
              </a:lnSpc>
              <a:spcBef>
                <a:spcPts val="0"/>
              </a:spcBef>
              <a:spcAft>
                <a:spcPts val="0"/>
              </a:spcAft>
              <a:buNone/>
            </a:pPr>
            <a:r>
              <a:rPr lang="en-US" sz="3600">
                <a:solidFill>
                  <a:schemeClr val="accent2"/>
                </a:solidFill>
                <a:latin typeface="Montserrat"/>
                <a:ea typeface="Montserrat"/>
                <a:cs typeface="Montserrat"/>
                <a:sym typeface="Montserrat"/>
              </a:rPr>
              <a:t>TOTAL ASK</a:t>
            </a:r>
            <a:endParaRPr/>
          </a:p>
        </p:txBody>
      </p:sp>
      <p:sp>
        <p:nvSpPr>
          <p:cNvPr id="1185" name="Google Shape;1185;p66"/>
          <p:cNvSpPr/>
          <p:nvPr/>
        </p:nvSpPr>
        <p:spPr>
          <a:xfrm>
            <a:off x="11541051" y="7422329"/>
            <a:ext cx="3723683" cy="666849"/>
          </a:xfrm>
          <a:prstGeom prst="rect">
            <a:avLst/>
          </a:prstGeom>
          <a:noFill/>
          <a:ln>
            <a:noFill/>
          </a:ln>
        </p:spPr>
        <p:txBody>
          <a:bodyPr anchorCtr="0" anchor="t" bIns="25400" lIns="25400" spcFirstLastPara="1" rIns="25400" wrap="square" tIns="25400">
            <a:noAutofit/>
          </a:bodyPr>
          <a:lstStyle/>
          <a:p>
            <a:pPr indent="0" lvl="0" marL="0" marR="0" rtl="0" algn="l">
              <a:lnSpc>
                <a:spcPct val="100000"/>
              </a:lnSpc>
              <a:spcBef>
                <a:spcPts val="0"/>
              </a:spcBef>
              <a:spcAft>
                <a:spcPts val="0"/>
              </a:spcAft>
              <a:buNone/>
            </a:pPr>
            <a:r>
              <a:rPr lang="en-US" sz="4000">
                <a:solidFill>
                  <a:srgbClr val="686B73"/>
                </a:solidFill>
                <a:latin typeface="Montserrat"/>
                <a:ea typeface="Montserrat"/>
                <a:cs typeface="Montserrat"/>
                <a:sym typeface="Montserrat"/>
              </a:rPr>
              <a:t>MARKETING</a:t>
            </a:r>
            <a:endParaRPr sz="4000">
              <a:solidFill>
                <a:srgbClr val="686B73"/>
              </a:solidFill>
              <a:latin typeface="Montserrat"/>
              <a:ea typeface="Montserrat"/>
              <a:cs typeface="Montserrat"/>
              <a:sym typeface="Montserrat"/>
            </a:endParaRPr>
          </a:p>
        </p:txBody>
      </p:sp>
      <p:sp>
        <p:nvSpPr>
          <p:cNvPr id="1186" name="Google Shape;1186;p66"/>
          <p:cNvSpPr/>
          <p:nvPr/>
        </p:nvSpPr>
        <p:spPr>
          <a:xfrm>
            <a:off x="20461114" y="8574076"/>
            <a:ext cx="4400244" cy="1282402"/>
          </a:xfrm>
          <a:prstGeom prst="rect">
            <a:avLst/>
          </a:prstGeom>
          <a:noFill/>
          <a:ln>
            <a:noFill/>
          </a:ln>
        </p:spPr>
        <p:txBody>
          <a:bodyPr anchorCtr="0" anchor="t" bIns="25400" lIns="25400" spcFirstLastPara="1" rIns="25400" wrap="square" tIns="25400">
            <a:noAutofit/>
          </a:bodyPr>
          <a:lstStyle/>
          <a:p>
            <a:pPr indent="0" lvl="0" marL="0" marR="0" rtl="0" algn="ctr">
              <a:lnSpc>
                <a:spcPct val="100000"/>
              </a:lnSpc>
              <a:spcBef>
                <a:spcPts val="0"/>
              </a:spcBef>
              <a:spcAft>
                <a:spcPts val="0"/>
              </a:spcAft>
              <a:buNone/>
            </a:pPr>
            <a:r>
              <a:rPr b="1" lang="en-US" sz="8000">
                <a:solidFill>
                  <a:schemeClr val="accent4"/>
                </a:solidFill>
                <a:latin typeface="Montserrat"/>
                <a:ea typeface="Montserrat"/>
                <a:cs typeface="Montserrat"/>
                <a:sym typeface="Montserrat"/>
              </a:rPr>
              <a:t>1,412,176</a:t>
            </a:r>
            <a:endParaRPr/>
          </a:p>
        </p:txBody>
      </p:sp>
      <p:sp>
        <p:nvSpPr>
          <p:cNvPr id="1187" name="Google Shape;1187;p66"/>
          <p:cNvSpPr/>
          <p:nvPr/>
        </p:nvSpPr>
        <p:spPr>
          <a:xfrm>
            <a:off x="11541051" y="6262025"/>
            <a:ext cx="3177152" cy="1066959"/>
          </a:xfrm>
          <a:prstGeom prst="rect">
            <a:avLst/>
          </a:prstGeom>
          <a:noFill/>
          <a:ln>
            <a:noFill/>
          </a:ln>
        </p:spPr>
        <p:txBody>
          <a:bodyPr anchorCtr="0" anchor="ctr" bIns="25400" lIns="25400" spcFirstLastPara="1" rIns="25400" wrap="square" tIns="25400">
            <a:noAutofit/>
          </a:bodyPr>
          <a:lstStyle/>
          <a:p>
            <a:pPr indent="0" lvl="0" marL="0" marR="0" rtl="0" algn="l">
              <a:lnSpc>
                <a:spcPct val="100000"/>
              </a:lnSpc>
              <a:spcBef>
                <a:spcPts val="0"/>
              </a:spcBef>
              <a:spcAft>
                <a:spcPts val="0"/>
              </a:spcAft>
              <a:buNone/>
            </a:pPr>
            <a:r>
              <a:rPr b="1" lang="en-US" sz="6600">
                <a:solidFill>
                  <a:schemeClr val="accent1"/>
                </a:solidFill>
                <a:latin typeface="Montserrat"/>
                <a:ea typeface="Montserrat"/>
                <a:cs typeface="Montserrat"/>
                <a:sym typeface="Montserrat"/>
              </a:rPr>
              <a:t>147,810</a:t>
            </a:r>
            <a:endParaRPr/>
          </a:p>
        </p:txBody>
      </p:sp>
      <p:sp>
        <p:nvSpPr>
          <p:cNvPr id="1188" name="Google Shape;1188;p66"/>
          <p:cNvSpPr/>
          <p:nvPr/>
        </p:nvSpPr>
        <p:spPr>
          <a:xfrm>
            <a:off x="11541051" y="11120724"/>
            <a:ext cx="4411746" cy="666849"/>
          </a:xfrm>
          <a:prstGeom prst="rect">
            <a:avLst/>
          </a:prstGeom>
          <a:noFill/>
          <a:ln>
            <a:noFill/>
          </a:ln>
        </p:spPr>
        <p:txBody>
          <a:bodyPr anchorCtr="0" anchor="t" bIns="25400" lIns="25400" spcFirstLastPara="1" rIns="25400" wrap="square" tIns="25400">
            <a:noAutofit/>
          </a:bodyPr>
          <a:lstStyle/>
          <a:p>
            <a:pPr indent="0" lvl="0" marL="0" marR="0" rtl="0" algn="l">
              <a:lnSpc>
                <a:spcPct val="100000"/>
              </a:lnSpc>
              <a:spcBef>
                <a:spcPts val="0"/>
              </a:spcBef>
              <a:spcAft>
                <a:spcPts val="0"/>
              </a:spcAft>
              <a:buNone/>
            </a:pPr>
            <a:r>
              <a:rPr lang="en-US" sz="4000">
                <a:solidFill>
                  <a:srgbClr val="686B73"/>
                </a:solidFill>
                <a:latin typeface="Montserrat"/>
                <a:ea typeface="Montserrat"/>
                <a:cs typeface="Montserrat"/>
                <a:sym typeface="Montserrat"/>
              </a:rPr>
              <a:t>OPERATIONAL</a:t>
            </a:r>
            <a:endParaRPr/>
          </a:p>
        </p:txBody>
      </p:sp>
      <p:sp>
        <p:nvSpPr>
          <p:cNvPr id="1189" name="Google Shape;1189;p66"/>
          <p:cNvSpPr/>
          <p:nvPr/>
        </p:nvSpPr>
        <p:spPr>
          <a:xfrm>
            <a:off x="11541051" y="10005019"/>
            <a:ext cx="3558667" cy="1066959"/>
          </a:xfrm>
          <a:prstGeom prst="rect">
            <a:avLst/>
          </a:prstGeom>
          <a:noFill/>
          <a:ln>
            <a:noFill/>
          </a:ln>
        </p:spPr>
        <p:txBody>
          <a:bodyPr anchorCtr="0" anchor="ctr" bIns="25400" lIns="25400" spcFirstLastPara="1" rIns="25400" wrap="square" tIns="25400">
            <a:noAutofit/>
          </a:bodyPr>
          <a:lstStyle/>
          <a:p>
            <a:pPr indent="0" lvl="0" marL="0" marR="0" rtl="0" algn="l">
              <a:lnSpc>
                <a:spcPct val="100000"/>
              </a:lnSpc>
              <a:spcBef>
                <a:spcPts val="0"/>
              </a:spcBef>
              <a:spcAft>
                <a:spcPts val="0"/>
              </a:spcAft>
              <a:buNone/>
            </a:pPr>
            <a:r>
              <a:rPr b="1" lang="en-US" sz="6600">
                <a:solidFill>
                  <a:schemeClr val="accent4"/>
                </a:solidFill>
                <a:latin typeface="Montserrat"/>
                <a:ea typeface="Montserrat"/>
                <a:cs typeface="Montserrat"/>
                <a:sym typeface="Montserrat"/>
              </a:rPr>
              <a:t>787,498</a:t>
            </a:r>
            <a:endParaRPr/>
          </a:p>
        </p:txBody>
      </p:sp>
      <p:sp>
        <p:nvSpPr>
          <p:cNvPr id="1190" name="Google Shape;1190;p66"/>
          <p:cNvSpPr/>
          <p:nvPr/>
        </p:nvSpPr>
        <p:spPr>
          <a:xfrm>
            <a:off x="3415247" y="7377730"/>
            <a:ext cx="3794875" cy="666850"/>
          </a:xfrm>
          <a:prstGeom prst="rect">
            <a:avLst/>
          </a:prstGeom>
          <a:noFill/>
          <a:ln>
            <a:noFill/>
          </a:ln>
        </p:spPr>
        <p:txBody>
          <a:bodyPr anchorCtr="0" anchor="t" bIns="25400" lIns="25400" spcFirstLastPara="1" rIns="25400" wrap="square" tIns="25400">
            <a:noAutofit/>
          </a:bodyPr>
          <a:lstStyle/>
          <a:p>
            <a:pPr indent="0" lvl="0" marL="0" marR="0" rtl="0" algn="l">
              <a:lnSpc>
                <a:spcPct val="100000"/>
              </a:lnSpc>
              <a:spcBef>
                <a:spcPts val="0"/>
              </a:spcBef>
              <a:spcAft>
                <a:spcPts val="0"/>
              </a:spcAft>
              <a:buNone/>
            </a:pPr>
            <a:r>
              <a:rPr lang="en-US" sz="4000">
                <a:solidFill>
                  <a:srgbClr val="686B73"/>
                </a:solidFill>
                <a:latin typeface="Montserrat"/>
                <a:ea typeface="Montserrat"/>
                <a:cs typeface="Montserrat"/>
                <a:sym typeface="Montserrat"/>
              </a:rPr>
              <a:t>HOSPITAL</a:t>
            </a:r>
            <a:endParaRPr sz="4000">
              <a:solidFill>
                <a:srgbClr val="686B73"/>
              </a:solidFill>
              <a:latin typeface="Montserrat"/>
              <a:ea typeface="Montserrat"/>
              <a:cs typeface="Montserrat"/>
              <a:sym typeface="Montserrat"/>
            </a:endParaRPr>
          </a:p>
        </p:txBody>
      </p:sp>
      <p:sp>
        <p:nvSpPr>
          <p:cNvPr id="1191" name="Google Shape;1191;p66"/>
          <p:cNvSpPr/>
          <p:nvPr/>
        </p:nvSpPr>
        <p:spPr>
          <a:xfrm>
            <a:off x="3415247" y="6168671"/>
            <a:ext cx="3388749" cy="1066959"/>
          </a:xfrm>
          <a:prstGeom prst="rect">
            <a:avLst/>
          </a:prstGeom>
          <a:noFill/>
          <a:ln>
            <a:noFill/>
          </a:ln>
        </p:spPr>
        <p:txBody>
          <a:bodyPr anchorCtr="0" anchor="t" bIns="25400" lIns="25400" spcFirstLastPara="1" rIns="25400" wrap="square" tIns="25400">
            <a:noAutofit/>
          </a:bodyPr>
          <a:lstStyle/>
          <a:p>
            <a:pPr indent="0" lvl="0" marL="0" marR="0" rtl="0" algn="l">
              <a:lnSpc>
                <a:spcPct val="100000"/>
              </a:lnSpc>
              <a:spcBef>
                <a:spcPts val="0"/>
              </a:spcBef>
              <a:spcAft>
                <a:spcPts val="0"/>
              </a:spcAft>
              <a:buNone/>
            </a:pPr>
            <a:r>
              <a:rPr b="1" lang="en-US" sz="6600">
                <a:solidFill>
                  <a:schemeClr val="accent3"/>
                </a:solidFill>
                <a:latin typeface="Montserrat"/>
                <a:ea typeface="Montserrat"/>
                <a:cs typeface="Montserrat"/>
                <a:sym typeface="Montserrat"/>
              </a:rPr>
              <a:t>208,010</a:t>
            </a:r>
            <a:endParaRPr/>
          </a:p>
        </p:txBody>
      </p:sp>
      <p:sp>
        <p:nvSpPr>
          <p:cNvPr id="1192" name="Google Shape;1192;p66"/>
          <p:cNvSpPr/>
          <p:nvPr/>
        </p:nvSpPr>
        <p:spPr>
          <a:xfrm>
            <a:off x="3415247" y="11120724"/>
            <a:ext cx="5076522" cy="666849"/>
          </a:xfrm>
          <a:prstGeom prst="rect">
            <a:avLst/>
          </a:prstGeom>
          <a:noFill/>
          <a:ln>
            <a:noFill/>
          </a:ln>
        </p:spPr>
        <p:txBody>
          <a:bodyPr anchorCtr="0" anchor="t" bIns="25400" lIns="25400" spcFirstLastPara="1" rIns="25400" wrap="square" tIns="25400">
            <a:noAutofit/>
          </a:bodyPr>
          <a:lstStyle/>
          <a:p>
            <a:pPr indent="0" lvl="0" marL="0" marR="0" rtl="0" algn="l">
              <a:lnSpc>
                <a:spcPct val="100000"/>
              </a:lnSpc>
              <a:spcBef>
                <a:spcPts val="0"/>
              </a:spcBef>
              <a:spcAft>
                <a:spcPts val="0"/>
              </a:spcAft>
              <a:buNone/>
            </a:pPr>
            <a:r>
              <a:rPr lang="en-US" sz="4000">
                <a:solidFill>
                  <a:srgbClr val="686B73"/>
                </a:solidFill>
                <a:latin typeface="Montserrat"/>
                <a:ea typeface="Montserrat"/>
                <a:cs typeface="Montserrat"/>
                <a:sym typeface="Montserrat"/>
              </a:rPr>
              <a:t>PREVIOUS LOAN</a:t>
            </a:r>
            <a:endParaRPr sz="4000">
              <a:solidFill>
                <a:srgbClr val="686B73"/>
              </a:solidFill>
              <a:latin typeface="Montserrat"/>
              <a:ea typeface="Montserrat"/>
              <a:cs typeface="Montserrat"/>
              <a:sym typeface="Montserrat"/>
            </a:endParaRPr>
          </a:p>
        </p:txBody>
      </p:sp>
      <p:sp>
        <p:nvSpPr>
          <p:cNvPr id="1193" name="Google Shape;1193;p66"/>
          <p:cNvSpPr/>
          <p:nvPr/>
        </p:nvSpPr>
        <p:spPr>
          <a:xfrm>
            <a:off x="3415247" y="9911665"/>
            <a:ext cx="3488134" cy="1066959"/>
          </a:xfrm>
          <a:prstGeom prst="rect">
            <a:avLst/>
          </a:prstGeom>
          <a:noFill/>
          <a:ln>
            <a:noFill/>
          </a:ln>
        </p:spPr>
        <p:txBody>
          <a:bodyPr anchorCtr="0" anchor="t" bIns="25400" lIns="25400" spcFirstLastPara="1" rIns="25400" wrap="square" tIns="25400">
            <a:noAutofit/>
          </a:bodyPr>
          <a:lstStyle/>
          <a:p>
            <a:pPr indent="0" lvl="0" marL="0" marR="0" rtl="0" algn="l">
              <a:lnSpc>
                <a:spcPct val="100000"/>
              </a:lnSpc>
              <a:spcBef>
                <a:spcPts val="0"/>
              </a:spcBef>
              <a:spcAft>
                <a:spcPts val="0"/>
              </a:spcAft>
              <a:buNone/>
            </a:pPr>
            <a:r>
              <a:rPr b="1" lang="en-US" sz="6600">
                <a:solidFill>
                  <a:schemeClr val="accent2"/>
                </a:solidFill>
                <a:latin typeface="Montserrat"/>
                <a:ea typeface="Montserrat"/>
                <a:cs typeface="Montserrat"/>
                <a:sym typeface="Montserrat"/>
              </a:rPr>
              <a:t>268,858</a:t>
            </a:r>
            <a:endParaRPr/>
          </a:p>
        </p:txBody>
      </p:sp>
      <p:grpSp>
        <p:nvGrpSpPr>
          <p:cNvPr id="1194" name="Google Shape;1194;p66"/>
          <p:cNvGrpSpPr/>
          <p:nvPr/>
        </p:nvGrpSpPr>
        <p:grpSpPr>
          <a:xfrm>
            <a:off x="1155645" y="2796401"/>
            <a:ext cx="876300" cy="342900"/>
            <a:chOff x="19773900" y="-1752600"/>
            <a:chExt cx="876300" cy="342900"/>
          </a:xfrm>
        </p:grpSpPr>
        <p:sp>
          <p:nvSpPr>
            <p:cNvPr id="1195" name="Google Shape;1195;p66"/>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196" name="Google Shape;1196;p66"/>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197" name="Google Shape;1197;p66"/>
          <p:cNvSpPr/>
          <p:nvPr/>
        </p:nvSpPr>
        <p:spPr>
          <a:xfrm>
            <a:off x="1036816" y="10045244"/>
            <a:ext cx="1333276" cy="1558942"/>
          </a:xfrm>
          <a:custGeom>
            <a:rect b="b" l="l" r="r" t="t"/>
            <a:pathLst>
              <a:path extrusionOk="0" h="1593717" w="1363018">
                <a:moveTo>
                  <a:pt x="634399" y="454071"/>
                </a:moveTo>
                <a:lnTo>
                  <a:pt x="634399" y="537305"/>
                </a:lnTo>
                <a:lnTo>
                  <a:pt x="551164" y="537305"/>
                </a:lnTo>
                <a:lnTo>
                  <a:pt x="551164" y="644950"/>
                </a:lnTo>
                <a:lnTo>
                  <a:pt x="634399" y="644950"/>
                </a:lnTo>
                <a:lnTo>
                  <a:pt x="634399" y="728184"/>
                </a:lnTo>
                <a:lnTo>
                  <a:pt x="742044" y="728184"/>
                </a:lnTo>
                <a:lnTo>
                  <a:pt x="742044" y="644950"/>
                </a:lnTo>
                <a:lnTo>
                  <a:pt x="825278" y="644950"/>
                </a:lnTo>
                <a:lnTo>
                  <a:pt x="825278" y="537305"/>
                </a:lnTo>
                <a:lnTo>
                  <a:pt x="742044" y="537305"/>
                </a:lnTo>
                <a:lnTo>
                  <a:pt x="742044" y="454071"/>
                </a:lnTo>
                <a:close/>
                <a:moveTo>
                  <a:pt x="681930" y="319003"/>
                </a:moveTo>
                <a:cubicBezTo>
                  <a:pt x="720106" y="319003"/>
                  <a:pt x="756991" y="327283"/>
                  <a:pt x="791403" y="343736"/>
                </a:cubicBezTo>
                <a:cubicBezTo>
                  <a:pt x="817535" y="356211"/>
                  <a:pt x="841302" y="373095"/>
                  <a:pt x="861949" y="393742"/>
                </a:cubicBezTo>
                <a:cubicBezTo>
                  <a:pt x="897759" y="429552"/>
                  <a:pt x="921955" y="474718"/>
                  <a:pt x="931741" y="524185"/>
                </a:cubicBezTo>
                <a:cubicBezTo>
                  <a:pt x="948410" y="607957"/>
                  <a:pt x="922278" y="694095"/>
                  <a:pt x="862056" y="754531"/>
                </a:cubicBezTo>
                <a:lnTo>
                  <a:pt x="681607" y="934979"/>
                </a:lnTo>
                <a:lnTo>
                  <a:pt x="501159" y="754639"/>
                </a:lnTo>
                <a:cubicBezTo>
                  <a:pt x="452982" y="706355"/>
                  <a:pt x="426420" y="642369"/>
                  <a:pt x="426420" y="574190"/>
                </a:cubicBezTo>
                <a:cubicBezTo>
                  <a:pt x="426420" y="506012"/>
                  <a:pt x="452982" y="441919"/>
                  <a:pt x="501159" y="393742"/>
                </a:cubicBezTo>
                <a:cubicBezTo>
                  <a:pt x="549336" y="345565"/>
                  <a:pt x="613536" y="319003"/>
                  <a:pt x="681930" y="319003"/>
                </a:cubicBezTo>
                <a:close/>
                <a:moveTo>
                  <a:pt x="677395" y="219647"/>
                </a:moveTo>
                <a:cubicBezTo>
                  <a:pt x="588077" y="220672"/>
                  <a:pt x="499090" y="255261"/>
                  <a:pt x="430937" y="323413"/>
                </a:cubicBezTo>
                <a:cubicBezTo>
                  <a:pt x="361790" y="392667"/>
                  <a:pt x="327163" y="483320"/>
                  <a:pt x="327163" y="573975"/>
                </a:cubicBezTo>
                <a:cubicBezTo>
                  <a:pt x="327163" y="664629"/>
                  <a:pt x="361790" y="755391"/>
                  <a:pt x="430937" y="824538"/>
                </a:cubicBezTo>
                <a:lnTo>
                  <a:pt x="681501" y="1075101"/>
                </a:lnTo>
                <a:lnTo>
                  <a:pt x="932063" y="824430"/>
                </a:lnTo>
                <a:cubicBezTo>
                  <a:pt x="1018954" y="737539"/>
                  <a:pt x="1051324" y="616775"/>
                  <a:pt x="1029063" y="504721"/>
                </a:cubicBezTo>
                <a:cubicBezTo>
                  <a:pt x="1015943" y="438370"/>
                  <a:pt x="983574" y="374922"/>
                  <a:pt x="932063" y="323413"/>
                </a:cubicBezTo>
                <a:cubicBezTo>
                  <a:pt x="902706" y="294054"/>
                  <a:pt x="869477" y="270934"/>
                  <a:pt x="834096" y="254050"/>
                </a:cubicBezTo>
                <a:cubicBezTo>
                  <a:pt x="784696" y="230499"/>
                  <a:pt x="730986" y="219031"/>
                  <a:pt x="677395" y="219647"/>
                </a:cubicBezTo>
                <a:close/>
                <a:moveTo>
                  <a:pt x="225647" y="46"/>
                </a:moveTo>
                <a:cubicBezTo>
                  <a:pt x="404267" y="-3072"/>
                  <a:pt x="472446" y="152105"/>
                  <a:pt x="681500" y="152105"/>
                </a:cubicBezTo>
                <a:cubicBezTo>
                  <a:pt x="890553" y="152105"/>
                  <a:pt x="958732" y="-3072"/>
                  <a:pt x="1137353" y="46"/>
                </a:cubicBezTo>
                <a:cubicBezTo>
                  <a:pt x="1329307" y="3488"/>
                  <a:pt x="1425231" y="267386"/>
                  <a:pt x="1318984" y="517518"/>
                </a:cubicBezTo>
                <a:cubicBezTo>
                  <a:pt x="1212736" y="767652"/>
                  <a:pt x="1113371" y="897879"/>
                  <a:pt x="1106489" y="1120697"/>
                </a:cubicBezTo>
                <a:cubicBezTo>
                  <a:pt x="1099607" y="1343408"/>
                  <a:pt x="1051644" y="1586767"/>
                  <a:pt x="989918" y="1593649"/>
                </a:cubicBezTo>
                <a:cubicBezTo>
                  <a:pt x="932278" y="1600101"/>
                  <a:pt x="914534" y="1146937"/>
                  <a:pt x="681500" y="1146937"/>
                </a:cubicBezTo>
                <a:cubicBezTo>
                  <a:pt x="448465" y="1146937"/>
                  <a:pt x="430614" y="1599994"/>
                  <a:pt x="373081" y="1593649"/>
                </a:cubicBezTo>
                <a:cubicBezTo>
                  <a:pt x="311354" y="1586767"/>
                  <a:pt x="263393" y="1343516"/>
                  <a:pt x="256510" y="1120697"/>
                </a:cubicBezTo>
                <a:cubicBezTo>
                  <a:pt x="249628" y="897987"/>
                  <a:pt x="150263" y="767759"/>
                  <a:pt x="44016" y="517625"/>
                </a:cubicBezTo>
                <a:cubicBezTo>
                  <a:pt x="-62232" y="267386"/>
                  <a:pt x="33799" y="3488"/>
                  <a:pt x="225647" y="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98" name="Google Shape;1198;p66"/>
          <p:cNvSpPr/>
          <p:nvPr/>
        </p:nvSpPr>
        <p:spPr>
          <a:xfrm>
            <a:off x="820833" y="6168671"/>
            <a:ext cx="1578756" cy="1747899"/>
          </a:xfrm>
          <a:custGeom>
            <a:rect b="b" l="l" r="r" t="t"/>
            <a:pathLst>
              <a:path extrusionOk="0" h="1832141" w="1654846">
                <a:moveTo>
                  <a:pt x="701906" y="548467"/>
                </a:moveTo>
                <a:lnTo>
                  <a:pt x="686803" y="604435"/>
                </a:lnTo>
                <a:lnTo>
                  <a:pt x="630835" y="619537"/>
                </a:lnTo>
                <a:lnTo>
                  <a:pt x="686803" y="634640"/>
                </a:lnTo>
                <a:lnTo>
                  <a:pt x="701906" y="690608"/>
                </a:lnTo>
                <a:lnTo>
                  <a:pt x="717008" y="634640"/>
                </a:lnTo>
                <a:lnTo>
                  <a:pt x="772977" y="619537"/>
                </a:lnTo>
                <a:lnTo>
                  <a:pt x="717008" y="604435"/>
                </a:lnTo>
                <a:close/>
                <a:moveTo>
                  <a:pt x="400633" y="405992"/>
                </a:moveTo>
                <a:lnTo>
                  <a:pt x="379533" y="484503"/>
                </a:lnTo>
                <a:lnTo>
                  <a:pt x="301022" y="505602"/>
                </a:lnTo>
                <a:lnTo>
                  <a:pt x="379533" y="526701"/>
                </a:lnTo>
                <a:lnTo>
                  <a:pt x="400633" y="605212"/>
                </a:lnTo>
                <a:lnTo>
                  <a:pt x="421732" y="526701"/>
                </a:lnTo>
                <a:lnTo>
                  <a:pt x="500242" y="505602"/>
                </a:lnTo>
                <a:lnTo>
                  <a:pt x="421732" y="484503"/>
                </a:lnTo>
                <a:close/>
                <a:moveTo>
                  <a:pt x="480476" y="186450"/>
                </a:moveTo>
                <a:cubicBezTo>
                  <a:pt x="664927" y="183118"/>
                  <a:pt x="735332" y="343472"/>
                  <a:pt x="951209" y="343472"/>
                </a:cubicBezTo>
                <a:cubicBezTo>
                  <a:pt x="1167086" y="343472"/>
                  <a:pt x="1237490" y="183230"/>
                  <a:pt x="1421941" y="186450"/>
                </a:cubicBezTo>
                <a:cubicBezTo>
                  <a:pt x="1619940" y="190003"/>
                  <a:pt x="1719106" y="462516"/>
                  <a:pt x="1609390" y="720813"/>
                </a:cubicBezTo>
                <a:cubicBezTo>
                  <a:pt x="1581962" y="785388"/>
                  <a:pt x="1554977" y="842223"/>
                  <a:pt x="1529818" y="894749"/>
                </a:cubicBezTo>
                <a:lnTo>
                  <a:pt x="1469362" y="1025205"/>
                </a:lnTo>
                <a:lnTo>
                  <a:pt x="1454015" y="1063592"/>
                </a:lnTo>
                <a:lnTo>
                  <a:pt x="1421112" y="1158730"/>
                </a:lnTo>
                <a:lnTo>
                  <a:pt x="1406343" y="1213493"/>
                </a:lnTo>
                <a:lnTo>
                  <a:pt x="1401828" y="1236493"/>
                </a:lnTo>
                <a:lnTo>
                  <a:pt x="1390071" y="1343682"/>
                </a:lnTo>
                <a:cubicBezTo>
                  <a:pt x="1382964" y="1573773"/>
                  <a:pt x="1333436" y="1824964"/>
                  <a:pt x="1269695" y="1832071"/>
                </a:cubicBezTo>
                <a:lnTo>
                  <a:pt x="1269627" y="1832046"/>
                </a:lnTo>
                <a:lnTo>
                  <a:pt x="1269583" y="1832071"/>
                </a:lnTo>
                <a:cubicBezTo>
                  <a:pt x="1213782" y="1838317"/>
                  <a:pt x="1194190" y="1427418"/>
                  <a:pt x="993677" y="1376031"/>
                </a:cubicBezTo>
                <a:lnTo>
                  <a:pt x="951226" y="1370794"/>
                </a:lnTo>
                <a:lnTo>
                  <a:pt x="899811" y="1379452"/>
                </a:lnTo>
                <a:lnTo>
                  <a:pt x="887055" y="1384464"/>
                </a:lnTo>
                <a:lnTo>
                  <a:pt x="862243" y="1398067"/>
                </a:lnTo>
                <a:lnTo>
                  <a:pt x="812675" y="1439967"/>
                </a:lnTo>
                <a:lnTo>
                  <a:pt x="807090" y="1445457"/>
                </a:lnTo>
                <a:lnTo>
                  <a:pt x="767675" y="1506878"/>
                </a:lnTo>
                <a:lnTo>
                  <a:pt x="721890" y="1610002"/>
                </a:lnTo>
                <a:lnTo>
                  <a:pt x="719307" y="1617898"/>
                </a:lnTo>
                <a:lnTo>
                  <a:pt x="685915" y="1723244"/>
                </a:lnTo>
                <a:lnTo>
                  <a:pt x="686277" y="1721085"/>
                </a:lnTo>
                <a:lnTo>
                  <a:pt x="673599" y="1762758"/>
                </a:lnTo>
                <a:cubicBezTo>
                  <a:pt x="659756" y="1805697"/>
                  <a:pt x="647464" y="1833709"/>
                  <a:pt x="632612" y="1832071"/>
                </a:cubicBezTo>
                <a:cubicBezTo>
                  <a:pt x="568870" y="1824964"/>
                  <a:pt x="519343" y="1573773"/>
                  <a:pt x="512236" y="1343682"/>
                </a:cubicBezTo>
                <a:cubicBezTo>
                  <a:pt x="507239" y="1181107"/>
                  <a:pt x="454491" y="1066173"/>
                  <a:pt x="385308" y="921699"/>
                </a:cubicBezTo>
                <a:cubicBezTo>
                  <a:pt x="1197291" y="1137576"/>
                  <a:pt x="1351204" y="711152"/>
                  <a:pt x="1351204" y="711152"/>
                </a:cubicBezTo>
                <a:cubicBezTo>
                  <a:pt x="1263476" y="899156"/>
                  <a:pt x="949765" y="994769"/>
                  <a:pt x="606849" y="927140"/>
                </a:cubicBezTo>
                <a:cubicBezTo>
                  <a:pt x="229618" y="852627"/>
                  <a:pt x="-39896" y="608877"/>
                  <a:pt x="4857" y="382561"/>
                </a:cubicBezTo>
                <a:cubicBezTo>
                  <a:pt x="17184" y="320374"/>
                  <a:pt x="51942" y="265960"/>
                  <a:pt x="103801" y="221319"/>
                </a:cubicBezTo>
                <a:cubicBezTo>
                  <a:pt x="95028" y="240086"/>
                  <a:pt x="88476" y="259742"/>
                  <a:pt x="84479" y="280285"/>
                </a:cubicBezTo>
                <a:cubicBezTo>
                  <a:pt x="59604" y="406103"/>
                  <a:pt x="132007" y="537251"/>
                  <a:pt x="265931" y="641747"/>
                </a:cubicBezTo>
                <a:cubicBezTo>
                  <a:pt x="204522" y="409767"/>
                  <a:pt x="302577" y="189559"/>
                  <a:pt x="480476" y="186450"/>
                </a:cubicBezTo>
                <a:close/>
                <a:moveTo>
                  <a:pt x="165655" y="0"/>
                </a:moveTo>
                <a:lnTo>
                  <a:pt x="198081" y="120487"/>
                </a:lnTo>
                <a:lnTo>
                  <a:pt x="318568" y="152913"/>
                </a:lnTo>
                <a:lnTo>
                  <a:pt x="198081" y="185339"/>
                </a:lnTo>
                <a:lnTo>
                  <a:pt x="165655" y="305826"/>
                </a:lnTo>
                <a:lnTo>
                  <a:pt x="133229" y="185339"/>
                </a:lnTo>
                <a:lnTo>
                  <a:pt x="12742" y="152913"/>
                </a:lnTo>
                <a:lnTo>
                  <a:pt x="133229" y="12048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199" name="Google Shape;1199;p66"/>
          <p:cNvSpPr/>
          <p:nvPr/>
        </p:nvSpPr>
        <p:spPr>
          <a:xfrm>
            <a:off x="9067572" y="10045244"/>
            <a:ext cx="1333157" cy="1558942"/>
          </a:xfrm>
          <a:custGeom>
            <a:rect b="b" l="l" r="r" t="t"/>
            <a:pathLst>
              <a:path extrusionOk="0" h="1601791" w="1369800">
                <a:moveTo>
                  <a:pt x="284920" y="166593"/>
                </a:moveTo>
                <a:lnTo>
                  <a:pt x="253362" y="283855"/>
                </a:lnTo>
                <a:lnTo>
                  <a:pt x="136208" y="315413"/>
                </a:lnTo>
                <a:lnTo>
                  <a:pt x="253470" y="346971"/>
                </a:lnTo>
                <a:lnTo>
                  <a:pt x="285028" y="464232"/>
                </a:lnTo>
                <a:lnTo>
                  <a:pt x="316586" y="346971"/>
                </a:lnTo>
                <a:lnTo>
                  <a:pt x="433739" y="315413"/>
                </a:lnTo>
                <a:lnTo>
                  <a:pt x="316478" y="283855"/>
                </a:lnTo>
                <a:close/>
                <a:moveTo>
                  <a:pt x="1213177" y="14208"/>
                </a:moveTo>
                <a:cubicBezTo>
                  <a:pt x="1357565" y="72460"/>
                  <a:pt x="1418411" y="301472"/>
                  <a:pt x="1325575" y="520215"/>
                </a:cubicBezTo>
                <a:cubicBezTo>
                  <a:pt x="1298880" y="583061"/>
                  <a:pt x="1272618" y="638375"/>
                  <a:pt x="1248132" y="689495"/>
                </a:cubicBezTo>
                <a:lnTo>
                  <a:pt x="1191159" y="812436"/>
                </a:lnTo>
                <a:lnTo>
                  <a:pt x="1178612" y="841518"/>
                </a:lnTo>
                <a:lnTo>
                  <a:pt x="1136658" y="962829"/>
                </a:lnTo>
                <a:lnTo>
                  <a:pt x="1125581" y="1011838"/>
                </a:lnTo>
                <a:lnTo>
                  <a:pt x="1120327" y="1038605"/>
                </a:lnTo>
                <a:lnTo>
                  <a:pt x="1112105" y="1125389"/>
                </a:lnTo>
                <a:lnTo>
                  <a:pt x="1112019" y="1126408"/>
                </a:lnTo>
                <a:cubicBezTo>
                  <a:pt x="1105102" y="1350232"/>
                  <a:pt x="1056900" y="1594806"/>
                  <a:pt x="994865" y="1601723"/>
                </a:cubicBezTo>
                <a:cubicBezTo>
                  <a:pt x="936937" y="1608207"/>
                  <a:pt x="919104" y="1152779"/>
                  <a:pt x="684905" y="1152779"/>
                </a:cubicBezTo>
                <a:lnTo>
                  <a:pt x="643892" y="1157838"/>
                </a:lnTo>
                <a:lnTo>
                  <a:pt x="637619" y="1160188"/>
                </a:lnTo>
                <a:lnTo>
                  <a:pt x="608527" y="1171620"/>
                </a:lnTo>
                <a:lnTo>
                  <a:pt x="588932" y="1187365"/>
                </a:lnTo>
                <a:lnTo>
                  <a:pt x="548030" y="1221940"/>
                </a:lnTo>
                <a:lnTo>
                  <a:pt x="528578" y="1250664"/>
                </a:lnTo>
                <a:lnTo>
                  <a:pt x="501750" y="1292471"/>
                </a:lnTo>
                <a:lnTo>
                  <a:pt x="484643" y="1330621"/>
                </a:lnTo>
                <a:lnTo>
                  <a:pt x="463784" y="1379642"/>
                </a:lnTo>
                <a:cubicBezTo>
                  <a:pt x="422796" y="1492675"/>
                  <a:pt x="403856" y="1604911"/>
                  <a:pt x="374946" y="1601723"/>
                </a:cubicBezTo>
                <a:cubicBezTo>
                  <a:pt x="351926" y="1599129"/>
                  <a:pt x="330852" y="1564004"/>
                  <a:pt x="313127" y="1509210"/>
                </a:cubicBezTo>
                <a:cubicBezTo>
                  <a:pt x="243311" y="1294573"/>
                  <a:pt x="306967" y="1059834"/>
                  <a:pt x="467675" y="901504"/>
                </a:cubicBezTo>
                <a:cubicBezTo>
                  <a:pt x="812110" y="562040"/>
                  <a:pt x="1387286" y="430945"/>
                  <a:pt x="1213177" y="14208"/>
                </a:cubicBezTo>
                <a:close/>
                <a:moveTo>
                  <a:pt x="226775" y="50"/>
                </a:moveTo>
                <a:cubicBezTo>
                  <a:pt x="406288" y="-3192"/>
                  <a:pt x="474808" y="152868"/>
                  <a:pt x="684905" y="152868"/>
                </a:cubicBezTo>
                <a:cubicBezTo>
                  <a:pt x="895004" y="152868"/>
                  <a:pt x="963523" y="-3085"/>
                  <a:pt x="1143036" y="50"/>
                </a:cubicBezTo>
                <a:cubicBezTo>
                  <a:pt x="1151466" y="158"/>
                  <a:pt x="1159680" y="1023"/>
                  <a:pt x="1167677" y="2103"/>
                </a:cubicBezTo>
                <a:cubicBezTo>
                  <a:pt x="1281913" y="493304"/>
                  <a:pt x="566671" y="267104"/>
                  <a:pt x="155014" y="759385"/>
                </a:cubicBezTo>
                <a:cubicBezTo>
                  <a:pt x="121834" y="688813"/>
                  <a:pt x="83576" y="612727"/>
                  <a:pt x="44236" y="520107"/>
                </a:cubicBezTo>
                <a:cubicBezTo>
                  <a:pt x="-62542" y="268725"/>
                  <a:pt x="33969" y="3508"/>
                  <a:pt x="226775" y="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200" name="Google Shape;1200;p66"/>
          <p:cNvSpPr/>
          <p:nvPr/>
        </p:nvSpPr>
        <p:spPr>
          <a:xfrm>
            <a:off x="9007538" y="6317403"/>
            <a:ext cx="1393191" cy="1599167"/>
          </a:xfrm>
          <a:custGeom>
            <a:rect b="b" l="l" r="r" t="t"/>
            <a:pathLst>
              <a:path extrusionOk="0" h="1681385" w="1464820">
                <a:moveTo>
                  <a:pt x="245152" y="396239"/>
                </a:moveTo>
                <a:lnTo>
                  <a:pt x="245152" y="452283"/>
                </a:lnTo>
                <a:lnTo>
                  <a:pt x="320532" y="452283"/>
                </a:lnTo>
                <a:lnTo>
                  <a:pt x="320532" y="527663"/>
                </a:lnTo>
                <a:lnTo>
                  <a:pt x="376576" y="527663"/>
                </a:lnTo>
                <a:lnTo>
                  <a:pt x="376686" y="527663"/>
                </a:lnTo>
                <a:lnTo>
                  <a:pt x="376686" y="396239"/>
                </a:lnTo>
                <a:close/>
                <a:moveTo>
                  <a:pt x="396240" y="396129"/>
                </a:moveTo>
                <a:lnTo>
                  <a:pt x="396240" y="527554"/>
                </a:lnTo>
                <a:lnTo>
                  <a:pt x="452284" y="527554"/>
                </a:lnTo>
                <a:lnTo>
                  <a:pt x="452284" y="452174"/>
                </a:lnTo>
                <a:lnTo>
                  <a:pt x="527664" y="452174"/>
                </a:lnTo>
                <a:lnTo>
                  <a:pt x="527664" y="396129"/>
                </a:lnTo>
                <a:close/>
                <a:moveTo>
                  <a:pt x="320422" y="245150"/>
                </a:moveTo>
                <a:lnTo>
                  <a:pt x="320422" y="320530"/>
                </a:lnTo>
                <a:lnTo>
                  <a:pt x="245042" y="320530"/>
                </a:lnTo>
                <a:lnTo>
                  <a:pt x="245042" y="376575"/>
                </a:lnTo>
                <a:lnTo>
                  <a:pt x="376466" y="376575"/>
                </a:lnTo>
                <a:lnTo>
                  <a:pt x="376466" y="245150"/>
                </a:lnTo>
                <a:close/>
                <a:moveTo>
                  <a:pt x="396130" y="245041"/>
                </a:moveTo>
                <a:lnTo>
                  <a:pt x="396130" y="376575"/>
                </a:lnTo>
                <a:lnTo>
                  <a:pt x="527556" y="376575"/>
                </a:lnTo>
                <a:lnTo>
                  <a:pt x="527556" y="320421"/>
                </a:lnTo>
                <a:lnTo>
                  <a:pt x="452176" y="320421"/>
                </a:lnTo>
                <a:lnTo>
                  <a:pt x="452176" y="245041"/>
                </a:lnTo>
                <a:close/>
                <a:moveTo>
                  <a:pt x="386300" y="156550"/>
                </a:moveTo>
                <a:cubicBezTo>
                  <a:pt x="513244" y="156550"/>
                  <a:pt x="616156" y="259462"/>
                  <a:pt x="616156" y="386298"/>
                </a:cubicBezTo>
                <a:cubicBezTo>
                  <a:pt x="616156" y="513243"/>
                  <a:pt x="513134" y="616045"/>
                  <a:pt x="386300" y="616045"/>
                </a:cubicBezTo>
                <a:cubicBezTo>
                  <a:pt x="259464" y="616045"/>
                  <a:pt x="156552" y="513243"/>
                  <a:pt x="156552" y="386298"/>
                </a:cubicBezTo>
                <a:cubicBezTo>
                  <a:pt x="156552" y="259462"/>
                  <a:pt x="259354" y="156550"/>
                  <a:pt x="386300" y="156550"/>
                </a:cubicBezTo>
                <a:close/>
                <a:moveTo>
                  <a:pt x="386300" y="71773"/>
                </a:moveTo>
                <a:cubicBezTo>
                  <a:pt x="212596" y="71773"/>
                  <a:pt x="71778" y="212590"/>
                  <a:pt x="71778" y="386296"/>
                </a:cubicBezTo>
                <a:cubicBezTo>
                  <a:pt x="71778" y="560002"/>
                  <a:pt x="212596" y="700819"/>
                  <a:pt x="386300" y="700819"/>
                </a:cubicBezTo>
                <a:cubicBezTo>
                  <a:pt x="560006" y="700819"/>
                  <a:pt x="700824" y="560002"/>
                  <a:pt x="700824" y="386296"/>
                </a:cubicBezTo>
                <a:cubicBezTo>
                  <a:pt x="700824" y="212590"/>
                  <a:pt x="560006" y="71773"/>
                  <a:pt x="386300" y="71773"/>
                </a:cubicBezTo>
                <a:close/>
                <a:moveTo>
                  <a:pt x="386298" y="0"/>
                </a:moveTo>
                <a:cubicBezTo>
                  <a:pt x="538150" y="0"/>
                  <a:pt x="669358" y="87617"/>
                  <a:pt x="732612" y="214890"/>
                </a:cubicBezTo>
                <a:cubicBezTo>
                  <a:pt x="745284" y="216201"/>
                  <a:pt x="758612" y="216856"/>
                  <a:pt x="772488" y="216856"/>
                </a:cubicBezTo>
                <a:cubicBezTo>
                  <a:pt x="984864" y="216856"/>
                  <a:pt x="1054126" y="59103"/>
                  <a:pt x="1235586" y="62381"/>
                </a:cubicBezTo>
                <a:cubicBezTo>
                  <a:pt x="1430484" y="65877"/>
                  <a:pt x="1528040" y="333969"/>
                  <a:pt x="1420104" y="588078"/>
                </a:cubicBezTo>
                <a:cubicBezTo>
                  <a:pt x="1312168" y="842297"/>
                  <a:pt x="1211224" y="974595"/>
                  <a:pt x="1204232" y="1200846"/>
                </a:cubicBezTo>
                <a:cubicBezTo>
                  <a:pt x="1197240" y="1427206"/>
                  <a:pt x="1148516" y="1674324"/>
                  <a:pt x="1085808" y="1681316"/>
                </a:cubicBezTo>
                <a:cubicBezTo>
                  <a:pt x="1027360" y="1687761"/>
                  <a:pt x="1009226" y="1227502"/>
                  <a:pt x="772488" y="1227502"/>
                </a:cubicBezTo>
                <a:cubicBezTo>
                  <a:pt x="535748" y="1227502"/>
                  <a:pt x="517722" y="1687871"/>
                  <a:pt x="459166" y="1681316"/>
                </a:cubicBezTo>
                <a:cubicBezTo>
                  <a:pt x="396458" y="1674324"/>
                  <a:pt x="347734" y="1427097"/>
                  <a:pt x="340742" y="1200846"/>
                </a:cubicBezTo>
                <a:cubicBezTo>
                  <a:pt x="334952" y="1015017"/>
                  <a:pt x="265908" y="892551"/>
                  <a:pt x="181570" y="713931"/>
                </a:cubicBezTo>
                <a:cubicBezTo>
                  <a:pt x="72540" y="645652"/>
                  <a:pt x="0" y="524496"/>
                  <a:pt x="0" y="386298"/>
                </a:cubicBezTo>
                <a:cubicBezTo>
                  <a:pt x="0" y="172939"/>
                  <a:pt x="172938" y="0"/>
                  <a:pt x="386298"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201" name="Google Shape;1201;p66"/>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4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05" name="Shape 1205"/>
        <p:cNvGrpSpPr/>
        <p:nvPr/>
      </p:nvGrpSpPr>
      <p:grpSpPr>
        <a:xfrm>
          <a:off x="0" y="0"/>
          <a:ext cx="0" cy="0"/>
          <a:chOff x="0" y="0"/>
          <a:chExt cx="0" cy="0"/>
        </a:xfrm>
      </p:grpSpPr>
      <p:sp>
        <p:nvSpPr>
          <p:cNvPr id="1206" name="Google Shape;1206;p67"/>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207" name="Google Shape;1207;p67"/>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1208" name="Google Shape;1208;p67"/>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FINANCIAL </a:t>
            </a:r>
            <a:r>
              <a:rPr b="1" lang="en-US" sz="10000">
                <a:solidFill>
                  <a:schemeClr val="accent2"/>
                </a:solidFill>
                <a:latin typeface="Montserrat"/>
                <a:ea typeface="Montserrat"/>
                <a:cs typeface="Montserrat"/>
                <a:sym typeface="Montserrat"/>
              </a:rPr>
              <a:t>PROJECTIONS</a:t>
            </a:r>
            <a:endParaRPr/>
          </a:p>
        </p:txBody>
      </p:sp>
      <p:pic>
        <p:nvPicPr>
          <p:cNvPr id="1209" name="Google Shape;1209;p67"/>
          <p:cNvPicPr preferRelativeResize="0"/>
          <p:nvPr/>
        </p:nvPicPr>
        <p:blipFill rotWithShape="1">
          <a:blip r:embed="rId3">
            <a:alphaModFix/>
          </a:blip>
          <a:srcRect b="0" l="0" r="0" t="0"/>
          <a:stretch/>
        </p:blipFill>
        <p:spPr>
          <a:xfrm>
            <a:off x="1047750" y="3853772"/>
            <a:ext cx="27165301" cy="10487049"/>
          </a:xfrm>
          <a:prstGeom prst="rect">
            <a:avLst/>
          </a:prstGeom>
          <a:noFill/>
          <a:ln>
            <a:noFill/>
          </a:ln>
        </p:spPr>
      </p:pic>
      <p:grpSp>
        <p:nvGrpSpPr>
          <p:cNvPr id="1210" name="Google Shape;1210;p67"/>
          <p:cNvGrpSpPr/>
          <p:nvPr/>
        </p:nvGrpSpPr>
        <p:grpSpPr>
          <a:xfrm>
            <a:off x="1155645" y="2796401"/>
            <a:ext cx="876300" cy="342900"/>
            <a:chOff x="19773900" y="-1752600"/>
            <a:chExt cx="876300" cy="342900"/>
          </a:xfrm>
        </p:grpSpPr>
        <p:sp>
          <p:nvSpPr>
            <p:cNvPr id="1211" name="Google Shape;1211;p67"/>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212" name="Google Shape;1212;p67"/>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213" name="Google Shape;1213;p67"/>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4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7" name="Shape 1217"/>
        <p:cNvGrpSpPr/>
        <p:nvPr/>
      </p:nvGrpSpPr>
      <p:grpSpPr>
        <a:xfrm>
          <a:off x="0" y="0"/>
          <a:ext cx="0" cy="0"/>
          <a:chOff x="0" y="0"/>
          <a:chExt cx="0" cy="0"/>
        </a:xfrm>
      </p:grpSpPr>
      <p:sp>
        <p:nvSpPr>
          <p:cNvPr id="1218" name="Google Shape;1218;p68"/>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219" name="Google Shape;1219;p68"/>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1220" name="Google Shape;1220;p68"/>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FINANCIAL </a:t>
            </a:r>
            <a:r>
              <a:rPr b="1" lang="en-US" sz="10000">
                <a:solidFill>
                  <a:schemeClr val="accent2"/>
                </a:solidFill>
                <a:latin typeface="Montserrat"/>
                <a:ea typeface="Montserrat"/>
                <a:cs typeface="Montserrat"/>
                <a:sym typeface="Montserrat"/>
              </a:rPr>
              <a:t>PROJECTIONS</a:t>
            </a:r>
            <a:endParaRPr/>
          </a:p>
        </p:txBody>
      </p:sp>
      <p:graphicFrame>
        <p:nvGraphicFramePr>
          <p:cNvPr id="1221" name="Google Shape;1221;p68"/>
          <p:cNvGraphicFramePr/>
          <p:nvPr/>
        </p:nvGraphicFramePr>
        <p:xfrm>
          <a:off x="1146976" y="4084726"/>
          <a:ext cx="3000000" cy="3000000"/>
        </p:xfrm>
        <a:graphic>
          <a:graphicData uri="http://schemas.openxmlformats.org/drawingml/2006/table">
            <a:tbl>
              <a:tblPr bandRow="1" firstRow="1">
                <a:noFill/>
                <a:tableStyleId>{C5A31B20-12AA-4AA8-B91A-AEB32E8C9244}</a:tableStyleId>
              </a:tblPr>
              <a:tblGrid>
                <a:gridCol w="10852475"/>
                <a:gridCol w="5429525"/>
                <a:gridCol w="5400000"/>
                <a:gridCol w="5400000"/>
              </a:tblGrid>
              <a:tr h="1697975">
                <a:tc>
                  <a:txBody>
                    <a:bodyPr/>
                    <a:lstStyle/>
                    <a:p>
                      <a:pPr indent="0" lvl="0" marL="0" marR="0" rtl="0" algn="l">
                        <a:lnSpc>
                          <a:spcPct val="100000"/>
                        </a:lnSpc>
                        <a:spcBef>
                          <a:spcPts val="0"/>
                        </a:spcBef>
                        <a:spcAft>
                          <a:spcPts val="0"/>
                        </a:spcAft>
                        <a:buClr>
                          <a:schemeClr val="accent2"/>
                        </a:buClr>
                        <a:buSzPts val="3200"/>
                        <a:buFont typeface="Montserrat"/>
                        <a:buNone/>
                      </a:pPr>
                      <a:r>
                        <a:rPr b="0" i="0" lang="en-US" sz="3200" u="none" cap="none" strike="noStrike">
                          <a:solidFill>
                            <a:schemeClr val="accent2"/>
                          </a:solidFill>
                          <a:latin typeface="Montserrat"/>
                          <a:ea typeface="Montserrat"/>
                          <a:cs typeface="Montserrat"/>
                          <a:sym typeface="Montserrat"/>
                        </a:rPr>
                        <a:t>Medical Cost </a:t>
                      </a:r>
                      <a:endParaRPr/>
                    </a:p>
                  </a:txBody>
                  <a:tcPr marT="45725" marB="45725" marR="91450" marL="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dk1"/>
                        </a:buClr>
                        <a:buSzPts val="3200"/>
                        <a:buFont typeface="Montserrat"/>
                        <a:buNone/>
                      </a:pPr>
                      <a:r>
                        <a:rPr b="0" lang="en-US" sz="3200" u="none" cap="none" strike="noStrike">
                          <a:solidFill>
                            <a:schemeClr val="dk1"/>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dk1"/>
                        </a:buClr>
                        <a:buSzPts val="3200"/>
                        <a:buFont typeface="Montserrat"/>
                        <a:buNone/>
                      </a:pPr>
                      <a:r>
                        <a:rPr b="0" lang="en-US" sz="3200" u="none" cap="none" strike="noStrike">
                          <a:solidFill>
                            <a:schemeClr val="dk1"/>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accent2"/>
                        </a:buClr>
                        <a:buSzPts val="3200"/>
                        <a:buFont typeface="Montserrat"/>
                        <a:buNone/>
                      </a:pPr>
                      <a:r>
                        <a:rPr b="1" lang="en-US" sz="3200" u="none" cap="none" strike="noStrike">
                          <a:solidFill>
                            <a:schemeClr val="accent2"/>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1697975">
                <a:tc>
                  <a:txBody>
                    <a:bodyPr/>
                    <a:lstStyle/>
                    <a:p>
                      <a:pPr indent="0" lvl="0" marL="0" marR="0" rtl="0" algn="l">
                        <a:lnSpc>
                          <a:spcPct val="100000"/>
                        </a:lnSpc>
                        <a:spcBef>
                          <a:spcPts val="0"/>
                        </a:spcBef>
                        <a:spcAft>
                          <a:spcPts val="0"/>
                        </a:spcAft>
                        <a:buClr>
                          <a:schemeClr val="accent2"/>
                        </a:buClr>
                        <a:buSzPts val="3200"/>
                        <a:buFont typeface="Montserrat"/>
                        <a:buNone/>
                      </a:pPr>
                      <a:r>
                        <a:rPr b="0" i="0" lang="en-US" sz="3200" u="none" cap="none" strike="noStrike">
                          <a:solidFill>
                            <a:schemeClr val="accent2"/>
                          </a:solidFill>
                          <a:latin typeface="Montserrat"/>
                          <a:ea typeface="Montserrat"/>
                          <a:cs typeface="Montserrat"/>
                          <a:sym typeface="Montserrat"/>
                        </a:rPr>
                        <a:t>Medical Cost</a:t>
                      </a:r>
                      <a:endParaRPr/>
                    </a:p>
                  </a:txBody>
                  <a:tcPr marT="45725" marB="45725" marR="91450" marL="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dk1"/>
                        </a:buClr>
                        <a:buSzPts val="3200"/>
                        <a:buFont typeface="Montserrat"/>
                        <a:buNone/>
                      </a:pPr>
                      <a:r>
                        <a:rPr lang="en-US" sz="3200" u="none" cap="none" strike="noStrike">
                          <a:solidFill>
                            <a:schemeClr val="dk1"/>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dk1"/>
                        </a:buClr>
                        <a:buSzPts val="3200"/>
                        <a:buFont typeface="Montserrat"/>
                        <a:buNone/>
                      </a:pPr>
                      <a:r>
                        <a:rPr lang="en-US" sz="3200" u="none" cap="none" strike="noStrike">
                          <a:solidFill>
                            <a:schemeClr val="dk1"/>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accent2"/>
                        </a:buClr>
                        <a:buSzPts val="3200"/>
                        <a:buFont typeface="Montserrat"/>
                        <a:buNone/>
                      </a:pPr>
                      <a:r>
                        <a:rPr b="1" lang="en-US" sz="3200" u="none" cap="none" strike="noStrike">
                          <a:solidFill>
                            <a:schemeClr val="accent2"/>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1697975">
                <a:tc>
                  <a:txBody>
                    <a:bodyPr/>
                    <a:lstStyle/>
                    <a:p>
                      <a:pPr indent="0" lvl="0" marL="0" marR="0" rtl="0" algn="l">
                        <a:lnSpc>
                          <a:spcPct val="100000"/>
                        </a:lnSpc>
                        <a:spcBef>
                          <a:spcPts val="0"/>
                        </a:spcBef>
                        <a:spcAft>
                          <a:spcPts val="0"/>
                        </a:spcAft>
                        <a:buClr>
                          <a:schemeClr val="accent2"/>
                        </a:buClr>
                        <a:buSzPts val="3200"/>
                        <a:buFont typeface="Montserrat"/>
                        <a:buNone/>
                      </a:pPr>
                      <a:r>
                        <a:rPr b="0" i="0" lang="en-US" sz="3200" u="none" cap="none" strike="noStrike">
                          <a:solidFill>
                            <a:schemeClr val="accent2"/>
                          </a:solidFill>
                          <a:latin typeface="Montserrat"/>
                          <a:ea typeface="Montserrat"/>
                          <a:cs typeface="Montserrat"/>
                          <a:sym typeface="Montserrat"/>
                        </a:rPr>
                        <a:t>Medical Cost</a:t>
                      </a:r>
                      <a:endParaRPr/>
                    </a:p>
                  </a:txBody>
                  <a:tcPr marT="45725" marB="45725" marR="91450" marL="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dk1"/>
                        </a:buClr>
                        <a:buSzPts val="3200"/>
                        <a:buFont typeface="Montserrat"/>
                        <a:buNone/>
                      </a:pPr>
                      <a:r>
                        <a:rPr lang="en-US" sz="3200" u="none" cap="none" strike="noStrike">
                          <a:solidFill>
                            <a:schemeClr val="dk1"/>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dk1"/>
                        </a:buClr>
                        <a:buSzPts val="3200"/>
                        <a:buFont typeface="Montserrat"/>
                        <a:buNone/>
                      </a:pPr>
                      <a:r>
                        <a:rPr lang="en-US" sz="3200" u="none" cap="none" strike="noStrike">
                          <a:solidFill>
                            <a:schemeClr val="dk1"/>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accent2"/>
                        </a:buClr>
                        <a:buSzPts val="3200"/>
                        <a:buFont typeface="Montserrat"/>
                        <a:buNone/>
                      </a:pPr>
                      <a:r>
                        <a:rPr b="1" lang="en-US" sz="3200" u="none" cap="none" strike="noStrike">
                          <a:solidFill>
                            <a:schemeClr val="accent2"/>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1697975">
                <a:tc>
                  <a:txBody>
                    <a:bodyPr/>
                    <a:lstStyle/>
                    <a:p>
                      <a:pPr indent="0" lvl="0" marL="0" marR="0" rtl="0" algn="l">
                        <a:lnSpc>
                          <a:spcPct val="100000"/>
                        </a:lnSpc>
                        <a:spcBef>
                          <a:spcPts val="0"/>
                        </a:spcBef>
                        <a:spcAft>
                          <a:spcPts val="0"/>
                        </a:spcAft>
                        <a:buClr>
                          <a:schemeClr val="accent2"/>
                        </a:buClr>
                        <a:buSzPts val="3200"/>
                        <a:buFont typeface="Montserrat"/>
                        <a:buNone/>
                      </a:pPr>
                      <a:r>
                        <a:rPr b="0" i="0" lang="en-US" sz="3200" u="none" cap="none" strike="noStrike">
                          <a:solidFill>
                            <a:schemeClr val="accent2"/>
                          </a:solidFill>
                          <a:latin typeface="Montserrat"/>
                          <a:ea typeface="Montserrat"/>
                          <a:cs typeface="Montserrat"/>
                          <a:sym typeface="Montserrat"/>
                        </a:rPr>
                        <a:t>Medical Cost</a:t>
                      </a:r>
                      <a:endParaRPr/>
                    </a:p>
                  </a:txBody>
                  <a:tcPr marT="45725" marB="45725" marR="91450" marL="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dk1"/>
                        </a:buClr>
                        <a:buSzPts val="3200"/>
                        <a:buFont typeface="Montserrat"/>
                        <a:buNone/>
                      </a:pPr>
                      <a:r>
                        <a:rPr lang="en-US" sz="3200" u="none" cap="none" strike="noStrike">
                          <a:solidFill>
                            <a:schemeClr val="dk1"/>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dk1"/>
                        </a:buClr>
                        <a:buSzPts val="3200"/>
                        <a:buFont typeface="Montserrat"/>
                        <a:buNone/>
                      </a:pPr>
                      <a:r>
                        <a:rPr lang="en-US" sz="3200" u="none" cap="none" strike="noStrike">
                          <a:solidFill>
                            <a:schemeClr val="dk1"/>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accent2"/>
                        </a:buClr>
                        <a:buSzPts val="3200"/>
                        <a:buFont typeface="Montserrat"/>
                        <a:buNone/>
                      </a:pPr>
                      <a:r>
                        <a:rPr b="1" lang="en-US" sz="3200" u="none" cap="none" strike="noStrike">
                          <a:solidFill>
                            <a:schemeClr val="accent2"/>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9525">
                      <a:solidFill>
                        <a:schemeClr val="dk1"/>
                      </a:solidFill>
                      <a:prstDash val="solid"/>
                      <a:round/>
                      <a:headEnd len="sm" w="sm" type="none"/>
                      <a:tailEnd len="sm" w="sm" type="none"/>
                    </a:lnB>
                  </a:tcPr>
                </a:tc>
              </a:tr>
              <a:tr h="1697975">
                <a:tc>
                  <a:txBody>
                    <a:bodyPr/>
                    <a:lstStyle/>
                    <a:p>
                      <a:pPr indent="0" lvl="0" marL="0" marR="0" rtl="0" algn="l">
                        <a:lnSpc>
                          <a:spcPct val="100000"/>
                        </a:lnSpc>
                        <a:spcBef>
                          <a:spcPts val="0"/>
                        </a:spcBef>
                        <a:spcAft>
                          <a:spcPts val="0"/>
                        </a:spcAft>
                        <a:buClr>
                          <a:schemeClr val="accent2"/>
                        </a:buClr>
                        <a:buSzPts val="3200"/>
                        <a:buFont typeface="Montserrat"/>
                        <a:buNone/>
                      </a:pPr>
                      <a:r>
                        <a:rPr b="0" i="0" lang="en-US" sz="3200" u="none" cap="none" strike="noStrike">
                          <a:solidFill>
                            <a:schemeClr val="accent2"/>
                          </a:solidFill>
                          <a:latin typeface="Montserrat"/>
                          <a:ea typeface="Montserrat"/>
                          <a:cs typeface="Montserrat"/>
                          <a:sym typeface="Montserrat"/>
                        </a:rPr>
                        <a:t>Medical Cost</a:t>
                      </a:r>
                      <a:endParaRPr/>
                    </a:p>
                  </a:txBody>
                  <a:tcPr marT="45725" marB="45725" marR="91450" marL="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38100">
                      <a:solidFill>
                        <a:schemeClr val="accent2"/>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dk1"/>
                        </a:buClr>
                        <a:buSzPts val="3200"/>
                        <a:buFont typeface="Montserrat"/>
                        <a:buNone/>
                      </a:pPr>
                      <a:r>
                        <a:rPr lang="en-US" sz="3200" u="none" cap="none" strike="noStrike">
                          <a:solidFill>
                            <a:schemeClr val="dk1"/>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38100">
                      <a:solidFill>
                        <a:schemeClr val="accent2"/>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dk1"/>
                        </a:buClr>
                        <a:buSzPts val="3200"/>
                        <a:buFont typeface="Montserrat"/>
                        <a:buNone/>
                      </a:pPr>
                      <a:r>
                        <a:rPr lang="en-US" sz="3200" u="none" cap="none" strike="noStrike">
                          <a:solidFill>
                            <a:schemeClr val="dk1"/>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38100">
                      <a:solidFill>
                        <a:schemeClr val="accent2"/>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accent2"/>
                        </a:buClr>
                        <a:buSzPts val="3200"/>
                        <a:buFont typeface="Montserrat"/>
                        <a:buNone/>
                      </a:pPr>
                      <a:r>
                        <a:rPr b="1" lang="en-US" sz="3200" u="none" cap="none" strike="noStrike">
                          <a:solidFill>
                            <a:schemeClr val="accent2"/>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chemeClr val="dk1"/>
                      </a:solidFill>
                      <a:prstDash val="solid"/>
                      <a:round/>
                      <a:headEnd len="sm" w="sm" type="none"/>
                      <a:tailEnd len="sm" w="sm" type="none"/>
                    </a:lnT>
                    <a:lnB cap="flat" cmpd="sng" w="38100">
                      <a:solidFill>
                        <a:schemeClr val="accent2"/>
                      </a:solidFill>
                      <a:prstDash val="solid"/>
                      <a:round/>
                      <a:headEnd len="sm" w="sm" type="none"/>
                      <a:tailEnd len="sm" w="sm" type="none"/>
                    </a:lnB>
                  </a:tcPr>
                </a:tc>
              </a:tr>
              <a:tr h="1697975">
                <a:tc>
                  <a:txBody>
                    <a:bodyPr/>
                    <a:lstStyle/>
                    <a:p>
                      <a:pPr indent="0" lvl="0" marL="0" marR="0" rtl="0" algn="l">
                        <a:spcBef>
                          <a:spcPts val="0"/>
                        </a:spcBef>
                        <a:spcAft>
                          <a:spcPts val="0"/>
                        </a:spcAft>
                        <a:buNone/>
                      </a:pPr>
                      <a:r>
                        <a:rPr b="1" i="0" lang="en-US" sz="3600" u="none" cap="none" strike="noStrike">
                          <a:solidFill>
                            <a:schemeClr val="accent4"/>
                          </a:solidFill>
                          <a:latin typeface="Montserrat"/>
                          <a:ea typeface="Montserrat"/>
                          <a:cs typeface="Montserrat"/>
                          <a:sym typeface="Montserrat"/>
                        </a:rPr>
                        <a:t>TOTAL</a:t>
                      </a:r>
                      <a:endParaRPr/>
                    </a:p>
                  </a:txBody>
                  <a:tcPr marT="45725" marB="45725" marR="91450" marL="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38100">
                      <a:solidFill>
                        <a:schemeClr val="accent2"/>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accent4"/>
                        </a:buClr>
                        <a:buSzPts val="4400"/>
                        <a:buFont typeface="Montserrat"/>
                        <a:buNone/>
                      </a:pPr>
                      <a:r>
                        <a:rPr b="1" lang="en-US" sz="4400" u="none" cap="none" strike="noStrike">
                          <a:solidFill>
                            <a:schemeClr val="accent4"/>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38100">
                      <a:solidFill>
                        <a:schemeClr val="accent2"/>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accent4"/>
                        </a:buClr>
                        <a:buSzPts val="4400"/>
                        <a:buFont typeface="Montserrat"/>
                        <a:buNone/>
                      </a:pPr>
                      <a:r>
                        <a:rPr b="1" lang="en-US" sz="4400" u="none" cap="none" strike="noStrike">
                          <a:solidFill>
                            <a:schemeClr val="accent4"/>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38100">
                      <a:solidFill>
                        <a:schemeClr val="accent2"/>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r">
                        <a:lnSpc>
                          <a:spcPct val="100000"/>
                        </a:lnSpc>
                        <a:spcBef>
                          <a:spcPts val="0"/>
                        </a:spcBef>
                        <a:spcAft>
                          <a:spcPts val="0"/>
                        </a:spcAft>
                        <a:buClr>
                          <a:schemeClr val="accent4"/>
                        </a:buClr>
                        <a:buSzPts val="4400"/>
                        <a:buFont typeface="Montserrat"/>
                        <a:buNone/>
                      </a:pPr>
                      <a:r>
                        <a:rPr b="1" lang="en-US" sz="4400" u="none" cap="none" strike="noStrike">
                          <a:solidFill>
                            <a:schemeClr val="accent4"/>
                          </a:solidFill>
                          <a:latin typeface="Montserrat"/>
                          <a:ea typeface="Montserrat"/>
                          <a:cs typeface="Montserrat"/>
                          <a:sym typeface="Montserrat"/>
                        </a:rPr>
                        <a:t>$13,000.00</a:t>
                      </a:r>
                      <a:endParaRPr/>
                    </a:p>
                  </a:txBody>
                  <a:tcPr marT="45725" marB="45725" marR="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38100">
                      <a:solidFill>
                        <a:schemeClr val="accent2"/>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bl>
          </a:graphicData>
        </a:graphic>
      </p:graphicFrame>
      <p:grpSp>
        <p:nvGrpSpPr>
          <p:cNvPr id="1222" name="Google Shape;1222;p68"/>
          <p:cNvGrpSpPr/>
          <p:nvPr/>
        </p:nvGrpSpPr>
        <p:grpSpPr>
          <a:xfrm>
            <a:off x="1155645" y="2796401"/>
            <a:ext cx="876300" cy="342900"/>
            <a:chOff x="19773900" y="-1752600"/>
            <a:chExt cx="876300" cy="342900"/>
          </a:xfrm>
        </p:grpSpPr>
        <p:sp>
          <p:nvSpPr>
            <p:cNvPr id="1223" name="Google Shape;1223;p68"/>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224" name="Google Shape;1224;p68"/>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225" name="Google Shape;1225;p68"/>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4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29" name="Shape 1229"/>
        <p:cNvGrpSpPr/>
        <p:nvPr/>
      </p:nvGrpSpPr>
      <p:grpSpPr>
        <a:xfrm>
          <a:off x="0" y="0"/>
          <a:ext cx="0" cy="0"/>
          <a:chOff x="0" y="0"/>
          <a:chExt cx="0" cy="0"/>
        </a:xfrm>
      </p:grpSpPr>
      <p:sp>
        <p:nvSpPr>
          <p:cNvPr id="1230" name="Google Shape;1230;p69"/>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231" name="Google Shape;1231;p69"/>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1232" name="Google Shape;1232;p69"/>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WORLD </a:t>
            </a:r>
            <a:r>
              <a:rPr b="1" lang="en-US" sz="10000">
                <a:solidFill>
                  <a:schemeClr val="accent2"/>
                </a:solidFill>
                <a:latin typeface="Montserrat"/>
                <a:ea typeface="Montserrat"/>
                <a:cs typeface="Montserrat"/>
                <a:sym typeface="Montserrat"/>
              </a:rPr>
              <a:t>MAP</a:t>
            </a:r>
            <a:endParaRPr/>
          </a:p>
        </p:txBody>
      </p:sp>
      <p:grpSp>
        <p:nvGrpSpPr>
          <p:cNvPr id="1233" name="Google Shape;1233;p69"/>
          <p:cNvGrpSpPr/>
          <p:nvPr/>
        </p:nvGrpSpPr>
        <p:grpSpPr>
          <a:xfrm>
            <a:off x="1998965" y="3136628"/>
            <a:ext cx="25262871" cy="12513061"/>
            <a:chOff x="327104" y="1009727"/>
            <a:chExt cx="7140279" cy="3536682"/>
          </a:xfrm>
        </p:grpSpPr>
        <p:sp>
          <p:nvSpPr>
            <p:cNvPr id="1234" name="Google Shape;1234;p69"/>
            <p:cNvSpPr/>
            <p:nvPr/>
          </p:nvSpPr>
          <p:spPr>
            <a:xfrm>
              <a:off x="3329689" y="2512879"/>
              <a:ext cx="1361883" cy="1524218"/>
            </a:xfrm>
            <a:custGeom>
              <a:rect b="b" l="l" r="r" t="t"/>
              <a:pathLst>
                <a:path extrusionOk="0" h="623" w="557">
                  <a:moveTo>
                    <a:pt x="318" y="43"/>
                  </a:moveTo>
                  <a:cubicBezTo>
                    <a:pt x="325" y="43"/>
                    <a:pt x="325" y="43"/>
                    <a:pt x="325" y="43"/>
                  </a:cubicBezTo>
                  <a:cubicBezTo>
                    <a:pt x="325" y="47"/>
                    <a:pt x="328" y="48"/>
                    <a:pt x="329" y="50"/>
                  </a:cubicBezTo>
                  <a:cubicBezTo>
                    <a:pt x="331" y="53"/>
                    <a:pt x="338" y="51"/>
                    <a:pt x="343" y="53"/>
                  </a:cubicBezTo>
                  <a:cubicBezTo>
                    <a:pt x="352" y="56"/>
                    <a:pt x="365" y="60"/>
                    <a:pt x="375" y="60"/>
                  </a:cubicBezTo>
                  <a:cubicBezTo>
                    <a:pt x="384" y="60"/>
                    <a:pt x="387" y="56"/>
                    <a:pt x="396" y="56"/>
                  </a:cubicBezTo>
                  <a:cubicBezTo>
                    <a:pt x="401" y="56"/>
                    <a:pt x="404" y="60"/>
                    <a:pt x="411" y="60"/>
                  </a:cubicBezTo>
                  <a:cubicBezTo>
                    <a:pt x="415" y="60"/>
                    <a:pt x="415" y="58"/>
                    <a:pt x="419" y="57"/>
                  </a:cubicBezTo>
                  <a:cubicBezTo>
                    <a:pt x="421" y="63"/>
                    <a:pt x="424" y="66"/>
                    <a:pt x="424" y="72"/>
                  </a:cubicBezTo>
                  <a:cubicBezTo>
                    <a:pt x="424" y="74"/>
                    <a:pt x="420" y="85"/>
                    <a:pt x="419" y="88"/>
                  </a:cubicBezTo>
                  <a:cubicBezTo>
                    <a:pt x="413" y="88"/>
                    <a:pt x="408" y="75"/>
                    <a:pt x="403" y="70"/>
                  </a:cubicBezTo>
                  <a:cubicBezTo>
                    <a:pt x="403" y="75"/>
                    <a:pt x="403" y="75"/>
                    <a:pt x="403" y="75"/>
                  </a:cubicBezTo>
                  <a:cubicBezTo>
                    <a:pt x="430" y="123"/>
                    <a:pt x="430" y="123"/>
                    <a:pt x="430" y="123"/>
                  </a:cubicBezTo>
                  <a:cubicBezTo>
                    <a:pt x="429" y="129"/>
                    <a:pt x="437" y="142"/>
                    <a:pt x="442" y="145"/>
                  </a:cubicBezTo>
                  <a:cubicBezTo>
                    <a:pt x="442" y="160"/>
                    <a:pt x="442" y="160"/>
                    <a:pt x="442" y="160"/>
                  </a:cubicBezTo>
                  <a:cubicBezTo>
                    <a:pt x="445" y="168"/>
                    <a:pt x="450" y="168"/>
                    <a:pt x="455" y="174"/>
                  </a:cubicBezTo>
                  <a:cubicBezTo>
                    <a:pt x="460" y="181"/>
                    <a:pt x="457" y="188"/>
                    <a:pt x="462" y="193"/>
                  </a:cubicBezTo>
                  <a:cubicBezTo>
                    <a:pt x="466" y="198"/>
                    <a:pt x="470" y="198"/>
                    <a:pt x="475" y="202"/>
                  </a:cubicBezTo>
                  <a:cubicBezTo>
                    <a:pt x="479" y="205"/>
                    <a:pt x="482" y="217"/>
                    <a:pt x="491" y="217"/>
                  </a:cubicBezTo>
                  <a:cubicBezTo>
                    <a:pt x="491" y="222"/>
                    <a:pt x="494" y="223"/>
                    <a:pt x="491" y="226"/>
                  </a:cubicBezTo>
                  <a:cubicBezTo>
                    <a:pt x="495" y="229"/>
                    <a:pt x="499" y="238"/>
                    <a:pt x="503" y="238"/>
                  </a:cubicBezTo>
                  <a:cubicBezTo>
                    <a:pt x="508" y="238"/>
                    <a:pt x="508" y="234"/>
                    <a:pt x="512" y="233"/>
                  </a:cubicBezTo>
                  <a:cubicBezTo>
                    <a:pt x="516" y="232"/>
                    <a:pt x="519" y="234"/>
                    <a:pt x="523" y="233"/>
                  </a:cubicBezTo>
                  <a:cubicBezTo>
                    <a:pt x="534" y="232"/>
                    <a:pt x="545" y="227"/>
                    <a:pt x="555" y="225"/>
                  </a:cubicBezTo>
                  <a:cubicBezTo>
                    <a:pt x="556" y="226"/>
                    <a:pt x="557" y="227"/>
                    <a:pt x="557" y="229"/>
                  </a:cubicBezTo>
                  <a:cubicBezTo>
                    <a:pt x="557" y="245"/>
                    <a:pt x="544" y="267"/>
                    <a:pt x="537" y="276"/>
                  </a:cubicBezTo>
                  <a:cubicBezTo>
                    <a:pt x="528" y="288"/>
                    <a:pt x="525" y="298"/>
                    <a:pt x="514" y="307"/>
                  </a:cubicBezTo>
                  <a:cubicBezTo>
                    <a:pt x="495" y="321"/>
                    <a:pt x="475" y="326"/>
                    <a:pt x="468" y="352"/>
                  </a:cubicBezTo>
                  <a:cubicBezTo>
                    <a:pt x="466" y="359"/>
                    <a:pt x="458" y="361"/>
                    <a:pt x="458" y="369"/>
                  </a:cubicBezTo>
                  <a:cubicBezTo>
                    <a:pt x="458" y="378"/>
                    <a:pt x="460" y="382"/>
                    <a:pt x="460" y="390"/>
                  </a:cubicBezTo>
                  <a:cubicBezTo>
                    <a:pt x="460" y="400"/>
                    <a:pt x="471" y="405"/>
                    <a:pt x="471" y="410"/>
                  </a:cubicBezTo>
                  <a:cubicBezTo>
                    <a:pt x="471" y="412"/>
                    <a:pt x="469" y="414"/>
                    <a:pt x="469" y="415"/>
                  </a:cubicBezTo>
                  <a:cubicBezTo>
                    <a:pt x="469" y="422"/>
                    <a:pt x="469" y="422"/>
                    <a:pt x="469" y="422"/>
                  </a:cubicBezTo>
                  <a:cubicBezTo>
                    <a:pt x="469" y="426"/>
                    <a:pt x="468" y="432"/>
                    <a:pt x="468" y="440"/>
                  </a:cubicBezTo>
                  <a:cubicBezTo>
                    <a:pt x="470" y="442"/>
                    <a:pt x="470" y="443"/>
                    <a:pt x="470" y="446"/>
                  </a:cubicBezTo>
                  <a:cubicBezTo>
                    <a:pt x="470" y="468"/>
                    <a:pt x="433" y="466"/>
                    <a:pt x="429" y="484"/>
                  </a:cubicBezTo>
                  <a:cubicBezTo>
                    <a:pt x="425" y="485"/>
                    <a:pt x="421" y="490"/>
                    <a:pt x="421" y="493"/>
                  </a:cubicBezTo>
                  <a:cubicBezTo>
                    <a:pt x="421" y="499"/>
                    <a:pt x="429" y="504"/>
                    <a:pt x="429" y="512"/>
                  </a:cubicBezTo>
                  <a:cubicBezTo>
                    <a:pt x="429" y="517"/>
                    <a:pt x="428" y="526"/>
                    <a:pt x="426" y="529"/>
                  </a:cubicBezTo>
                  <a:cubicBezTo>
                    <a:pt x="425" y="531"/>
                    <a:pt x="420" y="530"/>
                    <a:pt x="418" y="531"/>
                  </a:cubicBezTo>
                  <a:cubicBezTo>
                    <a:pt x="411" y="534"/>
                    <a:pt x="407" y="537"/>
                    <a:pt x="404" y="544"/>
                  </a:cubicBezTo>
                  <a:cubicBezTo>
                    <a:pt x="406" y="546"/>
                    <a:pt x="408" y="548"/>
                    <a:pt x="408" y="550"/>
                  </a:cubicBezTo>
                  <a:cubicBezTo>
                    <a:pt x="408" y="558"/>
                    <a:pt x="400" y="565"/>
                    <a:pt x="396" y="568"/>
                  </a:cubicBezTo>
                  <a:cubicBezTo>
                    <a:pt x="390" y="575"/>
                    <a:pt x="389" y="581"/>
                    <a:pt x="385" y="587"/>
                  </a:cubicBezTo>
                  <a:cubicBezTo>
                    <a:pt x="378" y="596"/>
                    <a:pt x="375" y="604"/>
                    <a:pt x="363" y="610"/>
                  </a:cubicBezTo>
                  <a:cubicBezTo>
                    <a:pt x="358" y="612"/>
                    <a:pt x="351" y="610"/>
                    <a:pt x="350" y="615"/>
                  </a:cubicBezTo>
                  <a:cubicBezTo>
                    <a:pt x="346" y="615"/>
                    <a:pt x="344" y="617"/>
                    <a:pt x="341" y="617"/>
                  </a:cubicBezTo>
                  <a:cubicBezTo>
                    <a:pt x="338" y="617"/>
                    <a:pt x="336" y="614"/>
                    <a:pt x="333" y="614"/>
                  </a:cubicBezTo>
                  <a:cubicBezTo>
                    <a:pt x="321" y="614"/>
                    <a:pt x="314" y="623"/>
                    <a:pt x="303" y="623"/>
                  </a:cubicBezTo>
                  <a:cubicBezTo>
                    <a:pt x="298" y="623"/>
                    <a:pt x="296" y="620"/>
                    <a:pt x="294" y="617"/>
                  </a:cubicBezTo>
                  <a:cubicBezTo>
                    <a:pt x="292" y="617"/>
                    <a:pt x="292" y="618"/>
                    <a:pt x="291" y="618"/>
                  </a:cubicBezTo>
                  <a:cubicBezTo>
                    <a:pt x="291" y="613"/>
                    <a:pt x="288" y="606"/>
                    <a:pt x="286" y="604"/>
                  </a:cubicBezTo>
                  <a:cubicBezTo>
                    <a:pt x="288" y="602"/>
                    <a:pt x="290" y="600"/>
                    <a:pt x="290" y="596"/>
                  </a:cubicBezTo>
                  <a:cubicBezTo>
                    <a:pt x="290" y="592"/>
                    <a:pt x="282" y="583"/>
                    <a:pt x="280" y="581"/>
                  </a:cubicBezTo>
                  <a:cubicBezTo>
                    <a:pt x="270" y="563"/>
                    <a:pt x="257" y="546"/>
                    <a:pt x="257" y="521"/>
                  </a:cubicBezTo>
                  <a:cubicBezTo>
                    <a:pt x="257" y="516"/>
                    <a:pt x="257" y="515"/>
                    <a:pt x="257" y="513"/>
                  </a:cubicBezTo>
                  <a:cubicBezTo>
                    <a:pt x="257" y="509"/>
                    <a:pt x="253" y="508"/>
                    <a:pt x="251" y="504"/>
                  </a:cubicBezTo>
                  <a:cubicBezTo>
                    <a:pt x="243" y="490"/>
                    <a:pt x="234" y="479"/>
                    <a:pt x="234" y="461"/>
                  </a:cubicBezTo>
                  <a:cubicBezTo>
                    <a:pt x="234" y="441"/>
                    <a:pt x="252" y="436"/>
                    <a:pt x="252" y="420"/>
                  </a:cubicBezTo>
                  <a:cubicBezTo>
                    <a:pt x="252" y="413"/>
                    <a:pt x="249" y="410"/>
                    <a:pt x="249" y="404"/>
                  </a:cubicBezTo>
                  <a:cubicBezTo>
                    <a:pt x="247" y="392"/>
                    <a:pt x="244" y="387"/>
                    <a:pt x="241" y="380"/>
                  </a:cubicBezTo>
                  <a:cubicBezTo>
                    <a:pt x="239" y="375"/>
                    <a:pt x="240" y="368"/>
                    <a:pt x="237" y="363"/>
                  </a:cubicBezTo>
                  <a:cubicBezTo>
                    <a:pt x="229" y="354"/>
                    <a:pt x="213" y="344"/>
                    <a:pt x="213" y="330"/>
                  </a:cubicBezTo>
                  <a:cubicBezTo>
                    <a:pt x="213" y="327"/>
                    <a:pt x="217" y="320"/>
                    <a:pt x="219" y="319"/>
                  </a:cubicBezTo>
                  <a:cubicBezTo>
                    <a:pt x="218" y="316"/>
                    <a:pt x="219" y="315"/>
                    <a:pt x="219" y="314"/>
                  </a:cubicBezTo>
                  <a:cubicBezTo>
                    <a:pt x="219" y="311"/>
                    <a:pt x="219" y="302"/>
                    <a:pt x="222" y="300"/>
                  </a:cubicBezTo>
                  <a:cubicBezTo>
                    <a:pt x="219" y="294"/>
                    <a:pt x="214" y="288"/>
                    <a:pt x="204" y="288"/>
                  </a:cubicBezTo>
                  <a:cubicBezTo>
                    <a:pt x="199" y="288"/>
                    <a:pt x="195" y="288"/>
                    <a:pt x="192" y="288"/>
                  </a:cubicBezTo>
                  <a:cubicBezTo>
                    <a:pt x="183" y="288"/>
                    <a:pt x="181" y="271"/>
                    <a:pt x="170" y="271"/>
                  </a:cubicBezTo>
                  <a:cubicBezTo>
                    <a:pt x="155" y="271"/>
                    <a:pt x="145" y="278"/>
                    <a:pt x="134" y="281"/>
                  </a:cubicBezTo>
                  <a:cubicBezTo>
                    <a:pt x="129" y="283"/>
                    <a:pt x="128" y="286"/>
                    <a:pt x="124" y="286"/>
                  </a:cubicBezTo>
                  <a:cubicBezTo>
                    <a:pt x="119" y="286"/>
                    <a:pt x="112" y="282"/>
                    <a:pt x="106" y="282"/>
                  </a:cubicBezTo>
                  <a:cubicBezTo>
                    <a:pt x="95" y="282"/>
                    <a:pt x="90" y="288"/>
                    <a:pt x="79" y="288"/>
                  </a:cubicBezTo>
                  <a:cubicBezTo>
                    <a:pt x="76" y="288"/>
                    <a:pt x="72" y="286"/>
                    <a:pt x="71" y="286"/>
                  </a:cubicBezTo>
                  <a:cubicBezTo>
                    <a:pt x="63" y="280"/>
                    <a:pt x="46" y="270"/>
                    <a:pt x="40" y="261"/>
                  </a:cubicBezTo>
                  <a:cubicBezTo>
                    <a:pt x="34" y="252"/>
                    <a:pt x="33" y="245"/>
                    <a:pt x="26" y="240"/>
                  </a:cubicBezTo>
                  <a:cubicBezTo>
                    <a:pt x="24" y="238"/>
                    <a:pt x="8" y="225"/>
                    <a:pt x="8" y="224"/>
                  </a:cubicBezTo>
                  <a:cubicBezTo>
                    <a:pt x="7" y="222"/>
                    <a:pt x="6" y="221"/>
                    <a:pt x="5" y="220"/>
                  </a:cubicBezTo>
                  <a:cubicBezTo>
                    <a:pt x="5" y="220"/>
                    <a:pt x="5" y="220"/>
                    <a:pt x="5" y="220"/>
                  </a:cubicBezTo>
                  <a:cubicBezTo>
                    <a:pt x="5" y="215"/>
                    <a:pt x="4" y="213"/>
                    <a:pt x="4" y="210"/>
                  </a:cubicBezTo>
                  <a:cubicBezTo>
                    <a:pt x="4" y="206"/>
                    <a:pt x="2" y="205"/>
                    <a:pt x="0" y="201"/>
                  </a:cubicBezTo>
                  <a:cubicBezTo>
                    <a:pt x="6" y="198"/>
                    <a:pt x="12" y="182"/>
                    <a:pt x="12" y="175"/>
                  </a:cubicBezTo>
                  <a:cubicBezTo>
                    <a:pt x="12" y="162"/>
                    <a:pt x="6" y="154"/>
                    <a:pt x="6" y="143"/>
                  </a:cubicBezTo>
                  <a:cubicBezTo>
                    <a:pt x="6" y="137"/>
                    <a:pt x="13" y="134"/>
                    <a:pt x="14" y="129"/>
                  </a:cubicBezTo>
                  <a:cubicBezTo>
                    <a:pt x="18" y="118"/>
                    <a:pt x="26" y="103"/>
                    <a:pt x="33" y="93"/>
                  </a:cubicBezTo>
                  <a:cubicBezTo>
                    <a:pt x="37" y="88"/>
                    <a:pt x="45" y="88"/>
                    <a:pt x="50" y="86"/>
                  </a:cubicBezTo>
                  <a:cubicBezTo>
                    <a:pt x="54" y="83"/>
                    <a:pt x="61" y="77"/>
                    <a:pt x="63" y="73"/>
                  </a:cubicBezTo>
                  <a:cubicBezTo>
                    <a:pt x="66" y="62"/>
                    <a:pt x="62" y="57"/>
                    <a:pt x="68" y="50"/>
                  </a:cubicBezTo>
                  <a:cubicBezTo>
                    <a:pt x="75" y="41"/>
                    <a:pt x="85" y="32"/>
                    <a:pt x="92" y="23"/>
                  </a:cubicBezTo>
                  <a:cubicBezTo>
                    <a:pt x="92" y="23"/>
                    <a:pt x="92" y="23"/>
                    <a:pt x="92" y="23"/>
                  </a:cubicBezTo>
                  <a:cubicBezTo>
                    <a:pt x="94" y="20"/>
                    <a:pt x="94" y="18"/>
                    <a:pt x="97" y="15"/>
                  </a:cubicBezTo>
                  <a:cubicBezTo>
                    <a:pt x="104" y="20"/>
                    <a:pt x="112" y="22"/>
                    <a:pt x="122" y="22"/>
                  </a:cubicBezTo>
                  <a:cubicBezTo>
                    <a:pt x="128" y="22"/>
                    <a:pt x="129" y="19"/>
                    <a:pt x="132" y="17"/>
                  </a:cubicBezTo>
                  <a:cubicBezTo>
                    <a:pt x="144" y="12"/>
                    <a:pt x="165" y="4"/>
                    <a:pt x="178" y="4"/>
                  </a:cubicBezTo>
                  <a:cubicBezTo>
                    <a:pt x="182" y="4"/>
                    <a:pt x="185" y="7"/>
                    <a:pt x="188" y="7"/>
                  </a:cubicBezTo>
                  <a:cubicBezTo>
                    <a:pt x="191" y="7"/>
                    <a:pt x="195" y="2"/>
                    <a:pt x="200" y="2"/>
                  </a:cubicBezTo>
                  <a:cubicBezTo>
                    <a:pt x="203" y="2"/>
                    <a:pt x="205" y="4"/>
                    <a:pt x="208" y="4"/>
                  </a:cubicBezTo>
                  <a:cubicBezTo>
                    <a:pt x="214" y="4"/>
                    <a:pt x="214" y="0"/>
                    <a:pt x="220" y="0"/>
                  </a:cubicBezTo>
                  <a:cubicBezTo>
                    <a:pt x="225" y="0"/>
                    <a:pt x="224" y="5"/>
                    <a:pt x="228" y="5"/>
                  </a:cubicBezTo>
                  <a:cubicBezTo>
                    <a:pt x="230" y="5"/>
                    <a:pt x="231" y="4"/>
                    <a:pt x="233" y="3"/>
                  </a:cubicBezTo>
                  <a:cubicBezTo>
                    <a:pt x="232" y="8"/>
                    <a:pt x="228" y="7"/>
                    <a:pt x="228" y="11"/>
                  </a:cubicBezTo>
                  <a:cubicBezTo>
                    <a:pt x="228" y="14"/>
                    <a:pt x="232" y="15"/>
                    <a:pt x="232" y="17"/>
                  </a:cubicBezTo>
                  <a:cubicBezTo>
                    <a:pt x="232" y="22"/>
                    <a:pt x="228" y="24"/>
                    <a:pt x="228" y="28"/>
                  </a:cubicBezTo>
                  <a:cubicBezTo>
                    <a:pt x="228" y="35"/>
                    <a:pt x="236" y="42"/>
                    <a:pt x="241" y="42"/>
                  </a:cubicBezTo>
                  <a:cubicBezTo>
                    <a:pt x="245" y="42"/>
                    <a:pt x="247" y="42"/>
                    <a:pt x="249" y="42"/>
                  </a:cubicBezTo>
                  <a:cubicBezTo>
                    <a:pt x="268" y="42"/>
                    <a:pt x="275" y="65"/>
                    <a:pt x="296" y="65"/>
                  </a:cubicBezTo>
                  <a:cubicBezTo>
                    <a:pt x="298" y="65"/>
                    <a:pt x="302" y="62"/>
                    <a:pt x="302" y="60"/>
                  </a:cubicBezTo>
                  <a:cubicBezTo>
                    <a:pt x="302" y="58"/>
                    <a:pt x="302" y="57"/>
                    <a:pt x="302" y="55"/>
                  </a:cubicBezTo>
                  <a:cubicBezTo>
                    <a:pt x="302" y="45"/>
                    <a:pt x="309" y="45"/>
                    <a:pt x="317" y="43"/>
                  </a:cubicBezTo>
                  <a:lnTo>
                    <a:pt x="318" y="43"/>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grpSp>
          <p:nvGrpSpPr>
            <p:cNvPr id="1235" name="Google Shape;1235;p69"/>
            <p:cNvGrpSpPr/>
            <p:nvPr/>
          </p:nvGrpSpPr>
          <p:grpSpPr>
            <a:xfrm>
              <a:off x="5618494" y="3253921"/>
              <a:ext cx="1240440" cy="983926"/>
              <a:chOff x="6329473" y="3053436"/>
              <a:chExt cx="1240440" cy="983926"/>
            </a:xfrm>
          </p:grpSpPr>
          <p:sp>
            <p:nvSpPr>
              <p:cNvPr id="1236" name="Google Shape;1236;p69"/>
              <p:cNvSpPr/>
              <p:nvPr/>
            </p:nvSpPr>
            <p:spPr>
              <a:xfrm>
                <a:off x="6753280" y="3065828"/>
                <a:ext cx="126399" cy="146226"/>
              </a:xfrm>
              <a:custGeom>
                <a:rect b="b" l="l" r="r" t="t"/>
                <a:pathLst>
                  <a:path extrusionOk="0" h="60" w="52">
                    <a:moveTo>
                      <a:pt x="21" y="22"/>
                    </a:moveTo>
                    <a:cubicBezTo>
                      <a:pt x="19" y="23"/>
                      <a:pt x="19" y="25"/>
                      <a:pt x="17" y="25"/>
                    </a:cubicBezTo>
                    <a:cubicBezTo>
                      <a:pt x="13" y="25"/>
                      <a:pt x="11" y="19"/>
                      <a:pt x="11" y="15"/>
                    </a:cubicBezTo>
                    <a:cubicBezTo>
                      <a:pt x="11" y="9"/>
                      <a:pt x="16" y="10"/>
                      <a:pt x="21" y="10"/>
                    </a:cubicBezTo>
                    <a:cubicBezTo>
                      <a:pt x="26" y="10"/>
                      <a:pt x="28" y="9"/>
                      <a:pt x="32" y="9"/>
                    </a:cubicBezTo>
                    <a:cubicBezTo>
                      <a:pt x="35" y="9"/>
                      <a:pt x="38" y="11"/>
                      <a:pt x="42" y="11"/>
                    </a:cubicBezTo>
                    <a:cubicBezTo>
                      <a:pt x="48" y="11"/>
                      <a:pt x="50" y="6"/>
                      <a:pt x="50" y="2"/>
                    </a:cubicBezTo>
                    <a:cubicBezTo>
                      <a:pt x="51" y="2"/>
                      <a:pt x="52" y="1"/>
                      <a:pt x="52" y="0"/>
                    </a:cubicBezTo>
                    <a:cubicBezTo>
                      <a:pt x="50" y="0"/>
                      <a:pt x="50" y="0"/>
                      <a:pt x="50" y="0"/>
                    </a:cubicBezTo>
                    <a:cubicBezTo>
                      <a:pt x="47" y="2"/>
                      <a:pt x="43" y="5"/>
                      <a:pt x="41" y="6"/>
                    </a:cubicBezTo>
                    <a:cubicBezTo>
                      <a:pt x="39" y="6"/>
                      <a:pt x="39" y="6"/>
                      <a:pt x="39" y="6"/>
                    </a:cubicBezTo>
                    <a:cubicBezTo>
                      <a:pt x="19" y="3"/>
                      <a:pt x="19" y="3"/>
                      <a:pt x="19" y="3"/>
                    </a:cubicBezTo>
                    <a:cubicBezTo>
                      <a:pt x="11" y="3"/>
                      <a:pt x="8" y="12"/>
                      <a:pt x="8" y="19"/>
                    </a:cubicBezTo>
                    <a:cubicBezTo>
                      <a:pt x="8" y="21"/>
                      <a:pt x="5" y="22"/>
                      <a:pt x="5" y="23"/>
                    </a:cubicBezTo>
                    <a:cubicBezTo>
                      <a:pt x="3" y="30"/>
                      <a:pt x="0" y="33"/>
                      <a:pt x="0" y="39"/>
                    </a:cubicBezTo>
                    <a:cubicBezTo>
                      <a:pt x="0" y="42"/>
                      <a:pt x="4" y="42"/>
                      <a:pt x="6" y="43"/>
                    </a:cubicBezTo>
                    <a:cubicBezTo>
                      <a:pt x="6" y="47"/>
                      <a:pt x="6" y="53"/>
                      <a:pt x="6" y="56"/>
                    </a:cubicBezTo>
                    <a:cubicBezTo>
                      <a:pt x="6" y="58"/>
                      <a:pt x="8" y="60"/>
                      <a:pt x="10" y="60"/>
                    </a:cubicBezTo>
                    <a:cubicBezTo>
                      <a:pt x="13" y="60"/>
                      <a:pt x="15" y="50"/>
                      <a:pt x="15" y="49"/>
                    </a:cubicBezTo>
                    <a:cubicBezTo>
                      <a:pt x="15" y="45"/>
                      <a:pt x="12" y="43"/>
                      <a:pt x="12" y="39"/>
                    </a:cubicBezTo>
                    <a:cubicBezTo>
                      <a:pt x="12" y="37"/>
                      <a:pt x="14" y="36"/>
                      <a:pt x="16" y="36"/>
                    </a:cubicBezTo>
                    <a:cubicBezTo>
                      <a:pt x="17" y="36"/>
                      <a:pt x="18" y="36"/>
                      <a:pt x="19" y="36"/>
                    </a:cubicBezTo>
                    <a:cubicBezTo>
                      <a:pt x="17" y="42"/>
                      <a:pt x="17" y="42"/>
                      <a:pt x="17" y="42"/>
                    </a:cubicBezTo>
                    <a:cubicBezTo>
                      <a:pt x="17" y="46"/>
                      <a:pt x="22" y="47"/>
                      <a:pt x="22" y="51"/>
                    </a:cubicBezTo>
                    <a:cubicBezTo>
                      <a:pt x="22" y="52"/>
                      <a:pt x="22" y="52"/>
                      <a:pt x="22" y="53"/>
                    </a:cubicBezTo>
                    <a:cubicBezTo>
                      <a:pt x="26" y="53"/>
                      <a:pt x="26" y="53"/>
                      <a:pt x="26" y="53"/>
                    </a:cubicBezTo>
                    <a:cubicBezTo>
                      <a:pt x="26" y="50"/>
                      <a:pt x="32" y="50"/>
                      <a:pt x="32" y="47"/>
                    </a:cubicBezTo>
                    <a:cubicBezTo>
                      <a:pt x="31" y="47"/>
                      <a:pt x="28" y="44"/>
                      <a:pt x="28" y="42"/>
                    </a:cubicBezTo>
                    <a:cubicBezTo>
                      <a:pt x="28" y="42"/>
                      <a:pt x="29" y="41"/>
                      <a:pt x="29" y="40"/>
                    </a:cubicBezTo>
                    <a:cubicBezTo>
                      <a:pt x="27" y="40"/>
                      <a:pt x="22" y="29"/>
                      <a:pt x="22" y="28"/>
                    </a:cubicBezTo>
                    <a:cubicBezTo>
                      <a:pt x="30" y="28"/>
                      <a:pt x="31" y="22"/>
                      <a:pt x="37" y="20"/>
                    </a:cubicBezTo>
                    <a:cubicBezTo>
                      <a:pt x="37" y="18"/>
                      <a:pt x="37" y="18"/>
                      <a:pt x="37" y="18"/>
                    </a:cubicBezTo>
                    <a:cubicBezTo>
                      <a:pt x="35" y="17"/>
                      <a:pt x="20" y="22"/>
                      <a:pt x="20" y="23"/>
                    </a:cubicBezTo>
                    <a:lnTo>
                      <a:pt x="21" y="22"/>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37" name="Google Shape;1237;p69"/>
              <p:cNvSpPr/>
              <p:nvPr/>
            </p:nvSpPr>
            <p:spPr>
              <a:xfrm>
                <a:off x="6485612" y="3214533"/>
                <a:ext cx="205707" cy="61960"/>
              </a:xfrm>
              <a:custGeom>
                <a:rect b="b" l="l" r="r" t="t"/>
                <a:pathLst>
                  <a:path extrusionOk="0" h="25" w="84">
                    <a:moveTo>
                      <a:pt x="81" y="24"/>
                    </a:moveTo>
                    <a:cubicBezTo>
                      <a:pt x="78" y="24"/>
                      <a:pt x="78" y="22"/>
                      <a:pt x="75" y="22"/>
                    </a:cubicBezTo>
                    <a:cubicBezTo>
                      <a:pt x="74" y="22"/>
                      <a:pt x="74" y="24"/>
                      <a:pt x="75" y="25"/>
                    </a:cubicBezTo>
                    <a:cubicBezTo>
                      <a:pt x="65" y="21"/>
                      <a:pt x="56" y="20"/>
                      <a:pt x="44" y="20"/>
                    </a:cubicBezTo>
                    <a:cubicBezTo>
                      <a:pt x="41" y="20"/>
                      <a:pt x="40" y="17"/>
                      <a:pt x="37" y="17"/>
                    </a:cubicBezTo>
                    <a:cubicBezTo>
                      <a:pt x="32" y="17"/>
                      <a:pt x="27" y="16"/>
                      <a:pt x="21" y="15"/>
                    </a:cubicBezTo>
                    <a:cubicBezTo>
                      <a:pt x="17" y="13"/>
                      <a:pt x="13" y="16"/>
                      <a:pt x="10" y="13"/>
                    </a:cubicBezTo>
                    <a:cubicBezTo>
                      <a:pt x="7" y="10"/>
                      <a:pt x="5" y="7"/>
                      <a:pt x="0" y="7"/>
                    </a:cubicBezTo>
                    <a:cubicBezTo>
                      <a:pt x="1" y="6"/>
                      <a:pt x="6" y="1"/>
                      <a:pt x="8" y="1"/>
                    </a:cubicBezTo>
                    <a:cubicBezTo>
                      <a:pt x="8" y="1"/>
                      <a:pt x="9" y="2"/>
                      <a:pt x="10" y="2"/>
                    </a:cubicBezTo>
                    <a:cubicBezTo>
                      <a:pt x="12" y="2"/>
                      <a:pt x="13" y="0"/>
                      <a:pt x="14" y="0"/>
                    </a:cubicBezTo>
                    <a:cubicBezTo>
                      <a:pt x="23" y="0"/>
                      <a:pt x="27" y="10"/>
                      <a:pt x="36" y="10"/>
                    </a:cubicBezTo>
                    <a:cubicBezTo>
                      <a:pt x="41" y="10"/>
                      <a:pt x="41" y="5"/>
                      <a:pt x="45" y="5"/>
                    </a:cubicBezTo>
                    <a:cubicBezTo>
                      <a:pt x="51" y="5"/>
                      <a:pt x="53" y="10"/>
                      <a:pt x="58" y="10"/>
                    </a:cubicBezTo>
                    <a:cubicBezTo>
                      <a:pt x="66" y="9"/>
                      <a:pt x="66" y="9"/>
                      <a:pt x="66" y="9"/>
                    </a:cubicBezTo>
                    <a:cubicBezTo>
                      <a:pt x="69" y="9"/>
                      <a:pt x="69" y="9"/>
                      <a:pt x="69" y="9"/>
                    </a:cubicBezTo>
                    <a:cubicBezTo>
                      <a:pt x="68" y="11"/>
                      <a:pt x="59" y="12"/>
                      <a:pt x="58" y="11"/>
                    </a:cubicBezTo>
                    <a:cubicBezTo>
                      <a:pt x="61" y="14"/>
                      <a:pt x="65" y="15"/>
                      <a:pt x="70" y="15"/>
                    </a:cubicBezTo>
                    <a:cubicBezTo>
                      <a:pt x="72" y="15"/>
                      <a:pt x="72" y="17"/>
                      <a:pt x="72" y="18"/>
                    </a:cubicBezTo>
                    <a:cubicBezTo>
                      <a:pt x="74" y="20"/>
                      <a:pt x="77" y="17"/>
                      <a:pt x="79" y="18"/>
                    </a:cubicBezTo>
                    <a:cubicBezTo>
                      <a:pt x="82" y="19"/>
                      <a:pt x="82" y="20"/>
                      <a:pt x="84" y="21"/>
                    </a:cubicBezTo>
                    <a:cubicBezTo>
                      <a:pt x="83" y="22"/>
                      <a:pt x="81" y="24"/>
                      <a:pt x="81" y="2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38" name="Google Shape;1238;p69"/>
              <p:cNvSpPr/>
              <p:nvPr/>
            </p:nvSpPr>
            <p:spPr>
              <a:xfrm>
                <a:off x="6774346" y="3264101"/>
                <a:ext cx="61960" cy="14870"/>
              </a:xfrm>
              <a:custGeom>
                <a:rect b="b" l="l" r="r" t="t"/>
                <a:pathLst>
                  <a:path extrusionOk="0" h="6" w="25">
                    <a:moveTo>
                      <a:pt x="17" y="6"/>
                    </a:moveTo>
                    <a:cubicBezTo>
                      <a:pt x="13" y="6"/>
                      <a:pt x="9" y="6"/>
                      <a:pt x="7" y="6"/>
                    </a:cubicBezTo>
                    <a:cubicBezTo>
                      <a:pt x="5" y="6"/>
                      <a:pt x="0" y="6"/>
                      <a:pt x="0" y="3"/>
                    </a:cubicBezTo>
                    <a:cubicBezTo>
                      <a:pt x="0" y="0"/>
                      <a:pt x="4" y="1"/>
                      <a:pt x="6" y="1"/>
                    </a:cubicBezTo>
                    <a:cubicBezTo>
                      <a:pt x="11" y="1"/>
                      <a:pt x="13" y="3"/>
                      <a:pt x="17" y="3"/>
                    </a:cubicBezTo>
                    <a:cubicBezTo>
                      <a:pt x="21" y="3"/>
                      <a:pt x="23" y="1"/>
                      <a:pt x="25" y="0"/>
                    </a:cubicBezTo>
                    <a:cubicBezTo>
                      <a:pt x="23" y="4"/>
                      <a:pt x="21" y="4"/>
                      <a:pt x="17" y="6"/>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39" name="Google Shape;1239;p69"/>
              <p:cNvSpPr/>
              <p:nvPr/>
            </p:nvSpPr>
            <p:spPr>
              <a:xfrm>
                <a:off x="6713625" y="3266579"/>
                <a:ext cx="44611" cy="14870"/>
              </a:xfrm>
              <a:custGeom>
                <a:rect b="b" l="l" r="r" t="t"/>
                <a:pathLst>
                  <a:path extrusionOk="0" h="6" w="18">
                    <a:moveTo>
                      <a:pt x="18" y="4"/>
                    </a:moveTo>
                    <a:cubicBezTo>
                      <a:pt x="15" y="4"/>
                      <a:pt x="15" y="4"/>
                      <a:pt x="15" y="4"/>
                    </a:cubicBezTo>
                    <a:cubicBezTo>
                      <a:pt x="13" y="3"/>
                      <a:pt x="13" y="3"/>
                      <a:pt x="13" y="3"/>
                    </a:cubicBezTo>
                    <a:cubicBezTo>
                      <a:pt x="10" y="4"/>
                      <a:pt x="9" y="6"/>
                      <a:pt x="6" y="6"/>
                    </a:cubicBezTo>
                    <a:cubicBezTo>
                      <a:pt x="4" y="6"/>
                      <a:pt x="0" y="5"/>
                      <a:pt x="0" y="4"/>
                    </a:cubicBezTo>
                    <a:cubicBezTo>
                      <a:pt x="0" y="1"/>
                      <a:pt x="3" y="1"/>
                      <a:pt x="5" y="1"/>
                    </a:cubicBezTo>
                    <a:cubicBezTo>
                      <a:pt x="8" y="1"/>
                      <a:pt x="9" y="2"/>
                      <a:pt x="11" y="2"/>
                    </a:cubicBezTo>
                    <a:cubicBezTo>
                      <a:pt x="11" y="1"/>
                      <a:pt x="11" y="1"/>
                      <a:pt x="11" y="0"/>
                    </a:cubicBezTo>
                    <a:cubicBezTo>
                      <a:pt x="18" y="0"/>
                      <a:pt x="18" y="0"/>
                      <a:pt x="18" y="0"/>
                    </a:cubicBezTo>
                    <a:cubicBezTo>
                      <a:pt x="18" y="2"/>
                      <a:pt x="17" y="4"/>
                      <a:pt x="18" y="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40" name="Google Shape;1240;p69"/>
              <p:cNvSpPr/>
              <p:nvPr/>
            </p:nvSpPr>
            <p:spPr>
              <a:xfrm>
                <a:off x="6760715" y="3283928"/>
                <a:ext cx="30980" cy="24784"/>
              </a:xfrm>
              <a:custGeom>
                <a:rect b="b" l="l" r="r" t="t"/>
                <a:pathLst>
                  <a:path extrusionOk="0" h="10" w="13">
                    <a:moveTo>
                      <a:pt x="9" y="10"/>
                    </a:moveTo>
                    <a:cubicBezTo>
                      <a:pt x="8" y="10"/>
                      <a:pt x="8" y="7"/>
                      <a:pt x="8" y="6"/>
                    </a:cubicBezTo>
                    <a:cubicBezTo>
                      <a:pt x="5" y="6"/>
                      <a:pt x="0" y="6"/>
                      <a:pt x="0" y="3"/>
                    </a:cubicBezTo>
                    <a:cubicBezTo>
                      <a:pt x="0" y="0"/>
                      <a:pt x="4" y="1"/>
                      <a:pt x="6" y="1"/>
                    </a:cubicBezTo>
                    <a:cubicBezTo>
                      <a:pt x="6" y="1"/>
                      <a:pt x="8" y="1"/>
                      <a:pt x="8" y="1"/>
                    </a:cubicBezTo>
                    <a:cubicBezTo>
                      <a:pt x="8" y="5"/>
                      <a:pt x="13" y="4"/>
                      <a:pt x="13" y="8"/>
                    </a:cubicBezTo>
                    <a:cubicBezTo>
                      <a:pt x="13" y="9"/>
                      <a:pt x="11" y="10"/>
                      <a:pt x="10" y="10"/>
                    </a:cubicBezTo>
                    <a:cubicBezTo>
                      <a:pt x="10" y="10"/>
                      <a:pt x="10" y="10"/>
                      <a:pt x="9" y="1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41" name="Google Shape;1241;p69"/>
              <p:cNvSpPr/>
              <p:nvPr/>
            </p:nvSpPr>
            <p:spPr>
              <a:xfrm>
                <a:off x="6698755" y="3266579"/>
                <a:ext cx="12392" cy="12392"/>
              </a:xfrm>
              <a:custGeom>
                <a:rect b="b" l="l" r="r" t="t"/>
                <a:pathLst>
                  <a:path extrusionOk="0" h="5" w="5">
                    <a:moveTo>
                      <a:pt x="0" y="0"/>
                    </a:moveTo>
                    <a:cubicBezTo>
                      <a:pt x="1" y="0"/>
                      <a:pt x="2" y="0"/>
                      <a:pt x="2" y="0"/>
                    </a:cubicBezTo>
                    <a:cubicBezTo>
                      <a:pt x="4" y="0"/>
                      <a:pt x="4" y="1"/>
                      <a:pt x="5" y="2"/>
                    </a:cubicBezTo>
                    <a:cubicBezTo>
                      <a:pt x="5" y="3"/>
                      <a:pt x="4" y="5"/>
                      <a:pt x="2" y="5"/>
                    </a:cubicBezTo>
                    <a:cubicBezTo>
                      <a:pt x="1" y="5"/>
                      <a:pt x="0" y="3"/>
                      <a:pt x="0" y="3"/>
                    </a:cubicBezTo>
                    <a:cubicBezTo>
                      <a:pt x="0" y="2"/>
                      <a:pt x="0" y="1"/>
                      <a:pt x="0"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42" name="Google Shape;1242;p69"/>
              <p:cNvSpPr/>
              <p:nvPr/>
            </p:nvSpPr>
            <p:spPr>
              <a:xfrm>
                <a:off x="6848699" y="3266579"/>
                <a:ext cx="70635" cy="42133"/>
              </a:xfrm>
              <a:custGeom>
                <a:rect b="b" l="l" r="r" t="t"/>
                <a:pathLst>
                  <a:path extrusionOk="0" h="17" w="29">
                    <a:moveTo>
                      <a:pt x="12" y="9"/>
                    </a:moveTo>
                    <a:cubicBezTo>
                      <a:pt x="11" y="9"/>
                      <a:pt x="12" y="11"/>
                      <a:pt x="11" y="12"/>
                    </a:cubicBezTo>
                    <a:cubicBezTo>
                      <a:pt x="10" y="14"/>
                      <a:pt x="5" y="17"/>
                      <a:pt x="2" y="17"/>
                    </a:cubicBezTo>
                    <a:cubicBezTo>
                      <a:pt x="1" y="17"/>
                      <a:pt x="0" y="16"/>
                      <a:pt x="0" y="15"/>
                    </a:cubicBezTo>
                    <a:cubicBezTo>
                      <a:pt x="0" y="8"/>
                      <a:pt x="5" y="8"/>
                      <a:pt x="10" y="7"/>
                    </a:cubicBezTo>
                    <a:cubicBezTo>
                      <a:pt x="11" y="7"/>
                      <a:pt x="11" y="5"/>
                      <a:pt x="11" y="4"/>
                    </a:cubicBezTo>
                    <a:cubicBezTo>
                      <a:pt x="14" y="1"/>
                      <a:pt x="27" y="0"/>
                      <a:pt x="29" y="2"/>
                    </a:cubicBezTo>
                    <a:cubicBezTo>
                      <a:pt x="26" y="6"/>
                      <a:pt x="17" y="9"/>
                      <a:pt x="12" y="9"/>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43" name="Google Shape;1243;p69"/>
              <p:cNvSpPr/>
              <p:nvPr/>
            </p:nvSpPr>
            <p:spPr>
              <a:xfrm>
                <a:off x="7058123" y="3210815"/>
                <a:ext cx="12392" cy="28502"/>
              </a:xfrm>
              <a:custGeom>
                <a:rect b="b" l="l" r="r" t="t"/>
                <a:pathLst>
                  <a:path extrusionOk="0" h="12" w="5">
                    <a:moveTo>
                      <a:pt x="4" y="0"/>
                    </a:moveTo>
                    <a:cubicBezTo>
                      <a:pt x="5" y="2"/>
                      <a:pt x="5" y="1"/>
                      <a:pt x="5" y="3"/>
                    </a:cubicBezTo>
                    <a:cubicBezTo>
                      <a:pt x="5" y="5"/>
                      <a:pt x="5" y="6"/>
                      <a:pt x="3" y="6"/>
                    </a:cubicBezTo>
                    <a:cubicBezTo>
                      <a:pt x="3" y="9"/>
                      <a:pt x="4" y="12"/>
                      <a:pt x="1" y="12"/>
                    </a:cubicBezTo>
                    <a:cubicBezTo>
                      <a:pt x="1" y="12"/>
                      <a:pt x="0" y="10"/>
                      <a:pt x="0" y="10"/>
                    </a:cubicBezTo>
                    <a:cubicBezTo>
                      <a:pt x="0" y="7"/>
                      <a:pt x="3" y="6"/>
                      <a:pt x="3" y="5"/>
                    </a:cubicBezTo>
                    <a:cubicBezTo>
                      <a:pt x="3" y="3"/>
                      <a:pt x="2" y="0"/>
                      <a:pt x="4"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44" name="Google Shape;1244;p69"/>
              <p:cNvSpPr/>
              <p:nvPr/>
            </p:nvSpPr>
            <p:spPr>
              <a:xfrm>
                <a:off x="6899505" y="3156290"/>
                <a:ext cx="19827" cy="22306"/>
              </a:xfrm>
              <a:custGeom>
                <a:rect b="b" l="l" r="r" t="t"/>
                <a:pathLst>
                  <a:path extrusionOk="0" h="9" w="8">
                    <a:moveTo>
                      <a:pt x="8" y="5"/>
                    </a:moveTo>
                    <a:cubicBezTo>
                      <a:pt x="8" y="5"/>
                      <a:pt x="6" y="9"/>
                      <a:pt x="5" y="9"/>
                    </a:cubicBezTo>
                    <a:cubicBezTo>
                      <a:pt x="3" y="9"/>
                      <a:pt x="0" y="5"/>
                      <a:pt x="0" y="3"/>
                    </a:cubicBezTo>
                    <a:cubicBezTo>
                      <a:pt x="0" y="0"/>
                      <a:pt x="8" y="2"/>
                      <a:pt x="8" y="5"/>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45" name="Google Shape;1245;p69"/>
              <p:cNvSpPr/>
              <p:nvPr/>
            </p:nvSpPr>
            <p:spPr>
              <a:xfrm>
                <a:off x="6936681" y="3158768"/>
                <a:ext cx="55764" cy="14870"/>
              </a:xfrm>
              <a:custGeom>
                <a:rect b="b" l="l" r="r" t="t"/>
                <a:pathLst>
                  <a:path extrusionOk="0" h="6" w="23">
                    <a:moveTo>
                      <a:pt x="20" y="0"/>
                    </a:moveTo>
                    <a:cubicBezTo>
                      <a:pt x="20" y="3"/>
                      <a:pt x="23" y="3"/>
                      <a:pt x="23" y="6"/>
                    </a:cubicBezTo>
                    <a:cubicBezTo>
                      <a:pt x="23" y="6"/>
                      <a:pt x="22" y="6"/>
                      <a:pt x="21" y="6"/>
                    </a:cubicBezTo>
                    <a:cubicBezTo>
                      <a:pt x="17" y="6"/>
                      <a:pt x="15" y="3"/>
                      <a:pt x="11" y="3"/>
                    </a:cubicBezTo>
                    <a:cubicBezTo>
                      <a:pt x="8" y="3"/>
                      <a:pt x="7" y="3"/>
                      <a:pt x="5" y="3"/>
                    </a:cubicBezTo>
                    <a:cubicBezTo>
                      <a:pt x="4" y="3"/>
                      <a:pt x="0" y="2"/>
                      <a:pt x="0" y="2"/>
                    </a:cubicBezTo>
                    <a:cubicBezTo>
                      <a:pt x="0" y="1"/>
                      <a:pt x="1" y="0"/>
                      <a:pt x="2" y="0"/>
                    </a:cubicBezTo>
                    <a:cubicBezTo>
                      <a:pt x="14" y="0"/>
                      <a:pt x="14" y="0"/>
                      <a:pt x="14" y="0"/>
                    </a:cubicBezTo>
                    <a:cubicBezTo>
                      <a:pt x="15" y="2"/>
                      <a:pt x="17" y="1"/>
                      <a:pt x="19" y="1"/>
                    </a:cubicBezTo>
                    <a:lnTo>
                      <a:pt x="20" y="0"/>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46" name="Google Shape;1246;p69"/>
              <p:cNvSpPr/>
              <p:nvPr/>
            </p:nvSpPr>
            <p:spPr>
              <a:xfrm>
                <a:off x="6926768" y="3053436"/>
                <a:ext cx="23545" cy="54525"/>
              </a:xfrm>
              <a:custGeom>
                <a:rect b="b" l="l" r="r" t="t"/>
                <a:pathLst>
                  <a:path extrusionOk="0" h="22" w="10">
                    <a:moveTo>
                      <a:pt x="3" y="18"/>
                    </a:moveTo>
                    <a:cubicBezTo>
                      <a:pt x="3" y="16"/>
                      <a:pt x="3" y="16"/>
                      <a:pt x="3" y="16"/>
                    </a:cubicBezTo>
                    <a:cubicBezTo>
                      <a:pt x="5" y="16"/>
                      <a:pt x="8" y="15"/>
                      <a:pt x="9" y="15"/>
                    </a:cubicBezTo>
                    <a:cubicBezTo>
                      <a:pt x="9" y="13"/>
                      <a:pt x="7" y="12"/>
                      <a:pt x="7" y="11"/>
                    </a:cubicBezTo>
                    <a:cubicBezTo>
                      <a:pt x="7" y="9"/>
                      <a:pt x="10" y="9"/>
                      <a:pt x="10" y="7"/>
                    </a:cubicBezTo>
                    <a:cubicBezTo>
                      <a:pt x="5" y="6"/>
                      <a:pt x="3" y="4"/>
                      <a:pt x="2" y="0"/>
                    </a:cubicBezTo>
                    <a:cubicBezTo>
                      <a:pt x="0" y="1"/>
                      <a:pt x="0" y="3"/>
                      <a:pt x="0" y="5"/>
                    </a:cubicBezTo>
                    <a:cubicBezTo>
                      <a:pt x="0" y="9"/>
                      <a:pt x="2" y="10"/>
                      <a:pt x="2" y="13"/>
                    </a:cubicBezTo>
                    <a:cubicBezTo>
                      <a:pt x="2" y="16"/>
                      <a:pt x="2" y="15"/>
                      <a:pt x="2" y="17"/>
                    </a:cubicBezTo>
                    <a:cubicBezTo>
                      <a:pt x="2" y="19"/>
                      <a:pt x="3" y="22"/>
                      <a:pt x="6" y="22"/>
                    </a:cubicBezTo>
                    <a:cubicBezTo>
                      <a:pt x="4" y="20"/>
                      <a:pt x="4" y="19"/>
                      <a:pt x="3" y="18"/>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47" name="Google Shape;1247;p69"/>
              <p:cNvSpPr/>
              <p:nvPr/>
            </p:nvSpPr>
            <p:spPr>
              <a:xfrm>
                <a:off x="7349336" y="3181074"/>
                <a:ext cx="78070" cy="45851"/>
              </a:xfrm>
              <a:custGeom>
                <a:rect b="b" l="l" r="r" t="t"/>
                <a:pathLst>
                  <a:path extrusionOk="0" h="19" w="32">
                    <a:moveTo>
                      <a:pt x="8" y="18"/>
                    </a:moveTo>
                    <a:cubicBezTo>
                      <a:pt x="6" y="15"/>
                      <a:pt x="1" y="16"/>
                      <a:pt x="0" y="12"/>
                    </a:cubicBezTo>
                    <a:cubicBezTo>
                      <a:pt x="9" y="12"/>
                      <a:pt x="9" y="12"/>
                      <a:pt x="9" y="12"/>
                    </a:cubicBezTo>
                    <a:cubicBezTo>
                      <a:pt x="9" y="12"/>
                      <a:pt x="12" y="11"/>
                      <a:pt x="12" y="11"/>
                    </a:cubicBezTo>
                    <a:cubicBezTo>
                      <a:pt x="16" y="9"/>
                      <a:pt x="21" y="10"/>
                      <a:pt x="23" y="9"/>
                    </a:cubicBezTo>
                    <a:cubicBezTo>
                      <a:pt x="27" y="7"/>
                      <a:pt x="25" y="0"/>
                      <a:pt x="29" y="0"/>
                    </a:cubicBezTo>
                    <a:cubicBezTo>
                      <a:pt x="31" y="0"/>
                      <a:pt x="32" y="3"/>
                      <a:pt x="32" y="5"/>
                    </a:cubicBezTo>
                    <a:cubicBezTo>
                      <a:pt x="32" y="11"/>
                      <a:pt x="26" y="9"/>
                      <a:pt x="26" y="15"/>
                    </a:cubicBezTo>
                    <a:cubicBezTo>
                      <a:pt x="21" y="16"/>
                      <a:pt x="18" y="19"/>
                      <a:pt x="12" y="19"/>
                    </a:cubicBezTo>
                    <a:cubicBezTo>
                      <a:pt x="11" y="19"/>
                      <a:pt x="7" y="17"/>
                      <a:pt x="7" y="16"/>
                    </a:cubicBezTo>
                    <a:lnTo>
                      <a:pt x="8" y="18"/>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48" name="Google Shape;1248;p69"/>
              <p:cNvSpPr/>
              <p:nvPr/>
            </p:nvSpPr>
            <p:spPr>
              <a:xfrm>
                <a:off x="6992446" y="3103004"/>
                <a:ext cx="406458" cy="211904"/>
              </a:xfrm>
              <a:custGeom>
                <a:rect b="b" l="l" r="r" t="t"/>
                <a:pathLst>
                  <a:path extrusionOk="0" h="87" w="166">
                    <a:moveTo>
                      <a:pt x="83" y="18"/>
                    </a:moveTo>
                    <a:cubicBezTo>
                      <a:pt x="86" y="22"/>
                      <a:pt x="96" y="25"/>
                      <a:pt x="104" y="25"/>
                    </a:cubicBezTo>
                    <a:cubicBezTo>
                      <a:pt x="107" y="25"/>
                      <a:pt x="109" y="29"/>
                      <a:pt x="112" y="29"/>
                    </a:cubicBezTo>
                    <a:cubicBezTo>
                      <a:pt x="112" y="32"/>
                      <a:pt x="115" y="32"/>
                      <a:pt x="116" y="32"/>
                    </a:cubicBezTo>
                    <a:cubicBezTo>
                      <a:pt x="125" y="35"/>
                      <a:pt x="125" y="43"/>
                      <a:pt x="132" y="46"/>
                    </a:cubicBezTo>
                    <a:cubicBezTo>
                      <a:pt x="135" y="48"/>
                      <a:pt x="141" y="45"/>
                      <a:pt x="141" y="51"/>
                    </a:cubicBezTo>
                    <a:cubicBezTo>
                      <a:pt x="141" y="54"/>
                      <a:pt x="135" y="53"/>
                      <a:pt x="135" y="56"/>
                    </a:cubicBezTo>
                    <a:cubicBezTo>
                      <a:pt x="135" y="57"/>
                      <a:pt x="140" y="62"/>
                      <a:pt x="141" y="62"/>
                    </a:cubicBezTo>
                    <a:cubicBezTo>
                      <a:pt x="144" y="65"/>
                      <a:pt x="143" y="67"/>
                      <a:pt x="145" y="71"/>
                    </a:cubicBezTo>
                    <a:cubicBezTo>
                      <a:pt x="146" y="72"/>
                      <a:pt x="150" y="74"/>
                      <a:pt x="152" y="74"/>
                    </a:cubicBezTo>
                    <a:cubicBezTo>
                      <a:pt x="152" y="74"/>
                      <a:pt x="153" y="76"/>
                      <a:pt x="154" y="77"/>
                    </a:cubicBezTo>
                    <a:cubicBezTo>
                      <a:pt x="154" y="78"/>
                      <a:pt x="156" y="77"/>
                      <a:pt x="157" y="77"/>
                    </a:cubicBezTo>
                    <a:cubicBezTo>
                      <a:pt x="159" y="78"/>
                      <a:pt x="160" y="80"/>
                      <a:pt x="160" y="81"/>
                    </a:cubicBezTo>
                    <a:cubicBezTo>
                      <a:pt x="161" y="82"/>
                      <a:pt x="165" y="82"/>
                      <a:pt x="166" y="82"/>
                    </a:cubicBezTo>
                    <a:cubicBezTo>
                      <a:pt x="164" y="83"/>
                      <a:pt x="162" y="85"/>
                      <a:pt x="162" y="87"/>
                    </a:cubicBezTo>
                    <a:cubicBezTo>
                      <a:pt x="162" y="87"/>
                      <a:pt x="161" y="87"/>
                      <a:pt x="160" y="87"/>
                    </a:cubicBezTo>
                    <a:cubicBezTo>
                      <a:pt x="160" y="87"/>
                      <a:pt x="156" y="84"/>
                      <a:pt x="155" y="83"/>
                    </a:cubicBezTo>
                    <a:cubicBezTo>
                      <a:pt x="148" y="83"/>
                      <a:pt x="148" y="83"/>
                      <a:pt x="148" y="83"/>
                    </a:cubicBezTo>
                    <a:cubicBezTo>
                      <a:pt x="143" y="82"/>
                      <a:pt x="137" y="79"/>
                      <a:pt x="137" y="76"/>
                    </a:cubicBezTo>
                    <a:cubicBezTo>
                      <a:pt x="137" y="75"/>
                      <a:pt x="134" y="74"/>
                      <a:pt x="134" y="74"/>
                    </a:cubicBezTo>
                    <a:cubicBezTo>
                      <a:pt x="128" y="68"/>
                      <a:pt x="123" y="60"/>
                      <a:pt x="113" y="60"/>
                    </a:cubicBezTo>
                    <a:cubicBezTo>
                      <a:pt x="106" y="60"/>
                      <a:pt x="107" y="65"/>
                      <a:pt x="103" y="67"/>
                    </a:cubicBezTo>
                    <a:cubicBezTo>
                      <a:pt x="104" y="71"/>
                      <a:pt x="101" y="72"/>
                      <a:pt x="101" y="74"/>
                    </a:cubicBezTo>
                    <a:cubicBezTo>
                      <a:pt x="95" y="74"/>
                      <a:pt x="94" y="74"/>
                      <a:pt x="90" y="74"/>
                    </a:cubicBezTo>
                    <a:cubicBezTo>
                      <a:pt x="83" y="74"/>
                      <a:pt x="81" y="65"/>
                      <a:pt x="74" y="65"/>
                    </a:cubicBezTo>
                    <a:cubicBezTo>
                      <a:pt x="72" y="65"/>
                      <a:pt x="69" y="65"/>
                      <a:pt x="69" y="67"/>
                    </a:cubicBezTo>
                    <a:cubicBezTo>
                      <a:pt x="63" y="67"/>
                      <a:pt x="63" y="67"/>
                      <a:pt x="63" y="67"/>
                    </a:cubicBezTo>
                    <a:cubicBezTo>
                      <a:pt x="61" y="67"/>
                      <a:pt x="59" y="67"/>
                      <a:pt x="59" y="64"/>
                    </a:cubicBezTo>
                    <a:cubicBezTo>
                      <a:pt x="59" y="61"/>
                      <a:pt x="64" y="60"/>
                      <a:pt x="66" y="59"/>
                    </a:cubicBezTo>
                    <a:cubicBezTo>
                      <a:pt x="62" y="55"/>
                      <a:pt x="63" y="51"/>
                      <a:pt x="62" y="46"/>
                    </a:cubicBezTo>
                    <a:cubicBezTo>
                      <a:pt x="61" y="43"/>
                      <a:pt x="53" y="40"/>
                      <a:pt x="50" y="38"/>
                    </a:cubicBezTo>
                    <a:cubicBezTo>
                      <a:pt x="47" y="37"/>
                      <a:pt x="39" y="35"/>
                      <a:pt x="34" y="35"/>
                    </a:cubicBezTo>
                    <a:cubicBezTo>
                      <a:pt x="30" y="35"/>
                      <a:pt x="28" y="28"/>
                      <a:pt x="24" y="29"/>
                    </a:cubicBezTo>
                    <a:cubicBezTo>
                      <a:pt x="24" y="27"/>
                      <a:pt x="24" y="27"/>
                      <a:pt x="24" y="27"/>
                    </a:cubicBezTo>
                    <a:cubicBezTo>
                      <a:pt x="23" y="29"/>
                      <a:pt x="22" y="32"/>
                      <a:pt x="20" y="32"/>
                    </a:cubicBezTo>
                    <a:cubicBezTo>
                      <a:pt x="19" y="32"/>
                      <a:pt x="17" y="32"/>
                      <a:pt x="17" y="31"/>
                    </a:cubicBezTo>
                    <a:cubicBezTo>
                      <a:pt x="15" y="28"/>
                      <a:pt x="17" y="27"/>
                      <a:pt x="15" y="25"/>
                    </a:cubicBezTo>
                    <a:cubicBezTo>
                      <a:pt x="14" y="23"/>
                      <a:pt x="11" y="24"/>
                      <a:pt x="10" y="21"/>
                    </a:cubicBezTo>
                    <a:cubicBezTo>
                      <a:pt x="14" y="19"/>
                      <a:pt x="23" y="20"/>
                      <a:pt x="25" y="17"/>
                    </a:cubicBezTo>
                    <a:cubicBezTo>
                      <a:pt x="23" y="17"/>
                      <a:pt x="23" y="17"/>
                      <a:pt x="23" y="17"/>
                    </a:cubicBezTo>
                    <a:cubicBezTo>
                      <a:pt x="20" y="17"/>
                      <a:pt x="18" y="18"/>
                      <a:pt x="14" y="18"/>
                    </a:cubicBezTo>
                    <a:cubicBezTo>
                      <a:pt x="13" y="18"/>
                      <a:pt x="12" y="17"/>
                      <a:pt x="10" y="17"/>
                    </a:cubicBezTo>
                    <a:cubicBezTo>
                      <a:pt x="10" y="17"/>
                      <a:pt x="9" y="15"/>
                      <a:pt x="9" y="14"/>
                    </a:cubicBezTo>
                    <a:cubicBezTo>
                      <a:pt x="7" y="10"/>
                      <a:pt x="0" y="12"/>
                      <a:pt x="0" y="8"/>
                    </a:cubicBezTo>
                    <a:cubicBezTo>
                      <a:pt x="0" y="6"/>
                      <a:pt x="2" y="5"/>
                      <a:pt x="4" y="5"/>
                    </a:cubicBezTo>
                    <a:cubicBezTo>
                      <a:pt x="7" y="5"/>
                      <a:pt x="9" y="0"/>
                      <a:pt x="14" y="0"/>
                    </a:cubicBezTo>
                    <a:cubicBezTo>
                      <a:pt x="19" y="0"/>
                      <a:pt x="23" y="5"/>
                      <a:pt x="28" y="6"/>
                    </a:cubicBezTo>
                    <a:cubicBezTo>
                      <a:pt x="28" y="10"/>
                      <a:pt x="28" y="14"/>
                      <a:pt x="28" y="17"/>
                    </a:cubicBezTo>
                    <a:cubicBezTo>
                      <a:pt x="28" y="18"/>
                      <a:pt x="30" y="19"/>
                      <a:pt x="32" y="19"/>
                    </a:cubicBezTo>
                    <a:cubicBezTo>
                      <a:pt x="32" y="20"/>
                      <a:pt x="36" y="25"/>
                      <a:pt x="38" y="25"/>
                    </a:cubicBezTo>
                    <a:cubicBezTo>
                      <a:pt x="40" y="25"/>
                      <a:pt x="43" y="21"/>
                      <a:pt x="43" y="20"/>
                    </a:cubicBezTo>
                    <a:cubicBezTo>
                      <a:pt x="46" y="18"/>
                      <a:pt x="46" y="17"/>
                      <a:pt x="50" y="16"/>
                    </a:cubicBezTo>
                    <a:cubicBezTo>
                      <a:pt x="53" y="15"/>
                      <a:pt x="56" y="10"/>
                      <a:pt x="60" y="10"/>
                    </a:cubicBezTo>
                    <a:cubicBezTo>
                      <a:pt x="60" y="11"/>
                      <a:pt x="62" y="11"/>
                      <a:pt x="63" y="11"/>
                    </a:cubicBezTo>
                    <a:cubicBezTo>
                      <a:pt x="67" y="12"/>
                      <a:pt x="69" y="16"/>
                      <a:pt x="71" y="17"/>
                    </a:cubicBezTo>
                    <a:cubicBezTo>
                      <a:pt x="78" y="17"/>
                      <a:pt x="78" y="17"/>
                      <a:pt x="78" y="17"/>
                    </a:cubicBezTo>
                    <a:cubicBezTo>
                      <a:pt x="80" y="18"/>
                      <a:pt x="83" y="19"/>
                      <a:pt x="84" y="19"/>
                    </a:cubicBezTo>
                    <a:cubicBezTo>
                      <a:pt x="84" y="20"/>
                      <a:pt x="84" y="20"/>
                      <a:pt x="84" y="20"/>
                    </a:cubicBezTo>
                    <a:lnTo>
                      <a:pt x="83" y="18"/>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49" name="Google Shape;1249;p69"/>
              <p:cNvSpPr/>
              <p:nvPr/>
            </p:nvSpPr>
            <p:spPr>
              <a:xfrm>
                <a:off x="7405100" y="3148855"/>
                <a:ext cx="39654" cy="42133"/>
              </a:xfrm>
              <a:custGeom>
                <a:rect b="b" l="l" r="r" t="t"/>
                <a:pathLst>
                  <a:path extrusionOk="0" h="17" w="16">
                    <a:moveTo>
                      <a:pt x="14" y="16"/>
                    </a:moveTo>
                    <a:cubicBezTo>
                      <a:pt x="11" y="16"/>
                      <a:pt x="11" y="14"/>
                      <a:pt x="12" y="11"/>
                    </a:cubicBezTo>
                    <a:cubicBezTo>
                      <a:pt x="8" y="9"/>
                      <a:pt x="8" y="6"/>
                      <a:pt x="5" y="4"/>
                    </a:cubicBezTo>
                    <a:cubicBezTo>
                      <a:pt x="2" y="2"/>
                      <a:pt x="0" y="3"/>
                      <a:pt x="0" y="0"/>
                    </a:cubicBezTo>
                    <a:cubicBezTo>
                      <a:pt x="5" y="2"/>
                      <a:pt x="8" y="6"/>
                      <a:pt x="11" y="9"/>
                    </a:cubicBezTo>
                    <a:cubicBezTo>
                      <a:pt x="13" y="11"/>
                      <a:pt x="16" y="10"/>
                      <a:pt x="16" y="14"/>
                    </a:cubicBezTo>
                    <a:cubicBezTo>
                      <a:pt x="16" y="15"/>
                      <a:pt x="16" y="16"/>
                      <a:pt x="16" y="16"/>
                    </a:cubicBezTo>
                    <a:cubicBezTo>
                      <a:pt x="16" y="16"/>
                      <a:pt x="15" y="17"/>
                      <a:pt x="14" y="16"/>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50" name="Google Shape;1250;p69"/>
              <p:cNvSpPr/>
              <p:nvPr/>
            </p:nvSpPr>
            <p:spPr>
              <a:xfrm>
                <a:off x="7476973" y="3208336"/>
                <a:ext cx="18588" cy="26024"/>
              </a:xfrm>
              <a:custGeom>
                <a:rect b="b" l="l" r="r" t="t"/>
                <a:pathLst>
                  <a:path extrusionOk="0" h="11" w="8">
                    <a:moveTo>
                      <a:pt x="4" y="6"/>
                    </a:moveTo>
                    <a:cubicBezTo>
                      <a:pt x="1" y="6"/>
                      <a:pt x="0" y="3"/>
                      <a:pt x="0" y="0"/>
                    </a:cubicBezTo>
                    <a:cubicBezTo>
                      <a:pt x="2" y="1"/>
                      <a:pt x="8" y="7"/>
                      <a:pt x="8" y="8"/>
                    </a:cubicBezTo>
                    <a:cubicBezTo>
                      <a:pt x="8" y="9"/>
                      <a:pt x="7" y="11"/>
                      <a:pt x="6" y="11"/>
                    </a:cubicBezTo>
                    <a:cubicBezTo>
                      <a:pt x="5" y="11"/>
                      <a:pt x="4" y="9"/>
                      <a:pt x="4" y="9"/>
                    </a:cubicBezTo>
                    <a:cubicBezTo>
                      <a:pt x="4" y="8"/>
                      <a:pt x="4" y="7"/>
                      <a:pt x="4" y="6"/>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51" name="Google Shape;1251;p69"/>
              <p:cNvSpPr/>
              <p:nvPr/>
            </p:nvSpPr>
            <p:spPr>
              <a:xfrm>
                <a:off x="7542651" y="3246752"/>
                <a:ext cx="27262" cy="14870"/>
              </a:xfrm>
              <a:custGeom>
                <a:rect b="b" l="l" r="r" t="t"/>
                <a:pathLst>
                  <a:path extrusionOk="0" h="6" w="11">
                    <a:moveTo>
                      <a:pt x="1" y="0"/>
                    </a:moveTo>
                    <a:cubicBezTo>
                      <a:pt x="4" y="1"/>
                      <a:pt x="10" y="3"/>
                      <a:pt x="11" y="5"/>
                    </a:cubicBezTo>
                    <a:cubicBezTo>
                      <a:pt x="11" y="6"/>
                      <a:pt x="10" y="6"/>
                      <a:pt x="9" y="6"/>
                    </a:cubicBezTo>
                    <a:cubicBezTo>
                      <a:pt x="7" y="6"/>
                      <a:pt x="0" y="4"/>
                      <a:pt x="0" y="1"/>
                    </a:cubicBezTo>
                    <a:cubicBezTo>
                      <a:pt x="1" y="1"/>
                      <a:pt x="1" y="1"/>
                      <a:pt x="1" y="1"/>
                    </a:cubicBezTo>
                    <a:lnTo>
                      <a:pt x="1" y="0"/>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52" name="Google Shape;1252;p69"/>
              <p:cNvSpPr/>
              <p:nvPr/>
            </p:nvSpPr>
            <p:spPr>
              <a:xfrm>
                <a:off x="7510432" y="3229403"/>
                <a:ext cx="17349" cy="9914"/>
              </a:xfrm>
              <a:custGeom>
                <a:rect b="b" l="l" r="r" t="t"/>
                <a:pathLst>
                  <a:path extrusionOk="0" h="4" w="7">
                    <a:moveTo>
                      <a:pt x="0" y="0"/>
                    </a:moveTo>
                    <a:cubicBezTo>
                      <a:pt x="3" y="2"/>
                      <a:pt x="5" y="1"/>
                      <a:pt x="7" y="4"/>
                    </a:cubicBezTo>
                    <a:cubicBezTo>
                      <a:pt x="4" y="4"/>
                      <a:pt x="4" y="4"/>
                      <a:pt x="4" y="4"/>
                    </a:cubicBezTo>
                    <a:cubicBezTo>
                      <a:pt x="0" y="1"/>
                      <a:pt x="0" y="1"/>
                      <a:pt x="0" y="1"/>
                    </a:cubicBezTo>
                    <a:cubicBezTo>
                      <a:pt x="0" y="1"/>
                      <a:pt x="2" y="1"/>
                      <a:pt x="2" y="0"/>
                    </a:cubicBezTo>
                    <a:lnTo>
                      <a:pt x="0" y="0"/>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53" name="Google Shape;1253;p69"/>
              <p:cNvSpPr/>
              <p:nvPr/>
            </p:nvSpPr>
            <p:spPr>
              <a:xfrm>
                <a:off x="7268787" y="3959292"/>
                <a:ext cx="78070" cy="78070"/>
              </a:xfrm>
              <a:custGeom>
                <a:rect b="b" l="l" r="r" t="t"/>
                <a:pathLst>
                  <a:path extrusionOk="0" h="32" w="32">
                    <a:moveTo>
                      <a:pt x="16" y="4"/>
                    </a:moveTo>
                    <a:cubicBezTo>
                      <a:pt x="20" y="4"/>
                      <a:pt x="25" y="3"/>
                      <a:pt x="29" y="1"/>
                    </a:cubicBezTo>
                    <a:cubicBezTo>
                      <a:pt x="30" y="5"/>
                      <a:pt x="32" y="7"/>
                      <a:pt x="32" y="10"/>
                    </a:cubicBezTo>
                    <a:cubicBezTo>
                      <a:pt x="32" y="16"/>
                      <a:pt x="24" y="32"/>
                      <a:pt x="18" y="32"/>
                    </a:cubicBezTo>
                    <a:cubicBezTo>
                      <a:pt x="10" y="32"/>
                      <a:pt x="0" y="10"/>
                      <a:pt x="0" y="4"/>
                    </a:cubicBezTo>
                    <a:cubicBezTo>
                      <a:pt x="0" y="0"/>
                      <a:pt x="16" y="4"/>
                      <a:pt x="16" y="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54" name="Google Shape;1254;p69"/>
              <p:cNvSpPr/>
              <p:nvPr/>
            </p:nvSpPr>
            <p:spPr>
              <a:xfrm>
                <a:off x="7336944" y="3944422"/>
                <a:ext cx="7435" cy="12392"/>
              </a:xfrm>
              <a:custGeom>
                <a:rect b="b" l="l" r="r" t="t"/>
                <a:pathLst>
                  <a:path extrusionOk="0" h="5" w="3">
                    <a:moveTo>
                      <a:pt x="3" y="0"/>
                    </a:moveTo>
                    <a:cubicBezTo>
                      <a:pt x="3" y="3"/>
                      <a:pt x="3" y="3"/>
                      <a:pt x="3" y="5"/>
                    </a:cubicBezTo>
                    <a:cubicBezTo>
                      <a:pt x="0" y="4"/>
                      <a:pt x="0" y="2"/>
                      <a:pt x="0" y="0"/>
                    </a:cubicBezTo>
                    <a:cubicBezTo>
                      <a:pt x="1" y="0"/>
                      <a:pt x="3" y="0"/>
                      <a:pt x="3"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55" name="Google Shape;1255;p69"/>
              <p:cNvSpPr/>
              <p:nvPr/>
            </p:nvSpPr>
            <p:spPr>
              <a:xfrm>
                <a:off x="7107691" y="3846525"/>
                <a:ext cx="23545" cy="12392"/>
              </a:xfrm>
              <a:custGeom>
                <a:rect b="b" l="l" r="r" t="t"/>
                <a:pathLst>
                  <a:path extrusionOk="0" h="5" w="10">
                    <a:moveTo>
                      <a:pt x="10" y="2"/>
                    </a:moveTo>
                    <a:cubicBezTo>
                      <a:pt x="7" y="4"/>
                      <a:pt x="3" y="5"/>
                      <a:pt x="0" y="2"/>
                    </a:cubicBezTo>
                    <a:cubicBezTo>
                      <a:pt x="6" y="0"/>
                      <a:pt x="6" y="0"/>
                      <a:pt x="10" y="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56" name="Google Shape;1256;p69"/>
              <p:cNvSpPr/>
              <p:nvPr/>
            </p:nvSpPr>
            <p:spPr>
              <a:xfrm>
                <a:off x="6977575" y="3324821"/>
                <a:ext cx="27262" cy="12392"/>
              </a:xfrm>
              <a:custGeom>
                <a:rect b="b" l="l" r="r" t="t"/>
                <a:pathLst>
                  <a:path extrusionOk="0" h="5" w="11">
                    <a:moveTo>
                      <a:pt x="11" y="1"/>
                    </a:moveTo>
                    <a:cubicBezTo>
                      <a:pt x="11" y="5"/>
                      <a:pt x="11" y="5"/>
                      <a:pt x="11" y="5"/>
                    </a:cubicBezTo>
                    <a:cubicBezTo>
                      <a:pt x="10" y="5"/>
                      <a:pt x="9" y="5"/>
                      <a:pt x="8" y="5"/>
                    </a:cubicBezTo>
                    <a:cubicBezTo>
                      <a:pt x="5" y="5"/>
                      <a:pt x="1" y="3"/>
                      <a:pt x="0" y="2"/>
                    </a:cubicBezTo>
                    <a:cubicBezTo>
                      <a:pt x="5" y="1"/>
                      <a:pt x="7" y="0"/>
                      <a:pt x="11" y="1"/>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57" name="Google Shape;1257;p69"/>
              <p:cNvSpPr/>
              <p:nvPr/>
            </p:nvSpPr>
            <p:spPr>
              <a:xfrm>
                <a:off x="6642991" y="3314908"/>
                <a:ext cx="806720" cy="612166"/>
              </a:xfrm>
              <a:custGeom>
                <a:rect b="b" l="l" r="r" t="t"/>
                <a:pathLst>
                  <a:path extrusionOk="0" h="250" w="330">
                    <a:moveTo>
                      <a:pt x="322" y="122"/>
                    </a:moveTo>
                    <a:cubicBezTo>
                      <a:pt x="327" y="128"/>
                      <a:pt x="330" y="143"/>
                      <a:pt x="330" y="152"/>
                    </a:cubicBezTo>
                    <a:cubicBezTo>
                      <a:pt x="330" y="158"/>
                      <a:pt x="328" y="167"/>
                      <a:pt x="326" y="169"/>
                    </a:cubicBezTo>
                    <a:cubicBezTo>
                      <a:pt x="326" y="177"/>
                      <a:pt x="326" y="177"/>
                      <a:pt x="326" y="177"/>
                    </a:cubicBezTo>
                    <a:cubicBezTo>
                      <a:pt x="324" y="180"/>
                      <a:pt x="325" y="181"/>
                      <a:pt x="324" y="183"/>
                    </a:cubicBezTo>
                    <a:cubicBezTo>
                      <a:pt x="318" y="191"/>
                      <a:pt x="313" y="194"/>
                      <a:pt x="310" y="203"/>
                    </a:cubicBezTo>
                    <a:cubicBezTo>
                      <a:pt x="308" y="210"/>
                      <a:pt x="302" y="219"/>
                      <a:pt x="302" y="229"/>
                    </a:cubicBezTo>
                    <a:cubicBezTo>
                      <a:pt x="302" y="229"/>
                      <a:pt x="302" y="229"/>
                      <a:pt x="302" y="229"/>
                    </a:cubicBezTo>
                    <a:cubicBezTo>
                      <a:pt x="299" y="242"/>
                      <a:pt x="275" y="236"/>
                      <a:pt x="273" y="250"/>
                    </a:cubicBezTo>
                    <a:cubicBezTo>
                      <a:pt x="271" y="249"/>
                      <a:pt x="259" y="243"/>
                      <a:pt x="259" y="241"/>
                    </a:cubicBezTo>
                    <a:cubicBezTo>
                      <a:pt x="252" y="241"/>
                      <a:pt x="254" y="247"/>
                      <a:pt x="247" y="247"/>
                    </a:cubicBezTo>
                    <a:cubicBezTo>
                      <a:pt x="236" y="247"/>
                      <a:pt x="218" y="240"/>
                      <a:pt x="218" y="228"/>
                    </a:cubicBezTo>
                    <a:cubicBezTo>
                      <a:pt x="218" y="224"/>
                      <a:pt x="214" y="220"/>
                      <a:pt x="214" y="217"/>
                    </a:cubicBezTo>
                    <a:cubicBezTo>
                      <a:pt x="214" y="217"/>
                      <a:pt x="213" y="215"/>
                      <a:pt x="213" y="215"/>
                    </a:cubicBezTo>
                    <a:cubicBezTo>
                      <a:pt x="211" y="216"/>
                      <a:pt x="210" y="217"/>
                      <a:pt x="208" y="217"/>
                    </a:cubicBezTo>
                    <a:cubicBezTo>
                      <a:pt x="204" y="217"/>
                      <a:pt x="204" y="217"/>
                      <a:pt x="204" y="217"/>
                    </a:cubicBezTo>
                    <a:cubicBezTo>
                      <a:pt x="205" y="215"/>
                      <a:pt x="206" y="214"/>
                      <a:pt x="206" y="211"/>
                    </a:cubicBezTo>
                    <a:cubicBezTo>
                      <a:pt x="206" y="207"/>
                      <a:pt x="204" y="206"/>
                      <a:pt x="203" y="205"/>
                    </a:cubicBezTo>
                    <a:cubicBezTo>
                      <a:pt x="203" y="206"/>
                      <a:pt x="203" y="207"/>
                      <a:pt x="203" y="208"/>
                    </a:cubicBezTo>
                    <a:cubicBezTo>
                      <a:pt x="200" y="209"/>
                      <a:pt x="200" y="214"/>
                      <a:pt x="196" y="214"/>
                    </a:cubicBezTo>
                    <a:cubicBezTo>
                      <a:pt x="194" y="214"/>
                      <a:pt x="193" y="213"/>
                      <a:pt x="193" y="211"/>
                    </a:cubicBezTo>
                    <a:cubicBezTo>
                      <a:pt x="200" y="210"/>
                      <a:pt x="201" y="195"/>
                      <a:pt x="201" y="191"/>
                    </a:cubicBezTo>
                    <a:cubicBezTo>
                      <a:pt x="196" y="196"/>
                      <a:pt x="189" y="211"/>
                      <a:pt x="183" y="211"/>
                    </a:cubicBezTo>
                    <a:cubicBezTo>
                      <a:pt x="179" y="211"/>
                      <a:pt x="180" y="206"/>
                      <a:pt x="180" y="206"/>
                    </a:cubicBezTo>
                    <a:cubicBezTo>
                      <a:pt x="178" y="206"/>
                      <a:pt x="172" y="192"/>
                      <a:pt x="170" y="188"/>
                    </a:cubicBezTo>
                    <a:cubicBezTo>
                      <a:pt x="165" y="183"/>
                      <a:pt x="148" y="180"/>
                      <a:pt x="139" y="180"/>
                    </a:cubicBezTo>
                    <a:cubicBezTo>
                      <a:pt x="128" y="180"/>
                      <a:pt x="126" y="184"/>
                      <a:pt x="120" y="186"/>
                    </a:cubicBezTo>
                    <a:cubicBezTo>
                      <a:pt x="105" y="191"/>
                      <a:pt x="87" y="186"/>
                      <a:pt x="85" y="201"/>
                    </a:cubicBezTo>
                    <a:cubicBezTo>
                      <a:pt x="79" y="201"/>
                      <a:pt x="74" y="203"/>
                      <a:pt x="68" y="203"/>
                    </a:cubicBezTo>
                    <a:cubicBezTo>
                      <a:pt x="63" y="200"/>
                      <a:pt x="63" y="203"/>
                      <a:pt x="60" y="203"/>
                    </a:cubicBezTo>
                    <a:cubicBezTo>
                      <a:pt x="50" y="203"/>
                      <a:pt x="45" y="212"/>
                      <a:pt x="33" y="212"/>
                    </a:cubicBezTo>
                    <a:cubicBezTo>
                      <a:pt x="28" y="212"/>
                      <a:pt x="14" y="206"/>
                      <a:pt x="14" y="202"/>
                    </a:cubicBezTo>
                    <a:cubicBezTo>
                      <a:pt x="14" y="198"/>
                      <a:pt x="21" y="196"/>
                      <a:pt x="21" y="189"/>
                    </a:cubicBezTo>
                    <a:cubicBezTo>
                      <a:pt x="21" y="181"/>
                      <a:pt x="16" y="176"/>
                      <a:pt x="15" y="171"/>
                    </a:cubicBezTo>
                    <a:cubicBezTo>
                      <a:pt x="11" y="159"/>
                      <a:pt x="10" y="155"/>
                      <a:pt x="7" y="143"/>
                    </a:cubicBezTo>
                    <a:cubicBezTo>
                      <a:pt x="5" y="139"/>
                      <a:pt x="0" y="138"/>
                      <a:pt x="1" y="133"/>
                    </a:cubicBezTo>
                    <a:cubicBezTo>
                      <a:pt x="2" y="132"/>
                      <a:pt x="2" y="131"/>
                      <a:pt x="3" y="130"/>
                    </a:cubicBezTo>
                    <a:cubicBezTo>
                      <a:pt x="3" y="131"/>
                      <a:pt x="4" y="132"/>
                      <a:pt x="5" y="133"/>
                    </a:cubicBezTo>
                    <a:cubicBezTo>
                      <a:pt x="6" y="132"/>
                      <a:pt x="5" y="131"/>
                      <a:pt x="5" y="130"/>
                    </a:cubicBezTo>
                    <a:cubicBezTo>
                      <a:pt x="5" y="125"/>
                      <a:pt x="2" y="122"/>
                      <a:pt x="2" y="115"/>
                    </a:cubicBezTo>
                    <a:cubicBezTo>
                      <a:pt x="2" y="106"/>
                      <a:pt x="2" y="105"/>
                      <a:pt x="2" y="98"/>
                    </a:cubicBezTo>
                    <a:cubicBezTo>
                      <a:pt x="2" y="96"/>
                      <a:pt x="4" y="95"/>
                      <a:pt x="5" y="95"/>
                    </a:cubicBezTo>
                    <a:cubicBezTo>
                      <a:pt x="5" y="95"/>
                      <a:pt x="5" y="97"/>
                      <a:pt x="5" y="97"/>
                    </a:cubicBezTo>
                    <a:cubicBezTo>
                      <a:pt x="11" y="97"/>
                      <a:pt x="17" y="90"/>
                      <a:pt x="21" y="87"/>
                    </a:cubicBezTo>
                    <a:cubicBezTo>
                      <a:pt x="24" y="83"/>
                      <a:pt x="34" y="82"/>
                      <a:pt x="40" y="82"/>
                    </a:cubicBezTo>
                    <a:cubicBezTo>
                      <a:pt x="50" y="80"/>
                      <a:pt x="74" y="72"/>
                      <a:pt x="74" y="62"/>
                    </a:cubicBezTo>
                    <a:cubicBezTo>
                      <a:pt x="74" y="60"/>
                      <a:pt x="74" y="59"/>
                      <a:pt x="74" y="57"/>
                    </a:cubicBezTo>
                    <a:cubicBezTo>
                      <a:pt x="74" y="54"/>
                      <a:pt x="74" y="51"/>
                      <a:pt x="77" y="50"/>
                    </a:cubicBezTo>
                    <a:cubicBezTo>
                      <a:pt x="79" y="53"/>
                      <a:pt x="80" y="54"/>
                      <a:pt x="82" y="56"/>
                    </a:cubicBezTo>
                    <a:cubicBezTo>
                      <a:pt x="85" y="54"/>
                      <a:pt x="83" y="49"/>
                      <a:pt x="85" y="46"/>
                    </a:cubicBezTo>
                    <a:cubicBezTo>
                      <a:pt x="87" y="47"/>
                      <a:pt x="89" y="49"/>
                      <a:pt x="91" y="49"/>
                    </a:cubicBezTo>
                    <a:cubicBezTo>
                      <a:pt x="91" y="41"/>
                      <a:pt x="97" y="39"/>
                      <a:pt x="97" y="33"/>
                    </a:cubicBezTo>
                    <a:cubicBezTo>
                      <a:pt x="105" y="33"/>
                      <a:pt x="106" y="27"/>
                      <a:pt x="112" y="27"/>
                    </a:cubicBezTo>
                    <a:cubicBezTo>
                      <a:pt x="118" y="27"/>
                      <a:pt x="120" y="33"/>
                      <a:pt x="121" y="38"/>
                    </a:cubicBezTo>
                    <a:cubicBezTo>
                      <a:pt x="122" y="36"/>
                      <a:pt x="125" y="35"/>
                      <a:pt x="127" y="35"/>
                    </a:cubicBezTo>
                    <a:cubicBezTo>
                      <a:pt x="129" y="35"/>
                      <a:pt x="131" y="37"/>
                      <a:pt x="132" y="37"/>
                    </a:cubicBezTo>
                    <a:cubicBezTo>
                      <a:pt x="133" y="35"/>
                      <a:pt x="132" y="33"/>
                      <a:pt x="132" y="30"/>
                    </a:cubicBezTo>
                    <a:cubicBezTo>
                      <a:pt x="132" y="26"/>
                      <a:pt x="137" y="24"/>
                      <a:pt x="137" y="20"/>
                    </a:cubicBezTo>
                    <a:cubicBezTo>
                      <a:pt x="137" y="16"/>
                      <a:pt x="148" y="13"/>
                      <a:pt x="153" y="13"/>
                    </a:cubicBezTo>
                    <a:cubicBezTo>
                      <a:pt x="155" y="13"/>
                      <a:pt x="157" y="12"/>
                      <a:pt x="158" y="11"/>
                    </a:cubicBezTo>
                    <a:cubicBezTo>
                      <a:pt x="157" y="9"/>
                      <a:pt x="154" y="8"/>
                      <a:pt x="153" y="5"/>
                    </a:cubicBezTo>
                    <a:cubicBezTo>
                      <a:pt x="163" y="9"/>
                      <a:pt x="169" y="13"/>
                      <a:pt x="179" y="13"/>
                    </a:cubicBezTo>
                    <a:cubicBezTo>
                      <a:pt x="183" y="13"/>
                      <a:pt x="184" y="10"/>
                      <a:pt x="187" y="10"/>
                    </a:cubicBezTo>
                    <a:cubicBezTo>
                      <a:pt x="189" y="10"/>
                      <a:pt x="193" y="13"/>
                      <a:pt x="193" y="16"/>
                    </a:cubicBezTo>
                    <a:cubicBezTo>
                      <a:pt x="193" y="19"/>
                      <a:pt x="188" y="20"/>
                      <a:pt x="186" y="21"/>
                    </a:cubicBezTo>
                    <a:cubicBezTo>
                      <a:pt x="183" y="36"/>
                      <a:pt x="183" y="36"/>
                      <a:pt x="183" y="36"/>
                    </a:cubicBezTo>
                    <a:cubicBezTo>
                      <a:pt x="183" y="38"/>
                      <a:pt x="187" y="37"/>
                      <a:pt x="188" y="39"/>
                    </a:cubicBezTo>
                    <a:cubicBezTo>
                      <a:pt x="190" y="40"/>
                      <a:pt x="190" y="44"/>
                      <a:pt x="191" y="44"/>
                    </a:cubicBezTo>
                    <a:cubicBezTo>
                      <a:pt x="199" y="47"/>
                      <a:pt x="203" y="49"/>
                      <a:pt x="210" y="51"/>
                    </a:cubicBezTo>
                    <a:cubicBezTo>
                      <a:pt x="215" y="53"/>
                      <a:pt x="216" y="59"/>
                      <a:pt x="221" y="59"/>
                    </a:cubicBezTo>
                    <a:cubicBezTo>
                      <a:pt x="230" y="59"/>
                      <a:pt x="232" y="42"/>
                      <a:pt x="233" y="36"/>
                    </a:cubicBezTo>
                    <a:cubicBezTo>
                      <a:pt x="233" y="10"/>
                      <a:pt x="233" y="10"/>
                      <a:pt x="233" y="10"/>
                    </a:cubicBezTo>
                    <a:cubicBezTo>
                      <a:pt x="238" y="6"/>
                      <a:pt x="237" y="3"/>
                      <a:pt x="241" y="0"/>
                    </a:cubicBezTo>
                    <a:cubicBezTo>
                      <a:pt x="242" y="8"/>
                      <a:pt x="246" y="13"/>
                      <a:pt x="248" y="18"/>
                    </a:cubicBezTo>
                    <a:cubicBezTo>
                      <a:pt x="249" y="22"/>
                      <a:pt x="248" y="28"/>
                      <a:pt x="251" y="30"/>
                    </a:cubicBezTo>
                    <a:cubicBezTo>
                      <a:pt x="254" y="31"/>
                      <a:pt x="259" y="33"/>
                      <a:pt x="260" y="33"/>
                    </a:cubicBezTo>
                    <a:cubicBezTo>
                      <a:pt x="264" y="35"/>
                      <a:pt x="264" y="45"/>
                      <a:pt x="265" y="49"/>
                    </a:cubicBezTo>
                    <a:cubicBezTo>
                      <a:pt x="268" y="57"/>
                      <a:pt x="270" y="61"/>
                      <a:pt x="272" y="68"/>
                    </a:cubicBezTo>
                    <a:cubicBezTo>
                      <a:pt x="274" y="75"/>
                      <a:pt x="287" y="77"/>
                      <a:pt x="292" y="82"/>
                    </a:cubicBezTo>
                    <a:cubicBezTo>
                      <a:pt x="295" y="86"/>
                      <a:pt x="296" y="91"/>
                      <a:pt x="297" y="95"/>
                    </a:cubicBezTo>
                    <a:cubicBezTo>
                      <a:pt x="298" y="99"/>
                      <a:pt x="303" y="99"/>
                      <a:pt x="306" y="99"/>
                    </a:cubicBezTo>
                    <a:cubicBezTo>
                      <a:pt x="306" y="110"/>
                      <a:pt x="317" y="115"/>
                      <a:pt x="323" y="121"/>
                    </a:cubicBezTo>
                    <a:lnTo>
                      <a:pt x="322" y="122"/>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58" name="Google Shape;1258;p69"/>
              <p:cNvSpPr/>
              <p:nvPr/>
            </p:nvSpPr>
            <p:spPr>
              <a:xfrm>
                <a:off x="6481895" y="3126549"/>
                <a:ext cx="33459" cy="32219"/>
              </a:xfrm>
              <a:custGeom>
                <a:rect b="b" l="l" r="r" t="t"/>
                <a:pathLst>
                  <a:path extrusionOk="0" h="13" w="14">
                    <a:moveTo>
                      <a:pt x="8" y="11"/>
                    </a:moveTo>
                    <a:cubicBezTo>
                      <a:pt x="8" y="11"/>
                      <a:pt x="6" y="8"/>
                      <a:pt x="6" y="7"/>
                    </a:cubicBezTo>
                    <a:cubicBezTo>
                      <a:pt x="5" y="5"/>
                      <a:pt x="0" y="6"/>
                      <a:pt x="0" y="4"/>
                    </a:cubicBezTo>
                    <a:cubicBezTo>
                      <a:pt x="0" y="2"/>
                      <a:pt x="4" y="0"/>
                      <a:pt x="6" y="0"/>
                    </a:cubicBezTo>
                    <a:cubicBezTo>
                      <a:pt x="8" y="4"/>
                      <a:pt x="10" y="10"/>
                      <a:pt x="14" y="10"/>
                    </a:cubicBezTo>
                    <a:cubicBezTo>
                      <a:pt x="14" y="11"/>
                      <a:pt x="14" y="12"/>
                      <a:pt x="14" y="13"/>
                    </a:cubicBezTo>
                    <a:cubicBezTo>
                      <a:pt x="13" y="13"/>
                      <a:pt x="12" y="13"/>
                      <a:pt x="12" y="13"/>
                    </a:cubicBezTo>
                    <a:cubicBezTo>
                      <a:pt x="10" y="13"/>
                      <a:pt x="9" y="11"/>
                      <a:pt x="8" y="11"/>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59" name="Google Shape;1259;p69"/>
              <p:cNvSpPr/>
              <p:nvPr/>
            </p:nvSpPr>
            <p:spPr>
              <a:xfrm>
                <a:off x="6532702" y="3148855"/>
                <a:ext cx="14870" cy="12392"/>
              </a:xfrm>
              <a:custGeom>
                <a:rect b="b" l="l" r="r" t="t"/>
                <a:pathLst>
                  <a:path extrusionOk="0" h="5" w="6">
                    <a:moveTo>
                      <a:pt x="0" y="0"/>
                    </a:moveTo>
                    <a:cubicBezTo>
                      <a:pt x="1" y="0"/>
                      <a:pt x="2" y="0"/>
                      <a:pt x="3" y="0"/>
                    </a:cubicBezTo>
                    <a:cubicBezTo>
                      <a:pt x="4" y="0"/>
                      <a:pt x="5" y="2"/>
                      <a:pt x="6" y="2"/>
                    </a:cubicBezTo>
                    <a:cubicBezTo>
                      <a:pt x="5" y="4"/>
                      <a:pt x="4" y="5"/>
                      <a:pt x="2" y="5"/>
                    </a:cubicBezTo>
                    <a:cubicBezTo>
                      <a:pt x="1" y="5"/>
                      <a:pt x="0" y="3"/>
                      <a:pt x="0" y="2"/>
                    </a:cubicBezTo>
                    <a:cubicBezTo>
                      <a:pt x="0" y="2"/>
                      <a:pt x="0" y="0"/>
                      <a:pt x="0"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60" name="Google Shape;1260;p69"/>
              <p:cNvSpPr/>
              <p:nvPr/>
            </p:nvSpPr>
            <p:spPr>
              <a:xfrm>
                <a:off x="6354257" y="3119114"/>
                <a:ext cx="14870" cy="19827"/>
              </a:xfrm>
              <a:custGeom>
                <a:rect b="b" l="l" r="r" t="t"/>
                <a:pathLst>
                  <a:path extrusionOk="0" h="8" w="6">
                    <a:moveTo>
                      <a:pt x="1" y="0"/>
                    </a:moveTo>
                    <a:cubicBezTo>
                      <a:pt x="4" y="3"/>
                      <a:pt x="6" y="4"/>
                      <a:pt x="5" y="8"/>
                    </a:cubicBezTo>
                    <a:cubicBezTo>
                      <a:pt x="4" y="8"/>
                      <a:pt x="0" y="3"/>
                      <a:pt x="0" y="1"/>
                    </a:cubicBezTo>
                    <a:cubicBezTo>
                      <a:pt x="0" y="1"/>
                      <a:pt x="0" y="0"/>
                      <a:pt x="0" y="0"/>
                    </a:cubicBezTo>
                    <a:cubicBezTo>
                      <a:pt x="2" y="0"/>
                      <a:pt x="2" y="0"/>
                      <a:pt x="2" y="0"/>
                    </a:cubicBezTo>
                    <a:cubicBezTo>
                      <a:pt x="2" y="0"/>
                      <a:pt x="2" y="1"/>
                      <a:pt x="2" y="1"/>
                    </a:cubicBezTo>
                    <a:lnTo>
                      <a:pt x="1" y="0"/>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61" name="Google Shape;1261;p69"/>
              <p:cNvSpPr/>
              <p:nvPr/>
            </p:nvSpPr>
            <p:spPr>
              <a:xfrm>
                <a:off x="6329473" y="3075742"/>
                <a:ext cx="19827" cy="17349"/>
              </a:xfrm>
              <a:custGeom>
                <a:rect b="b" l="l" r="r" t="t"/>
                <a:pathLst>
                  <a:path extrusionOk="0" h="7" w="8">
                    <a:moveTo>
                      <a:pt x="1" y="0"/>
                    </a:moveTo>
                    <a:cubicBezTo>
                      <a:pt x="3" y="1"/>
                      <a:pt x="8" y="7"/>
                      <a:pt x="5" y="7"/>
                    </a:cubicBezTo>
                    <a:cubicBezTo>
                      <a:pt x="4" y="7"/>
                      <a:pt x="0" y="3"/>
                      <a:pt x="0" y="1"/>
                    </a:cubicBezTo>
                    <a:cubicBezTo>
                      <a:pt x="0" y="1"/>
                      <a:pt x="0" y="1"/>
                      <a:pt x="0" y="1"/>
                    </a:cubicBezTo>
                    <a:lnTo>
                      <a:pt x="1" y="0"/>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grpSp>
        <p:grpSp>
          <p:nvGrpSpPr>
            <p:cNvPr id="1262" name="Google Shape;1262;p69"/>
            <p:cNvGrpSpPr/>
            <p:nvPr/>
          </p:nvGrpSpPr>
          <p:grpSpPr>
            <a:xfrm>
              <a:off x="2053312" y="3060606"/>
              <a:ext cx="931879" cy="1485803"/>
              <a:chOff x="3211966" y="2860121"/>
              <a:chExt cx="931879" cy="1485803"/>
            </a:xfrm>
          </p:grpSpPr>
          <p:sp>
            <p:nvSpPr>
              <p:cNvPr id="1263" name="Google Shape;1263;p69"/>
              <p:cNvSpPr/>
              <p:nvPr/>
            </p:nvSpPr>
            <p:spPr>
              <a:xfrm>
                <a:off x="3822892" y="3105483"/>
                <a:ext cx="47090" cy="35937"/>
              </a:xfrm>
              <a:custGeom>
                <a:rect b="b" l="l" r="r" t="t"/>
                <a:pathLst>
                  <a:path extrusionOk="0" h="15" w="19">
                    <a:moveTo>
                      <a:pt x="7" y="0"/>
                    </a:moveTo>
                    <a:cubicBezTo>
                      <a:pt x="8" y="1"/>
                      <a:pt x="10" y="3"/>
                      <a:pt x="13" y="3"/>
                    </a:cubicBezTo>
                    <a:cubicBezTo>
                      <a:pt x="13" y="7"/>
                      <a:pt x="16" y="3"/>
                      <a:pt x="17" y="3"/>
                    </a:cubicBezTo>
                    <a:cubicBezTo>
                      <a:pt x="18" y="3"/>
                      <a:pt x="19" y="5"/>
                      <a:pt x="19" y="6"/>
                    </a:cubicBezTo>
                    <a:cubicBezTo>
                      <a:pt x="19" y="9"/>
                      <a:pt x="15" y="15"/>
                      <a:pt x="11" y="15"/>
                    </a:cubicBezTo>
                    <a:cubicBezTo>
                      <a:pt x="7" y="15"/>
                      <a:pt x="0" y="10"/>
                      <a:pt x="0" y="7"/>
                    </a:cubicBezTo>
                    <a:cubicBezTo>
                      <a:pt x="0" y="3"/>
                      <a:pt x="2" y="0"/>
                      <a:pt x="5" y="0"/>
                    </a:cubicBezTo>
                    <a:cubicBezTo>
                      <a:pt x="6" y="0"/>
                      <a:pt x="7" y="1"/>
                      <a:pt x="7"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64" name="Google Shape;1264;p69"/>
              <p:cNvSpPr/>
              <p:nvPr/>
            </p:nvSpPr>
            <p:spPr>
              <a:xfrm>
                <a:off x="3211966" y="2860121"/>
                <a:ext cx="931879" cy="1485803"/>
              </a:xfrm>
              <a:custGeom>
                <a:rect b="b" l="l" r="r" t="t"/>
                <a:pathLst>
                  <a:path extrusionOk="0" h="607" w="381">
                    <a:moveTo>
                      <a:pt x="74" y="595"/>
                    </a:moveTo>
                    <a:cubicBezTo>
                      <a:pt x="66" y="595"/>
                      <a:pt x="64" y="591"/>
                      <a:pt x="60" y="587"/>
                    </a:cubicBezTo>
                    <a:cubicBezTo>
                      <a:pt x="59" y="586"/>
                      <a:pt x="57" y="585"/>
                      <a:pt x="57" y="584"/>
                    </a:cubicBezTo>
                    <a:cubicBezTo>
                      <a:pt x="57" y="582"/>
                      <a:pt x="63" y="582"/>
                      <a:pt x="63" y="580"/>
                    </a:cubicBezTo>
                    <a:cubicBezTo>
                      <a:pt x="62" y="579"/>
                      <a:pt x="61" y="579"/>
                      <a:pt x="61" y="578"/>
                    </a:cubicBezTo>
                    <a:cubicBezTo>
                      <a:pt x="61" y="577"/>
                      <a:pt x="63" y="575"/>
                      <a:pt x="63" y="573"/>
                    </a:cubicBezTo>
                    <a:cubicBezTo>
                      <a:pt x="63" y="566"/>
                      <a:pt x="55" y="568"/>
                      <a:pt x="55" y="561"/>
                    </a:cubicBezTo>
                    <a:cubicBezTo>
                      <a:pt x="55" y="559"/>
                      <a:pt x="55" y="559"/>
                      <a:pt x="55" y="557"/>
                    </a:cubicBezTo>
                    <a:cubicBezTo>
                      <a:pt x="55" y="551"/>
                      <a:pt x="51" y="541"/>
                      <a:pt x="51" y="536"/>
                    </a:cubicBezTo>
                    <a:cubicBezTo>
                      <a:pt x="51" y="531"/>
                      <a:pt x="57" y="529"/>
                      <a:pt x="57" y="524"/>
                    </a:cubicBezTo>
                    <a:cubicBezTo>
                      <a:pt x="57" y="522"/>
                      <a:pt x="54" y="518"/>
                      <a:pt x="53" y="514"/>
                    </a:cubicBezTo>
                    <a:cubicBezTo>
                      <a:pt x="53" y="512"/>
                      <a:pt x="53" y="512"/>
                      <a:pt x="53" y="512"/>
                    </a:cubicBezTo>
                    <a:cubicBezTo>
                      <a:pt x="53" y="512"/>
                      <a:pt x="53" y="512"/>
                      <a:pt x="53" y="512"/>
                    </a:cubicBezTo>
                    <a:cubicBezTo>
                      <a:pt x="53" y="510"/>
                      <a:pt x="55" y="508"/>
                      <a:pt x="56" y="508"/>
                    </a:cubicBezTo>
                    <a:cubicBezTo>
                      <a:pt x="61" y="508"/>
                      <a:pt x="59" y="514"/>
                      <a:pt x="63" y="514"/>
                    </a:cubicBezTo>
                    <a:cubicBezTo>
                      <a:pt x="73" y="471"/>
                      <a:pt x="73" y="471"/>
                      <a:pt x="73" y="471"/>
                    </a:cubicBezTo>
                    <a:cubicBezTo>
                      <a:pt x="73" y="467"/>
                      <a:pt x="73" y="467"/>
                      <a:pt x="73" y="467"/>
                    </a:cubicBezTo>
                    <a:cubicBezTo>
                      <a:pt x="72" y="467"/>
                      <a:pt x="71" y="467"/>
                      <a:pt x="70" y="467"/>
                    </a:cubicBezTo>
                    <a:cubicBezTo>
                      <a:pt x="68" y="468"/>
                      <a:pt x="68" y="470"/>
                      <a:pt x="66" y="470"/>
                    </a:cubicBezTo>
                    <a:cubicBezTo>
                      <a:pt x="64" y="470"/>
                      <a:pt x="62" y="463"/>
                      <a:pt x="62" y="460"/>
                    </a:cubicBezTo>
                    <a:cubicBezTo>
                      <a:pt x="62" y="455"/>
                      <a:pt x="64" y="452"/>
                      <a:pt x="65" y="447"/>
                    </a:cubicBezTo>
                    <a:cubicBezTo>
                      <a:pt x="67" y="447"/>
                      <a:pt x="68" y="446"/>
                      <a:pt x="68" y="446"/>
                    </a:cubicBezTo>
                    <a:cubicBezTo>
                      <a:pt x="68" y="444"/>
                      <a:pt x="66" y="442"/>
                      <a:pt x="66" y="442"/>
                    </a:cubicBezTo>
                    <a:cubicBezTo>
                      <a:pt x="65" y="442"/>
                      <a:pt x="65" y="434"/>
                      <a:pt x="65" y="432"/>
                    </a:cubicBezTo>
                    <a:cubicBezTo>
                      <a:pt x="65" y="426"/>
                      <a:pt x="69" y="419"/>
                      <a:pt x="71" y="415"/>
                    </a:cubicBezTo>
                    <a:cubicBezTo>
                      <a:pt x="72" y="413"/>
                      <a:pt x="73" y="409"/>
                      <a:pt x="74" y="407"/>
                    </a:cubicBezTo>
                    <a:cubicBezTo>
                      <a:pt x="75" y="406"/>
                      <a:pt x="77" y="406"/>
                      <a:pt x="77" y="405"/>
                    </a:cubicBezTo>
                    <a:cubicBezTo>
                      <a:pt x="79" y="398"/>
                      <a:pt x="79" y="394"/>
                      <a:pt x="81" y="387"/>
                    </a:cubicBezTo>
                    <a:cubicBezTo>
                      <a:pt x="80" y="365"/>
                      <a:pt x="80" y="365"/>
                      <a:pt x="80" y="365"/>
                    </a:cubicBezTo>
                    <a:cubicBezTo>
                      <a:pt x="79" y="360"/>
                      <a:pt x="82" y="356"/>
                      <a:pt x="82" y="351"/>
                    </a:cubicBezTo>
                    <a:cubicBezTo>
                      <a:pt x="82" y="341"/>
                      <a:pt x="88" y="333"/>
                      <a:pt x="88" y="324"/>
                    </a:cubicBezTo>
                    <a:cubicBezTo>
                      <a:pt x="88" y="323"/>
                      <a:pt x="88" y="322"/>
                      <a:pt x="88" y="321"/>
                    </a:cubicBezTo>
                    <a:cubicBezTo>
                      <a:pt x="88" y="319"/>
                      <a:pt x="90" y="314"/>
                      <a:pt x="90" y="311"/>
                    </a:cubicBezTo>
                    <a:cubicBezTo>
                      <a:pt x="90" y="302"/>
                      <a:pt x="90" y="302"/>
                      <a:pt x="90" y="298"/>
                    </a:cubicBezTo>
                    <a:cubicBezTo>
                      <a:pt x="90" y="294"/>
                      <a:pt x="93" y="287"/>
                      <a:pt x="93" y="282"/>
                    </a:cubicBezTo>
                    <a:cubicBezTo>
                      <a:pt x="93" y="279"/>
                      <a:pt x="92" y="262"/>
                      <a:pt x="91" y="259"/>
                    </a:cubicBezTo>
                    <a:cubicBezTo>
                      <a:pt x="88" y="252"/>
                      <a:pt x="84" y="248"/>
                      <a:pt x="78" y="245"/>
                    </a:cubicBezTo>
                    <a:cubicBezTo>
                      <a:pt x="74" y="243"/>
                      <a:pt x="71" y="244"/>
                      <a:pt x="68" y="241"/>
                    </a:cubicBezTo>
                    <a:cubicBezTo>
                      <a:pt x="64" y="237"/>
                      <a:pt x="63" y="236"/>
                      <a:pt x="59" y="235"/>
                    </a:cubicBezTo>
                    <a:cubicBezTo>
                      <a:pt x="51" y="232"/>
                      <a:pt x="47" y="228"/>
                      <a:pt x="41" y="223"/>
                    </a:cubicBezTo>
                    <a:cubicBezTo>
                      <a:pt x="39" y="221"/>
                      <a:pt x="40" y="218"/>
                      <a:pt x="40" y="214"/>
                    </a:cubicBezTo>
                    <a:cubicBezTo>
                      <a:pt x="40" y="210"/>
                      <a:pt x="36" y="207"/>
                      <a:pt x="35" y="203"/>
                    </a:cubicBezTo>
                    <a:cubicBezTo>
                      <a:pt x="32" y="196"/>
                      <a:pt x="27" y="191"/>
                      <a:pt x="25" y="185"/>
                    </a:cubicBezTo>
                    <a:cubicBezTo>
                      <a:pt x="23" y="178"/>
                      <a:pt x="21" y="175"/>
                      <a:pt x="18" y="169"/>
                    </a:cubicBezTo>
                    <a:cubicBezTo>
                      <a:pt x="18" y="167"/>
                      <a:pt x="16" y="168"/>
                      <a:pt x="15" y="167"/>
                    </a:cubicBezTo>
                    <a:cubicBezTo>
                      <a:pt x="13" y="165"/>
                      <a:pt x="12" y="161"/>
                      <a:pt x="11" y="159"/>
                    </a:cubicBezTo>
                    <a:cubicBezTo>
                      <a:pt x="10" y="157"/>
                      <a:pt x="8" y="158"/>
                      <a:pt x="7" y="157"/>
                    </a:cubicBezTo>
                    <a:cubicBezTo>
                      <a:pt x="4" y="154"/>
                      <a:pt x="0" y="148"/>
                      <a:pt x="0" y="143"/>
                    </a:cubicBezTo>
                    <a:cubicBezTo>
                      <a:pt x="0" y="139"/>
                      <a:pt x="2" y="135"/>
                      <a:pt x="3" y="134"/>
                    </a:cubicBezTo>
                    <a:cubicBezTo>
                      <a:pt x="5" y="130"/>
                      <a:pt x="11" y="129"/>
                      <a:pt x="12" y="124"/>
                    </a:cubicBezTo>
                    <a:cubicBezTo>
                      <a:pt x="9" y="122"/>
                      <a:pt x="9" y="124"/>
                      <a:pt x="7" y="124"/>
                    </a:cubicBezTo>
                    <a:cubicBezTo>
                      <a:pt x="3" y="124"/>
                      <a:pt x="3" y="118"/>
                      <a:pt x="3" y="114"/>
                    </a:cubicBezTo>
                    <a:cubicBezTo>
                      <a:pt x="3" y="107"/>
                      <a:pt x="10" y="109"/>
                      <a:pt x="9" y="96"/>
                    </a:cubicBezTo>
                    <a:cubicBezTo>
                      <a:pt x="17" y="96"/>
                      <a:pt x="19" y="88"/>
                      <a:pt x="21" y="84"/>
                    </a:cubicBezTo>
                    <a:cubicBezTo>
                      <a:pt x="24" y="77"/>
                      <a:pt x="32" y="79"/>
                      <a:pt x="33" y="72"/>
                    </a:cubicBezTo>
                    <a:cubicBezTo>
                      <a:pt x="32" y="71"/>
                      <a:pt x="30" y="70"/>
                      <a:pt x="30" y="69"/>
                    </a:cubicBezTo>
                    <a:cubicBezTo>
                      <a:pt x="32" y="66"/>
                      <a:pt x="32" y="66"/>
                      <a:pt x="32" y="66"/>
                    </a:cubicBezTo>
                    <a:cubicBezTo>
                      <a:pt x="32" y="67"/>
                      <a:pt x="32" y="67"/>
                      <a:pt x="32" y="67"/>
                    </a:cubicBezTo>
                    <a:cubicBezTo>
                      <a:pt x="32" y="66"/>
                      <a:pt x="32" y="66"/>
                      <a:pt x="32" y="65"/>
                    </a:cubicBezTo>
                    <a:cubicBezTo>
                      <a:pt x="32" y="63"/>
                      <a:pt x="30" y="61"/>
                      <a:pt x="30" y="59"/>
                    </a:cubicBezTo>
                    <a:cubicBezTo>
                      <a:pt x="30" y="55"/>
                      <a:pt x="31" y="54"/>
                      <a:pt x="31" y="51"/>
                    </a:cubicBezTo>
                    <a:cubicBezTo>
                      <a:pt x="31" y="45"/>
                      <a:pt x="26" y="46"/>
                      <a:pt x="26" y="41"/>
                    </a:cubicBezTo>
                    <a:cubicBezTo>
                      <a:pt x="26" y="37"/>
                      <a:pt x="32" y="35"/>
                      <a:pt x="33" y="33"/>
                    </a:cubicBezTo>
                    <a:cubicBezTo>
                      <a:pt x="36" y="33"/>
                      <a:pt x="35" y="33"/>
                      <a:pt x="37" y="33"/>
                    </a:cubicBezTo>
                    <a:cubicBezTo>
                      <a:pt x="37" y="32"/>
                      <a:pt x="37" y="32"/>
                      <a:pt x="37" y="31"/>
                    </a:cubicBezTo>
                    <a:cubicBezTo>
                      <a:pt x="37" y="31"/>
                      <a:pt x="38" y="30"/>
                      <a:pt x="38" y="30"/>
                    </a:cubicBezTo>
                    <a:cubicBezTo>
                      <a:pt x="38" y="27"/>
                      <a:pt x="41" y="26"/>
                      <a:pt x="43" y="25"/>
                    </a:cubicBezTo>
                    <a:cubicBezTo>
                      <a:pt x="45" y="24"/>
                      <a:pt x="45" y="20"/>
                      <a:pt x="46" y="18"/>
                    </a:cubicBezTo>
                    <a:cubicBezTo>
                      <a:pt x="47" y="13"/>
                      <a:pt x="50" y="12"/>
                      <a:pt x="53" y="11"/>
                    </a:cubicBezTo>
                    <a:cubicBezTo>
                      <a:pt x="60" y="9"/>
                      <a:pt x="65" y="8"/>
                      <a:pt x="72" y="5"/>
                    </a:cubicBezTo>
                    <a:cubicBezTo>
                      <a:pt x="76" y="4"/>
                      <a:pt x="77" y="0"/>
                      <a:pt x="80" y="0"/>
                    </a:cubicBezTo>
                    <a:cubicBezTo>
                      <a:pt x="82" y="0"/>
                      <a:pt x="83" y="3"/>
                      <a:pt x="83" y="3"/>
                    </a:cubicBezTo>
                    <a:cubicBezTo>
                      <a:pt x="83" y="6"/>
                      <a:pt x="81" y="7"/>
                      <a:pt x="80" y="7"/>
                    </a:cubicBezTo>
                    <a:cubicBezTo>
                      <a:pt x="79" y="11"/>
                      <a:pt x="77" y="16"/>
                      <a:pt x="77" y="19"/>
                    </a:cubicBezTo>
                    <a:cubicBezTo>
                      <a:pt x="77" y="22"/>
                      <a:pt x="79" y="27"/>
                      <a:pt x="82" y="27"/>
                    </a:cubicBezTo>
                    <a:cubicBezTo>
                      <a:pt x="83" y="27"/>
                      <a:pt x="85" y="24"/>
                      <a:pt x="85" y="23"/>
                    </a:cubicBezTo>
                    <a:cubicBezTo>
                      <a:pt x="85" y="19"/>
                      <a:pt x="82" y="17"/>
                      <a:pt x="82" y="14"/>
                    </a:cubicBezTo>
                    <a:cubicBezTo>
                      <a:pt x="82" y="9"/>
                      <a:pt x="86" y="10"/>
                      <a:pt x="89" y="8"/>
                    </a:cubicBezTo>
                    <a:cubicBezTo>
                      <a:pt x="96" y="8"/>
                      <a:pt x="96" y="8"/>
                      <a:pt x="96" y="8"/>
                    </a:cubicBezTo>
                    <a:cubicBezTo>
                      <a:pt x="94" y="5"/>
                      <a:pt x="90" y="6"/>
                      <a:pt x="90" y="3"/>
                    </a:cubicBezTo>
                    <a:cubicBezTo>
                      <a:pt x="95" y="3"/>
                      <a:pt x="95" y="3"/>
                      <a:pt x="95" y="3"/>
                    </a:cubicBezTo>
                    <a:cubicBezTo>
                      <a:pt x="96" y="7"/>
                      <a:pt x="103" y="9"/>
                      <a:pt x="107" y="10"/>
                    </a:cubicBezTo>
                    <a:cubicBezTo>
                      <a:pt x="107" y="13"/>
                      <a:pt x="109" y="15"/>
                      <a:pt x="111" y="15"/>
                    </a:cubicBezTo>
                    <a:cubicBezTo>
                      <a:pt x="115" y="15"/>
                      <a:pt x="123" y="15"/>
                      <a:pt x="126" y="15"/>
                    </a:cubicBezTo>
                    <a:cubicBezTo>
                      <a:pt x="126" y="18"/>
                      <a:pt x="129" y="18"/>
                      <a:pt x="132" y="18"/>
                    </a:cubicBezTo>
                    <a:cubicBezTo>
                      <a:pt x="136" y="18"/>
                      <a:pt x="139" y="18"/>
                      <a:pt x="141" y="14"/>
                    </a:cubicBezTo>
                    <a:cubicBezTo>
                      <a:pt x="141" y="13"/>
                      <a:pt x="147" y="13"/>
                      <a:pt x="148" y="13"/>
                    </a:cubicBezTo>
                    <a:cubicBezTo>
                      <a:pt x="151" y="13"/>
                      <a:pt x="156" y="14"/>
                      <a:pt x="156" y="14"/>
                    </a:cubicBezTo>
                    <a:cubicBezTo>
                      <a:pt x="155" y="15"/>
                      <a:pt x="152" y="15"/>
                      <a:pt x="152" y="14"/>
                    </a:cubicBezTo>
                    <a:cubicBezTo>
                      <a:pt x="152" y="17"/>
                      <a:pt x="152" y="17"/>
                      <a:pt x="152" y="17"/>
                    </a:cubicBezTo>
                    <a:cubicBezTo>
                      <a:pt x="154" y="21"/>
                      <a:pt x="160" y="21"/>
                      <a:pt x="164" y="23"/>
                    </a:cubicBezTo>
                    <a:cubicBezTo>
                      <a:pt x="168" y="24"/>
                      <a:pt x="167" y="28"/>
                      <a:pt x="168" y="32"/>
                    </a:cubicBezTo>
                    <a:cubicBezTo>
                      <a:pt x="176" y="32"/>
                      <a:pt x="176" y="32"/>
                      <a:pt x="176" y="32"/>
                    </a:cubicBezTo>
                    <a:cubicBezTo>
                      <a:pt x="181" y="37"/>
                      <a:pt x="184" y="37"/>
                      <a:pt x="187" y="44"/>
                    </a:cubicBezTo>
                    <a:cubicBezTo>
                      <a:pt x="188" y="45"/>
                      <a:pt x="190" y="46"/>
                      <a:pt x="192" y="46"/>
                    </a:cubicBezTo>
                    <a:cubicBezTo>
                      <a:pt x="194" y="54"/>
                      <a:pt x="206" y="53"/>
                      <a:pt x="214" y="54"/>
                    </a:cubicBezTo>
                    <a:cubicBezTo>
                      <a:pt x="221" y="54"/>
                      <a:pt x="221" y="54"/>
                      <a:pt x="221" y="54"/>
                    </a:cubicBezTo>
                    <a:cubicBezTo>
                      <a:pt x="223" y="55"/>
                      <a:pt x="228" y="57"/>
                      <a:pt x="230" y="57"/>
                    </a:cubicBezTo>
                    <a:cubicBezTo>
                      <a:pt x="230" y="58"/>
                      <a:pt x="230" y="58"/>
                      <a:pt x="230" y="58"/>
                    </a:cubicBezTo>
                    <a:cubicBezTo>
                      <a:pt x="231" y="58"/>
                      <a:pt x="232" y="58"/>
                      <a:pt x="232" y="58"/>
                    </a:cubicBezTo>
                    <a:cubicBezTo>
                      <a:pt x="237" y="58"/>
                      <a:pt x="243" y="67"/>
                      <a:pt x="248" y="68"/>
                    </a:cubicBezTo>
                    <a:cubicBezTo>
                      <a:pt x="248" y="72"/>
                      <a:pt x="251" y="81"/>
                      <a:pt x="253" y="84"/>
                    </a:cubicBezTo>
                    <a:cubicBezTo>
                      <a:pt x="254" y="87"/>
                      <a:pt x="258" y="87"/>
                      <a:pt x="258" y="90"/>
                    </a:cubicBezTo>
                    <a:cubicBezTo>
                      <a:pt x="253" y="96"/>
                      <a:pt x="245" y="99"/>
                      <a:pt x="245" y="107"/>
                    </a:cubicBezTo>
                    <a:cubicBezTo>
                      <a:pt x="245" y="110"/>
                      <a:pt x="248" y="110"/>
                      <a:pt x="249" y="110"/>
                    </a:cubicBezTo>
                    <a:cubicBezTo>
                      <a:pt x="252" y="112"/>
                      <a:pt x="253" y="114"/>
                      <a:pt x="254" y="117"/>
                    </a:cubicBezTo>
                    <a:cubicBezTo>
                      <a:pt x="261" y="117"/>
                      <a:pt x="261" y="117"/>
                      <a:pt x="261" y="117"/>
                    </a:cubicBezTo>
                    <a:cubicBezTo>
                      <a:pt x="261" y="118"/>
                      <a:pt x="261" y="120"/>
                      <a:pt x="262" y="120"/>
                    </a:cubicBezTo>
                    <a:cubicBezTo>
                      <a:pt x="263" y="120"/>
                      <a:pt x="265" y="118"/>
                      <a:pt x="265" y="117"/>
                    </a:cubicBezTo>
                    <a:cubicBezTo>
                      <a:pt x="268" y="112"/>
                      <a:pt x="272" y="106"/>
                      <a:pt x="276" y="106"/>
                    </a:cubicBezTo>
                    <a:cubicBezTo>
                      <a:pt x="282" y="106"/>
                      <a:pt x="292" y="112"/>
                      <a:pt x="296" y="114"/>
                    </a:cubicBezTo>
                    <a:cubicBezTo>
                      <a:pt x="298" y="115"/>
                      <a:pt x="300" y="115"/>
                      <a:pt x="301" y="117"/>
                    </a:cubicBezTo>
                    <a:cubicBezTo>
                      <a:pt x="302" y="120"/>
                      <a:pt x="302" y="122"/>
                      <a:pt x="302" y="124"/>
                    </a:cubicBezTo>
                    <a:cubicBezTo>
                      <a:pt x="304" y="124"/>
                      <a:pt x="304" y="124"/>
                      <a:pt x="304" y="124"/>
                    </a:cubicBezTo>
                    <a:cubicBezTo>
                      <a:pt x="306" y="123"/>
                      <a:pt x="307" y="121"/>
                      <a:pt x="310" y="121"/>
                    </a:cubicBezTo>
                    <a:cubicBezTo>
                      <a:pt x="316" y="121"/>
                      <a:pt x="317" y="126"/>
                      <a:pt x="323" y="126"/>
                    </a:cubicBezTo>
                    <a:cubicBezTo>
                      <a:pt x="334" y="124"/>
                      <a:pt x="334" y="124"/>
                      <a:pt x="334" y="124"/>
                    </a:cubicBezTo>
                    <a:cubicBezTo>
                      <a:pt x="339" y="125"/>
                      <a:pt x="344" y="127"/>
                      <a:pt x="347" y="129"/>
                    </a:cubicBezTo>
                    <a:cubicBezTo>
                      <a:pt x="350" y="133"/>
                      <a:pt x="359" y="141"/>
                      <a:pt x="363" y="143"/>
                    </a:cubicBezTo>
                    <a:cubicBezTo>
                      <a:pt x="367" y="144"/>
                      <a:pt x="370" y="142"/>
                      <a:pt x="374" y="143"/>
                    </a:cubicBezTo>
                    <a:cubicBezTo>
                      <a:pt x="380" y="145"/>
                      <a:pt x="381" y="151"/>
                      <a:pt x="381" y="157"/>
                    </a:cubicBezTo>
                    <a:cubicBezTo>
                      <a:pt x="381" y="178"/>
                      <a:pt x="369" y="184"/>
                      <a:pt x="362" y="195"/>
                    </a:cubicBezTo>
                    <a:cubicBezTo>
                      <a:pt x="360" y="198"/>
                      <a:pt x="359" y="199"/>
                      <a:pt x="357" y="201"/>
                    </a:cubicBezTo>
                    <a:cubicBezTo>
                      <a:pt x="354" y="206"/>
                      <a:pt x="351" y="206"/>
                      <a:pt x="348" y="209"/>
                    </a:cubicBezTo>
                    <a:cubicBezTo>
                      <a:pt x="344" y="213"/>
                      <a:pt x="348" y="223"/>
                      <a:pt x="348" y="230"/>
                    </a:cubicBezTo>
                    <a:cubicBezTo>
                      <a:pt x="348" y="235"/>
                      <a:pt x="346" y="239"/>
                      <a:pt x="346" y="243"/>
                    </a:cubicBezTo>
                    <a:cubicBezTo>
                      <a:pt x="346" y="245"/>
                      <a:pt x="345" y="246"/>
                      <a:pt x="345" y="247"/>
                    </a:cubicBezTo>
                    <a:cubicBezTo>
                      <a:pt x="344" y="248"/>
                      <a:pt x="341" y="251"/>
                      <a:pt x="341" y="253"/>
                    </a:cubicBezTo>
                    <a:cubicBezTo>
                      <a:pt x="341" y="256"/>
                      <a:pt x="340" y="262"/>
                      <a:pt x="339" y="263"/>
                    </a:cubicBezTo>
                    <a:cubicBezTo>
                      <a:pt x="335" y="270"/>
                      <a:pt x="334" y="273"/>
                      <a:pt x="329" y="278"/>
                    </a:cubicBezTo>
                    <a:cubicBezTo>
                      <a:pt x="328" y="280"/>
                      <a:pt x="329" y="283"/>
                      <a:pt x="328" y="285"/>
                    </a:cubicBezTo>
                    <a:cubicBezTo>
                      <a:pt x="326" y="288"/>
                      <a:pt x="320" y="292"/>
                      <a:pt x="315" y="292"/>
                    </a:cubicBezTo>
                    <a:cubicBezTo>
                      <a:pt x="310" y="292"/>
                      <a:pt x="306" y="292"/>
                      <a:pt x="301" y="294"/>
                    </a:cubicBezTo>
                    <a:cubicBezTo>
                      <a:pt x="300" y="295"/>
                      <a:pt x="299" y="296"/>
                      <a:pt x="298" y="297"/>
                    </a:cubicBezTo>
                    <a:cubicBezTo>
                      <a:pt x="292" y="304"/>
                      <a:pt x="284" y="300"/>
                      <a:pt x="279" y="308"/>
                    </a:cubicBezTo>
                    <a:cubicBezTo>
                      <a:pt x="277" y="312"/>
                      <a:pt x="273" y="312"/>
                      <a:pt x="271" y="314"/>
                    </a:cubicBezTo>
                    <a:cubicBezTo>
                      <a:pt x="267" y="318"/>
                      <a:pt x="268" y="322"/>
                      <a:pt x="268" y="327"/>
                    </a:cubicBezTo>
                    <a:cubicBezTo>
                      <a:pt x="268" y="341"/>
                      <a:pt x="268" y="341"/>
                      <a:pt x="268" y="341"/>
                    </a:cubicBezTo>
                    <a:cubicBezTo>
                      <a:pt x="262" y="343"/>
                      <a:pt x="259" y="348"/>
                      <a:pt x="256" y="354"/>
                    </a:cubicBezTo>
                    <a:cubicBezTo>
                      <a:pt x="256" y="354"/>
                      <a:pt x="256" y="354"/>
                      <a:pt x="256" y="354"/>
                    </a:cubicBezTo>
                    <a:cubicBezTo>
                      <a:pt x="254" y="358"/>
                      <a:pt x="255" y="360"/>
                      <a:pt x="252" y="363"/>
                    </a:cubicBezTo>
                    <a:cubicBezTo>
                      <a:pt x="247" y="371"/>
                      <a:pt x="241" y="372"/>
                      <a:pt x="236" y="380"/>
                    </a:cubicBezTo>
                    <a:cubicBezTo>
                      <a:pt x="231" y="388"/>
                      <a:pt x="229" y="402"/>
                      <a:pt x="215" y="402"/>
                    </a:cubicBezTo>
                    <a:cubicBezTo>
                      <a:pt x="211" y="402"/>
                      <a:pt x="204" y="399"/>
                      <a:pt x="202" y="399"/>
                    </a:cubicBezTo>
                    <a:cubicBezTo>
                      <a:pt x="198" y="399"/>
                      <a:pt x="195" y="396"/>
                      <a:pt x="190" y="396"/>
                    </a:cubicBezTo>
                    <a:cubicBezTo>
                      <a:pt x="189" y="396"/>
                      <a:pt x="188" y="396"/>
                      <a:pt x="188" y="397"/>
                    </a:cubicBezTo>
                    <a:cubicBezTo>
                      <a:pt x="188" y="400"/>
                      <a:pt x="192" y="401"/>
                      <a:pt x="193" y="402"/>
                    </a:cubicBezTo>
                    <a:cubicBezTo>
                      <a:pt x="195" y="404"/>
                      <a:pt x="195" y="408"/>
                      <a:pt x="197" y="411"/>
                    </a:cubicBezTo>
                    <a:cubicBezTo>
                      <a:pt x="197" y="414"/>
                      <a:pt x="202" y="414"/>
                      <a:pt x="202" y="417"/>
                    </a:cubicBezTo>
                    <a:cubicBezTo>
                      <a:pt x="202" y="421"/>
                      <a:pt x="202" y="423"/>
                      <a:pt x="201" y="425"/>
                    </a:cubicBezTo>
                    <a:cubicBezTo>
                      <a:pt x="198" y="429"/>
                      <a:pt x="196" y="431"/>
                      <a:pt x="193" y="434"/>
                    </a:cubicBezTo>
                    <a:cubicBezTo>
                      <a:pt x="188" y="439"/>
                      <a:pt x="182" y="437"/>
                      <a:pt x="175" y="440"/>
                    </a:cubicBezTo>
                    <a:cubicBezTo>
                      <a:pt x="171" y="441"/>
                      <a:pt x="161" y="438"/>
                      <a:pt x="159" y="440"/>
                    </a:cubicBezTo>
                    <a:cubicBezTo>
                      <a:pt x="155" y="444"/>
                      <a:pt x="158" y="453"/>
                      <a:pt x="156" y="457"/>
                    </a:cubicBezTo>
                    <a:cubicBezTo>
                      <a:pt x="156" y="456"/>
                      <a:pt x="156" y="456"/>
                      <a:pt x="156" y="456"/>
                    </a:cubicBezTo>
                    <a:cubicBezTo>
                      <a:pt x="156" y="457"/>
                      <a:pt x="156" y="459"/>
                      <a:pt x="156" y="460"/>
                    </a:cubicBezTo>
                    <a:cubicBezTo>
                      <a:pt x="156" y="461"/>
                      <a:pt x="151" y="463"/>
                      <a:pt x="149" y="463"/>
                    </a:cubicBezTo>
                    <a:cubicBezTo>
                      <a:pt x="143" y="463"/>
                      <a:pt x="142" y="459"/>
                      <a:pt x="136" y="459"/>
                    </a:cubicBezTo>
                    <a:cubicBezTo>
                      <a:pt x="134" y="459"/>
                      <a:pt x="133" y="461"/>
                      <a:pt x="133" y="462"/>
                    </a:cubicBezTo>
                    <a:cubicBezTo>
                      <a:pt x="133" y="467"/>
                      <a:pt x="137" y="474"/>
                      <a:pt x="139" y="474"/>
                    </a:cubicBezTo>
                    <a:cubicBezTo>
                      <a:pt x="141" y="474"/>
                      <a:pt x="143" y="472"/>
                      <a:pt x="144" y="472"/>
                    </a:cubicBezTo>
                    <a:cubicBezTo>
                      <a:pt x="145" y="473"/>
                      <a:pt x="146" y="473"/>
                      <a:pt x="146" y="475"/>
                    </a:cubicBezTo>
                    <a:cubicBezTo>
                      <a:pt x="146" y="477"/>
                      <a:pt x="144" y="479"/>
                      <a:pt x="143" y="479"/>
                    </a:cubicBezTo>
                    <a:cubicBezTo>
                      <a:pt x="140" y="479"/>
                      <a:pt x="139" y="476"/>
                      <a:pt x="136" y="476"/>
                    </a:cubicBezTo>
                    <a:cubicBezTo>
                      <a:pt x="136" y="479"/>
                      <a:pt x="137" y="480"/>
                      <a:pt x="139" y="480"/>
                    </a:cubicBezTo>
                    <a:cubicBezTo>
                      <a:pt x="134" y="485"/>
                      <a:pt x="134" y="491"/>
                      <a:pt x="132" y="498"/>
                    </a:cubicBezTo>
                    <a:cubicBezTo>
                      <a:pt x="131" y="501"/>
                      <a:pt x="126" y="501"/>
                      <a:pt x="124" y="502"/>
                    </a:cubicBezTo>
                    <a:cubicBezTo>
                      <a:pt x="120" y="503"/>
                      <a:pt x="116" y="507"/>
                      <a:pt x="116" y="512"/>
                    </a:cubicBezTo>
                    <a:cubicBezTo>
                      <a:pt x="116" y="523"/>
                      <a:pt x="129" y="519"/>
                      <a:pt x="129" y="528"/>
                    </a:cubicBezTo>
                    <a:cubicBezTo>
                      <a:pt x="129" y="536"/>
                      <a:pt x="121" y="537"/>
                      <a:pt x="117" y="541"/>
                    </a:cubicBezTo>
                    <a:cubicBezTo>
                      <a:pt x="115" y="543"/>
                      <a:pt x="116" y="547"/>
                      <a:pt x="114" y="550"/>
                    </a:cubicBezTo>
                    <a:cubicBezTo>
                      <a:pt x="112" y="554"/>
                      <a:pt x="108" y="553"/>
                      <a:pt x="105" y="555"/>
                    </a:cubicBezTo>
                    <a:cubicBezTo>
                      <a:pt x="102" y="559"/>
                      <a:pt x="100" y="563"/>
                      <a:pt x="100" y="568"/>
                    </a:cubicBezTo>
                    <a:cubicBezTo>
                      <a:pt x="100" y="571"/>
                      <a:pt x="103" y="574"/>
                      <a:pt x="104" y="575"/>
                    </a:cubicBezTo>
                    <a:cubicBezTo>
                      <a:pt x="110" y="578"/>
                      <a:pt x="109" y="591"/>
                      <a:pt x="113" y="594"/>
                    </a:cubicBezTo>
                    <a:cubicBezTo>
                      <a:pt x="119" y="601"/>
                      <a:pt x="127" y="603"/>
                      <a:pt x="135" y="607"/>
                    </a:cubicBezTo>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grpSp>
        <p:grpSp>
          <p:nvGrpSpPr>
            <p:cNvPr id="1265" name="Google Shape;1265;p69"/>
            <p:cNvGrpSpPr/>
            <p:nvPr/>
          </p:nvGrpSpPr>
          <p:grpSpPr>
            <a:xfrm>
              <a:off x="3474675" y="1163388"/>
              <a:ext cx="821591" cy="1382949"/>
              <a:chOff x="4185654" y="962903"/>
              <a:chExt cx="821591" cy="1382949"/>
            </a:xfrm>
          </p:grpSpPr>
          <p:sp>
            <p:nvSpPr>
              <p:cNvPr id="1266" name="Google Shape;1266;p69"/>
              <p:cNvSpPr/>
              <p:nvPr/>
            </p:nvSpPr>
            <p:spPr>
              <a:xfrm>
                <a:off x="4199286" y="1793168"/>
                <a:ext cx="773262" cy="552684"/>
              </a:xfrm>
              <a:custGeom>
                <a:rect b="b" l="l" r="r" t="t"/>
                <a:pathLst>
                  <a:path extrusionOk="0" h="226" w="316">
                    <a:moveTo>
                      <a:pt x="310" y="140"/>
                    </a:moveTo>
                    <a:cubicBezTo>
                      <a:pt x="309" y="145"/>
                      <a:pt x="309" y="142"/>
                      <a:pt x="308" y="144"/>
                    </a:cubicBezTo>
                    <a:cubicBezTo>
                      <a:pt x="308" y="151"/>
                      <a:pt x="308" y="151"/>
                      <a:pt x="308" y="151"/>
                    </a:cubicBezTo>
                    <a:cubicBezTo>
                      <a:pt x="305" y="154"/>
                      <a:pt x="300" y="160"/>
                      <a:pt x="300" y="164"/>
                    </a:cubicBezTo>
                    <a:cubicBezTo>
                      <a:pt x="300" y="170"/>
                      <a:pt x="308" y="174"/>
                      <a:pt x="309" y="176"/>
                    </a:cubicBezTo>
                    <a:cubicBezTo>
                      <a:pt x="308" y="178"/>
                      <a:pt x="307" y="177"/>
                      <a:pt x="306" y="178"/>
                    </a:cubicBezTo>
                    <a:cubicBezTo>
                      <a:pt x="303" y="178"/>
                      <a:pt x="301" y="177"/>
                      <a:pt x="298" y="178"/>
                    </a:cubicBezTo>
                    <a:cubicBezTo>
                      <a:pt x="295" y="180"/>
                      <a:pt x="294" y="184"/>
                      <a:pt x="290" y="184"/>
                    </a:cubicBezTo>
                    <a:cubicBezTo>
                      <a:pt x="286" y="184"/>
                      <a:pt x="283" y="178"/>
                      <a:pt x="278" y="178"/>
                    </a:cubicBezTo>
                    <a:cubicBezTo>
                      <a:pt x="273" y="178"/>
                      <a:pt x="272" y="181"/>
                      <a:pt x="268" y="182"/>
                    </a:cubicBezTo>
                    <a:cubicBezTo>
                      <a:pt x="269" y="184"/>
                      <a:pt x="269" y="186"/>
                      <a:pt x="268" y="188"/>
                    </a:cubicBezTo>
                    <a:cubicBezTo>
                      <a:pt x="264" y="188"/>
                      <a:pt x="264" y="184"/>
                      <a:pt x="261" y="184"/>
                    </a:cubicBezTo>
                    <a:cubicBezTo>
                      <a:pt x="260" y="184"/>
                      <a:pt x="258" y="186"/>
                      <a:pt x="258" y="187"/>
                    </a:cubicBezTo>
                    <a:cubicBezTo>
                      <a:pt x="263" y="193"/>
                      <a:pt x="263" y="193"/>
                      <a:pt x="263" y="193"/>
                    </a:cubicBezTo>
                    <a:cubicBezTo>
                      <a:pt x="263" y="195"/>
                      <a:pt x="262" y="196"/>
                      <a:pt x="262" y="197"/>
                    </a:cubicBezTo>
                    <a:cubicBezTo>
                      <a:pt x="262" y="198"/>
                      <a:pt x="270" y="205"/>
                      <a:pt x="272" y="205"/>
                    </a:cubicBezTo>
                    <a:cubicBezTo>
                      <a:pt x="272" y="206"/>
                      <a:pt x="273" y="207"/>
                      <a:pt x="273" y="207"/>
                    </a:cubicBezTo>
                    <a:cubicBezTo>
                      <a:pt x="272" y="208"/>
                      <a:pt x="269" y="207"/>
                      <a:pt x="268" y="209"/>
                    </a:cubicBezTo>
                    <a:cubicBezTo>
                      <a:pt x="268" y="209"/>
                      <a:pt x="268" y="209"/>
                      <a:pt x="268" y="209"/>
                    </a:cubicBezTo>
                    <a:cubicBezTo>
                      <a:pt x="265" y="209"/>
                      <a:pt x="262" y="206"/>
                      <a:pt x="260" y="205"/>
                    </a:cubicBezTo>
                    <a:cubicBezTo>
                      <a:pt x="260" y="207"/>
                      <a:pt x="260" y="207"/>
                      <a:pt x="260" y="207"/>
                    </a:cubicBezTo>
                    <a:cubicBezTo>
                      <a:pt x="261" y="209"/>
                      <a:pt x="262" y="210"/>
                      <a:pt x="262" y="212"/>
                    </a:cubicBezTo>
                    <a:cubicBezTo>
                      <a:pt x="262" y="214"/>
                      <a:pt x="259" y="217"/>
                      <a:pt x="262" y="219"/>
                    </a:cubicBezTo>
                    <a:cubicBezTo>
                      <a:pt x="261" y="219"/>
                      <a:pt x="258" y="219"/>
                      <a:pt x="258" y="219"/>
                    </a:cubicBezTo>
                    <a:cubicBezTo>
                      <a:pt x="254" y="219"/>
                      <a:pt x="250" y="214"/>
                      <a:pt x="250" y="209"/>
                    </a:cubicBezTo>
                    <a:cubicBezTo>
                      <a:pt x="250" y="207"/>
                      <a:pt x="252" y="206"/>
                      <a:pt x="253" y="205"/>
                    </a:cubicBezTo>
                    <a:cubicBezTo>
                      <a:pt x="252" y="205"/>
                      <a:pt x="250" y="205"/>
                      <a:pt x="248" y="205"/>
                    </a:cubicBezTo>
                    <a:cubicBezTo>
                      <a:pt x="247" y="205"/>
                      <a:pt x="247" y="202"/>
                      <a:pt x="247" y="202"/>
                    </a:cubicBezTo>
                    <a:cubicBezTo>
                      <a:pt x="246" y="198"/>
                      <a:pt x="243" y="195"/>
                      <a:pt x="241" y="193"/>
                    </a:cubicBezTo>
                    <a:cubicBezTo>
                      <a:pt x="237" y="189"/>
                      <a:pt x="233" y="186"/>
                      <a:pt x="233" y="180"/>
                    </a:cubicBezTo>
                    <a:cubicBezTo>
                      <a:pt x="233" y="177"/>
                      <a:pt x="233" y="175"/>
                      <a:pt x="233" y="173"/>
                    </a:cubicBezTo>
                    <a:cubicBezTo>
                      <a:pt x="233" y="169"/>
                      <a:pt x="226" y="163"/>
                      <a:pt x="222" y="161"/>
                    </a:cubicBezTo>
                    <a:cubicBezTo>
                      <a:pt x="218" y="159"/>
                      <a:pt x="214" y="159"/>
                      <a:pt x="214" y="155"/>
                    </a:cubicBezTo>
                    <a:cubicBezTo>
                      <a:pt x="212" y="155"/>
                      <a:pt x="211" y="155"/>
                      <a:pt x="210" y="155"/>
                    </a:cubicBezTo>
                    <a:cubicBezTo>
                      <a:pt x="203" y="155"/>
                      <a:pt x="196" y="145"/>
                      <a:pt x="196" y="138"/>
                    </a:cubicBezTo>
                    <a:cubicBezTo>
                      <a:pt x="193" y="138"/>
                      <a:pt x="191" y="138"/>
                      <a:pt x="188" y="138"/>
                    </a:cubicBezTo>
                    <a:cubicBezTo>
                      <a:pt x="184" y="138"/>
                      <a:pt x="186" y="132"/>
                      <a:pt x="184" y="131"/>
                    </a:cubicBezTo>
                    <a:cubicBezTo>
                      <a:pt x="181" y="133"/>
                      <a:pt x="174" y="133"/>
                      <a:pt x="174" y="136"/>
                    </a:cubicBezTo>
                    <a:cubicBezTo>
                      <a:pt x="174" y="136"/>
                      <a:pt x="175" y="137"/>
                      <a:pt x="176" y="137"/>
                    </a:cubicBezTo>
                    <a:cubicBezTo>
                      <a:pt x="175" y="139"/>
                      <a:pt x="175" y="141"/>
                      <a:pt x="175" y="143"/>
                    </a:cubicBezTo>
                    <a:cubicBezTo>
                      <a:pt x="175" y="147"/>
                      <a:pt x="177" y="149"/>
                      <a:pt x="181" y="150"/>
                    </a:cubicBezTo>
                    <a:cubicBezTo>
                      <a:pt x="185" y="151"/>
                      <a:pt x="187" y="156"/>
                      <a:pt x="188" y="159"/>
                    </a:cubicBezTo>
                    <a:cubicBezTo>
                      <a:pt x="189" y="163"/>
                      <a:pt x="191" y="167"/>
                      <a:pt x="194" y="168"/>
                    </a:cubicBezTo>
                    <a:cubicBezTo>
                      <a:pt x="198" y="170"/>
                      <a:pt x="201" y="169"/>
                      <a:pt x="205" y="169"/>
                    </a:cubicBezTo>
                    <a:cubicBezTo>
                      <a:pt x="205" y="170"/>
                      <a:pt x="205" y="171"/>
                      <a:pt x="205" y="171"/>
                    </a:cubicBezTo>
                    <a:cubicBezTo>
                      <a:pt x="203" y="175"/>
                      <a:pt x="210" y="176"/>
                      <a:pt x="212" y="177"/>
                    </a:cubicBezTo>
                    <a:cubicBezTo>
                      <a:pt x="218" y="180"/>
                      <a:pt x="225" y="182"/>
                      <a:pt x="224" y="188"/>
                    </a:cubicBezTo>
                    <a:cubicBezTo>
                      <a:pt x="221" y="188"/>
                      <a:pt x="219" y="184"/>
                      <a:pt x="215" y="184"/>
                    </a:cubicBezTo>
                    <a:cubicBezTo>
                      <a:pt x="211" y="184"/>
                      <a:pt x="208" y="186"/>
                      <a:pt x="208" y="188"/>
                    </a:cubicBezTo>
                    <a:cubicBezTo>
                      <a:pt x="208" y="192"/>
                      <a:pt x="213" y="193"/>
                      <a:pt x="213" y="197"/>
                    </a:cubicBezTo>
                    <a:cubicBezTo>
                      <a:pt x="213" y="198"/>
                      <a:pt x="210" y="198"/>
                      <a:pt x="210" y="198"/>
                    </a:cubicBezTo>
                    <a:cubicBezTo>
                      <a:pt x="207" y="201"/>
                      <a:pt x="208" y="207"/>
                      <a:pt x="204" y="207"/>
                    </a:cubicBezTo>
                    <a:cubicBezTo>
                      <a:pt x="202" y="207"/>
                      <a:pt x="200" y="206"/>
                      <a:pt x="200" y="205"/>
                    </a:cubicBezTo>
                    <a:cubicBezTo>
                      <a:pt x="204" y="205"/>
                      <a:pt x="205" y="201"/>
                      <a:pt x="205" y="197"/>
                    </a:cubicBezTo>
                    <a:cubicBezTo>
                      <a:pt x="205" y="193"/>
                      <a:pt x="203" y="192"/>
                      <a:pt x="202" y="189"/>
                    </a:cubicBezTo>
                    <a:cubicBezTo>
                      <a:pt x="202" y="189"/>
                      <a:pt x="195" y="182"/>
                      <a:pt x="194" y="181"/>
                    </a:cubicBezTo>
                    <a:cubicBezTo>
                      <a:pt x="193" y="181"/>
                      <a:pt x="189" y="179"/>
                      <a:pt x="189" y="178"/>
                    </a:cubicBezTo>
                    <a:cubicBezTo>
                      <a:pt x="180" y="176"/>
                      <a:pt x="178" y="173"/>
                      <a:pt x="173" y="168"/>
                    </a:cubicBezTo>
                    <a:cubicBezTo>
                      <a:pt x="171" y="166"/>
                      <a:pt x="167" y="165"/>
                      <a:pt x="166" y="163"/>
                    </a:cubicBezTo>
                    <a:cubicBezTo>
                      <a:pt x="161" y="156"/>
                      <a:pt x="159" y="145"/>
                      <a:pt x="149" y="145"/>
                    </a:cubicBezTo>
                    <a:cubicBezTo>
                      <a:pt x="143" y="145"/>
                      <a:pt x="143" y="148"/>
                      <a:pt x="141" y="149"/>
                    </a:cubicBezTo>
                    <a:cubicBezTo>
                      <a:pt x="135" y="152"/>
                      <a:pt x="131" y="157"/>
                      <a:pt x="125" y="157"/>
                    </a:cubicBezTo>
                    <a:cubicBezTo>
                      <a:pt x="119" y="157"/>
                      <a:pt x="115" y="154"/>
                      <a:pt x="109" y="154"/>
                    </a:cubicBezTo>
                    <a:cubicBezTo>
                      <a:pt x="105" y="154"/>
                      <a:pt x="100" y="157"/>
                      <a:pt x="100" y="161"/>
                    </a:cubicBezTo>
                    <a:cubicBezTo>
                      <a:pt x="102" y="168"/>
                      <a:pt x="102" y="168"/>
                      <a:pt x="102" y="168"/>
                    </a:cubicBezTo>
                    <a:cubicBezTo>
                      <a:pt x="100" y="173"/>
                      <a:pt x="94" y="175"/>
                      <a:pt x="88" y="177"/>
                    </a:cubicBezTo>
                    <a:cubicBezTo>
                      <a:pt x="83" y="178"/>
                      <a:pt x="74" y="190"/>
                      <a:pt x="74" y="196"/>
                    </a:cubicBezTo>
                    <a:cubicBezTo>
                      <a:pt x="74" y="198"/>
                      <a:pt x="76" y="199"/>
                      <a:pt x="77" y="200"/>
                    </a:cubicBezTo>
                    <a:cubicBezTo>
                      <a:pt x="73" y="205"/>
                      <a:pt x="72" y="209"/>
                      <a:pt x="66" y="212"/>
                    </a:cubicBezTo>
                    <a:cubicBezTo>
                      <a:pt x="62" y="213"/>
                      <a:pt x="62" y="221"/>
                      <a:pt x="56" y="219"/>
                    </a:cubicBezTo>
                    <a:cubicBezTo>
                      <a:pt x="56" y="219"/>
                      <a:pt x="56" y="219"/>
                      <a:pt x="56" y="219"/>
                    </a:cubicBezTo>
                    <a:cubicBezTo>
                      <a:pt x="53" y="218"/>
                      <a:pt x="48" y="220"/>
                      <a:pt x="47" y="220"/>
                    </a:cubicBezTo>
                    <a:cubicBezTo>
                      <a:pt x="40" y="220"/>
                      <a:pt x="36" y="226"/>
                      <a:pt x="30" y="226"/>
                    </a:cubicBezTo>
                    <a:cubicBezTo>
                      <a:pt x="26" y="226"/>
                      <a:pt x="25" y="215"/>
                      <a:pt x="19" y="215"/>
                    </a:cubicBezTo>
                    <a:cubicBezTo>
                      <a:pt x="14" y="215"/>
                      <a:pt x="11" y="217"/>
                      <a:pt x="6" y="217"/>
                    </a:cubicBezTo>
                    <a:cubicBezTo>
                      <a:pt x="5" y="217"/>
                      <a:pt x="4" y="215"/>
                      <a:pt x="4" y="215"/>
                    </a:cubicBezTo>
                    <a:cubicBezTo>
                      <a:pt x="4" y="209"/>
                      <a:pt x="4" y="207"/>
                      <a:pt x="4" y="203"/>
                    </a:cubicBezTo>
                    <a:cubicBezTo>
                      <a:pt x="2" y="203"/>
                      <a:pt x="0" y="201"/>
                      <a:pt x="0" y="199"/>
                    </a:cubicBezTo>
                    <a:cubicBezTo>
                      <a:pt x="0" y="195"/>
                      <a:pt x="3" y="195"/>
                      <a:pt x="3" y="193"/>
                    </a:cubicBezTo>
                    <a:cubicBezTo>
                      <a:pt x="3" y="185"/>
                      <a:pt x="5" y="178"/>
                      <a:pt x="5" y="170"/>
                    </a:cubicBezTo>
                    <a:cubicBezTo>
                      <a:pt x="5" y="166"/>
                      <a:pt x="2" y="162"/>
                      <a:pt x="2" y="160"/>
                    </a:cubicBezTo>
                    <a:cubicBezTo>
                      <a:pt x="2" y="158"/>
                      <a:pt x="12" y="152"/>
                      <a:pt x="14" y="152"/>
                    </a:cubicBezTo>
                    <a:cubicBezTo>
                      <a:pt x="15" y="152"/>
                      <a:pt x="16" y="153"/>
                      <a:pt x="18" y="153"/>
                    </a:cubicBezTo>
                    <a:cubicBezTo>
                      <a:pt x="31" y="153"/>
                      <a:pt x="31" y="153"/>
                      <a:pt x="31" y="153"/>
                    </a:cubicBezTo>
                    <a:cubicBezTo>
                      <a:pt x="32" y="154"/>
                      <a:pt x="34" y="154"/>
                      <a:pt x="36" y="155"/>
                    </a:cubicBezTo>
                    <a:cubicBezTo>
                      <a:pt x="50" y="155"/>
                      <a:pt x="50" y="155"/>
                      <a:pt x="50" y="155"/>
                    </a:cubicBezTo>
                    <a:cubicBezTo>
                      <a:pt x="53" y="154"/>
                      <a:pt x="55" y="156"/>
                      <a:pt x="58" y="156"/>
                    </a:cubicBezTo>
                    <a:cubicBezTo>
                      <a:pt x="60" y="156"/>
                      <a:pt x="64" y="154"/>
                      <a:pt x="65" y="154"/>
                    </a:cubicBezTo>
                    <a:cubicBezTo>
                      <a:pt x="65" y="149"/>
                      <a:pt x="68" y="147"/>
                      <a:pt x="68" y="141"/>
                    </a:cubicBezTo>
                    <a:cubicBezTo>
                      <a:pt x="68" y="140"/>
                      <a:pt x="68" y="135"/>
                      <a:pt x="68" y="134"/>
                    </a:cubicBezTo>
                    <a:cubicBezTo>
                      <a:pt x="68" y="134"/>
                      <a:pt x="68" y="134"/>
                      <a:pt x="68" y="134"/>
                    </a:cubicBezTo>
                    <a:cubicBezTo>
                      <a:pt x="68" y="133"/>
                      <a:pt x="69" y="131"/>
                      <a:pt x="69" y="130"/>
                    </a:cubicBezTo>
                    <a:cubicBezTo>
                      <a:pt x="69" y="127"/>
                      <a:pt x="67" y="128"/>
                      <a:pt x="67" y="125"/>
                    </a:cubicBezTo>
                    <a:cubicBezTo>
                      <a:pt x="61" y="125"/>
                      <a:pt x="60" y="120"/>
                      <a:pt x="60" y="116"/>
                    </a:cubicBezTo>
                    <a:cubicBezTo>
                      <a:pt x="58" y="115"/>
                      <a:pt x="58" y="114"/>
                      <a:pt x="56" y="114"/>
                    </a:cubicBezTo>
                    <a:cubicBezTo>
                      <a:pt x="52" y="112"/>
                      <a:pt x="39" y="110"/>
                      <a:pt x="39" y="106"/>
                    </a:cubicBezTo>
                    <a:cubicBezTo>
                      <a:pt x="39" y="106"/>
                      <a:pt x="39" y="105"/>
                      <a:pt x="39" y="104"/>
                    </a:cubicBezTo>
                    <a:cubicBezTo>
                      <a:pt x="39" y="102"/>
                      <a:pt x="47" y="100"/>
                      <a:pt x="50" y="99"/>
                    </a:cubicBezTo>
                    <a:cubicBezTo>
                      <a:pt x="50" y="101"/>
                      <a:pt x="55" y="102"/>
                      <a:pt x="57" y="102"/>
                    </a:cubicBezTo>
                    <a:cubicBezTo>
                      <a:pt x="60" y="102"/>
                      <a:pt x="63" y="101"/>
                      <a:pt x="64" y="101"/>
                    </a:cubicBezTo>
                    <a:cubicBezTo>
                      <a:pt x="64" y="99"/>
                      <a:pt x="64" y="99"/>
                      <a:pt x="64" y="99"/>
                    </a:cubicBezTo>
                    <a:cubicBezTo>
                      <a:pt x="62" y="98"/>
                      <a:pt x="63" y="94"/>
                      <a:pt x="62" y="93"/>
                    </a:cubicBezTo>
                    <a:cubicBezTo>
                      <a:pt x="62" y="91"/>
                      <a:pt x="62" y="91"/>
                      <a:pt x="62" y="91"/>
                    </a:cubicBezTo>
                    <a:cubicBezTo>
                      <a:pt x="65" y="91"/>
                      <a:pt x="65" y="91"/>
                      <a:pt x="65" y="91"/>
                    </a:cubicBezTo>
                    <a:cubicBezTo>
                      <a:pt x="68" y="93"/>
                      <a:pt x="70" y="94"/>
                      <a:pt x="74" y="94"/>
                    </a:cubicBezTo>
                    <a:cubicBezTo>
                      <a:pt x="76" y="94"/>
                      <a:pt x="78" y="92"/>
                      <a:pt x="79" y="90"/>
                    </a:cubicBezTo>
                    <a:cubicBezTo>
                      <a:pt x="87" y="90"/>
                      <a:pt x="90" y="84"/>
                      <a:pt x="91" y="77"/>
                    </a:cubicBezTo>
                    <a:cubicBezTo>
                      <a:pt x="93" y="77"/>
                      <a:pt x="94" y="77"/>
                      <a:pt x="95" y="76"/>
                    </a:cubicBezTo>
                    <a:cubicBezTo>
                      <a:pt x="97" y="76"/>
                      <a:pt x="109" y="71"/>
                      <a:pt x="110" y="70"/>
                    </a:cubicBezTo>
                    <a:cubicBezTo>
                      <a:pt x="112" y="68"/>
                      <a:pt x="111" y="64"/>
                      <a:pt x="111" y="61"/>
                    </a:cubicBezTo>
                    <a:cubicBezTo>
                      <a:pt x="111" y="60"/>
                      <a:pt x="114" y="58"/>
                      <a:pt x="114" y="58"/>
                    </a:cubicBezTo>
                    <a:cubicBezTo>
                      <a:pt x="118" y="54"/>
                      <a:pt x="122" y="49"/>
                      <a:pt x="129" y="49"/>
                    </a:cubicBezTo>
                    <a:cubicBezTo>
                      <a:pt x="132" y="49"/>
                      <a:pt x="131" y="50"/>
                      <a:pt x="133" y="49"/>
                    </a:cubicBezTo>
                    <a:cubicBezTo>
                      <a:pt x="134" y="50"/>
                      <a:pt x="134" y="48"/>
                      <a:pt x="135" y="47"/>
                    </a:cubicBezTo>
                    <a:cubicBezTo>
                      <a:pt x="137" y="45"/>
                      <a:pt x="140" y="47"/>
                      <a:pt x="142" y="47"/>
                    </a:cubicBezTo>
                    <a:cubicBezTo>
                      <a:pt x="144" y="47"/>
                      <a:pt x="149" y="44"/>
                      <a:pt x="149" y="42"/>
                    </a:cubicBezTo>
                    <a:cubicBezTo>
                      <a:pt x="149" y="40"/>
                      <a:pt x="147" y="35"/>
                      <a:pt x="147" y="35"/>
                    </a:cubicBezTo>
                    <a:cubicBezTo>
                      <a:pt x="145" y="27"/>
                      <a:pt x="141" y="25"/>
                      <a:pt x="141" y="18"/>
                    </a:cubicBezTo>
                    <a:cubicBezTo>
                      <a:pt x="141" y="6"/>
                      <a:pt x="152" y="5"/>
                      <a:pt x="159" y="0"/>
                    </a:cubicBezTo>
                    <a:cubicBezTo>
                      <a:pt x="159" y="3"/>
                      <a:pt x="159" y="3"/>
                      <a:pt x="159" y="3"/>
                    </a:cubicBezTo>
                    <a:cubicBezTo>
                      <a:pt x="158" y="6"/>
                      <a:pt x="157" y="8"/>
                      <a:pt x="157" y="11"/>
                    </a:cubicBezTo>
                    <a:cubicBezTo>
                      <a:pt x="157" y="13"/>
                      <a:pt x="161" y="14"/>
                      <a:pt x="163" y="14"/>
                    </a:cubicBezTo>
                    <a:cubicBezTo>
                      <a:pt x="163" y="15"/>
                      <a:pt x="163" y="15"/>
                      <a:pt x="163" y="16"/>
                    </a:cubicBezTo>
                    <a:cubicBezTo>
                      <a:pt x="163" y="17"/>
                      <a:pt x="160" y="18"/>
                      <a:pt x="159" y="19"/>
                    </a:cubicBezTo>
                    <a:cubicBezTo>
                      <a:pt x="157" y="22"/>
                      <a:pt x="153" y="24"/>
                      <a:pt x="153" y="30"/>
                    </a:cubicBezTo>
                    <a:cubicBezTo>
                      <a:pt x="153" y="32"/>
                      <a:pt x="155" y="34"/>
                      <a:pt x="156" y="35"/>
                    </a:cubicBezTo>
                    <a:cubicBezTo>
                      <a:pt x="156" y="36"/>
                      <a:pt x="157" y="37"/>
                      <a:pt x="156" y="38"/>
                    </a:cubicBezTo>
                    <a:cubicBezTo>
                      <a:pt x="159" y="38"/>
                      <a:pt x="161" y="39"/>
                      <a:pt x="163" y="39"/>
                    </a:cubicBezTo>
                    <a:cubicBezTo>
                      <a:pt x="164" y="40"/>
                      <a:pt x="164" y="42"/>
                      <a:pt x="165" y="42"/>
                    </a:cubicBezTo>
                    <a:cubicBezTo>
                      <a:pt x="173" y="42"/>
                      <a:pt x="178" y="36"/>
                      <a:pt x="185" y="37"/>
                    </a:cubicBezTo>
                    <a:cubicBezTo>
                      <a:pt x="185" y="38"/>
                      <a:pt x="183" y="39"/>
                      <a:pt x="183" y="40"/>
                    </a:cubicBezTo>
                    <a:cubicBezTo>
                      <a:pt x="183" y="40"/>
                      <a:pt x="188" y="44"/>
                      <a:pt x="188" y="44"/>
                    </a:cubicBezTo>
                    <a:cubicBezTo>
                      <a:pt x="191" y="44"/>
                      <a:pt x="192" y="42"/>
                      <a:pt x="193" y="41"/>
                    </a:cubicBezTo>
                    <a:cubicBezTo>
                      <a:pt x="198" y="39"/>
                      <a:pt x="202" y="40"/>
                      <a:pt x="206" y="38"/>
                    </a:cubicBezTo>
                    <a:cubicBezTo>
                      <a:pt x="209" y="37"/>
                      <a:pt x="213" y="32"/>
                      <a:pt x="217" y="32"/>
                    </a:cubicBezTo>
                    <a:cubicBezTo>
                      <a:pt x="220" y="32"/>
                      <a:pt x="224" y="33"/>
                      <a:pt x="226" y="34"/>
                    </a:cubicBezTo>
                    <a:cubicBezTo>
                      <a:pt x="226" y="35"/>
                      <a:pt x="225" y="36"/>
                      <a:pt x="225" y="37"/>
                    </a:cubicBezTo>
                    <a:cubicBezTo>
                      <a:pt x="233" y="37"/>
                      <a:pt x="240" y="35"/>
                      <a:pt x="246" y="35"/>
                    </a:cubicBezTo>
                    <a:cubicBezTo>
                      <a:pt x="251" y="35"/>
                      <a:pt x="255" y="35"/>
                      <a:pt x="260" y="35"/>
                    </a:cubicBezTo>
                    <a:cubicBezTo>
                      <a:pt x="266" y="35"/>
                      <a:pt x="269" y="46"/>
                      <a:pt x="269" y="52"/>
                    </a:cubicBezTo>
                    <a:cubicBezTo>
                      <a:pt x="269" y="56"/>
                      <a:pt x="265" y="58"/>
                      <a:pt x="265" y="61"/>
                    </a:cubicBezTo>
                    <a:cubicBezTo>
                      <a:pt x="265" y="67"/>
                      <a:pt x="271" y="71"/>
                      <a:pt x="271" y="77"/>
                    </a:cubicBezTo>
                    <a:cubicBezTo>
                      <a:pt x="271" y="80"/>
                      <a:pt x="265" y="81"/>
                      <a:pt x="264" y="83"/>
                    </a:cubicBezTo>
                    <a:cubicBezTo>
                      <a:pt x="261" y="88"/>
                      <a:pt x="260" y="93"/>
                      <a:pt x="260" y="100"/>
                    </a:cubicBezTo>
                    <a:cubicBezTo>
                      <a:pt x="260" y="108"/>
                      <a:pt x="265" y="106"/>
                      <a:pt x="272" y="106"/>
                    </a:cubicBezTo>
                    <a:cubicBezTo>
                      <a:pt x="281" y="106"/>
                      <a:pt x="285" y="102"/>
                      <a:pt x="292" y="102"/>
                    </a:cubicBezTo>
                    <a:cubicBezTo>
                      <a:pt x="300" y="102"/>
                      <a:pt x="298" y="117"/>
                      <a:pt x="306" y="117"/>
                    </a:cubicBezTo>
                    <a:cubicBezTo>
                      <a:pt x="306" y="129"/>
                      <a:pt x="306" y="129"/>
                      <a:pt x="306" y="129"/>
                    </a:cubicBezTo>
                    <a:cubicBezTo>
                      <a:pt x="306" y="130"/>
                      <a:pt x="306" y="130"/>
                      <a:pt x="307" y="131"/>
                    </a:cubicBezTo>
                    <a:cubicBezTo>
                      <a:pt x="308" y="133"/>
                      <a:pt x="308" y="133"/>
                      <a:pt x="308" y="133"/>
                    </a:cubicBezTo>
                    <a:cubicBezTo>
                      <a:pt x="310" y="133"/>
                      <a:pt x="313" y="131"/>
                      <a:pt x="315" y="131"/>
                    </a:cubicBezTo>
                    <a:cubicBezTo>
                      <a:pt x="316" y="132"/>
                      <a:pt x="315" y="134"/>
                      <a:pt x="316" y="135"/>
                    </a:cubicBezTo>
                    <a:cubicBezTo>
                      <a:pt x="313" y="136"/>
                      <a:pt x="310" y="137"/>
                      <a:pt x="310" y="14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67" name="Google Shape;1267;p69"/>
              <p:cNvSpPr/>
              <p:nvPr/>
            </p:nvSpPr>
            <p:spPr>
              <a:xfrm>
                <a:off x="4485541" y="1352012"/>
                <a:ext cx="521704" cy="506834"/>
              </a:xfrm>
              <a:custGeom>
                <a:rect b="b" l="l" r="r" t="t"/>
                <a:pathLst>
                  <a:path extrusionOk="0" h="207" w="213">
                    <a:moveTo>
                      <a:pt x="49" y="161"/>
                    </a:moveTo>
                    <a:cubicBezTo>
                      <a:pt x="46" y="159"/>
                      <a:pt x="45" y="157"/>
                      <a:pt x="43" y="154"/>
                    </a:cubicBezTo>
                    <a:cubicBezTo>
                      <a:pt x="37" y="162"/>
                      <a:pt x="28" y="173"/>
                      <a:pt x="16" y="173"/>
                    </a:cubicBezTo>
                    <a:cubicBezTo>
                      <a:pt x="14" y="173"/>
                      <a:pt x="3" y="166"/>
                      <a:pt x="3" y="165"/>
                    </a:cubicBezTo>
                    <a:cubicBezTo>
                      <a:pt x="3" y="163"/>
                      <a:pt x="7" y="162"/>
                      <a:pt x="8" y="161"/>
                    </a:cubicBezTo>
                    <a:cubicBezTo>
                      <a:pt x="8" y="157"/>
                      <a:pt x="8" y="157"/>
                      <a:pt x="8" y="157"/>
                    </a:cubicBezTo>
                    <a:cubicBezTo>
                      <a:pt x="4" y="157"/>
                      <a:pt x="4" y="157"/>
                      <a:pt x="0" y="158"/>
                    </a:cubicBezTo>
                    <a:cubicBezTo>
                      <a:pt x="0" y="156"/>
                      <a:pt x="3" y="153"/>
                      <a:pt x="5" y="151"/>
                    </a:cubicBezTo>
                    <a:cubicBezTo>
                      <a:pt x="1" y="146"/>
                      <a:pt x="0" y="138"/>
                      <a:pt x="0" y="130"/>
                    </a:cubicBezTo>
                    <a:cubicBezTo>
                      <a:pt x="0" y="126"/>
                      <a:pt x="5" y="126"/>
                      <a:pt x="6" y="124"/>
                    </a:cubicBezTo>
                    <a:cubicBezTo>
                      <a:pt x="10" y="119"/>
                      <a:pt x="13" y="115"/>
                      <a:pt x="19" y="114"/>
                    </a:cubicBezTo>
                    <a:cubicBezTo>
                      <a:pt x="24" y="112"/>
                      <a:pt x="26" y="105"/>
                      <a:pt x="36" y="106"/>
                    </a:cubicBezTo>
                    <a:cubicBezTo>
                      <a:pt x="33" y="106"/>
                      <a:pt x="32" y="105"/>
                      <a:pt x="29" y="104"/>
                    </a:cubicBezTo>
                    <a:cubicBezTo>
                      <a:pt x="42" y="101"/>
                      <a:pt x="46" y="91"/>
                      <a:pt x="55" y="84"/>
                    </a:cubicBezTo>
                    <a:cubicBezTo>
                      <a:pt x="59" y="82"/>
                      <a:pt x="58" y="73"/>
                      <a:pt x="60" y="73"/>
                    </a:cubicBezTo>
                    <a:cubicBezTo>
                      <a:pt x="60" y="73"/>
                      <a:pt x="63" y="67"/>
                      <a:pt x="63" y="66"/>
                    </a:cubicBezTo>
                    <a:cubicBezTo>
                      <a:pt x="67" y="61"/>
                      <a:pt x="71" y="57"/>
                      <a:pt x="77" y="54"/>
                    </a:cubicBezTo>
                    <a:cubicBezTo>
                      <a:pt x="83" y="52"/>
                      <a:pt x="91" y="42"/>
                      <a:pt x="92" y="36"/>
                    </a:cubicBezTo>
                    <a:cubicBezTo>
                      <a:pt x="85" y="38"/>
                      <a:pt x="82" y="41"/>
                      <a:pt x="75" y="41"/>
                    </a:cubicBezTo>
                    <a:cubicBezTo>
                      <a:pt x="77" y="39"/>
                      <a:pt x="80" y="38"/>
                      <a:pt x="81" y="37"/>
                    </a:cubicBezTo>
                    <a:cubicBezTo>
                      <a:pt x="79" y="37"/>
                      <a:pt x="77" y="36"/>
                      <a:pt x="77" y="36"/>
                    </a:cubicBezTo>
                    <a:cubicBezTo>
                      <a:pt x="77" y="34"/>
                      <a:pt x="79" y="32"/>
                      <a:pt x="81" y="32"/>
                    </a:cubicBezTo>
                    <a:cubicBezTo>
                      <a:pt x="82" y="32"/>
                      <a:pt x="82" y="33"/>
                      <a:pt x="83" y="33"/>
                    </a:cubicBezTo>
                    <a:cubicBezTo>
                      <a:pt x="84" y="31"/>
                      <a:pt x="85" y="30"/>
                      <a:pt x="86" y="29"/>
                    </a:cubicBezTo>
                    <a:cubicBezTo>
                      <a:pt x="87" y="31"/>
                      <a:pt x="88" y="32"/>
                      <a:pt x="87" y="34"/>
                    </a:cubicBezTo>
                    <a:cubicBezTo>
                      <a:pt x="91" y="34"/>
                      <a:pt x="92" y="37"/>
                      <a:pt x="96" y="37"/>
                    </a:cubicBezTo>
                    <a:cubicBezTo>
                      <a:pt x="98" y="37"/>
                      <a:pt x="101" y="30"/>
                      <a:pt x="101" y="30"/>
                    </a:cubicBezTo>
                    <a:cubicBezTo>
                      <a:pt x="99" y="29"/>
                      <a:pt x="99" y="29"/>
                      <a:pt x="97" y="29"/>
                    </a:cubicBezTo>
                    <a:cubicBezTo>
                      <a:pt x="98" y="27"/>
                      <a:pt x="100" y="25"/>
                      <a:pt x="103" y="25"/>
                    </a:cubicBezTo>
                    <a:cubicBezTo>
                      <a:pt x="105" y="25"/>
                      <a:pt x="107" y="25"/>
                      <a:pt x="109" y="24"/>
                    </a:cubicBezTo>
                    <a:cubicBezTo>
                      <a:pt x="108" y="23"/>
                      <a:pt x="108" y="23"/>
                      <a:pt x="107" y="22"/>
                    </a:cubicBezTo>
                    <a:cubicBezTo>
                      <a:pt x="110" y="19"/>
                      <a:pt x="115" y="19"/>
                      <a:pt x="119" y="18"/>
                    </a:cubicBezTo>
                    <a:cubicBezTo>
                      <a:pt x="119" y="22"/>
                      <a:pt x="119" y="22"/>
                      <a:pt x="119" y="22"/>
                    </a:cubicBezTo>
                    <a:cubicBezTo>
                      <a:pt x="123" y="21"/>
                      <a:pt x="124" y="14"/>
                      <a:pt x="130" y="14"/>
                    </a:cubicBezTo>
                    <a:cubicBezTo>
                      <a:pt x="130" y="19"/>
                      <a:pt x="130" y="19"/>
                      <a:pt x="130" y="19"/>
                    </a:cubicBezTo>
                    <a:cubicBezTo>
                      <a:pt x="133" y="12"/>
                      <a:pt x="138" y="14"/>
                      <a:pt x="143" y="11"/>
                    </a:cubicBezTo>
                    <a:cubicBezTo>
                      <a:pt x="141" y="10"/>
                      <a:pt x="139" y="9"/>
                      <a:pt x="139" y="7"/>
                    </a:cubicBezTo>
                    <a:cubicBezTo>
                      <a:pt x="139" y="6"/>
                      <a:pt x="144" y="5"/>
                      <a:pt x="145" y="3"/>
                    </a:cubicBezTo>
                    <a:cubicBezTo>
                      <a:pt x="147" y="5"/>
                      <a:pt x="149" y="7"/>
                      <a:pt x="151" y="7"/>
                    </a:cubicBezTo>
                    <a:cubicBezTo>
                      <a:pt x="156" y="7"/>
                      <a:pt x="166" y="0"/>
                      <a:pt x="166" y="4"/>
                    </a:cubicBezTo>
                    <a:cubicBezTo>
                      <a:pt x="166" y="8"/>
                      <a:pt x="162" y="9"/>
                      <a:pt x="160" y="13"/>
                    </a:cubicBezTo>
                    <a:cubicBezTo>
                      <a:pt x="166" y="14"/>
                      <a:pt x="168" y="7"/>
                      <a:pt x="173" y="5"/>
                    </a:cubicBezTo>
                    <a:cubicBezTo>
                      <a:pt x="174" y="7"/>
                      <a:pt x="174" y="8"/>
                      <a:pt x="174" y="10"/>
                    </a:cubicBezTo>
                    <a:cubicBezTo>
                      <a:pt x="178" y="6"/>
                      <a:pt x="180" y="5"/>
                      <a:pt x="185" y="2"/>
                    </a:cubicBezTo>
                    <a:cubicBezTo>
                      <a:pt x="185" y="5"/>
                      <a:pt x="185" y="8"/>
                      <a:pt x="188" y="8"/>
                    </a:cubicBezTo>
                    <a:cubicBezTo>
                      <a:pt x="189" y="6"/>
                      <a:pt x="190" y="4"/>
                      <a:pt x="192" y="4"/>
                    </a:cubicBezTo>
                    <a:cubicBezTo>
                      <a:pt x="194" y="4"/>
                      <a:pt x="200" y="7"/>
                      <a:pt x="202" y="9"/>
                    </a:cubicBezTo>
                    <a:cubicBezTo>
                      <a:pt x="200" y="16"/>
                      <a:pt x="197" y="13"/>
                      <a:pt x="191" y="16"/>
                    </a:cubicBezTo>
                    <a:cubicBezTo>
                      <a:pt x="194" y="18"/>
                      <a:pt x="196" y="18"/>
                      <a:pt x="196" y="20"/>
                    </a:cubicBezTo>
                    <a:cubicBezTo>
                      <a:pt x="198" y="20"/>
                      <a:pt x="204" y="21"/>
                      <a:pt x="205" y="21"/>
                    </a:cubicBezTo>
                    <a:cubicBezTo>
                      <a:pt x="201" y="24"/>
                      <a:pt x="191" y="29"/>
                      <a:pt x="191" y="36"/>
                    </a:cubicBezTo>
                    <a:cubicBezTo>
                      <a:pt x="191" y="41"/>
                      <a:pt x="201" y="41"/>
                      <a:pt x="201" y="47"/>
                    </a:cubicBezTo>
                    <a:cubicBezTo>
                      <a:pt x="201" y="52"/>
                      <a:pt x="196" y="54"/>
                      <a:pt x="196" y="59"/>
                    </a:cubicBezTo>
                    <a:cubicBezTo>
                      <a:pt x="196" y="65"/>
                      <a:pt x="201" y="68"/>
                      <a:pt x="201" y="73"/>
                    </a:cubicBezTo>
                    <a:cubicBezTo>
                      <a:pt x="201" y="77"/>
                      <a:pt x="199" y="79"/>
                      <a:pt x="199" y="82"/>
                    </a:cubicBezTo>
                    <a:cubicBezTo>
                      <a:pt x="199" y="88"/>
                      <a:pt x="207" y="90"/>
                      <a:pt x="207" y="96"/>
                    </a:cubicBezTo>
                    <a:cubicBezTo>
                      <a:pt x="207" y="98"/>
                      <a:pt x="205" y="100"/>
                      <a:pt x="204" y="100"/>
                    </a:cubicBezTo>
                    <a:cubicBezTo>
                      <a:pt x="206" y="105"/>
                      <a:pt x="213" y="106"/>
                      <a:pt x="213" y="112"/>
                    </a:cubicBezTo>
                    <a:cubicBezTo>
                      <a:pt x="213" y="122"/>
                      <a:pt x="193" y="132"/>
                      <a:pt x="187" y="140"/>
                    </a:cubicBezTo>
                    <a:cubicBezTo>
                      <a:pt x="184" y="146"/>
                      <a:pt x="171" y="147"/>
                      <a:pt x="166" y="146"/>
                    </a:cubicBezTo>
                    <a:cubicBezTo>
                      <a:pt x="160" y="148"/>
                      <a:pt x="153" y="150"/>
                      <a:pt x="148" y="150"/>
                    </a:cubicBezTo>
                    <a:cubicBezTo>
                      <a:pt x="145" y="150"/>
                      <a:pt x="142" y="150"/>
                      <a:pt x="142" y="147"/>
                    </a:cubicBezTo>
                    <a:cubicBezTo>
                      <a:pt x="136" y="147"/>
                      <a:pt x="130" y="143"/>
                      <a:pt x="130" y="137"/>
                    </a:cubicBezTo>
                    <a:cubicBezTo>
                      <a:pt x="130" y="134"/>
                      <a:pt x="133" y="132"/>
                      <a:pt x="134" y="130"/>
                    </a:cubicBezTo>
                    <a:cubicBezTo>
                      <a:pt x="131" y="129"/>
                      <a:pt x="128" y="123"/>
                      <a:pt x="128" y="119"/>
                    </a:cubicBezTo>
                    <a:cubicBezTo>
                      <a:pt x="128" y="117"/>
                      <a:pt x="129" y="116"/>
                      <a:pt x="128" y="114"/>
                    </a:cubicBezTo>
                    <a:cubicBezTo>
                      <a:pt x="140" y="114"/>
                      <a:pt x="147" y="98"/>
                      <a:pt x="154" y="94"/>
                    </a:cubicBezTo>
                    <a:cubicBezTo>
                      <a:pt x="158" y="91"/>
                      <a:pt x="165" y="90"/>
                      <a:pt x="165" y="85"/>
                    </a:cubicBezTo>
                    <a:cubicBezTo>
                      <a:pt x="165" y="78"/>
                      <a:pt x="156" y="76"/>
                      <a:pt x="148" y="76"/>
                    </a:cubicBezTo>
                    <a:cubicBezTo>
                      <a:pt x="139" y="76"/>
                      <a:pt x="131" y="80"/>
                      <a:pt x="131" y="88"/>
                    </a:cubicBezTo>
                    <a:cubicBezTo>
                      <a:pt x="131" y="91"/>
                      <a:pt x="132" y="93"/>
                      <a:pt x="131" y="94"/>
                    </a:cubicBezTo>
                    <a:cubicBezTo>
                      <a:pt x="131" y="101"/>
                      <a:pt x="118" y="107"/>
                      <a:pt x="112" y="110"/>
                    </a:cubicBezTo>
                    <a:cubicBezTo>
                      <a:pt x="107" y="113"/>
                      <a:pt x="102" y="114"/>
                      <a:pt x="99" y="119"/>
                    </a:cubicBezTo>
                    <a:cubicBezTo>
                      <a:pt x="97" y="123"/>
                      <a:pt x="100" y="129"/>
                      <a:pt x="95" y="131"/>
                    </a:cubicBezTo>
                    <a:cubicBezTo>
                      <a:pt x="95" y="137"/>
                      <a:pt x="95" y="137"/>
                      <a:pt x="95" y="137"/>
                    </a:cubicBezTo>
                    <a:cubicBezTo>
                      <a:pt x="97" y="138"/>
                      <a:pt x="98" y="140"/>
                      <a:pt x="98" y="142"/>
                    </a:cubicBezTo>
                    <a:cubicBezTo>
                      <a:pt x="103" y="143"/>
                      <a:pt x="110" y="148"/>
                      <a:pt x="110" y="153"/>
                    </a:cubicBezTo>
                    <a:cubicBezTo>
                      <a:pt x="110" y="158"/>
                      <a:pt x="102" y="165"/>
                      <a:pt x="99" y="165"/>
                    </a:cubicBezTo>
                    <a:cubicBezTo>
                      <a:pt x="93" y="165"/>
                      <a:pt x="91" y="173"/>
                      <a:pt x="91" y="179"/>
                    </a:cubicBezTo>
                    <a:cubicBezTo>
                      <a:pt x="91" y="183"/>
                      <a:pt x="94" y="184"/>
                      <a:pt x="95" y="184"/>
                    </a:cubicBezTo>
                    <a:cubicBezTo>
                      <a:pt x="94" y="192"/>
                      <a:pt x="88" y="192"/>
                      <a:pt x="87" y="198"/>
                    </a:cubicBezTo>
                    <a:cubicBezTo>
                      <a:pt x="83" y="198"/>
                      <a:pt x="81" y="198"/>
                      <a:pt x="79" y="198"/>
                    </a:cubicBezTo>
                    <a:cubicBezTo>
                      <a:pt x="74" y="198"/>
                      <a:pt x="72" y="207"/>
                      <a:pt x="65" y="207"/>
                    </a:cubicBezTo>
                    <a:cubicBezTo>
                      <a:pt x="63" y="207"/>
                      <a:pt x="59" y="195"/>
                      <a:pt x="59" y="193"/>
                    </a:cubicBezTo>
                    <a:cubicBezTo>
                      <a:pt x="59" y="193"/>
                      <a:pt x="59" y="191"/>
                      <a:pt x="59" y="191"/>
                    </a:cubicBezTo>
                    <a:cubicBezTo>
                      <a:pt x="55" y="186"/>
                      <a:pt x="55" y="182"/>
                      <a:pt x="53" y="175"/>
                    </a:cubicBezTo>
                    <a:cubicBezTo>
                      <a:pt x="52" y="171"/>
                      <a:pt x="47" y="170"/>
                      <a:pt x="47" y="165"/>
                    </a:cubicBezTo>
                    <a:cubicBezTo>
                      <a:pt x="47" y="163"/>
                      <a:pt x="49" y="160"/>
                      <a:pt x="49" y="160"/>
                    </a:cubicBezTo>
                    <a:lnTo>
                      <a:pt x="49" y="161"/>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68" name="Google Shape;1268;p69"/>
              <p:cNvSpPr/>
              <p:nvPr/>
            </p:nvSpPr>
            <p:spPr>
              <a:xfrm>
                <a:off x="4593352" y="987687"/>
                <a:ext cx="278821" cy="154901"/>
              </a:xfrm>
              <a:custGeom>
                <a:rect b="b" l="l" r="r" t="t"/>
                <a:pathLst>
                  <a:path extrusionOk="0" h="63" w="114">
                    <a:moveTo>
                      <a:pt x="96" y="51"/>
                    </a:moveTo>
                    <a:cubicBezTo>
                      <a:pt x="95" y="49"/>
                      <a:pt x="95" y="47"/>
                      <a:pt x="96" y="46"/>
                    </a:cubicBezTo>
                    <a:cubicBezTo>
                      <a:pt x="93" y="45"/>
                      <a:pt x="87" y="46"/>
                      <a:pt x="83" y="45"/>
                    </a:cubicBezTo>
                    <a:cubicBezTo>
                      <a:pt x="83" y="40"/>
                      <a:pt x="87" y="42"/>
                      <a:pt x="87" y="37"/>
                    </a:cubicBezTo>
                    <a:cubicBezTo>
                      <a:pt x="85" y="37"/>
                      <a:pt x="83" y="32"/>
                      <a:pt x="81" y="29"/>
                    </a:cubicBezTo>
                    <a:cubicBezTo>
                      <a:pt x="83" y="29"/>
                      <a:pt x="84" y="29"/>
                      <a:pt x="85" y="29"/>
                    </a:cubicBezTo>
                    <a:cubicBezTo>
                      <a:pt x="81" y="28"/>
                      <a:pt x="78" y="24"/>
                      <a:pt x="78" y="24"/>
                    </a:cubicBezTo>
                    <a:cubicBezTo>
                      <a:pt x="69" y="24"/>
                      <a:pt x="66" y="37"/>
                      <a:pt x="63" y="45"/>
                    </a:cubicBezTo>
                    <a:cubicBezTo>
                      <a:pt x="62" y="46"/>
                      <a:pt x="60" y="46"/>
                      <a:pt x="58" y="47"/>
                    </a:cubicBezTo>
                    <a:cubicBezTo>
                      <a:pt x="54" y="51"/>
                      <a:pt x="54" y="59"/>
                      <a:pt x="50" y="63"/>
                    </a:cubicBezTo>
                    <a:cubicBezTo>
                      <a:pt x="43" y="58"/>
                      <a:pt x="28" y="54"/>
                      <a:pt x="28" y="45"/>
                    </a:cubicBezTo>
                    <a:cubicBezTo>
                      <a:pt x="32" y="44"/>
                      <a:pt x="38" y="45"/>
                      <a:pt x="38" y="45"/>
                    </a:cubicBezTo>
                    <a:cubicBezTo>
                      <a:pt x="41" y="43"/>
                      <a:pt x="44" y="43"/>
                      <a:pt x="48" y="43"/>
                    </a:cubicBezTo>
                    <a:cubicBezTo>
                      <a:pt x="46" y="41"/>
                      <a:pt x="37" y="41"/>
                      <a:pt x="35" y="41"/>
                    </a:cubicBezTo>
                    <a:cubicBezTo>
                      <a:pt x="31" y="41"/>
                      <a:pt x="24" y="44"/>
                      <a:pt x="24" y="37"/>
                    </a:cubicBezTo>
                    <a:cubicBezTo>
                      <a:pt x="24" y="35"/>
                      <a:pt x="31" y="35"/>
                      <a:pt x="32" y="35"/>
                    </a:cubicBezTo>
                    <a:cubicBezTo>
                      <a:pt x="36" y="33"/>
                      <a:pt x="44" y="30"/>
                      <a:pt x="47" y="27"/>
                    </a:cubicBezTo>
                    <a:cubicBezTo>
                      <a:pt x="43" y="27"/>
                      <a:pt x="40" y="27"/>
                      <a:pt x="39" y="27"/>
                    </a:cubicBezTo>
                    <a:cubicBezTo>
                      <a:pt x="39" y="27"/>
                      <a:pt x="36" y="26"/>
                      <a:pt x="35" y="25"/>
                    </a:cubicBezTo>
                    <a:cubicBezTo>
                      <a:pt x="34" y="25"/>
                      <a:pt x="33" y="25"/>
                      <a:pt x="33" y="25"/>
                    </a:cubicBezTo>
                    <a:cubicBezTo>
                      <a:pt x="30" y="26"/>
                      <a:pt x="30" y="32"/>
                      <a:pt x="24" y="32"/>
                    </a:cubicBezTo>
                    <a:cubicBezTo>
                      <a:pt x="19" y="32"/>
                      <a:pt x="16" y="31"/>
                      <a:pt x="15" y="28"/>
                    </a:cubicBezTo>
                    <a:cubicBezTo>
                      <a:pt x="16" y="28"/>
                      <a:pt x="16" y="27"/>
                      <a:pt x="17" y="27"/>
                    </a:cubicBezTo>
                    <a:cubicBezTo>
                      <a:pt x="12" y="25"/>
                      <a:pt x="8" y="22"/>
                      <a:pt x="9" y="18"/>
                    </a:cubicBezTo>
                    <a:cubicBezTo>
                      <a:pt x="8" y="18"/>
                      <a:pt x="8" y="17"/>
                      <a:pt x="7" y="17"/>
                    </a:cubicBezTo>
                    <a:cubicBezTo>
                      <a:pt x="5" y="17"/>
                      <a:pt x="2" y="12"/>
                      <a:pt x="0" y="10"/>
                    </a:cubicBezTo>
                    <a:cubicBezTo>
                      <a:pt x="1" y="8"/>
                      <a:pt x="7" y="3"/>
                      <a:pt x="10" y="3"/>
                    </a:cubicBezTo>
                    <a:cubicBezTo>
                      <a:pt x="14" y="3"/>
                      <a:pt x="17" y="3"/>
                      <a:pt x="24" y="4"/>
                    </a:cubicBezTo>
                    <a:cubicBezTo>
                      <a:pt x="23" y="6"/>
                      <a:pt x="21" y="7"/>
                      <a:pt x="21" y="8"/>
                    </a:cubicBezTo>
                    <a:cubicBezTo>
                      <a:pt x="23" y="10"/>
                      <a:pt x="26" y="10"/>
                      <a:pt x="28" y="12"/>
                    </a:cubicBezTo>
                    <a:cubicBezTo>
                      <a:pt x="27" y="12"/>
                      <a:pt x="26" y="10"/>
                      <a:pt x="26" y="9"/>
                    </a:cubicBezTo>
                    <a:cubicBezTo>
                      <a:pt x="26" y="6"/>
                      <a:pt x="29" y="4"/>
                      <a:pt x="31" y="4"/>
                    </a:cubicBezTo>
                    <a:cubicBezTo>
                      <a:pt x="39" y="4"/>
                      <a:pt x="37" y="14"/>
                      <a:pt x="44" y="16"/>
                    </a:cubicBezTo>
                    <a:cubicBezTo>
                      <a:pt x="42" y="12"/>
                      <a:pt x="41" y="9"/>
                      <a:pt x="41" y="4"/>
                    </a:cubicBezTo>
                    <a:cubicBezTo>
                      <a:pt x="41" y="0"/>
                      <a:pt x="43" y="0"/>
                      <a:pt x="46" y="0"/>
                    </a:cubicBezTo>
                    <a:cubicBezTo>
                      <a:pt x="50" y="0"/>
                      <a:pt x="58" y="2"/>
                      <a:pt x="58" y="5"/>
                    </a:cubicBezTo>
                    <a:cubicBezTo>
                      <a:pt x="58" y="7"/>
                      <a:pt x="57" y="9"/>
                      <a:pt x="57" y="11"/>
                    </a:cubicBezTo>
                    <a:cubicBezTo>
                      <a:pt x="59" y="10"/>
                      <a:pt x="60" y="7"/>
                      <a:pt x="62" y="7"/>
                    </a:cubicBezTo>
                    <a:cubicBezTo>
                      <a:pt x="67" y="7"/>
                      <a:pt x="66" y="12"/>
                      <a:pt x="66" y="14"/>
                    </a:cubicBezTo>
                    <a:cubicBezTo>
                      <a:pt x="66" y="14"/>
                      <a:pt x="68" y="14"/>
                      <a:pt x="68" y="14"/>
                    </a:cubicBezTo>
                    <a:cubicBezTo>
                      <a:pt x="73" y="14"/>
                      <a:pt x="89" y="23"/>
                      <a:pt x="91" y="26"/>
                    </a:cubicBezTo>
                    <a:cubicBezTo>
                      <a:pt x="91" y="27"/>
                      <a:pt x="89" y="27"/>
                      <a:pt x="89" y="27"/>
                    </a:cubicBezTo>
                    <a:cubicBezTo>
                      <a:pt x="91" y="27"/>
                      <a:pt x="92" y="27"/>
                      <a:pt x="94" y="27"/>
                    </a:cubicBezTo>
                    <a:cubicBezTo>
                      <a:pt x="94" y="28"/>
                      <a:pt x="95" y="30"/>
                      <a:pt x="94" y="31"/>
                    </a:cubicBezTo>
                    <a:cubicBezTo>
                      <a:pt x="98" y="31"/>
                      <a:pt x="99" y="31"/>
                      <a:pt x="103" y="31"/>
                    </a:cubicBezTo>
                    <a:cubicBezTo>
                      <a:pt x="103" y="40"/>
                      <a:pt x="111" y="38"/>
                      <a:pt x="114" y="41"/>
                    </a:cubicBezTo>
                    <a:cubicBezTo>
                      <a:pt x="106" y="44"/>
                      <a:pt x="103" y="49"/>
                      <a:pt x="96" y="51"/>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69" name="Google Shape;1269;p69"/>
              <p:cNvSpPr/>
              <p:nvPr/>
            </p:nvSpPr>
            <p:spPr>
              <a:xfrm>
                <a:off x="4738338" y="962903"/>
                <a:ext cx="183402" cy="66917"/>
              </a:xfrm>
              <a:custGeom>
                <a:rect b="b" l="l" r="r" t="t"/>
                <a:pathLst>
                  <a:path extrusionOk="0" h="27" w="75">
                    <a:moveTo>
                      <a:pt x="75" y="12"/>
                    </a:moveTo>
                    <a:cubicBezTo>
                      <a:pt x="68" y="17"/>
                      <a:pt x="54" y="27"/>
                      <a:pt x="45" y="27"/>
                    </a:cubicBezTo>
                    <a:cubicBezTo>
                      <a:pt x="40" y="27"/>
                      <a:pt x="37" y="25"/>
                      <a:pt x="35" y="22"/>
                    </a:cubicBezTo>
                    <a:cubicBezTo>
                      <a:pt x="19" y="22"/>
                      <a:pt x="19" y="22"/>
                      <a:pt x="19" y="22"/>
                    </a:cubicBezTo>
                    <a:cubicBezTo>
                      <a:pt x="16" y="21"/>
                      <a:pt x="16" y="19"/>
                      <a:pt x="15" y="17"/>
                    </a:cubicBezTo>
                    <a:cubicBezTo>
                      <a:pt x="17" y="17"/>
                      <a:pt x="20" y="17"/>
                      <a:pt x="21" y="17"/>
                    </a:cubicBezTo>
                    <a:cubicBezTo>
                      <a:pt x="24" y="16"/>
                      <a:pt x="27" y="16"/>
                      <a:pt x="28" y="15"/>
                    </a:cubicBezTo>
                    <a:cubicBezTo>
                      <a:pt x="27" y="15"/>
                      <a:pt x="15" y="14"/>
                      <a:pt x="15" y="14"/>
                    </a:cubicBezTo>
                    <a:cubicBezTo>
                      <a:pt x="10" y="14"/>
                      <a:pt x="4" y="18"/>
                      <a:pt x="5" y="11"/>
                    </a:cubicBezTo>
                    <a:cubicBezTo>
                      <a:pt x="2" y="10"/>
                      <a:pt x="1" y="7"/>
                      <a:pt x="0" y="4"/>
                    </a:cubicBezTo>
                    <a:cubicBezTo>
                      <a:pt x="5" y="4"/>
                      <a:pt x="5" y="4"/>
                      <a:pt x="5" y="4"/>
                    </a:cubicBezTo>
                    <a:cubicBezTo>
                      <a:pt x="6" y="5"/>
                      <a:pt x="9" y="6"/>
                      <a:pt x="10" y="5"/>
                    </a:cubicBezTo>
                    <a:cubicBezTo>
                      <a:pt x="10" y="4"/>
                      <a:pt x="10" y="4"/>
                      <a:pt x="10" y="4"/>
                    </a:cubicBezTo>
                    <a:cubicBezTo>
                      <a:pt x="15" y="4"/>
                      <a:pt x="15" y="4"/>
                      <a:pt x="15" y="4"/>
                    </a:cubicBezTo>
                    <a:cubicBezTo>
                      <a:pt x="14" y="1"/>
                      <a:pt x="14" y="1"/>
                      <a:pt x="14" y="1"/>
                    </a:cubicBezTo>
                    <a:cubicBezTo>
                      <a:pt x="22" y="1"/>
                      <a:pt x="22" y="1"/>
                      <a:pt x="22" y="1"/>
                    </a:cubicBezTo>
                    <a:cubicBezTo>
                      <a:pt x="24" y="3"/>
                      <a:pt x="32" y="7"/>
                      <a:pt x="33" y="7"/>
                    </a:cubicBezTo>
                    <a:cubicBezTo>
                      <a:pt x="37" y="7"/>
                      <a:pt x="39" y="1"/>
                      <a:pt x="40" y="0"/>
                    </a:cubicBezTo>
                    <a:cubicBezTo>
                      <a:pt x="44" y="0"/>
                      <a:pt x="44" y="0"/>
                      <a:pt x="44" y="0"/>
                    </a:cubicBezTo>
                    <a:cubicBezTo>
                      <a:pt x="44" y="4"/>
                      <a:pt x="43" y="5"/>
                      <a:pt x="44" y="7"/>
                    </a:cubicBezTo>
                    <a:cubicBezTo>
                      <a:pt x="46" y="7"/>
                      <a:pt x="48" y="4"/>
                      <a:pt x="53" y="4"/>
                    </a:cubicBezTo>
                    <a:cubicBezTo>
                      <a:pt x="59" y="4"/>
                      <a:pt x="58" y="4"/>
                      <a:pt x="62" y="4"/>
                    </a:cubicBezTo>
                    <a:cubicBezTo>
                      <a:pt x="68" y="4"/>
                      <a:pt x="73" y="9"/>
                      <a:pt x="75" y="1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70" name="Google Shape;1270;p69"/>
              <p:cNvSpPr/>
              <p:nvPr/>
            </p:nvSpPr>
            <p:spPr>
              <a:xfrm>
                <a:off x="4580960" y="1037255"/>
                <a:ext cx="34698" cy="28502"/>
              </a:xfrm>
              <a:custGeom>
                <a:rect b="b" l="l" r="r" t="t"/>
                <a:pathLst>
                  <a:path extrusionOk="0" h="12" w="14">
                    <a:moveTo>
                      <a:pt x="5" y="0"/>
                    </a:moveTo>
                    <a:cubicBezTo>
                      <a:pt x="8" y="5"/>
                      <a:pt x="12" y="6"/>
                      <a:pt x="14" y="12"/>
                    </a:cubicBezTo>
                    <a:cubicBezTo>
                      <a:pt x="9" y="11"/>
                      <a:pt x="0" y="2"/>
                      <a:pt x="5" y="0"/>
                    </a:cubicBezTo>
                    <a:cubicBezTo>
                      <a:pt x="5" y="1"/>
                      <a:pt x="5" y="1"/>
                      <a:pt x="5" y="1"/>
                    </a:cubicBezTo>
                    <a:lnTo>
                      <a:pt x="5" y="0"/>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71" name="Google Shape;1271;p69"/>
              <p:cNvSpPr/>
              <p:nvPr/>
            </p:nvSpPr>
            <p:spPr>
              <a:xfrm>
                <a:off x="4185654" y="1861325"/>
                <a:ext cx="87984" cy="105333"/>
              </a:xfrm>
              <a:custGeom>
                <a:rect b="b" l="l" r="r" t="t"/>
                <a:pathLst>
                  <a:path extrusionOk="0" h="43" w="36">
                    <a:moveTo>
                      <a:pt x="6" y="12"/>
                    </a:moveTo>
                    <a:cubicBezTo>
                      <a:pt x="8" y="12"/>
                      <a:pt x="12" y="11"/>
                      <a:pt x="14" y="9"/>
                    </a:cubicBezTo>
                    <a:cubicBezTo>
                      <a:pt x="13" y="8"/>
                      <a:pt x="12" y="7"/>
                      <a:pt x="12" y="6"/>
                    </a:cubicBezTo>
                    <a:cubicBezTo>
                      <a:pt x="12" y="4"/>
                      <a:pt x="18" y="0"/>
                      <a:pt x="21" y="0"/>
                    </a:cubicBezTo>
                    <a:cubicBezTo>
                      <a:pt x="23" y="0"/>
                      <a:pt x="24" y="0"/>
                      <a:pt x="26" y="0"/>
                    </a:cubicBezTo>
                    <a:cubicBezTo>
                      <a:pt x="33" y="0"/>
                      <a:pt x="36" y="7"/>
                      <a:pt x="36" y="12"/>
                    </a:cubicBezTo>
                    <a:cubicBezTo>
                      <a:pt x="36" y="14"/>
                      <a:pt x="31" y="14"/>
                      <a:pt x="31" y="16"/>
                    </a:cubicBezTo>
                    <a:cubicBezTo>
                      <a:pt x="31" y="18"/>
                      <a:pt x="31" y="26"/>
                      <a:pt x="31" y="26"/>
                    </a:cubicBezTo>
                    <a:cubicBezTo>
                      <a:pt x="31" y="28"/>
                      <a:pt x="33" y="32"/>
                      <a:pt x="30" y="34"/>
                    </a:cubicBezTo>
                    <a:cubicBezTo>
                      <a:pt x="29" y="36"/>
                      <a:pt x="26" y="35"/>
                      <a:pt x="23" y="35"/>
                    </a:cubicBezTo>
                    <a:cubicBezTo>
                      <a:pt x="18" y="35"/>
                      <a:pt x="15" y="40"/>
                      <a:pt x="12" y="42"/>
                    </a:cubicBezTo>
                    <a:cubicBezTo>
                      <a:pt x="11" y="43"/>
                      <a:pt x="9" y="43"/>
                      <a:pt x="7" y="43"/>
                    </a:cubicBezTo>
                    <a:cubicBezTo>
                      <a:pt x="4" y="43"/>
                      <a:pt x="0" y="40"/>
                      <a:pt x="0" y="36"/>
                    </a:cubicBezTo>
                    <a:cubicBezTo>
                      <a:pt x="0" y="29"/>
                      <a:pt x="7" y="28"/>
                      <a:pt x="8" y="22"/>
                    </a:cubicBezTo>
                    <a:cubicBezTo>
                      <a:pt x="5" y="20"/>
                      <a:pt x="3" y="18"/>
                      <a:pt x="3" y="16"/>
                    </a:cubicBezTo>
                    <a:cubicBezTo>
                      <a:pt x="3" y="12"/>
                      <a:pt x="5" y="12"/>
                      <a:pt x="6" y="1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72" name="Google Shape;1272;p69"/>
              <p:cNvSpPr/>
              <p:nvPr/>
            </p:nvSpPr>
            <p:spPr>
              <a:xfrm>
                <a:off x="4243897" y="1773341"/>
                <a:ext cx="17349" cy="14870"/>
              </a:xfrm>
              <a:custGeom>
                <a:rect b="b" l="l" r="r" t="t"/>
                <a:pathLst>
                  <a:path extrusionOk="0" h="6" w="7">
                    <a:moveTo>
                      <a:pt x="2" y="6"/>
                    </a:moveTo>
                    <a:cubicBezTo>
                      <a:pt x="1" y="6"/>
                      <a:pt x="0" y="4"/>
                      <a:pt x="0" y="3"/>
                    </a:cubicBezTo>
                    <a:cubicBezTo>
                      <a:pt x="0" y="1"/>
                      <a:pt x="5" y="0"/>
                      <a:pt x="7" y="0"/>
                    </a:cubicBezTo>
                    <a:cubicBezTo>
                      <a:pt x="7" y="3"/>
                      <a:pt x="5" y="6"/>
                      <a:pt x="2" y="6"/>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73" name="Google Shape;1273;p69"/>
              <p:cNvSpPr/>
              <p:nvPr/>
            </p:nvSpPr>
            <p:spPr>
              <a:xfrm>
                <a:off x="4253811" y="1763427"/>
                <a:ext cx="166053" cy="242884"/>
              </a:xfrm>
              <a:custGeom>
                <a:rect b="b" l="l" r="r" t="t"/>
                <a:pathLst>
                  <a:path extrusionOk="0" h="99" w="68">
                    <a:moveTo>
                      <a:pt x="59" y="67"/>
                    </a:moveTo>
                    <a:cubicBezTo>
                      <a:pt x="61" y="66"/>
                      <a:pt x="60" y="66"/>
                      <a:pt x="62" y="66"/>
                    </a:cubicBezTo>
                    <a:cubicBezTo>
                      <a:pt x="66" y="66"/>
                      <a:pt x="68" y="69"/>
                      <a:pt x="68" y="72"/>
                    </a:cubicBezTo>
                    <a:cubicBezTo>
                      <a:pt x="68" y="77"/>
                      <a:pt x="61" y="79"/>
                      <a:pt x="59" y="83"/>
                    </a:cubicBezTo>
                    <a:cubicBezTo>
                      <a:pt x="62" y="84"/>
                      <a:pt x="63" y="84"/>
                      <a:pt x="65" y="84"/>
                    </a:cubicBezTo>
                    <a:cubicBezTo>
                      <a:pt x="65" y="86"/>
                      <a:pt x="65" y="86"/>
                      <a:pt x="65" y="86"/>
                    </a:cubicBezTo>
                    <a:cubicBezTo>
                      <a:pt x="62" y="89"/>
                      <a:pt x="60" y="91"/>
                      <a:pt x="57" y="91"/>
                    </a:cubicBezTo>
                    <a:cubicBezTo>
                      <a:pt x="53" y="91"/>
                      <a:pt x="47" y="91"/>
                      <a:pt x="45" y="91"/>
                    </a:cubicBezTo>
                    <a:cubicBezTo>
                      <a:pt x="42" y="91"/>
                      <a:pt x="35" y="93"/>
                      <a:pt x="30" y="93"/>
                    </a:cubicBezTo>
                    <a:cubicBezTo>
                      <a:pt x="28" y="93"/>
                      <a:pt x="27" y="91"/>
                      <a:pt x="25" y="91"/>
                    </a:cubicBezTo>
                    <a:cubicBezTo>
                      <a:pt x="22" y="91"/>
                      <a:pt x="21" y="94"/>
                      <a:pt x="21" y="96"/>
                    </a:cubicBezTo>
                    <a:cubicBezTo>
                      <a:pt x="17" y="96"/>
                      <a:pt x="17" y="96"/>
                      <a:pt x="17" y="96"/>
                    </a:cubicBezTo>
                    <a:cubicBezTo>
                      <a:pt x="15" y="96"/>
                      <a:pt x="14" y="97"/>
                      <a:pt x="13" y="99"/>
                    </a:cubicBezTo>
                    <a:cubicBezTo>
                      <a:pt x="11" y="99"/>
                      <a:pt x="11" y="99"/>
                      <a:pt x="11" y="99"/>
                    </a:cubicBezTo>
                    <a:cubicBezTo>
                      <a:pt x="11" y="97"/>
                      <a:pt x="11" y="97"/>
                      <a:pt x="11" y="97"/>
                    </a:cubicBezTo>
                    <a:cubicBezTo>
                      <a:pt x="11" y="96"/>
                      <a:pt x="20" y="87"/>
                      <a:pt x="21" y="86"/>
                    </a:cubicBezTo>
                    <a:cubicBezTo>
                      <a:pt x="25" y="85"/>
                      <a:pt x="30" y="87"/>
                      <a:pt x="30" y="83"/>
                    </a:cubicBezTo>
                    <a:cubicBezTo>
                      <a:pt x="30" y="82"/>
                      <a:pt x="30" y="81"/>
                      <a:pt x="30" y="81"/>
                    </a:cubicBezTo>
                    <a:cubicBezTo>
                      <a:pt x="29" y="82"/>
                      <a:pt x="27" y="83"/>
                      <a:pt x="25" y="83"/>
                    </a:cubicBezTo>
                    <a:cubicBezTo>
                      <a:pt x="21" y="83"/>
                      <a:pt x="20" y="80"/>
                      <a:pt x="17" y="80"/>
                    </a:cubicBezTo>
                    <a:cubicBezTo>
                      <a:pt x="15" y="80"/>
                      <a:pt x="15" y="81"/>
                      <a:pt x="14" y="81"/>
                    </a:cubicBezTo>
                    <a:cubicBezTo>
                      <a:pt x="13" y="81"/>
                      <a:pt x="12" y="81"/>
                      <a:pt x="12" y="80"/>
                    </a:cubicBezTo>
                    <a:cubicBezTo>
                      <a:pt x="12" y="76"/>
                      <a:pt x="20" y="75"/>
                      <a:pt x="20" y="71"/>
                    </a:cubicBezTo>
                    <a:cubicBezTo>
                      <a:pt x="20" y="67"/>
                      <a:pt x="18" y="66"/>
                      <a:pt x="18" y="63"/>
                    </a:cubicBezTo>
                    <a:cubicBezTo>
                      <a:pt x="23" y="63"/>
                      <a:pt x="30" y="60"/>
                      <a:pt x="31" y="57"/>
                    </a:cubicBezTo>
                    <a:cubicBezTo>
                      <a:pt x="31" y="53"/>
                      <a:pt x="31" y="53"/>
                      <a:pt x="31" y="53"/>
                    </a:cubicBezTo>
                    <a:cubicBezTo>
                      <a:pt x="28" y="53"/>
                      <a:pt x="24" y="53"/>
                      <a:pt x="24" y="50"/>
                    </a:cubicBezTo>
                    <a:cubicBezTo>
                      <a:pt x="24" y="48"/>
                      <a:pt x="26" y="47"/>
                      <a:pt x="26" y="46"/>
                    </a:cubicBezTo>
                    <a:cubicBezTo>
                      <a:pt x="25" y="46"/>
                      <a:pt x="24" y="46"/>
                      <a:pt x="24" y="46"/>
                    </a:cubicBezTo>
                    <a:cubicBezTo>
                      <a:pt x="21" y="46"/>
                      <a:pt x="19" y="47"/>
                      <a:pt x="17" y="47"/>
                    </a:cubicBezTo>
                    <a:cubicBezTo>
                      <a:pt x="14" y="47"/>
                      <a:pt x="12" y="47"/>
                      <a:pt x="12" y="45"/>
                    </a:cubicBezTo>
                    <a:cubicBezTo>
                      <a:pt x="12" y="42"/>
                      <a:pt x="15" y="41"/>
                      <a:pt x="15" y="39"/>
                    </a:cubicBezTo>
                    <a:cubicBezTo>
                      <a:pt x="15" y="36"/>
                      <a:pt x="14" y="35"/>
                      <a:pt x="15" y="33"/>
                    </a:cubicBezTo>
                    <a:cubicBezTo>
                      <a:pt x="13" y="33"/>
                      <a:pt x="11" y="32"/>
                      <a:pt x="10" y="32"/>
                    </a:cubicBezTo>
                    <a:cubicBezTo>
                      <a:pt x="9" y="34"/>
                      <a:pt x="10" y="35"/>
                      <a:pt x="10" y="36"/>
                    </a:cubicBezTo>
                    <a:cubicBezTo>
                      <a:pt x="8" y="36"/>
                      <a:pt x="8" y="36"/>
                      <a:pt x="8" y="36"/>
                    </a:cubicBezTo>
                    <a:cubicBezTo>
                      <a:pt x="8" y="34"/>
                      <a:pt x="8" y="33"/>
                      <a:pt x="8" y="31"/>
                    </a:cubicBezTo>
                    <a:cubicBezTo>
                      <a:pt x="8" y="31"/>
                      <a:pt x="8" y="30"/>
                      <a:pt x="9" y="29"/>
                    </a:cubicBezTo>
                    <a:cubicBezTo>
                      <a:pt x="9" y="27"/>
                      <a:pt x="9" y="27"/>
                      <a:pt x="9" y="27"/>
                    </a:cubicBezTo>
                    <a:cubicBezTo>
                      <a:pt x="7" y="27"/>
                      <a:pt x="5" y="26"/>
                      <a:pt x="5" y="25"/>
                    </a:cubicBezTo>
                    <a:cubicBezTo>
                      <a:pt x="5" y="23"/>
                      <a:pt x="7" y="21"/>
                      <a:pt x="7" y="21"/>
                    </a:cubicBezTo>
                    <a:cubicBezTo>
                      <a:pt x="7" y="19"/>
                      <a:pt x="7" y="19"/>
                      <a:pt x="7" y="19"/>
                    </a:cubicBezTo>
                    <a:cubicBezTo>
                      <a:pt x="3" y="18"/>
                      <a:pt x="0" y="17"/>
                      <a:pt x="0" y="13"/>
                    </a:cubicBezTo>
                    <a:cubicBezTo>
                      <a:pt x="5" y="13"/>
                      <a:pt x="5" y="13"/>
                      <a:pt x="5" y="13"/>
                    </a:cubicBezTo>
                    <a:cubicBezTo>
                      <a:pt x="5" y="15"/>
                      <a:pt x="6" y="16"/>
                      <a:pt x="7" y="16"/>
                    </a:cubicBezTo>
                    <a:cubicBezTo>
                      <a:pt x="7" y="16"/>
                      <a:pt x="8" y="15"/>
                      <a:pt x="8" y="14"/>
                    </a:cubicBezTo>
                    <a:cubicBezTo>
                      <a:pt x="7" y="14"/>
                      <a:pt x="7" y="13"/>
                      <a:pt x="7" y="12"/>
                    </a:cubicBezTo>
                    <a:cubicBezTo>
                      <a:pt x="7" y="10"/>
                      <a:pt x="9" y="9"/>
                      <a:pt x="11" y="9"/>
                    </a:cubicBezTo>
                    <a:cubicBezTo>
                      <a:pt x="11" y="6"/>
                      <a:pt x="12" y="5"/>
                      <a:pt x="12" y="4"/>
                    </a:cubicBezTo>
                    <a:cubicBezTo>
                      <a:pt x="12" y="2"/>
                      <a:pt x="15" y="0"/>
                      <a:pt x="16" y="0"/>
                    </a:cubicBezTo>
                    <a:cubicBezTo>
                      <a:pt x="19" y="0"/>
                      <a:pt x="23" y="0"/>
                      <a:pt x="25" y="0"/>
                    </a:cubicBezTo>
                    <a:cubicBezTo>
                      <a:pt x="26" y="0"/>
                      <a:pt x="28" y="2"/>
                      <a:pt x="28" y="3"/>
                    </a:cubicBezTo>
                    <a:cubicBezTo>
                      <a:pt x="28" y="7"/>
                      <a:pt x="21" y="6"/>
                      <a:pt x="20" y="10"/>
                    </a:cubicBezTo>
                    <a:cubicBezTo>
                      <a:pt x="20" y="11"/>
                      <a:pt x="21" y="12"/>
                      <a:pt x="21" y="13"/>
                    </a:cubicBezTo>
                    <a:cubicBezTo>
                      <a:pt x="38" y="13"/>
                      <a:pt x="38" y="13"/>
                      <a:pt x="38" y="13"/>
                    </a:cubicBezTo>
                    <a:cubicBezTo>
                      <a:pt x="39" y="21"/>
                      <a:pt x="30" y="24"/>
                      <a:pt x="30" y="30"/>
                    </a:cubicBezTo>
                    <a:cubicBezTo>
                      <a:pt x="29" y="30"/>
                      <a:pt x="28" y="31"/>
                      <a:pt x="28" y="32"/>
                    </a:cubicBezTo>
                    <a:cubicBezTo>
                      <a:pt x="31" y="33"/>
                      <a:pt x="32" y="32"/>
                      <a:pt x="35" y="33"/>
                    </a:cubicBezTo>
                    <a:cubicBezTo>
                      <a:pt x="40" y="34"/>
                      <a:pt x="39" y="41"/>
                      <a:pt x="43" y="45"/>
                    </a:cubicBezTo>
                    <a:cubicBezTo>
                      <a:pt x="47" y="49"/>
                      <a:pt x="55" y="51"/>
                      <a:pt x="55" y="58"/>
                    </a:cubicBezTo>
                    <a:cubicBezTo>
                      <a:pt x="55" y="60"/>
                      <a:pt x="58" y="62"/>
                      <a:pt x="58" y="64"/>
                    </a:cubicBezTo>
                    <a:cubicBezTo>
                      <a:pt x="58" y="65"/>
                      <a:pt x="57" y="66"/>
                      <a:pt x="57" y="66"/>
                    </a:cubicBezTo>
                    <a:cubicBezTo>
                      <a:pt x="57" y="68"/>
                      <a:pt x="57" y="68"/>
                      <a:pt x="57" y="68"/>
                    </a:cubicBezTo>
                    <a:cubicBezTo>
                      <a:pt x="59" y="68"/>
                      <a:pt x="59" y="67"/>
                      <a:pt x="60" y="66"/>
                    </a:cubicBezTo>
                    <a:lnTo>
                      <a:pt x="59" y="67"/>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74" name="Google Shape;1274;p69"/>
              <p:cNvSpPr/>
              <p:nvPr/>
            </p:nvSpPr>
            <p:spPr>
              <a:xfrm>
                <a:off x="4289747" y="1888587"/>
                <a:ext cx="7435" cy="7435"/>
              </a:xfrm>
              <a:custGeom>
                <a:rect b="b" l="l" r="r" t="t"/>
                <a:pathLst>
                  <a:path extrusionOk="0" h="3" w="3">
                    <a:moveTo>
                      <a:pt x="2" y="0"/>
                    </a:moveTo>
                    <a:cubicBezTo>
                      <a:pt x="0" y="1"/>
                      <a:pt x="0" y="2"/>
                      <a:pt x="0" y="3"/>
                    </a:cubicBezTo>
                    <a:cubicBezTo>
                      <a:pt x="1" y="3"/>
                      <a:pt x="2" y="3"/>
                      <a:pt x="3" y="3"/>
                    </a:cubicBezTo>
                    <a:cubicBezTo>
                      <a:pt x="3" y="2"/>
                      <a:pt x="3" y="1"/>
                      <a:pt x="3" y="0"/>
                    </a:cubicBezTo>
                    <a:cubicBezTo>
                      <a:pt x="3" y="0"/>
                      <a:pt x="2" y="0"/>
                      <a:pt x="2"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75" name="Google Shape;1275;p69"/>
              <p:cNvSpPr/>
              <p:nvPr/>
            </p:nvSpPr>
            <p:spPr>
              <a:xfrm>
                <a:off x="4630528" y="2295045"/>
                <a:ext cx="55764" cy="35937"/>
              </a:xfrm>
              <a:custGeom>
                <a:rect b="b" l="l" r="r" t="t"/>
                <a:pathLst>
                  <a:path extrusionOk="0" h="15" w="23">
                    <a:moveTo>
                      <a:pt x="0" y="3"/>
                    </a:moveTo>
                    <a:cubicBezTo>
                      <a:pt x="0" y="5"/>
                      <a:pt x="0" y="5"/>
                      <a:pt x="0" y="5"/>
                    </a:cubicBezTo>
                    <a:cubicBezTo>
                      <a:pt x="1" y="6"/>
                      <a:pt x="4" y="6"/>
                      <a:pt x="4" y="6"/>
                    </a:cubicBezTo>
                    <a:cubicBezTo>
                      <a:pt x="9" y="8"/>
                      <a:pt x="13" y="12"/>
                      <a:pt x="18" y="14"/>
                    </a:cubicBezTo>
                    <a:cubicBezTo>
                      <a:pt x="18" y="14"/>
                      <a:pt x="19" y="15"/>
                      <a:pt x="20" y="15"/>
                    </a:cubicBezTo>
                    <a:cubicBezTo>
                      <a:pt x="21" y="15"/>
                      <a:pt x="22" y="14"/>
                      <a:pt x="22" y="13"/>
                    </a:cubicBezTo>
                    <a:cubicBezTo>
                      <a:pt x="22" y="10"/>
                      <a:pt x="20" y="10"/>
                      <a:pt x="20" y="8"/>
                    </a:cubicBezTo>
                    <a:cubicBezTo>
                      <a:pt x="20" y="7"/>
                      <a:pt x="22" y="5"/>
                      <a:pt x="22" y="5"/>
                    </a:cubicBezTo>
                    <a:cubicBezTo>
                      <a:pt x="23" y="2"/>
                      <a:pt x="23" y="2"/>
                      <a:pt x="23" y="2"/>
                    </a:cubicBezTo>
                    <a:cubicBezTo>
                      <a:pt x="18" y="1"/>
                      <a:pt x="17" y="4"/>
                      <a:pt x="13" y="4"/>
                    </a:cubicBezTo>
                    <a:cubicBezTo>
                      <a:pt x="9" y="4"/>
                      <a:pt x="6" y="0"/>
                      <a:pt x="0" y="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76" name="Google Shape;1276;p69"/>
              <p:cNvSpPr/>
              <p:nvPr/>
            </p:nvSpPr>
            <p:spPr>
              <a:xfrm>
                <a:off x="4554936" y="2184756"/>
                <a:ext cx="18588" cy="37176"/>
              </a:xfrm>
              <a:custGeom>
                <a:rect b="b" l="l" r="r" t="t"/>
                <a:pathLst>
                  <a:path extrusionOk="0" h="15" w="8">
                    <a:moveTo>
                      <a:pt x="2" y="3"/>
                    </a:moveTo>
                    <a:cubicBezTo>
                      <a:pt x="4" y="3"/>
                      <a:pt x="5" y="0"/>
                      <a:pt x="7" y="0"/>
                    </a:cubicBezTo>
                    <a:cubicBezTo>
                      <a:pt x="7" y="2"/>
                      <a:pt x="7" y="3"/>
                      <a:pt x="8" y="3"/>
                    </a:cubicBezTo>
                    <a:cubicBezTo>
                      <a:pt x="7" y="7"/>
                      <a:pt x="6" y="13"/>
                      <a:pt x="5" y="15"/>
                    </a:cubicBezTo>
                    <a:cubicBezTo>
                      <a:pt x="2" y="14"/>
                      <a:pt x="2" y="6"/>
                      <a:pt x="0" y="4"/>
                    </a:cubicBezTo>
                    <a:cubicBezTo>
                      <a:pt x="1" y="4"/>
                      <a:pt x="2" y="3"/>
                      <a:pt x="2" y="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77" name="Google Shape;1277;p69"/>
              <p:cNvSpPr/>
              <p:nvPr/>
            </p:nvSpPr>
            <p:spPr>
              <a:xfrm>
                <a:off x="4549980" y="2226889"/>
                <a:ext cx="28502" cy="50808"/>
              </a:xfrm>
              <a:custGeom>
                <a:rect b="b" l="l" r="r" t="t"/>
                <a:pathLst>
                  <a:path extrusionOk="0" h="21" w="12">
                    <a:moveTo>
                      <a:pt x="3" y="9"/>
                    </a:moveTo>
                    <a:cubicBezTo>
                      <a:pt x="3" y="7"/>
                      <a:pt x="0" y="6"/>
                      <a:pt x="0" y="3"/>
                    </a:cubicBezTo>
                    <a:cubicBezTo>
                      <a:pt x="3" y="3"/>
                      <a:pt x="4" y="0"/>
                      <a:pt x="6" y="0"/>
                    </a:cubicBezTo>
                    <a:cubicBezTo>
                      <a:pt x="8" y="0"/>
                      <a:pt x="9" y="1"/>
                      <a:pt x="10" y="1"/>
                    </a:cubicBezTo>
                    <a:cubicBezTo>
                      <a:pt x="12" y="6"/>
                      <a:pt x="12" y="9"/>
                      <a:pt x="12" y="13"/>
                    </a:cubicBezTo>
                    <a:cubicBezTo>
                      <a:pt x="12" y="17"/>
                      <a:pt x="6" y="21"/>
                      <a:pt x="4" y="21"/>
                    </a:cubicBezTo>
                    <a:cubicBezTo>
                      <a:pt x="1" y="21"/>
                      <a:pt x="1" y="18"/>
                      <a:pt x="1" y="15"/>
                    </a:cubicBezTo>
                    <a:cubicBezTo>
                      <a:pt x="2" y="13"/>
                      <a:pt x="3" y="11"/>
                      <a:pt x="3" y="9"/>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78" name="Google Shape;1278;p69"/>
              <p:cNvSpPr/>
              <p:nvPr/>
            </p:nvSpPr>
            <p:spPr>
              <a:xfrm>
                <a:off x="4437213" y="2257869"/>
                <a:ext cx="14870" cy="9914"/>
              </a:xfrm>
              <a:custGeom>
                <a:rect b="b" l="l" r="r" t="t"/>
                <a:pathLst>
                  <a:path extrusionOk="0" h="4" w="6">
                    <a:moveTo>
                      <a:pt x="6" y="3"/>
                    </a:moveTo>
                    <a:cubicBezTo>
                      <a:pt x="6" y="4"/>
                      <a:pt x="4" y="4"/>
                      <a:pt x="4" y="4"/>
                    </a:cubicBezTo>
                    <a:cubicBezTo>
                      <a:pt x="2" y="4"/>
                      <a:pt x="0" y="2"/>
                      <a:pt x="0" y="2"/>
                    </a:cubicBezTo>
                    <a:cubicBezTo>
                      <a:pt x="2" y="1"/>
                      <a:pt x="3" y="0"/>
                      <a:pt x="4" y="0"/>
                    </a:cubicBezTo>
                    <a:cubicBezTo>
                      <a:pt x="4" y="0"/>
                      <a:pt x="6" y="2"/>
                      <a:pt x="6" y="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79" name="Google Shape;1279;p69"/>
              <p:cNvSpPr/>
              <p:nvPr/>
            </p:nvSpPr>
            <p:spPr>
              <a:xfrm>
                <a:off x="4580960" y="1853889"/>
                <a:ext cx="19827" cy="22306"/>
              </a:xfrm>
              <a:custGeom>
                <a:rect b="b" l="l" r="r" t="t"/>
                <a:pathLst>
                  <a:path extrusionOk="0" h="9" w="8">
                    <a:moveTo>
                      <a:pt x="7" y="6"/>
                    </a:moveTo>
                    <a:cubicBezTo>
                      <a:pt x="3" y="6"/>
                      <a:pt x="0" y="5"/>
                      <a:pt x="0" y="3"/>
                    </a:cubicBezTo>
                    <a:cubicBezTo>
                      <a:pt x="0" y="2"/>
                      <a:pt x="0" y="0"/>
                      <a:pt x="0" y="0"/>
                    </a:cubicBezTo>
                    <a:cubicBezTo>
                      <a:pt x="6" y="0"/>
                      <a:pt x="6" y="0"/>
                      <a:pt x="6" y="0"/>
                    </a:cubicBezTo>
                    <a:cubicBezTo>
                      <a:pt x="6" y="3"/>
                      <a:pt x="8" y="3"/>
                      <a:pt x="8" y="5"/>
                    </a:cubicBezTo>
                    <a:cubicBezTo>
                      <a:pt x="8" y="8"/>
                      <a:pt x="7" y="7"/>
                      <a:pt x="7" y="9"/>
                    </a:cubicBezTo>
                    <a:cubicBezTo>
                      <a:pt x="7" y="8"/>
                      <a:pt x="7" y="7"/>
                      <a:pt x="7" y="6"/>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80" name="Google Shape;1280;p69"/>
              <p:cNvSpPr/>
              <p:nvPr/>
            </p:nvSpPr>
            <p:spPr>
              <a:xfrm>
                <a:off x="4603266" y="1832822"/>
                <a:ext cx="32219" cy="45851"/>
              </a:xfrm>
              <a:custGeom>
                <a:rect b="b" l="l" r="r" t="t"/>
                <a:pathLst>
                  <a:path extrusionOk="0" h="19" w="13">
                    <a:moveTo>
                      <a:pt x="2" y="17"/>
                    </a:moveTo>
                    <a:cubicBezTo>
                      <a:pt x="4" y="17"/>
                      <a:pt x="6" y="15"/>
                      <a:pt x="6" y="14"/>
                    </a:cubicBezTo>
                    <a:cubicBezTo>
                      <a:pt x="3" y="13"/>
                      <a:pt x="0" y="11"/>
                      <a:pt x="0" y="9"/>
                    </a:cubicBezTo>
                    <a:cubicBezTo>
                      <a:pt x="0" y="8"/>
                      <a:pt x="4" y="0"/>
                      <a:pt x="6" y="0"/>
                    </a:cubicBezTo>
                    <a:cubicBezTo>
                      <a:pt x="11" y="0"/>
                      <a:pt x="12" y="3"/>
                      <a:pt x="13" y="8"/>
                    </a:cubicBezTo>
                    <a:cubicBezTo>
                      <a:pt x="8" y="9"/>
                      <a:pt x="11" y="19"/>
                      <a:pt x="4" y="19"/>
                    </a:cubicBezTo>
                    <a:cubicBezTo>
                      <a:pt x="2" y="19"/>
                      <a:pt x="0" y="18"/>
                      <a:pt x="0" y="18"/>
                    </a:cubicBezTo>
                    <a:cubicBezTo>
                      <a:pt x="0" y="17"/>
                      <a:pt x="1" y="16"/>
                      <a:pt x="2" y="16"/>
                    </a:cubicBezTo>
                    <a:lnTo>
                      <a:pt x="2" y="17"/>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81" name="Google Shape;1281;p69"/>
              <p:cNvSpPr/>
              <p:nvPr/>
            </p:nvSpPr>
            <p:spPr>
              <a:xfrm>
                <a:off x="4740817" y="1780776"/>
                <a:ext cx="18588" cy="27262"/>
              </a:xfrm>
              <a:custGeom>
                <a:rect b="b" l="l" r="r" t="t"/>
                <a:pathLst>
                  <a:path extrusionOk="0" h="11" w="8">
                    <a:moveTo>
                      <a:pt x="6" y="4"/>
                    </a:moveTo>
                    <a:cubicBezTo>
                      <a:pt x="6" y="7"/>
                      <a:pt x="3" y="9"/>
                      <a:pt x="1" y="11"/>
                    </a:cubicBezTo>
                    <a:cubicBezTo>
                      <a:pt x="0" y="10"/>
                      <a:pt x="1" y="9"/>
                      <a:pt x="1" y="8"/>
                    </a:cubicBezTo>
                    <a:cubicBezTo>
                      <a:pt x="1" y="6"/>
                      <a:pt x="3" y="1"/>
                      <a:pt x="8" y="0"/>
                    </a:cubicBezTo>
                    <a:cubicBezTo>
                      <a:pt x="7" y="2"/>
                      <a:pt x="6" y="3"/>
                      <a:pt x="6" y="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grpSp>
        <p:grpSp>
          <p:nvGrpSpPr>
            <p:cNvPr id="1282" name="Google Shape;1282;p69"/>
            <p:cNvGrpSpPr/>
            <p:nvPr/>
          </p:nvGrpSpPr>
          <p:grpSpPr>
            <a:xfrm>
              <a:off x="4063296" y="1102668"/>
              <a:ext cx="3404087" cy="2312349"/>
              <a:chOff x="4774275" y="902183"/>
              <a:chExt cx="3404087" cy="2312349"/>
            </a:xfrm>
          </p:grpSpPr>
          <p:sp>
            <p:nvSpPr>
              <p:cNvPr id="1283" name="Google Shape;1283;p69"/>
              <p:cNvSpPr/>
              <p:nvPr/>
            </p:nvSpPr>
            <p:spPr>
              <a:xfrm>
                <a:off x="4901913" y="2184756"/>
                <a:ext cx="766442" cy="662973"/>
              </a:xfrm>
              <a:custGeom>
                <a:rect b="b" l="l" r="r" t="t"/>
                <a:pathLst>
                  <a:path extrusionOk="0" h="263" w="304">
                    <a:moveTo>
                      <a:pt x="72" y="115"/>
                    </a:moveTo>
                    <a:cubicBezTo>
                      <a:pt x="66" y="100"/>
                      <a:pt x="66" y="100"/>
                      <a:pt x="66" y="100"/>
                    </a:cubicBezTo>
                    <a:cubicBezTo>
                      <a:pt x="66" y="98"/>
                      <a:pt x="68" y="98"/>
                      <a:pt x="68" y="97"/>
                    </a:cubicBezTo>
                    <a:cubicBezTo>
                      <a:pt x="70" y="90"/>
                      <a:pt x="71" y="87"/>
                      <a:pt x="73" y="81"/>
                    </a:cubicBezTo>
                    <a:cubicBezTo>
                      <a:pt x="75" y="76"/>
                      <a:pt x="81" y="74"/>
                      <a:pt x="81" y="68"/>
                    </a:cubicBezTo>
                    <a:cubicBezTo>
                      <a:pt x="81" y="63"/>
                      <a:pt x="79" y="59"/>
                      <a:pt x="79" y="55"/>
                    </a:cubicBezTo>
                    <a:cubicBezTo>
                      <a:pt x="79" y="53"/>
                      <a:pt x="81" y="53"/>
                      <a:pt x="81" y="52"/>
                    </a:cubicBezTo>
                    <a:cubicBezTo>
                      <a:pt x="81" y="49"/>
                      <a:pt x="81" y="49"/>
                      <a:pt x="81" y="49"/>
                    </a:cubicBezTo>
                    <a:cubicBezTo>
                      <a:pt x="79" y="50"/>
                      <a:pt x="78" y="52"/>
                      <a:pt x="76" y="52"/>
                    </a:cubicBezTo>
                    <a:cubicBezTo>
                      <a:pt x="73" y="52"/>
                      <a:pt x="71" y="51"/>
                      <a:pt x="70" y="50"/>
                    </a:cubicBezTo>
                    <a:cubicBezTo>
                      <a:pt x="65" y="53"/>
                      <a:pt x="64" y="57"/>
                      <a:pt x="56" y="57"/>
                    </a:cubicBezTo>
                    <a:cubicBezTo>
                      <a:pt x="50" y="57"/>
                      <a:pt x="47" y="50"/>
                      <a:pt x="41" y="50"/>
                    </a:cubicBezTo>
                    <a:cubicBezTo>
                      <a:pt x="35" y="50"/>
                      <a:pt x="36" y="56"/>
                      <a:pt x="31" y="56"/>
                    </a:cubicBezTo>
                    <a:cubicBezTo>
                      <a:pt x="26" y="56"/>
                      <a:pt x="23" y="49"/>
                      <a:pt x="17" y="51"/>
                    </a:cubicBezTo>
                    <a:cubicBezTo>
                      <a:pt x="14" y="51"/>
                      <a:pt x="14" y="51"/>
                      <a:pt x="14" y="51"/>
                    </a:cubicBezTo>
                    <a:cubicBezTo>
                      <a:pt x="15" y="51"/>
                      <a:pt x="16" y="50"/>
                      <a:pt x="17" y="49"/>
                    </a:cubicBezTo>
                    <a:cubicBezTo>
                      <a:pt x="15" y="48"/>
                      <a:pt x="6" y="43"/>
                      <a:pt x="9" y="41"/>
                    </a:cubicBezTo>
                    <a:cubicBezTo>
                      <a:pt x="7" y="37"/>
                      <a:pt x="4" y="37"/>
                      <a:pt x="0" y="35"/>
                    </a:cubicBezTo>
                    <a:cubicBezTo>
                      <a:pt x="2" y="32"/>
                      <a:pt x="6" y="33"/>
                      <a:pt x="6" y="27"/>
                    </a:cubicBezTo>
                    <a:cubicBezTo>
                      <a:pt x="6" y="25"/>
                      <a:pt x="5" y="25"/>
                      <a:pt x="6" y="24"/>
                    </a:cubicBezTo>
                    <a:cubicBezTo>
                      <a:pt x="4" y="24"/>
                      <a:pt x="1" y="24"/>
                      <a:pt x="1" y="22"/>
                    </a:cubicBezTo>
                    <a:cubicBezTo>
                      <a:pt x="1" y="14"/>
                      <a:pt x="21" y="15"/>
                      <a:pt x="27" y="13"/>
                    </a:cubicBezTo>
                    <a:cubicBezTo>
                      <a:pt x="26" y="10"/>
                      <a:pt x="24" y="11"/>
                      <a:pt x="24" y="9"/>
                    </a:cubicBezTo>
                    <a:cubicBezTo>
                      <a:pt x="24" y="7"/>
                      <a:pt x="30" y="8"/>
                      <a:pt x="31" y="8"/>
                    </a:cubicBezTo>
                    <a:cubicBezTo>
                      <a:pt x="35" y="8"/>
                      <a:pt x="40" y="8"/>
                      <a:pt x="40" y="8"/>
                    </a:cubicBezTo>
                    <a:cubicBezTo>
                      <a:pt x="43" y="8"/>
                      <a:pt x="49" y="4"/>
                      <a:pt x="52" y="2"/>
                    </a:cubicBezTo>
                    <a:cubicBezTo>
                      <a:pt x="56" y="0"/>
                      <a:pt x="64" y="0"/>
                      <a:pt x="68" y="0"/>
                    </a:cubicBezTo>
                    <a:cubicBezTo>
                      <a:pt x="76" y="0"/>
                      <a:pt x="76" y="4"/>
                      <a:pt x="83" y="4"/>
                    </a:cubicBezTo>
                    <a:cubicBezTo>
                      <a:pt x="83" y="7"/>
                      <a:pt x="94" y="9"/>
                      <a:pt x="97" y="10"/>
                    </a:cubicBezTo>
                    <a:cubicBezTo>
                      <a:pt x="105" y="10"/>
                      <a:pt x="110" y="10"/>
                      <a:pt x="113" y="10"/>
                    </a:cubicBezTo>
                    <a:cubicBezTo>
                      <a:pt x="121" y="10"/>
                      <a:pt x="124" y="2"/>
                      <a:pt x="133" y="2"/>
                    </a:cubicBezTo>
                    <a:cubicBezTo>
                      <a:pt x="142" y="2"/>
                      <a:pt x="142" y="7"/>
                      <a:pt x="145" y="13"/>
                    </a:cubicBezTo>
                    <a:cubicBezTo>
                      <a:pt x="145" y="14"/>
                      <a:pt x="151" y="18"/>
                      <a:pt x="152" y="18"/>
                    </a:cubicBezTo>
                    <a:cubicBezTo>
                      <a:pt x="157" y="20"/>
                      <a:pt x="158" y="28"/>
                      <a:pt x="166" y="28"/>
                    </a:cubicBezTo>
                    <a:cubicBezTo>
                      <a:pt x="172" y="28"/>
                      <a:pt x="172" y="23"/>
                      <a:pt x="176" y="22"/>
                    </a:cubicBezTo>
                    <a:cubicBezTo>
                      <a:pt x="179" y="21"/>
                      <a:pt x="178" y="21"/>
                      <a:pt x="180" y="21"/>
                    </a:cubicBezTo>
                    <a:cubicBezTo>
                      <a:pt x="181" y="22"/>
                      <a:pt x="181" y="25"/>
                      <a:pt x="182" y="26"/>
                    </a:cubicBezTo>
                    <a:cubicBezTo>
                      <a:pt x="182" y="27"/>
                      <a:pt x="182" y="27"/>
                      <a:pt x="182" y="28"/>
                    </a:cubicBezTo>
                    <a:cubicBezTo>
                      <a:pt x="182" y="31"/>
                      <a:pt x="185" y="30"/>
                      <a:pt x="186" y="33"/>
                    </a:cubicBezTo>
                    <a:cubicBezTo>
                      <a:pt x="188" y="36"/>
                      <a:pt x="186" y="38"/>
                      <a:pt x="188" y="42"/>
                    </a:cubicBezTo>
                    <a:cubicBezTo>
                      <a:pt x="189" y="45"/>
                      <a:pt x="193" y="43"/>
                      <a:pt x="196" y="44"/>
                    </a:cubicBezTo>
                    <a:cubicBezTo>
                      <a:pt x="198" y="44"/>
                      <a:pt x="199" y="47"/>
                      <a:pt x="201" y="49"/>
                    </a:cubicBezTo>
                    <a:cubicBezTo>
                      <a:pt x="203" y="51"/>
                      <a:pt x="210" y="51"/>
                      <a:pt x="214" y="51"/>
                    </a:cubicBezTo>
                    <a:cubicBezTo>
                      <a:pt x="219" y="51"/>
                      <a:pt x="224" y="50"/>
                      <a:pt x="227" y="49"/>
                    </a:cubicBezTo>
                    <a:cubicBezTo>
                      <a:pt x="227" y="46"/>
                      <a:pt x="227" y="46"/>
                      <a:pt x="227" y="44"/>
                    </a:cubicBezTo>
                    <a:cubicBezTo>
                      <a:pt x="227" y="41"/>
                      <a:pt x="231" y="41"/>
                      <a:pt x="233" y="40"/>
                    </a:cubicBezTo>
                    <a:cubicBezTo>
                      <a:pt x="237" y="39"/>
                      <a:pt x="236" y="38"/>
                      <a:pt x="239" y="37"/>
                    </a:cubicBezTo>
                    <a:cubicBezTo>
                      <a:pt x="244" y="35"/>
                      <a:pt x="248" y="36"/>
                      <a:pt x="252" y="33"/>
                    </a:cubicBezTo>
                    <a:cubicBezTo>
                      <a:pt x="258" y="37"/>
                      <a:pt x="262" y="37"/>
                      <a:pt x="268" y="39"/>
                    </a:cubicBezTo>
                    <a:cubicBezTo>
                      <a:pt x="275" y="41"/>
                      <a:pt x="277" y="47"/>
                      <a:pt x="285" y="47"/>
                    </a:cubicBezTo>
                    <a:cubicBezTo>
                      <a:pt x="286" y="49"/>
                      <a:pt x="287" y="50"/>
                      <a:pt x="288" y="51"/>
                    </a:cubicBezTo>
                    <a:cubicBezTo>
                      <a:pt x="289" y="55"/>
                      <a:pt x="287" y="60"/>
                      <a:pt x="289" y="62"/>
                    </a:cubicBezTo>
                    <a:cubicBezTo>
                      <a:pt x="287" y="63"/>
                      <a:pt x="283" y="74"/>
                      <a:pt x="283" y="74"/>
                    </a:cubicBezTo>
                    <a:cubicBezTo>
                      <a:pt x="283" y="75"/>
                      <a:pt x="283" y="76"/>
                      <a:pt x="283" y="77"/>
                    </a:cubicBezTo>
                    <a:cubicBezTo>
                      <a:pt x="283" y="78"/>
                      <a:pt x="283" y="79"/>
                      <a:pt x="284" y="80"/>
                    </a:cubicBezTo>
                    <a:cubicBezTo>
                      <a:pt x="284" y="89"/>
                      <a:pt x="284" y="89"/>
                      <a:pt x="284" y="89"/>
                    </a:cubicBezTo>
                    <a:cubicBezTo>
                      <a:pt x="285" y="92"/>
                      <a:pt x="284" y="94"/>
                      <a:pt x="285" y="96"/>
                    </a:cubicBezTo>
                    <a:cubicBezTo>
                      <a:pt x="286" y="99"/>
                      <a:pt x="292" y="96"/>
                      <a:pt x="292" y="101"/>
                    </a:cubicBezTo>
                    <a:cubicBezTo>
                      <a:pt x="292" y="107"/>
                      <a:pt x="286" y="106"/>
                      <a:pt x="286" y="111"/>
                    </a:cubicBezTo>
                    <a:cubicBezTo>
                      <a:pt x="286" y="115"/>
                      <a:pt x="288" y="115"/>
                      <a:pt x="289" y="116"/>
                    </a:cubicBezTo>
                    <a:cubicBezTo>
                      <a:pt x="294" y="126"/>
                      <a:pt x="304" y="127"/>
                      <a:pt x="304" y="140"/>
                    </a:cubicBezTo>
                    <a:cubicBezTo>
                      <a:pt x="296" y="141"/>
                      <a:pt x="291" y="143"/>
                      <a:pt x="291" y="151"/>
                    </a:cubicBezTo>
                    <a:cubicBezTo>
                      <a:pt x="291" y="153"/>
                      <a:pt x="293" y="154"/>
                      <a:pt x="293" y="156"/>
                    </a:cubicBezTo>
                    <a:cubicBezTo>
                      <a:pt x="293" y="156"/>
                      <a:pt x="291" y="156"/>
                      <a:pt x="291" y="156"/>
                    </a:cubicBezTo>
                    <a:cubicBezTo>
                      <a:pt x="286" y="156"/>
                      <a:pt x="273" y="152"/>
                      <a:pt x="265" y="152"/>
                    </a:cubicBezTo>
                    <a:cubicBezTo>
                      <a:pt x="264" y="152"/>
                      <a:pt x="256" y="150"/>
                      <a:pt x="255" y="150"/>
                    </a:cubicBezTo>
                    <a:cubicBezTo>
                      <a:pt x="252" y="147"/>
                      <a:pt x="252" y="138"/>
                      <a:pt x="246" y="138"/>
                    </a:cubicBezTo>
                    <a:cubicBezTo>
                      <a:pt x="243" y="138"/>
                      <a:pt x="242" y="141"/>
                      <a:pt x="240" y="142"/>
                    </a:cubicBezTo>
                    <a:cubicBezTo>
                      <a:pt x="226" y="142"/>
                      <a:pt x="226" y="142"/>
                      <a:pt x="226" y="142"/>
                    </a:cubicBezTo>
                    <a:cubicBezTo>
                      <a:pt x="221" y="141"/>
                      <a:pt x="219" y="137"/>
                      <a:pt x="216" y="134"/>
                    </a:cubicBezTo>
                    <a:cubicBezTo>
                      <a:pt x="213" y="131"/>
                      <a:pt x="208" y="133"/>
                      <a:pt x="205" y="130"/>
                    </a:cubicBezTo>
                    <a:cubicBezTo>
                      <a:pt x="203" y="128"/>
                      <a:pt x="204" y="126"/>
                      <a:pt x="204" y="124"/>
                    </a:cubicBezTo>
                    <a:cubicBezTo>
                      <a:pt x="200" y="118"/>
                      <a:pt x="194" y="109"/>
                      <a:pt x="186" y="109"/>
                    </a:cubicBezTo>
                    <a:cubicBezTo>
                      <a:pt x="182" y="109"/>
                      <a:pt x="180" y="114"/>
                      <a:pt x="180" y="118"/>
                    </a:cubicBezTo>
                    <a:cubicBezTo>
                      <a:pt x="180" y="121"/>
                      <a:pt x="180" y="123"/>
                      <a:pt x="181" y="125"/>
                    </a:cubicBezTo>
                    <a:cubicBezTo>
                      <a:pt x="183" y="132"/>
                      <a:pt x="191" y="144"/>
                      <a:pt x="197" y="146"/>
                    </a:cubicBezTo>
                    <a:cubicBezTo>
                      <a:pt x="197" y="149"/>
                      <a:pt x="199" y="150"/>
                      <a:pt x="199" y="152"/>
                    </a:cubicBezTo>
                    <a:cubicBezTo>
                      <a:pt x="203" y="151"/>
                      <a:pt x="202" y="148"/>
                      <a:pt x="205" y="147"/>
                    </a:cubicBezTo>
                    <a:cubicBezTo>
                      <a:pt x="205" y="148"/>
                      <a:pt x="205" y="149"/>
                      <a:pt x="205" y="150"/>
                    </a:cubicBezTo>
                    <a:cubicBezTo>
                      <a:pt x="205" y="154"/>
                      <a:pt x="203" y="156"/>
                      <a:pt x="203" y="159"/>
                    </a:cubicBezTo>
                    <a:cubicBezTo>
                      <a:pt x="203" y="163"/>
                      <a:pt x="211" y="165"/>
                      <a:pt x="215" y="165"/>
                    </a:cubicBezTo>
                    <a:cubicBezTo>
                      <a:pt x="234" y="165"/>
                      <a:pt x="236" y="154"/>
                      <a:pt x="246" y="146"/>
                    </a:cubicBezTo>
                    <a:cubicBezTo>
                      <a:pt x="246" y="157"/>
                      <a:pt x="246" y="157"/>
                      <a:pt x="246" y="157"/>
                    </a:cubicBezTo>
                    <a:cubicBezTo>
                      <a:pt x="250" y="165"/>
                      <a:pt x="256" y="166"/>
                      <a:pt x="264" y="169"/>
                    </a:cubicBezTo>
                    <a:cubicBezTo>
                      <a:pt x="267" y="170"/>
                      <a:pt x="267" y="175"/>
                      <a:pt x="269" y="176"/>
                    </a:cubicBezTo>
                    <a:cubicBezTo>
                      <a:pt x="269" y="175"/>
                      <a:pt x="269" y="175"/>
                      <a:pt x="269" y="175"/>
                    </a:cubicBezTo>
                    <a:cubicBezTo>
                      <a:pt x="271" y="178"/>
                      <a:pt x="275" y="177"/>
                      <a:pt x="275" y="180"/>
                    </a:cubicBezTo>
                    <a:cubicBezTo>
                      <a:pt x="275" y="187"/>
                      <a:pt x="266" y="189"/>
                      <a:pt x="266" y="196"/>
                    </a:cubicBezTo>
                    <a:cubicBezTo>
                      <a:pt x="262" y="196"/>
                      <a:pt x="259" y="197"/>
                      <a:pt x="258" y="200"/>
                    </a:cubicBezTo>
                    <a:cubicBezTo>
                      <a:pt x="257" y="204"/>
                      <a:pt x="257" y="209"/>
                      <a:pt x="254" y="209"/>
                    </a:cubicBezTo>
                    <a:cubicBezTo>
                      <a:pt x="250" y="209"/>
                      <a:pt x="250" y="217"/>
                      <a:pt x="246" y="217"/>
                    </a:cubicBezTo>
                    <a:cubicBezTo>
                      <a:pt x="243" y="217"/>
                      <a:pt x="237" y="222"/>
                      <a:pt x="237" y="225"/>
                    </a:cubicBezTo>
                    <a:cubicBezTo>
                      <a:pt x="230" y="227"/>
                      <a:pt x="212" y="230"/>
                      <a:pt x="212" y="236"/>
                    </a:cubicBezTo>
                    <a:cubicBezTo>
                      <a:pt x="212" y="237"/>
                      <a:pt x="213" y="238"/>
                      <a:pt x="213" y="239"/>
                    </a:cubicBezTo>
                    <a:cubicBezTo>
                      <a:pt x="207" y="242"/>
                      <a:pt x="198" y="244"/>
                      <a:pt x="191" y="246"/>
                    </a:cubicBezTo>
                    <a:cubicBezTo>
                      <a:pt x="188" y="247"/>
                      <a:pt x="176" y="255"/>
                      <a:pt x="172" y="256"/>
                    </a:cubicBezTo>
                    <a:cubicBezTo>
                      <a:pt x="163" y="256"/>
                      <a:pt x="163" y="256"/>
                      <a:pt x="163" y="256"/>
                    </a:cubicBezTo>
                    <a:cubicBezTo>
                      <a:pt x="159" y="260"/>
                      <a:pt x="158" y="262"/>
                      <a:pt x="152" y="262"/>
                    </a:cubicBezTo>
                    <a:cubicBezTo>
                      <a:pt x="150" y="263"/>
                      <a:pt x="150" y="263"/>
                      <a:pt x="150" y="263"/>
                    </a:cubicBezTo>
                    <a:cubicBezTo>
                      <a:pt x="149" y="263"/>
                      <a:pt x="142" y="260"/>
                      <a:pt x="141" y="259"/>
                    </a:cubicBezTo>
                    <a:cubicBezTo>
                      <a:pt x="140" y="259"/>
                      <a:pt x="143" y="259"/>
                      <a:pt x="141" y="256"/>
                    </a:cubicBezTo>
                    <a:cubicBezTo>
                      <a:pt x="138" y="252"/>
                      <a:pt x="136" y="247"/>
                      <a:pt x="136" y="241"/>
                    </a:cubicBezTo>
                    <a:cubicBezTo>
                      <a:pt x="132" y="241"/>
                      <a:pt x="135" y="236"/>
                      <a:pt x="135" y="233"/>
                    </a:cubicBezTo>
                    <a:cubicBezTo>
                      <a:pt x="137" y="227"/>
                      <a:pt x="132" y="224"/>
                      <a:pt x="129" y="221"/>
                    </a:cubicBezTo>
                    <a:cubicBezTo>
                      <a:pt x="125" y="218"/>
                      <a:pt x="117" y="208"/>
                      <a:pt x="117" y="201"/>
                    </a:cubicBezTo>
                    <a:cubicBezTo>
                      <a:pt x="107" y="199"/>
                      <a:pt x="105" y="193"/>
                      <a:pt x="105" y="182"/>
                    </a:cubicBezTo>
                    <a:cubicBezTo>
                      <a:pt x="105" y="175"/>
                      <a:pt x="101" y="174"/>
                      <a:pt x="100" y="168"/>
                    </a:cubicBezTo>
                    <a:cubicBezTo>
                      <a:pt x="100" y="168"/>
                      <a:pt x="100" y="168"/>
                      <a:pt x="100" y="168"/>
                    </a:cubicBezTo>
                    <a:cubicBezTo>
                      <a:pt x="99" y="167"/>
                      <a:pt x="97" y="165"/>
                      <a:pt x="96" y="165"/>
                    </a:cubicBezTo>
                    <a:cubicBezTo>
                      <a:pt x="95" y="163"/>
                      <a:pt x="91" y="164"/>
                      <a:pt x="91" y="163"/>
                    </a:cubicBezTo>
                    <a:cubicBezTo>
                      <a:pt x="89" y="161"/>
                      <a:pt x="89" y="157"/>
                      <a:pt x="89" y="155"/>
                    </a:cubicBezTo>
                    <a:cubicBezTo>
                      <a:pt x="88" y="153"/>
                      <a:pt x="86" y="150"/>
                      <a:pt x="85" y="148"/>
                    </a:cubicBezTo>
                    <a:cubicBezTo>
                      <a:pt x="81" y="143"/>
                      <a:pt x="78" y="139"/>
                      <a:pt x="75" y="134"/>
                    </a:cubicBezTo>
                    <a:cubicBezTo>
                      <a:pt x="74" y="133"/>
                      <a:pt x="70" y="128"/>
                      <a:pt x="70" y="127"/>
                    </a:cubicBezTo>
                    <a:cubicBezTo>
                      <a:pt x="70" y="124"/>
                      <a:pt x="72" y="118"/>
                      <a:pt x="72" y="113"/>
                    </a:cubicBezTo>
                    <a:lnTo>
                      <a:pt x="72" y="115"/>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84" name="Google Shape;1284;p69"/>
              <p:cNvSpPr/>
              <p:nvPr/>
            </p:nvSpPr>
            <p:spPr>
              <a:xfrm>
                <a:off x="5970104" y="2904732"/>
                <a:ext cx="42133" cy="78070"/>
              </a:xfrm>
              <a:custGeom>
                <a:rect b="b" l="l" r="r" t="t"/>
                <a:pathLst>
                  <a:path extrusionOk="0" h="32" w="17">
                    <a:moveTo>
                      <a:pt x="17" y="20"/>
                    </a:moveTo>
                    <a:cubicBezTo>
                      <a:pt x="17" y="25"/>
                      <a:pt x="13" y="32"/>
                      <a:pt x="7" y="32"/>
                    </a:cubicBezTo>
                    <a:cubicBezTo>
                      <a:pt x="3" y="32"/>
                      <a:pt x="0" y="28"/>
                      <a:pt x="0" y="23"/>
                    </a:cubicBezTo>
                    <a:cubicBezTo>
                      <a:pt x="0" y="15"/>
                      <a:pt x="4" y="9"/>
                      <a:pt x="4" y="0"/>
                    </a:cubicBezTo>
                    <a:cubicBezTo>
                      <a:pt x="8" y="7"/>
                      <a:pt x="17" y="11"/>
                      <a:pt x="17" y="2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85" name="Google Shape;1285;p69"/>
              <p:cNvSpPr/>
              <p:nvPr/>
            </p:nvSpPr>
            <p:spPr>
              <a:xfrm>
                <a:off x="5593387" y="2257869"/>
                <a:ext cx="842979" cy="680322"/>
              </a:xfrm>
              <a:custGeom>
                <a:rect b="b" l="l" r="r" t="t"/>
                <a:pathLst>
                  <a:path extrusionOk="0" h="267" w="331">
                    <a:moveTo>
                      <a:pt x="97" y="172"/>
                    </a:moveTo>
                    <a:cubicBezTo>
                      <a:pt x="95" y="171"/>
                      <a:pt x="95" y="171"/>
                      <a:pt x="95" y="171"/>
                    </a:cubicBezTo>
                    <a:cubicBezTo>
                      <a:pt x="95" y="172"/>
                      <a:pt x="96" y="174"/>
                      <a:pt x="96" y="175"/>
                    </a:cubicBezTo>
                    <a:cubicBezTo>
                      <a:pt x="96" y="181"/>
                      <a:pt x="99" y="186"/>
                      <a:pt x="101" y="192"/>
                    </a:cubicBezTo>
                    <a:cubicBezTo>
                      <a:pt x="103" y="198"/>
                      <a:pt x="108" y="208"/>
                      <a:pt x="109" y="212"/>
                    </a:cubicBezTo>
                    <a:cubicBezTo>
                      <a:pt x="111" y="216"/>
                      <a:pt x="111" y="217"/>
                      <a:pt x="113" y="221"/>
                    </a:cubicBezTo>
                    <a:cubicBezTo>
                      <a:pt x="115" y="225"/>
                      <a:pt x="114" y="228"/>
                      <a:pt x="116" y="233"/>
                    </a:cubicBezTo>
                    <a:cubicBezTo>
                      <a:pt x="117" y="235"/>
                      <a:pt x="121" y="238"/>
                      <a:pt x="122" y="242"/>
                    </a:cubicBezTo>
                    <a:cubicBezTo>
                      <a:pt x="124" y="248"/>
                      <a:pt x="128" y="254"/>
                      <a:pt x="130" y="261"/>
                    </a:cubicBezTo>
                    <a:cubicBezTo>
                      <a:pt x="130" y="262"/>
                      <a:pt x="131" y="264"/>
                      <a:pt x="132" y="264"/>
                    </a:cubicBezTo>
                    <a:cubicBezTo>
                      <a:pt x="133" y="266"/>
                      <a:pt x="134" y="267"/>
                      <a:pt x="137" y="266"/>
                    </a:cubicBezTo>
                    <a:cubicBezTo>
                      <a:pt x="139" y="266"/>
                      <a:pt x="139" y="263"/>
                      <a:pt x="140" y="261"/>
                    </a:cubicBezTo>
                    <a:cubicBezTo>
                      <a:pt x="142" y="258"/>
                      <a:pt x="142" y="259"/>
                      <a:pt x="146" y="257"/>
                    </a:cubicBezTo>
                    <a:cubicBezTo>
                      <a:pt x="148" y="256"/>
                      <a:pt x="147" y="249"/>
                      <a:pt x="151" y="248"/>
                    </a:cubicBezTo>
                    <a:cubicBezTo>
                      <a:pt x="152" y="247"/>
                      <a:pt x="154" y="247"/>
                      <a:pt x="154" y="246"/>
                    </a:cubicBezTo>
                    <a:cubicBezTo>
                      <a:pt x="156" y="246"/>
                      <a:pt x="156" y="246"/>
                      <a:pt x="156" y="246"/>
                    </a:cubicBezTo>
                    <a:cubicBezTo>
                      <a:pt x="154" y="239"/>
                      <a:pt x="154" y="239"/>
                      <a:pt x="154" y="239"/>
                    </a:cubicBezTo>
                    <a:cubicBezTo>
                      <a:pt x="154" y="233"/>
                      <a:pt x="158" y="229"/>
                      <a:pt x="158" y="221"/>
                    </a:cubicBezTo>
                    <a:cubicBezTo>
                      <a:pt x="158" y="217"/>
                      <a:pt x="156" y="214"/>
                      <a:pt x="156" y="209"/>
                    </a:cubicBezTo>
                    <a:cubicBezTo>
                      <a:pt x="156" y="203"/>
                      <a:pt x="162" y="202"/>
                      <a:pt x="167" y="200"/>
                    </a:cubicBezTo>
                    <a:cubicBezTo>
                      <a:pt x="169" y="200"/>
                      <a:pt x="172" y="196"/>
                      <a:pt x="174" y="194"/>
                    </a:cubicBezTo>
                    <a:cubicBezTo>
                      <a:pt x="180" y="188"/>
                      <a:pt x="185" y="183"/>
                      <a:pt x="191" y="177"/>
                    </a:cubicBezTo>
                    <a:cubicBezTo>
                      <a:pt x="195" y="172"/>
                      <a:pt x="204" y="171"/>
                      <a:pt x="209" y="166"/>
                    </a:cubicBezTo>
                    <a:cubicBezTo>
                      <a:pt x="211" y="163"/>
                      <a:pt x="211" y="160"/>
                      <a:pt x="212" y="156"/>
                    </a:cubicBezTo>
                    <a:cubicBezTo>
                      <a:pt x="213" y="153"/>
                      <a:pt x="219" y="153"/>
                      <a:pt x="221" y="149"/>
                    </a:cubicBezTo>
                    <a:cubicBezTo>
                      <a:pt x="223" y="150"/>
                      <a:pt x="223" y="152"/>
                      <a:pt x="228" y="152"/>
                    </a:cubicBezTo>
                    <a:cubicBezTo>
                      <a:pt x="235" y="152"/>
                      <a:pt x="243" y="150"/>
                      <a:pt x="243" y="141"/>
                    </a:cubicBezTo>
                    <a:cubicBezTo>
                      <a:pt x="248" y="142"/>
                      <a:pt x="253" y="144"/>
                      <a:pt x="254" y="148"/>
                    </a:cubicBezTo>
                    <a:cubicBezTo>
                      <a:pt x="255" y="151"/>
                      <a:pt x="254" y="156"/>
                      <a:pt x="257" y="159"/>
                    </a:cubicBezTo>
                    <a:cubicBezTo>
                      <a:pt x="259" y="163"/>
                      <a:pt x="262" y="165"/>
                      <a:pt x="266" y="169"/>
                    </a:cubicBezTo>
                    <a:cubicBezTo>
                      <a:pt x="269" y="173"/>
                      <a:pt x="272" y="178"/>
                      <a:pt x="274" y="184"/>
                    </a:cubicBezTo>
                    <a:cubicBezTo>
                      <a:pt x="275" y="185"/>
                      <a:pt x="276" y="186"/>
                      <a:pt x="276" y="188"/>
                    </a:cubicBezTo>
                    <a:cubicBezTo>
                      <a:pt x="276" y="191"/>
                      <a:pt x="275" y="192"/>
                      <a:pt x="275" y="196"/>
                    </a:cubicBezTo>
                    <a:cubicBezTo>
                      <a:pt x="275" y="200"/>
                      <a:pt x="275" y="203"/>
                      <a:pt x="279" y="203"/>
                    </a:cubicBezTo>
                    <a:cubicBezTo>
                      <a:pt x="287" y="203"/>
                      <a:pt x="289" y="195"/>
                      <a:pt x="294" y="190"/>
                    </a:cubicBezTo>
                    <a:cubicBezTo>
                      <a:pt x="296" y="192"/>
                      <a:pt x="295" y="193"/>
                      <a:pt x="297" y="195"/>
                    </a:cubicBezTo>
                    <a:cubicBezTo>
                      <a:pt x="297" y="195"/>
                      <a:pt x="300" y="195"/>
                      <a:pt x="301" y="196"/>
                    </a:cubicBezTo>
                    <a:cubicBezTo>
                      <a:pt x="303" y="200"/>
                      <a:pt x="299" y="209"/>
                      <a:pt x="302" y="209"/>
                    </a:cubicBezTo>
                    <a:cubicBezTo>
                      <a:pt x="302" y="218"/>
                      <a:pt x="310" y="226"/>
                      <a:pt x="310" y="238"/>
                    </a:cubicBezTo>
                    <a:cubicBezTo>
                      <a:pt x="310" y="241"/>
                      <a:pt x="307" y="248"/>
                      <a:pt x="310" y="249"/>
                    </a:cubicBezTo>
                    <a:cubicBezTo>
                      <a:pt x="312" y="244"/>
                      <a:pt x="313" y="241"/>
                      <a:pt x="315" y="236"/>
                    </a:cubicBezTo>
                    <a:cubicBezTo>
                      <a:pt x="316" y="235"/>
                      <a:pt x="318" y="234"/>
                      <a:pt x="318" y="233"/>
                    </a:cubicBezTo>
                    <a:cubicBezTo>
                      <a:pt x="318" y="230"/>
                      <a:pt x="314" y="217"/>
                      <a:pt x="312" y="215"/>
                    </a:cubicBezTo>
                    <a:cubicBezTo>
                      <a:pt x="310" y="213"/>
                      <a:pt x="307" y="211"/>
                      <a:pt x="307" y="208"/>
                    </a:cubicBezTo>
                    <a:cubicBezTo>
                      <a:pt x="307" y="207"/>
                      <a:pt x="307" y="206"/>
                      <a:pt x="307" y="206"/>
                    </a:cubicBezTo>
                    <a:cubicBezTo>
                      <a:pt x="307" y="206"/>
                      <a:pt x="307" y="206"/>
                      <a:pt x="307" y="206"/>
                    </a:cubicBezTo>
                    <a:cubicBezTo>
                      <a:pt x="307" y="205"/>
                      <a:pt x="310" y="202"/>
                      <a:pt x="310" y="200"/>
                    </a:cubicBezTo>
                    <a:cubicBezTo>
                      <a:pt x="310" y="196"/>
                      <a:pt x="309" y="190"/>
                      <a:pt x="307" y="187"/>
                    </a:cubicBezTo>
                    <a:cubicBezTo>
                      <a:pt x="306" y="185"/>
                      <a:pt x="302" y="185"/>
                      <a:pt x="302" y="179"/>
                    </a:cubicBezTo>
                    <a:cubicBezTo>
                      <a:pt x="302" y="174"/>
                      <a:pt x="304" y="170"/>
                      <a:pt x="307" y="167"/>
                    </a:cubicBezTo>
                    <a:cubicBezTo>
                      <a:pt x="308" y="166"/>
                      <a:pt x="311" y="167"/>
                      <a:pt x="314" y="165"/>
                    </a:cubicBezTo>
                    <a:cubicBezTo>
                      <a:pt x="321" y="161"/>
                      <a:pt x="325" y="158"/>
                      <a:pt x="331" y="150"/>
                    </a:cubicBezTo>
                    <a:cubicBezTo>
                      <a:pt x="329" y="150"/>
                      <a:pt x="328" y="150"/>
                      <a:pt x="326" y="150"/>
                    </a:cubicBezTo>
                    <a:cubicBezTo>
                      <a:pt x="320" y="150"/>
                      <a:pt x="317" y="144"/>
                      <a:pt x="317" y="138"/>
                    </a:cubicBezTo>
                    <a:cubicBezTo>
                      <a:pt x="314" y="138"/>
                      <a:pt x="313" y="130"/>
                      <a:pt x="311" y="130"/>
                    </a:cubicBezTo>
                    <a:cubicBezTo>
                      <a:pt x="309" y="130"/>
                      <a:pt x="307" y="131"/>
                      <a:pt x="305" y="131"/>
                    </a:cubicBezTo>
                    <a:cubicBezTo>
                      <a:pt x="304" y="131"/>
                      <a:pt x="304" y="129"/>
                      <a:pt x="304" y="128"/>
                    </a:cubicBezTo>
                    <a:cubicBezTo>
                      <a:pt x="304" y="117"/>
                      <a:pt x="311" y="117"/>
                      <a:pt x="311" y="106"/>
                    </a:cubicBezTo>
                    <a:cubicBezTo>
                      <a:pt x="311" y="100"/>
                      <a:pt x="307" y="98"/>
                      <a:pt x="305" y="93"/>
                    </a:cubicBezTo>
                    <a:cubicBezTo>
                      <a:pt x="297" y="90"/>
                      <a:pt x="291" y="91"/>
                      <a:pt x="289" y="81"/>
                    </a:cubicBezTo>
                    <a:cubicBezTo>
                      <a:pt x="287" y="81"/>
                      <a:pt x="287" y="81"/>
                      <a:pt x="287" y="81"/>
                    </a:cubicBezTo>
                    <a:cubicBezTo>
                      <a:pt x="285" y="84"/>
                      <a:pt x="285" y="84"/>
                      <a:pt x="285" y="84"/>
                    </a:cubicBezTo>
                    <a:cubicBezTo>
                      <a:pt x="281" y="85"/>
                      <a:pt x="278" y="82"/>
                      <a:pt x="275" y="84"/>
                    </a:cubicBezTo>
                    <a:cubicBezTo>
                      <a:pt x="274" y="85"/>
                      <a:pt x="274" y="86"/>
                      <a:pt x="272" y="88"/>
                    </a:cubicBezTo>
                    <a:cubicBezTo>
                      <a:pt x="270" y="89"/>
                      <a:pt x="260" y="97"/>
                      <a:pt x="256" y="97"/>
                    </a:cubicBezTo>
                    <a:cubicBezTo>
                      <a:pt x="251" y="97"/>
                      <a:pt x="249" y="93"/>
                      <a:pt x="242" y="93"/>
                    </a:cubicBezTo>
                    <a:cubicBezTo>
                      <a:pt x="235" y="93"/>
                      <a:pt x="234" y="99"/>
                      <a:pt x="230" y="101"/>
                    </a:cubicBezTo>
                    <a:cubicBezTo>
                      <a:pt x="230" y="99"/>
                      <a:pt x="229" y="94"/>
                      <a:pt x="227" y="94"/>
                    </a:cubicBezTo>
                    <a:cubicBezTo>
                      <a:pt x="225" y="94"/>
                      <a:pt x="225" y="96"/>
                      <a:pt x="222" y="96"/>
                    </a:cubicBezTo>
                    <a:cubicBezTo>
                      <a:pt x="218" y="96"/>
                      <a:pt x="214" y="96"/>
                      <a:pt x="210" y="96"/>
                    </a:cubicBezTo>
                    <a:cubicBezTo>
                      <a:pt x="203" y="96"/>
                      <a:pt x="201" y="91"/>
                      <a:pt x="196" y="89"/>
                    </a:cubicBezTo>
                    <a:cubicBezTo>
                      <a:pt x="195" y="88"/>
                      <a:pt x="193" y="90"/>
                      <a:pt x="192" y="88"/>
                    </a:cubicBezTo>
                    <a:cubicBezTo>
                      <a:pt x="191" y="86"/>
                      <a:pt x="191" y="84"/>
                      <a:pt x="188" y="82"/>
                    </a:cubicBezTo>
                    <a:cubicBezTo>
                      <a:pt x="184" y="80"/>
                      <a:pt x="181" y="82"/>
                      <a:pt x="178" y="78"/>
                    </a:cubicBezTo>
                    <a:cubicBezTo>
                      <a:pt x="174" y="75"/>
                      <a:pt x="171" y="76"/>
                      <a:pt x="165" y="75"/>
                    </a:cubicBezTo>
                    <a:cubicBezTo>
                      <a:pt x="160" y="74"/>
                      <a:pt x="158" y="70"/>
                      <a:pt x="153" y="68"/>
                    </a:cubicBezTo>
                    <a:cubicBezTo>
                      <a:pt x="152" y="68"/>
                      <a:pt x="149" y="68"/>
                      <a:pt x="148" y="67"/>
                    </a:cubicBezTo>
                    <a:cubicBezTo>
                      <a:pt x="147" y="63"/>
                      <a:pt x="148" y="61"/>
                      <a:pt x="147" y="58"/>
                    </a:cubicBezTo>
                    <a:cubicBezTo>
                      <a:pt x="147" y="55"/>
                      <a:pt x="147" y="55"/>
                      <a:pt x="147" y="55"/>
                    </a:cubicBezTo>
                    <a:cubicBezTo>
                      <a:pt x="150" y="55"/>
                      <a:pt x="153" y="56"/>
                      <a:pt x="153" y="52"/>
                    </a:cubicBezTo>
                    <a:cubicBezTo>
                      <a:pt x="153" y="49"/>
                      <a:pt x="149" y="48"/>
                      <a:pt x="149" y="45"/>
                    </a:cubicBezTo>
                    <a:cubicBezTo>
                      <a:pt x="149" y="37"/>
                      <a:pt x="160" y="38"/>
                      <a:pt x="160" y="31"/>
                    </a:cubicBezTo>
                    <a:cubicBezTo>
                      <a:pt x="160" y="28"/>
                      <a:pt x="153" y="23"/>
                      <a:pt x="151" y="23"/>
                    </a:cubicBezTo>
                    <a:cubicBezTo>
                      <a:pt x="146" y="23"/>
                      <a:pt x="144" y="27"/>
                      <a:pt x="139" y="28"/>
                    </a:cubicBezTo>
                    <a:cubicBezTo>
                      <a:pt x="133" y="26"/>
                      <a:pt x="130" y="26"/>
                      <a:pt x="126" y="22"/>
                    </a:cubicBezTo>
                    <a:cubicBezTo>
                      <a:pt x="124" y="20"/>
                      <a:pt x="126" y="16"/>
                      <a:pt x="122" y="15"/>
                    </a:cubicBezTo>
                    <a:cubicBezTo>
                      <a:pt x="118" y="14"/>
                      <a:pt x="115" y="15"/>
                      <a:pt x="115" y="10"/>
                    </a:cubicBezTo>
                    <a:cubicBezTo>
                      <a:pt x="112" y="10"/>
                      <a:pt x="109" y="10"/>
                      <a:pt x="106" y="10"/>
                    </a:cubicBezTo>
                    <a:cubicBezTo>
                      <a:pt x="100" y="10"/>
                      <a:pt x="98" y="14"/>
                      <a:pt x="91" y="14"/>
                    </a:cubicBezTo>
                    <a:cubicBezTo>
                      <a:pt x="84" y="14"/>
                      <a:pt x="91" y="0"/>
                      <a:pt x="85" y="0"/>
                    </a:cubicBezTo>
                    <a:cubicBezTo>
                      <a:pt x="79" y="0"/>
                      <a:pt x="78" y="6"/>
                      <a:pt x="75" y="6"/>
                    </a:cubicBezTo>
                    <a:cubicBezTo>
                      <a:pt x="75" y="6"/>
                      <a:pt x="74" y="7"/>
                      <a:pt x="74" y="6"/>
                    </a:cubicBezTo>
                    <a:cubicBezTo>
                      <a:pt x="71" y="10"/>
                      <a:pt x="67" y="14"/>
                      <a:pt x="61" y="14"/>
                    </a:cubicBezTo>
                    <a:cubicBezTo>
                      <a:pt x="59" y="14"/>
                      <a:pt x="58" y="10"/>
                      <a:pt x="56" y="10"/>
                    </a:cubicBezTo>
                    <a:cubicBezTo>
                      <a:pt x="54" y="10"/>
                      <a:pt x="47" y="13"/>
                      <a:pt x="47" y="9"/>
                    </a:cubicBezTo>
                    <a:cubicBezTo>
                      <a:pt x="44" y="9"/>
                      <a:pt x="45" y="8"/>
                      <a:pt x="42" y="8"/>
                    </a:cubicBezTo>
                    <a:cubicBezTo>
                      <a:pt x="35" y="8"/>
                      <a:pt x="34" y="16"/>
                      <a:pt x="29" y="20"/>
                    </a:cubicBezTo>
                    <a:cubicBezTo>
                      <a:pt x="27" y="23"/>
                      <a:pt x="24" y="23"/>
                      <a:pt x="21" y="25"/>
                    </a:cubicBezTo>
                    <a:cubicBezTo>
                      <a:pt x="20" y="27"/>
                      <a:pt x="18" y="30"/>
                      <a:pt x="15" y="30"/>
                    </a:cubicBezTo>
                    <a:cubicBezTo>
                      <a:pt x="12" y="30"/>
                      <a:pt x="10" y="27"/>
                      <a:pt x="8" y="27"/>
                    </a:cubicBezTo>
                    <a:cubicBezTo>
                      <a:pt x="7" y="27"/>
                      <a:pt x="7" y="29"/>
                      <a:pt x="6" y="29"/>
                    </a:cubicBezTo>
                    <a:cubicBezTo>
                      <a:pt x="4" y="30"/>
                      <a:pt x="0" y="41"/>
                      <a:pt x="0" y="41"/>
                    </a:cubicBezTo>
                    <a:cubicBezTo>
                      <a:pt x="0" y="42"/>
                      <a:pt x="0" y="43"/>
                      <a:pt x="0" y="44"/>
                    </a:cubicBezTo>
                    <a:cubicBezTo>
                      <a:pt x="0" y="45"/>
                      <a:pt x="0" y="46"/>
                      <a:pt x="1" y="47"/>
                    </a:cubicBezTo>
                    <a:cubicBezTo>
                      <a:pt x="1" y="56"/>
                      <a:pt x="1" y="56"/>
                      <a:pt x="1" y="56"/>
                    </a:cubicBezTo>
                    <a:cubicBezTo>
                      <a:pt x="2" y="59"/>
                      <a:pt x="1" y="61"/>
                      <a:pt x="2" y="63"/>
                    </a:cubicBezTo>
                    <a:cubicBezTo>
                      <a:pt x="3" y="66"/>
                      <a:pt x="9" y="63"/>
                      <a:pt x="9" y="68"/>
                    </a:cubicBezTo>
                    <a:cubicBezTo>
                      <a:pt x="9" y="74"/>
                      <a:pt x="3" y="73"/>
                      <a:pt x="3" y="78"/>
                    </a:cubicBezTo>
                    <a:cubicBezTo>
                      <a:pt x="3" y="82"/>
                      <a:pt x="5" y="82"/>
                      <a:pt x="6" y="83"/>
                    </a:cubicBezTo>
                    <a:cubicBezTo>
                      <a:pt x="11" y="93"/>
                      <a:pt x="21" y="94"/>
                      <a:pt x="21" y="107"/>
                    </a:cubicBezTo>
                    <a:cubicBezTo>
                      <a:pt x="13" y="108"/>
                      <a:pt x="8" y="110"/>
                      <a:pt x="8" y="118"/>
                    </a:cubicBezTo>
                    <a:cubicBezTo>
                      <a:pt x="8" y="120"/>
                      <a:pt x="10" y="121"/>
                      <a:pt x="10" y="123"/>
                    </a:cubicBezTo>
                    <a:cubicBezTo>
                      <a:pt x="20" y="122"/>
                      <a:pt x="20" y="122"/>
                      <a:pt x="20" y="122"/>
                    </a:cubicBezTo>
                    <a:cubicBezTo>
                      <a:pt x="20" y="122"/>
                      <a:pt x="21" y="121"/>
                      <a:pt x="22" y="120"/>
                    </a:cubicBezTo>
                    <a:cubicBezTo>
                      <a:pt x="30" y="122"/>
                      <a:pt x="30" y="122"/>
                      <a:pt x="30" y="122"/>
                    </a:cubicBezTo>
                    <a:cubicBezTo>
                      <a:pt x="33" y="122"/>
                      <a:pt x="33" y="120"/>
                      <a:pt x="37" y="120"/>
                    </a:cubicBezTo>
                    <a:cubicBezTo>
                      <a:pt x="40" y="120"/>
                      <a:pt x="42" y="119"/>
                      <a:pt x="45" y="120"/>
                    </a:cubicBezTo>
                    <a:cubicBezTo>
                      <a:pt x="49" y="121"/>
                      <a:pt x="51" y="128"/>
                      <a:pt x="53" y="132"/>
                    </a:cubicBezTo>
                    <a:cubicBezTo>
                      <a:pt x="56" y="136"/>
                      <a:pt x="64" y="142"/>
                      <a:pt x="70" y="142"/>
                    </a:cubicBezTo>
                    <a:cubicBezTo>
                      <a:pt x="72" y="142"/>
                      <a:pt x="74" y="142"/>
                      <a:pt x="76" y="142"/>
                    </a:cubicBezTo>
                    <a:cubicBezTo>
                      <a:pt x="75" y="143"/>
                      <a:pt x="75" y="146"/>
                      <a:pt x="73" y="146"/>
                    </a:cubicBezTo>
                    <a:cubicBezTo>
                      <a:pt x="70" y="147"/>
                      <a:pt x="68" y="146"/>
                      <a:pt x="66" y="148"/>
                    </a:cubicBezTo>
                    <a:cubicBezTo>
                      <a:pt x="70" y="152"/>
                      <a:pt x="73" y="161"/>
                      <a:pt x="82" y="161"/>
                    </a:cubicBezTo>
                    <a:cubicBezTo>
                      <a:pt x="90" y="161"/>
                      <a:pt x="90" y="151"/>
                      <a:pt x="94" y="147"/>
                    </a:cubicBezTo>
                    <a:cubicBezTo>
                      <a:pt x="96" y="147"/>
                      <a:pt x="96" y="147"/>
                      <a:pt x="96" y="147"/>
                    </a:cubicBezTo>
                    <a:cubicBezTo>
                      <a:pt x="96" y="148"/>
                      <a:pt x="94" y="151"/>
                      <a:pt x="94" y="151"/>
                    </a:cubicBezTo>
                    <a:cubicBezTo>
                      <a:pt x="94" y="155"/>
                      <a:pt x="97" y="159"/>
                      <a:pt x="97" y="163"/>
                    </a:cubicBezTo>
                    <a:cubicBezTo>
                      <a:pt x="97" y="167"/>
                      <a:pt x="96" y="167"/>
                      <a:pt x="96" y="172"/>
                    </a:cubicBezTo>
                    <a:lnTo>
                      <a:pt x="97" y="172"/>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86" name="Google Shape;1286;p69"/>
              <p:cNvSpPr/>
              <p:nvPr/>
            </p:nvSpPr>
            <p:spPr>
              <a:xfrm>
                <a:off x="6557486" y="2958017"/>
                <a:ext cx="203229" cy="225535"/>
              </a:xfrm>
              <a:custGeom>
                <a:rect b="b" l="l" r="r" t="t"/>
                <a:pathLst>
                  <a:path extrusionOk="0" h="92" w="83">
                    <a:moveTo>
                      <a:pt x="24" y="85"/>
                    </a:moveTo>
                    <a:cubicBezTo>
                      <a:pt x="23" y="85"/>
                      <a:pt x="24" y="82"/>
                      <a:pt x="23" y="80"/>
                    </a:cubicBezTo>
                    <a:cubicBezTo>
                      <a:pt x="21" y="80"/>
                      <a:pt x="20" y="82"/>
                      <a:pt x="17" y="82"/>
                    </a:cubicBezTo>
                    <a:cubicBezTo>
                      <a:pt x="7" y="82"/>
                      <a:pt x="11" y="72"/>
                      <a:pt x="8" y="66"/>
                    </a:cubicBezTo>
                    <a:cubicBezTo>
                      <a:pt x="8" y="66"/>
                      <a:pt x="8" y="65"/>
                      <a:pt x="8" y="65"/>
                    </a:cubicBezTo>
                    <a:cubicBezTo>
                      <a:pt x="7" y="63"/>
                      <a:pt x="6" y="63"/>
                      <a:pt x="4" y="63"/>
                    </a:cubicBezTo>
                    <a:cubicBezTo>
                      <a:pt x="3" y="63"/>
                      <a:pt x="0" y="52"/>
                      <a:pt x="0" y="51"/>
                    </a:cubicBezTo>
                    <a:cubicBezTo>
                      <a:pt x="0" y="46"/>
                      <a:pt x="6" y="48"/>
                      <a:pt x="10" y="48"/>
                    </a:cubicBezTo>
                    <a:cubicBezTo>
                      <a:pt x="19" y="48"/>
                      <a:pt x="18" y="39"/>
                      <a:pt x="22" y="35"/>
                    </a:cubicBezTo>
                    <a:cubicBezTo>
                      <a:pt x="24" y="33"/>
                      <a:pt x="27" y="33"/>
                      <a:pt x="30" y="32"/>
                    </a:cubicBezTo>
                    <a:cubicBezTo>
                      <a:pt x="34" y="32"/>
                      <a:pt x="34" y="29"/>
                      <a:pt x="36" y="26"/>
                    </a:cubicBezTo>
                    <a:cubicBezTo>
                      <a:pt x="35" y="25"/>
                      <a:pt x="38" y="23"/>
                      <a:pt x="38" y="23"/>
                    </a:cubicBezTo>
                    <a:cubicBezTo>
                      <a:pt x="40" y="22"/>
                      <a:pt x="40" y="22"/>
                      <a:pt x="41" y="21"/>
                    </a:cubicBezTo>
                    <a:cubicBezTo>
                      <a:pt x="42" y="21"/>
                      <a:pt x="42" y="19"/>
                      <a:pt x="43" y="19"/>
                    </a:cubicBezTo>
                    <a:cubicBezTo>
                      <a:pt x="45" y="16"/>
                      <a:pt x="52" y="18"/>
                      <a:pt x="53" y="15"/>
                    </a:cubicBezTo>
                    <a:cubicBezTo>
                      <a:pt x="56" y="11"/>
                      <a:pt x="62" y="0"/>
                      <a:pt x="66" y="0"/>
                    </a:cubicBezTo>
                    <a:cubicBezTo>
                      <a:pt x="71" y="0"/>
                      <a:pt x="71" y="3"/>
                      <a:pt x="71" y="7"/>
                    </a:cubicBezTo>
                    <a:cubicBezTo>
                      <a:pt x="71" y="13"/>
                      <a:pt x="83" y="10"/>
                      <a:pt x="83" y="15"/>
                    </a:cubicBezTo>
                    <a:cubicBezTo>
                      <a:pt x="83" y="18"/>
                      <a:pt x="76" y="16"/>
                      <a:pt x="76" y="19"/>
                    </a:cubicBezTo>
                    <a:cubicBezTo>
                      <a:pt x="76" y="19"/>
                      <a:pt x="77" y="20"/>
                      <a:pt x="78" y="20"/>
                    </a:cubicBezTo>
                    <a:cubicBezTo>
                      <a:pt x="77" y="21"/>
                      <a:pt x="69" y="24"/>
                      <a:pt x="69" y="24"/>
                    </a:cubicBezTo>
                    <a:cubicBezTo>
                      <a:pt x="70" y="25"/>
                      <a:pt x="70" y="26"/>
                      <a:pt x="70" y="27"/>
                    </a:cubicBezTo>
                    <a:cubicBezTo>
                      <a:pt x="70" y="27"/>
                      <a:pt x="68" y="28"/>
                      <a:pt x="68" y="29"/>
                    </a:cubicBezTo>
                    <a:cubicBezTo>
                      <a:pt x="68" y="33"/>
                      <a:pt x="76" y="47"/>
                      <a:pt x="81" y="47"/>
                    </a:cubicBezTo>
                    <a:cubicBezTo>
                      <a:pt x="80" y="52"/>
                      <a:pt x="78" y="50"/>
                      <a:pt x="75" y="50"/>
                    </a:cubicBezTo>
                    <a:cubicBezTo>
                      <a:pt x="74" y="50"/>
                      <a:pt x="73" y="51"/>
                      <a:pt x="72" y="51"/>
                    </a:cubicBezTo>
                    <a:cubicBezTo>
                      <a:pt x="71" y="54"/>
                      <a:pt x="71" y="54"/>
                      <a:pt x="71" y="54"/>
                    </a:cubicBezTo>
                    <a:cubicBezTo>
                      <a:pt x="69" y="60"/>
                      <a:pt x="67" y="62"/>
                      <a:pt x="67" y="67"/>
                    </a:cubicBezTo>
                    <a:cubicBezTo>
                      <a:pt x="64" y="67"/>
                      <a:pt x="61" y="72"/>
                      <a:pt x="61" y="73"/>
                    </a:cubicBezTo>
                    <a:cubicBezTo>
                      <a:pt x="61" y="75"/>
                      <a:pt x="62" y="76"/>
                      <a:pt x="62" y="77"/>
                    </a:cubicBezTo>
                    <a:cubicBezTo>
                      <a:pt x="62" y="80"/>
                      <a:pt x="59" y="84"/>
                      <a:pt x="59" y="87"/>
                    </a:cubicBezTo>
                    <a:cubicBezTo>
                      <a:pt x="54" y="88"/>
                      <a:pt x="54" y="92"/>
                      <a:pt x="50" y="92"/>
                    </a:cubicBezTo>
                    <a:cubicBezTo>
                      <a:pt x="47" y="92"/>
                      <a:pt x="46" y="89"/>
                      <a:pt x="46" y="88"/>
                    </a:cubicBezTo>
                    <a:cubicBezTo>
                      <a:pt x="41" y="86"/>
                      <a:pt x="38" y="83"/>
                      <a:pt x="33" y="83"/>
                    </a:cubicBezTo>
                    <a:cubicBezTo>
                      <a:pt x="31" y="83"/>
                      <a:pt x="30" y="86"/>
                      <a:pt x="26" y="86"/>
                    </a:cubicBezTo>
                    <a:cubicBezTo>
                      <a:pt x="25" y="86"/>
                      <a:pt x="25" y="85"/>
                      <a:pt x="24" y="85"/>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87" name="Google Shape;1287;p69"/>
              <p:cNvSpPr/>
              <p:nvPr/>
            </p:nvSpPr>
            <p:spPr>
              <a:xfrm>
                <a:off x="6821436" y="2902254"/>
                <a:ext cx="90462" cy="83027"/>
              </a:xfrm>
              <a:custGeom>
                <a:rect b="b" l="l" r="r" t="t"/>
                <a:pathLst>
                  <a:path extrusionOk="0" h="34" w="37">
                    <a:moveTo>
                      <a:pt x="31" y="24"/>
                    </a:moveTo>
                    <a:cubicBezTo>
                      <a:pt x="31" y="23"/>
                      <a:pt x="30" y="23"/>
                      <a:pt x="29" y="22"/>
                    </a:cubicBezTo>
                    <a:cubicBezTo>
                      <a:pt x="28" y="24"/>
                      <a:pt x="27" y="24"/>
                      <a:pt x="27" y="26"/>
                    </a:cubicBezTo>
                    <a:cubicBezTo>
                      <a:pt x="27" y="27"/>
                      <a:pt x="30" y="28"/>
                      <a:pt x="30" y="31"/>
                    </a:cubicBezTo>
                    <a:cubicBezTo>
                      <a:pt x="30" y="33"/>
                      <a:pt x="29" y="34"/>
                      <a:pt x="27" y="34"/>
                    </a:cubicBezTo>
                    <a:cubicBezTo>
                      <a:pt x="26" y="34"/>
                      <a:pt x="26" y="33"/>
                      <a:pt x="26" y="32"/>
                    </a:cubicBezTo>
                    <a:cubicBezTo>
                      <a:pt x="25" y="33"/>
                      <a:pt x="24" y="33"/>
                      <a:pt x="23" y="33"/>
                    </a:cubicBezTo>
                    <a:cubicBezTo>
                      <a:pt x="19" y="32"/>
                      <a:pt x="16" y="28"/>
                      <a:pt x="16" y="24"/>
                    </a:cubicBezTo>
                    <a:cubicBezTo>
                      <a:pt x="16" y="22"/>
                      <a:pt x="17" y="21"/>
                      <a:pt x="18" y="21"/>
                    </a:cubicBezTo>
                    <a:cubicBezTo>
                      <a:pt x="17" y="20"/>
                      <a:pt x="17" y="19"/>
                      <a:pt x="17" y="18"/>
                    </a:cubicBezTo>
                    <a:cubicBezTo>
                      <a:pt x="13" y="18"/>
                      <a:pt x="13" y="18"/>
                      <a:pt x="13" y="18"/>
                    </a:cubicBezTo>
                    <a:cubicBezTo>
                      <a:pt x="13" y="19"/>
                      <a:pt x="13" y="20"/>
                      <a:pt x="13" y="20"/>
                    </a:cubicBezTo>
                    <a:cubicBezTo>
                      <a:pt x="11" y="20"/>
                      <a:pt x="11" y="20"/>
                      <a:pt x="10" y="19"/>
                    </a:cubicBezTo>
                    <a:cubicBezTo>
                      <a:pt x="10" y="19"/>
                      <a:pt x="10" y="20"/>
                      <a:pt x="10" y="20"/>
                    </a:cubicBezTo>
                    <a:cubicBezTo>
                      <a:pt x="9" y="20"/>
                      <a:pt x="7" y="18"/>
                      <a:pt x="7" y="18"/>
                    </a:cubicBezTo>
                    <a:cubicBezTo>
                      <a:pt x="4" y="20"/>
                      <a:pt x="5" y="29"/>
                      <a:pt x="2" y="29"/>
                    </a:cubicBezTo>
                    <a:cubicBezTo>
                      <a:pt x="0" y="29"/>
                      <a:pt x="2" y="24"/>
                      <a:pt x="2" y="23"/>
                    </a:cubicBezTo>
                    <a:cubicBezTo>
                      <a:pt x="2" y="22"/>
                      <a:pt x="1" y="21"/>
                      <a:pt x="1" y="20"/>
                    </a:cubicBezTo>
                    <a:cubicBezTo>
                      <a:pt x="1" y="18"/>
                      <a:pt x="2" y="16"/>
                      <a:pt x="3" y="14"/>
                    </a:cubicBezTo>
                    <a:cubicBezTo>
                      <a:pt x="8" y="14"/>
                      <a:pt x="7" y="9"/>
                      <a:pt x="12" y="9"/>
                    </a:cubicBezTo>
                    <a:cubicBezTo>
                      <a:pt x="15" y="9"/>
                      <a:pt x="14" y="13"/>
                      <a:pt x="16" y="13"/>
                    </a:cubicBezTo>
                    <a:cubicBezTo>
                      <a:pt x="17" y="13"/>
                      <a:pt x="17" y="13"/>
                      <a:pt x="18" y="13"/>
                    </a:cubicBezTo>
                    <a:cubicBezTo>
                      <a:pt x="18" y="11"/>
                      <a:pt x="19" y="10"/>
                      <a:pt x="20" y="10"/>
                    </a:cubicBezTo>
                    <a:cubicBezTo>
                      <a:pt x="20" y="6"/>
                      <a:pt x="25" y="7"/>
                      <a:pt x="26" y="6"/>
                    </a:cubicBezTo>
                    <a:cubicBezTo>
                      <a:pt x="27" y="4"/>
                      <a:pt x="26" y="0"/>
                      <a:pt x="27" y="0"/>
                    </a:cubicBezTo>
                    <a:cubicBezTo>
                      <a:pt x="29" y="0"/>
                      <a:pt x="30" y="1"/>
                      <a:pt x="31" y="2"/>
                    </a:cubicBezTo>
                    <a:cubicBezTo>
                      <a:pt x="33" y="4"/>
                      <a:pt x="37" y="19"/>
                      <a:pt x="37" y="21"/>
                    </a:cubicBezTo>
                    <a:cubicBezTo>
                      <a:pt x="37" y="24"/>
                      <a:pt x="34" y="25"/>
                      <a:pt x="34" y="29"/>
                    </a:cubicBezTo>
                    <a:cubicBezTo>
                      <a:pt x="33" y="29"/>
                      <a:pt x="31" y="24"/>
                      <a:pt x="31" y="23"/>
                    </a:cubicBezTo>
                    <a:lnTo>
                      <a:pt x="31" y="24"/>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88" name="Google Shape;1288;p69"/>
              <p:cNvSpPr/>
              <p:nvPr/>
            </p:nvSpPr>
            <p:spPr>
              <a:xfrm>
                <a:off x="6738409" y="2879948"/>
                <a:ext cx="43372" cy="45851"/>
              </a:xfrm>
              <a:custGeom>
                <a:rect b="b" l="l" r="r" t="t"/>
                <a:pathLst>
                  <a:path extrusionOk="0" h="19" w="18">
                    <a:moveTo>
                      <a:pt x="1" y="19"/>
                    </a:moveTo>
                    <a:cubicBezTo>
                      <a:pt x="0" y="19"/>
                      <a:pt x="0" y="19"/>
                      <a:pt x="0" y="19"/>
                    </a:cubicBezTo>
                    <a:cubicBezTo>
                      <a:pt x="2" y="11"/>
                      <a:pt x="11" y="8"/>
                      <a:pt x="14" y="3"/>
                    </a:cubicBezTo>
                    <a:cubicBezTo>
                      <a:pt x="15" y="2"/>
                      <a:pt x="15" y="0"/>
                      <a:pt x="16" y="0"/>
                    </a:cubicBezTo>
                    <a:cubicBezTo>
                      <a:pt x="16" y="2"/>
                      <a:pt x="17" y="3"/>
                      <a:pt x="18" y="4"/>
                    </a:cubicBezTo>
                    <a:cubicBezTo>
                      <a:pt x="17" y="4"/>
                      <a:pt x="17" y="5"/>
                      <a:pt x="15" y="5"/>
                    </a:cubicBezTo>
                    <a:cubicBezTo>
                      <a:pt x="15" y="7"/>
                      <a:pt x="13" y="8"/>
                      <a:pt x="11" y="8"/>
                    </a:cubicBezTo>
                    <a:cubicBezTo>
                      <a:pt x="10" y="13"/>
                      <a:pt x="5" y="17"/>
                      <a:pt x="1" y="19"/>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89" name="Google Shape;1289;p69"/>
              <p:cNvSpPr/>
              <p:nvPr/>
            </p:nvSpPr>
            <p:spPr>
              <a:xfrm>
                <a:off x="6769390" y="2725048"/>
                <a:ext cx="87984" cy="122681"/>
              </a:xfrm>
              <a:custGeom>
                <a:rect b="b" l="l" r="r" t="t"/>
                <a:pathLst>
                  <a:path extrusionOk="0" h="50" w="36">
                    <a:moveTo>
                      <a:pt x="3" y="20"/>
                    </a:moveTo>
                    <a:cubicBezTo>
                      <a:pt x="4" y="18"/>
                      <a:pt x="4" y="15"/>
                      <a:pt x="5" y="13"/>
                    </a:cubicBezTo>
                    <a:cubicBezTo>
                      <a:pt x="5" y="10"/>
                      <a:pt x="3" y="8"/>
                      <a:pt x="3" y="5"/>
                    </a:cubicBezTo>
                    <a:cubicBezTo>
                      <a:pt x="3" y="2"/>
                      <a:pt x="4" y="0"/>
                      <a:pt x="6" y="0"/>
                    </a:cubicBezTo>
                    <a:cubicBezTo>
                      <a:pt x="9" y="0"/>
                      <a:pt x="8" y="4"/>
                      <a:pt x="11" y="4"/>
                    </a:cubicBezTo>
                    <a:cubicBezTo>
                      <a:pt x="12" y="4"/>
                      <a:pt x="13" y="2"/>
                      <a:pt x="14" y="2"/>
                    </a:cubicBezTo>
                    <a:cubicBezTo>
                      <a:pt x="14" y="2"/>
                      <a:pt x="15" y="3"/>
                      <a:pt x="15" y="3"/>
                    </a:cubicBezTo>
                    <a:cubicBezTo>
                      <a:pt x="15" y="4"/>
                      <a:pt x="15" y="4"/>
                      <a:pt x="15" y="5"/>
                    </a:cubicBezTo>
                    <a:cubicBezTo>
                      <a:pt x="15" y="8"/>
                      <a:pt x="18" y="12"/>
                      <a:pt x="18" y="16"/>
                    </a:cubicBezTo>
                    <a:cubicBezTo>
                      <a:pt x="18" y="22"/>
                      <a:pt x="14" y="22"/>
                      <a:pt x="13" y="27"/>
                    </a:cubicBezTo>
                    <a:cubicBezTo>
                      <a:pt x="13" y="31"/>
                      <a:pt x="17" y="37"/>
                      <a:pt x="20" y="39"/>
                    </a:cubicBezTo>
                    <a:cubicBezTo>
                      <a:pt x="20" y="38"/>
                      <a:pt x="20" y="38"/>
                      <a:pt x="20" y="37"/>
                    </a:cubicBezTo>
                    <a:cubicBezTo>
                      <a:pt x="20" y="36"/>
                      <a:pt x="21" y="35"/>
                      <a:pt x="23" y="35"/>
                    </a:cubicBezTo>
                    <a:cubicBezTo>
                      <a:pt x="26" y="36"/>
                      <a:pt x="27" y="41"/>
                      <a:pt x="28" y="41"/>
                    </a:cubicBezTo>
                    <a:cubicBezTo>
                      <a:pt x="29" y="41"/>
                      <a:pt x="29" y="40"/>
                      <a:pt x="31" y="40"/>
                    </a:cubicBezTo>
                    <a:cubicBezTo>
                      <a:pt x="31" y="40"/>
                      <a:pt x="32" y="40"/>
                      <a:pt x="32" y="40"/>
                    </a:cubicBezTo>
                    <a:cubicBezTo>
                      <a:pt x="32" y="42"/>
                      <a:pt x="30" y="42"/>
                      <a:pt x="30" y="43"/>
                    </a:cubicBezTo>
                    <a:cubicBezTo>
                      <a:pt x="30" y="44"/>
                      <a:pt x="32" y="43"/>
                      <a:pt x="32" y="43"/>
                    </a:cubicBezTo>
                    <a:cubicBezTo>
                      <a:pt x="32" y="45"/>
                      <a:pt x="34" y="46"/>
                      <a:pt x="36" y="46"/>
                    </a:cubicBezTo>
                    <a:cubicBezTo>
                      <a:pt x="36" y="47"/>
                      <a:pt x="36" y="47"/>
                      <a:pt x="36" y="48"/>
                    </a:cubicBezTo>
                    <a:cubicBezTo>
                      <a:pt x="36" y="49"/>
                      <a:pt x="35" y="50"/>
                      <a:pt x="35" y="50"/>
                    </a:cubicBezTo>
                    <a:cubicBezTo>
                      <a:pt x="34" y="50"/>
                      <a:pt x="33" y="48"/>
                      <a:pt x="33" y="48"/>
                    </a:cubicBezTo>
                    <a:cubicBezTo>
                      <a:pt x="32" y="45"/>
                      <a:pt x="25" y="42"/>
                      <a:pt x="24" y="40"/>
                    </a:cubicBezTo>
                    <a:cubicBezTo>
                      <a:pt x="23" y="42"/>
                      <a:pt x="23" y="43"/>
                      <a:pt x="24" y="45"/>
                    </a:cubicBezTo>
                    <a:cubicBezTo>
                      <a:pt x="20" y="45"/>
                      <a:pt x="20" y="39"/>
                      <a:pt x="17" y="39"/>
                    </a:cubicBezTo>
                    <a:cubicBezTo>
                      <a:pt x="15" y="39"/>
                      <a:pt x="14" y="41"/>
                      <a:pt x="12" y="41"/>
                    </a:cubicBezTo>
                    <a:cubicBezTo>
                      <a:pt x="11" y="41"/>
                      <a:pt x="9" y="38"/>
                      <a:pt x="9" y="37"/>
                    </a:cubicBezTo>
                    <a:cubicBezTo>
                      <a:pt x="9" y="35"/>
                      <a:pt x="10" y="35"/>
                      <a:pt x="10" y="34"/>
                    </a:cubicBezTo>
                    <a:cubicBezTo>
                      <a:pt x="10" y="32"/>
                      <a:pt x="10" y="32"/>
                      <a:pt x="10" y="32"/>
                    </a:cubicBezTo>
                    <a:cubicBezTo>
                      <a:pt x="9" y="32"/>
                      <a:pt x="9" y="32"/>
                      <a:pt x="9" y="32"/>
                    </a:cubicBezTo>
                    <a:cubicBezTo>
                      <a:pt x="8" y="32"/>
                      <a:pt x="8" y="33"/>
                      <a:pt x="7" y="33"/>
                    </a:cubicBezTo>
                    <a:cubicBezTo>
                      <a:pt x="6" y="33"/>
                      <a:pt x="1" y="30"/>
                      <a:pt x="1" y="29"/>
                    </a:cubicBezTo>
                    <a:cubicBezTo>
                      <a:pt x="1" y="25"/>
                      <a:pt x="0" y="20"/>
                      <a:pt x="3" y="2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90" name="Google Shape;1290;p69"/>
              <p:cNvSpPr/>
              <p:nvPr/>
            </p:nvSpPr>
            <p:spPr>
              <a:xfrm>
                <a:off x="6859851" y="2847729"/>
                <a:ext cx="27262" cy="49568"/>
              </a:xfrm>
              <a:custGeom>
                <a:rect b="b" l="l" r="r" t="t"/>
                <a:pathLst>
                  <a:path extrusionOk="0" h="20" w="11">
                    <a:moveTo>
                      <a:pt x="10" y="13"/>
                    </a:moveTo>
                    <a:cubicBezTo>
                      <a:pt x="6" y="13"/>
                      <a:pt x="6" y="13"/>
                      <a:pt x="6" y="13"/>
                    </a:cubicBezTo>
                    <a:cubicBezTo>
                      <a:pt x="7" y="15"/>
                      <a:pt x="8" y="18"/>
                      <a:pt x="9" y="18"/>
                    </a:cubicBezTo>
                    <a:cubicBezTo>
                      <a:pt x="9" y="20"/>
                      <a:pt x="9" y="20"/>
                      <a:pt x="9" y="20"/>
                    </a:cubicBezTo>
                    <a:cubicBezTo>
                      <a:pt x="8" y="20"/>
                      <a:pt x="7" y="20"/>
                      <a:pt x="6" y="20"/>
                    </a:cubicBezTo>
                    <a:cubicBezTo>
                      <a:pt x="4" y="20"/>
                      <a:pt x="4" y="18"/>
                      <a:pt x="5" y="16"/>
                    </a:cubicBezTo>
                    <a:cubicBezTo>
                      <a:pt x="5" y="15"/>
                      <a:pt x="5" y="15"/>
                      <a:pt x="5" y="15"/>
                    </a:cubicBezTo>
                    <a:cubicBezTo>
                      <a:pt x="3" y="15"/>
                      <a:pt x="1" y="12"/>
                      <a:pt x="1" y="11"/>
                    </a:cubicBezTo>
                    <a:cubicBezTo>
                      <a:pt x="1" y="10"/>
                      <a:pt x="1" y="10"/>
                      <a:pt x="1" y="10"/>
                    </a:cubicBezTo>
                    <a:cubicBezTo>
                      <a:pt x="3" y="10"/>
                      <a:pt x="4" y="10"/>
                      <a:pt x="5" y="10"/>
                    </a:cubicBezTo>
                    <a:cubicBezTo>
                      <a:pt x="5" y="10"/>
                      <a:pt x="6" y="9"/>
                      <a:pt x="6" y="9"/>
                    </a:cubicBezTo>
                    <a:cubicBezTo>
                      <a:pt x="6" y="5"/>
                      <a:pt x="0" y="3"/>
                      <a:pt x="0" y="1"/>
                    </a:cubicBezTo>
                    <a:cubicBezTo>
                      <a:pt x="1" y="1"/>
                      <a:pt x="1" y="0"/>
                      <a:pt x="2" y="0"/>
                    </a:cubicBezTo>
                    <a:cubicBezTo>
                      <a:pt x="4" y="0"/>
                      <a:pt x="6" y="1"/>
                      <a:pt x="8" y="1"/>
                    </a:cubicBezTo>
                    <a:cubicBezTo>
                      <a:pt x="8" y="2"/>
                      <a:pt x="8" y="3"/>
                      <a:pt x="8" y="4"/>
                    </a:cubicBezTo>
                    <a:cubicBezTo>
                      <a:pt x="8" y="4"/>
                      <a:pt x="9" y="4"/>
                      <a:pt x="9" y="4"/>
                    </a:cubicBezTo>
                    <a:cubicBezTo>
                      <a:pt x="10" y="5"/>
                      <a:pt x="9" y="8"/>
                      <a:pt x="9" y="8"/>
                    </a:cubicBezTo>
                    <a:cubicBezTo>
                      <a:pt x="9" y="8"/>
                      <a:pt x="11" y="10"/>
                      <a:pt x="11" y="10"/>
                    </a:cubicBezTo>
                    <a:cubicBezTo>
                      <a:pt x="11" y="12"/>
                      <a:pt x="11" y="12"/>
                      <a:pt x="10" y="1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91" name="Google Shape;1291;p69"/>
              <p:cNvSpPr/>
              <p:nvPr/>
            </p:nvSpPr>
            <p:spPr>
              <a:xfrm>
                <a:off x="6818958" y="2860121"/>
                <a:ext cx="22306" cy="32219"/>
              </a:xfrm>
              <a:custGeom>
                <a:rect b="b" l="l" r="r" t="t"/>
                <a:pathLst>
                  <a:path extrusionOk="0" h="13" w="9">
                    <a:moveTo>
                      <a:pt x="2" y="1"/>
                    </a:moveTo>
                    <a:cubicBezTo>
                      <a:pt x="3" y="2"/>
                      <a:pt x="9" y="3"/>
                      <a:pt x="9" y="5"/>
                    </a:cubicBezTo>
                    <a:cubicBezTo>
                      <a:pt x="9" y="9"/>
                      <a:pt x="3" y="11"/>
                      <a:pt x="1" y="13"/>
                    </a:cubicBezTo>
                    <a:cubicBezTo>
                      <a:pt x="1" y="9"/>
                      <a:pt x="0" y="4"/>
                      <a:pt x="0" y="2"/>
                    </a:cubicBezTo>
                    <a:cubicBezTo>
                      <a:pt x="0" y="1"/>
                      <a:pt x="1" y="0"/>
                      <a:pt x="1" y="0"/>
                    </a:cubicBezTo>
                    <a:cubicBezTo>
                      <a:pt x="2" y="0"/>
                      <a:pt x="3" y="1"/>
                      <a:pt x="3" y="2"/>
                    </a:cubicBezTo>
                    <a:lnTo>
                      <a:pt x="2" y="1"/>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92" name="Google Shape;1292;p69"/>
              <p:cNvSpPr/>
              <p:nvPr/>
            </p:nvSpPr>
            <p:spPr>
              <a:xfrm>
                <a:off x="6831350" y="2879948"/>
                <a:ext cx="21067" cy="38416"/>
              </a:xfrm>
              <a:custGeom>
                <a:rect b="b" l="l" r="r" t="t"/>
                <a:pathLst>
                  <a:path extrusionOk="0" h="16" w="9">
                    <a:moveTo>
                      <a:pt x="9" y="3"/>
                    </a:moveTo>
                    <a:cubicBezTo>
                      <a:pt x="9" y="6"/>
                      <a:pt x="6" y="8"/>
                      <a:pt x="6" y="11"/>
                    </a:cubicBezTo>
                    <a:cubicBezTo>
                      <a:pt x="6" y="14"/>
                      <a:pt x="7" y="13"/>
                      <a:pt x="7" y="15"/>
                    </a:cubicBezTo>
                    <a:cubicBezTo>
                      <a:pt x="7" y="15"/>
                      <a:pt x="6" y="16"/>
                      <a:pt x="6" y="16"/>
                    </a:cubicBezTo>
                    <a:cubicBezTo>
                      <a:pt x="5" y="16"/>
                      <a:pt x="0" y="11"/>
                      <a:pt x="0" y="9"/>
                    </a:cubicBezTo>
                    <a:cubicBezTo>
                      <a:pt x="0" y="8"/>
                      <a:pt x="2" y="8"/>
                      <a:pt x="3" y="8"/>
                    </a:cubicBezTo>
                    <a:cubicBezTo>
                      <a:pt x="3" y="7"/>
                      <a:pt x="4" y="1"/>
                      <a:pt x="5" y="1"/>
                    </a:cubicBezTo>
                    <a:cubicBezTo>
                      <a:pt x="8" y="0"/>
                      <a:pt x="9" y="2"/>
                      <a:pt x="9" y="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93" name="Google Shape;1293;p69"/>
              <p:cNvSpPr/>
              <p:nvPr/>
            </p:nvSpPr>
            <p:spPr>
              <a:xfrm>
                <a:off x="6851177" y="2882427"/>
                <a:ext cx="11153" cy="22306"/>
              </a:xfrm>
              <a:custGeom>
                <a:rect b="b" l="l" r="r" t="t"/>
                <a:pathLst>
                  <a:path extrusionOk="0" h="9" w="5">
                    <a:moveTo>
                      <a:pt x="5" y="0"/>
                    </a:moveTo>
                    <a:cubicBezTo>
                      <a:pt x="5" y="4"/>
                      <a:pt x="1" y="6"/>
                      <a:pt x="1" y="9"/>
                    </a:cubicBezTo>
                    <a:cubicBezTo>
                      <a:pt x="1" y="9"/>
                      <a:pt x="0" y="9"/>
                      <a:pt x="0" y="9"/>
                    </a:cubicBezTo>
                    <a:cubicBezTo>
                      <a:pt x="1" y="6"/>
                      <a:pt x="2" y="4"/>
                      <a:pt x="2" y="0"/>
                    </a:cubicBezTo>
                    <a:cubicBezTo>
                      <a:pt x="3" y="0"/>
                      <a:pt x="4" y="0"/>
                      <a:pt x="5"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94" name="Google Shape;1294;p69"/>
              <p:cNvSpPr/>
              <p:nvPr/>
            </p:nvSpPr>
            <p:spPr>
              <a:xfrm>
                <a:off x="6854894" y="2897297"/>
                <a:ext cx="14870" cy="12392"/>
              </a:xfrm>
              <a:custGeom>
                <a:rect b="b" l="l" r="r" t="t"/>
                <a:pathLst>
                  <a:path extrusionOk="0" h="5" w="6">
                    <a:moveTo>
                      <a:pt x="6" y="0"/>
                    </a:moveTo>
                    <a:cubicBezTo>
                      <a:pt x="6" y="3"/>
                      <a:pt x="4" y="5"/>
                      <a:pt x="2" y="5"/>
                    </a:cubicBezTo>
                    <a:cubicBezTo>
                      <a:pt x="1" y="5"/>
                      <a:pt x="0" y="4"/>
                      <a:pt x="0" y="4"/>
                    </a:cubicBezTo>
                    <a:cubicBezTo>
                      <a:pt x="0" y="2"/>
                      <a:pt x="2" y="2"/>
                      <a:pt x="3" y="0"/>
                    </a:cubicBezTo>
                    <a:cubicBezTo>
                      <a:pt x="4" y="1"/>
                      <a:pt x="5" y="1"/>
                      <a:pt x="6"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95" name="Google Shape;1295;p69"/>
              <p:cNvSpPr/>
              <p:nvPr/>
            </p:nvSpPr>
            <p:spPr>
              <a:xfrm>
                <a:off x="6841263" y="2847729"/>
                <a:ext cx="16110" cy="19827"/>
              </a:xfrm>
              <a:custGeom>
                <a:rect b="b" l="l" r="r" t="t"/>
                <a:pathLst>
                  <a:path extrusionOk="0" h="8" w="7">
                    <a:moveTo>
                      <a:pt x="0" y="4"/>
                    </a:moveTo>
                    <a:cubicBezTo>
                      <a:pt x="0" y="2"/>
                      <a:pt x="0" y="1"/>
                      <a:pt x="0" y="0"/>
                    </a:cubicBezTo>
                    <a:cubicBezTo>
                      <a:pt x="2" y="0"/>
                      <a:pt x="2" y="0"/>
                      <a:pt x="2" y="0"/>
                    </a:cubicBezTo>
                    <a:cubicBezTo>
                      <a:pt x="3" y="2"/>
                      <a:pt x="7" y="3"/>
                      <a:pt x="6" y="6"/>
                    </a:cubicBezTo>
                    <a:cubicBezTo>
                      <a:pt x="6" y="8"/>
                      <a:pt x="4" y="5"/>
                      <a:pt x="4" y="4"/>
                    </a:cubicBezTo>
                    <a:cubicBezTo>
                      <a:pt x="2" y="4"/>
                      <a:pt x="1" y="4"/>
                      <a:pt x="0" y="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96" name="Google Shape;1296;p69"/>
              <p:cNvSpPr/>
              <p:nvPr/>
            </p:nvSpPr>
            <p:spPr>
              <a:xfrm>
                <a:off x="6786738" y="2827902"/>
                <a:ext cx="24784" cy="24784"/>
              </a:xfrm>
              <a:custGeom>
                <a:rect b="b" l="l" r="r" t="t"/>
                <a:pathLst>
                  <a:path extrusionOk="0" h="10" w="10">
                    <a:moveTo>
                      <a:pt x="8" y="10"/>
                    </a:moveTo>
                    <a:cubicBezTo>
                      <a:pt x="6" y="10"/>
                      <a:pt x="0" y="0"/>
                      <a:pt x="0" y="0"/>
                    </a:cubicBezTo>
                    <a:cubicBezTo>
                      <a:pt x="3" y="0"/>
                      <a:pt x="3" y="0"/>
                      <a:pt x="3" y="0"/>
                    </a:cubicBezTo>
                    <a:cubicBezTo>
                      <a:pt x="6" y="2"/>
                      <a:pt x="9" y="2"/>
                      <a:pt x="9" y="5"/>
                    </a:cubicBezTo>
                    <a:cubicBezTo>
                      <a:pt x="10" y="7"/>
                      <a:pt x="9" y="10"/>
                      <a:pt x="8" y="1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97" name="Google Shape;1297;p69"/>
              <p:cNvSpPr/>
              <p:nvPr/>
            </p:nvSpPr>
            <p:spPr>
              <a:xfrm>
                <a:off x="6811523" y="2830380"/>
                <a:ext cx="7435" cy="2478"/>
              </a:xfrm>
              <a:custGeom>
                <a:rect b="b" l="l" r="r" t="t"/>
                <a:pathLst>
                  <a:path extrusionOk="0" h="1" w="3">
                    <a:moveTo>
                      <a:pt x="0" y="1"/>
                    </a:moveTo>
                    <a:cubicBezTo>
                      <a:pt x="1" y="1"/>
                      <a:pt x="2" y="1"/>
                      <a:pt x="3" y="1"/>
                    </a:cubicBezTo>
                    <a:cubicBezTo>
                      <a:pt x="2" y="0"/>
                      <a:pt x="1" y="1"/>
                      <a:pt x="0" y="1"/>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98" name="Google Shape;1298;p69"/>
              <p:cNvSpPr/>
              <p:nvPr/>
            </p:nvSpPr>
            <p:spPr>
              <a:xfrm>
                <a:off x="6776825" y="2578822"/>
                <a:ext cx="44611" cy="60721"/>
              </a:xfrm>
              <a:custGeom>
                <a:rect b="b" l="l" r="r" t="t"/>
                <a:pathLst>
                  <a:path extrusionOk="0" h="25" w="18">
                    <a:moveTo>
                      <a:pt x="5" y="25"/>
                    </a:moveTo>
                    <a:cubicBezTo>
                      <a:pt x="0" y="25"/>
                      <a:pt x="1" y="22"/>
                      <a:pt x="1" y="17"/>
                    </a:cubicBezTo>
                    <a:cubicBezTo>
                      <a:pt x="1" y="11"/>
                      <a:pt x="7" y="0"/>
                      <a:pt x="11" y="0"/>
                    </a:cubicBezTo>
                    <a:cubicBezTo>
                      <a:pt x="18" y="0"/>
                      <a:pt x="11" y="25"/>
                      <a:pt x="5" y="25"/>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299" name="Google Shape;1299;p69"/>
              <p:cNvSpPr/>
              <p:nvPr/>
            </p:nvSpPr>
            <p:spPr>
              <a:xfrm>
                <a:off x="6545094" y="2689111"/>
                <a:ext cx="50808" cy="40894"/>
              </a:xfrm>
              <a:custGeom>
                <a:rect b="b" l="l" r="r" t="t"/>
                <a:pathLst>
                  <a:path extrusionOk="0" h="17" w="21">
                    <a:moveTo>
                      <a:pt x="2" y="7"/>
                    </a:moveTo>
                    <a:cubicBezTo>
                      <a:pt x="4" y="7"/>
                      <a:pt x="14" y="0"/>
                      <a:pt x="17" y="0"/>
                    </a:cubicBezTo>
                    <a:cubicBezTo>
                      <a:pt x="19" y="0"/>
                      <a:pt x="21" y="2"/>
                      <a:pt x="21" y="4"/>
                    </a:cubicBezTo>
                    <a:cubicBezTo>
                      <a:pt x="21" y="8"/>
                      <a:pt x="12" y="17"/>
                      <a:pt x="8" y="17"/>
                    </a:cubicBezTo>
                    <a:cubicBezTo>
                      <a:pt x="4" y="17"/>
                      <a:pt x="2" y="15"/>
                      <a:pt x="2" y="11"/>
                    </a:cubicBezTo>
                    <a:cubicBezTo>
                      <a:pt x="2" y="9"/>
                      <a:pt x="0" y="7"/>
                      <a:pt x="2" y="7"/>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00" name="Google Shape;1300;p69"/>
              <p:cNvSpPr/>
              <p:nvPr/>
            </p:nvSpPr>
            <p:spPr>
              <a:xfrm>
                <a:off x="6322039" y="2601817"/>
                <a:ext cx="242882" cy="468970"/>
              </a:xfrm>
              <a:custGeom>
                <a:rect b="b" l="l" r="r" t="t"/>
                <a:pathLst>
                  <a:path extrusionOk="0" h="184" w="95">
                    <a:moveTo>
                      <a:pt x="8" y="112"/>
                    </a:moveTo>
                    <a:cubicBezTo>
                      <a:pt x="10" y="107"/>
                      <a:pt x="11" y="104"/>
                      <a:pt x="13" y="99"/>
                    </a:cubicBezTo>
                    <a:cubicBezTo>
                      <a:pt x="14" y="98"/>
                      <a:pt x="16" y="97"/>
                      <a:pt x="16" y="96"/>
                    </a:cubicBezTo>
                    <a:cubicBezTo>
                      <a:pt x="16" y="93"/>
                      <a:pt x="12" y="80"/>
                      <a:pt x="10" y="78"/>
                    </a:cubicBezTo>
                    <a:cubicBezTo>
                      <a:pt x="8" y="76"/>
                      <a:pt x="5" y="74"/>
                      <a:pt x="5" y="71"/>
                    </a:cubicBezTo>
                    <a:cubicBezTo>
                      <a:pt x="5" y="70"/>
                      <a:pt x="5" y="69"/>
                      <a:pt x="5" y="69"/>
                    </a:cubicBezTo>
                    <a:cubicBezTo>
                      <a:pt x="5" y="69"/>
                      <a:pt x="5" y="69"/>
                      <a:pt x="5" y="69"/>
                    </a:cubicBezTo>
                    <a:cubicBezTo>
                      <a:pt x="5" y="68"/>
                      <a:pt x="8" y="65"/>
                      <a:pt x="8" y="63"/>
                    </a:cubicBezTo>
                    <a:cubicBezTo>
                      <a:pt x="8" y="59"/>
                      <a:pt x="7" y="53"/>
                      <a:pt x="5" y="50"/>
                    </a:cubicBezTo>
                    <a:cubicBezTo>
                      <a:pt x="4" y="48"/>
                      <a:pt x="0" y="48"/>
                      <a:pt x="0" y="42"/>
                    </a:cubicBezTo>
                    <a:cubicBezTo>
                      <a:pt x="0" y="37"/>
                      <a:pt x="2" y="33"/>
                      <a:pt x="5" y="30"/>
                    </a:cubicBezTo>
                    <a:cubicBezTo>
                      <a:pt x="6" y="29"/>
                      <a:pt x="9" y="30"/>
                      <a:pt x="12" y="28"/>
                    </a:cubicBezTo>
                    <a:cubicBezTo>
                      <a:pt x="19" y="24"/>
                      <a:pt x="23" y="21"/>
                      <a:pt x="29" y="13"/>
                    </a:cubicBezTo>
                    <a:cubicBezTo>
                      <a:pt x="30" y="13"/>
                      <a:pt x="30" y="13"/>
                      <a:pt x="30" y="13"/>
                    </a:cubicBezTo>
                    <a:cubicBezTo>
                      <a:pt x="30" y="15"/>
                      <a:pt x="32" y="16"/>
                      <a:pt x="32" y="16"/>
                    </a:cubicBezTo>
                    <a:cubicBezTo>
                      <a:pt x="33" y="16"/>
                      <a:pt x="34" y="14"/>
                      <a:pt x="34" y="13"/>
                    </a:cubicBezTo>
                    <a:cubicBezTo>
                      <a:pt x="34" y="10"/>
                      <a:pt x="34" y="9"/>
                      <a:pt x="34" y="6"/>
                    </a:cubicBezTo>
                    <a:cubicBezTo>
                      <a:pt x="34" y="6"/>
                      <a:pt x="40" y="4"/>
                      <a:pt x="41" y="4"/>
                    </a:cubicBezTo>
                    <a:cubicBezTo>
                      <a:pt x="51" y="4"/>
                      <a:pt x="51" y="4"/>
                      <a:pt x="51" y="4"/>
                    </a:cubicBezTo>
                    <a:cubicBezTo>
                      <a:pt x="55" y="6"/>
                      <a:pt x="58" y="0"/>
                      <a:pt x="62" y="0"/>
                    </a:cubicBezTo>
                    <a:cubicBezTo>
                      <a:pt x="67" y="0"/>
                      <a:pt x="69" y="3"/>
                      <a:pt x="74" y="3"/>
                    </a:cubicBezTo>
                    <a:cubicBezTo>
                      <a:pt x="74" y="11"/>
                      <a:pt x="80" y="13"/>
                      <a:pt x="84" y="14"/>
                    </a:cubicBezTo>
                    <a:cubicBezTo>
                      <a:pt x="79" y="23"/>
                      <a:pt x="65" y="25"/>
                      <a:pt x="65" y="38"/>
                    </a:cubicBezTo>
                    <a:cubicBezTo>
                      <a:pt x="65" y="40"/>
                      <a:pt x="66" y="41"/>
                      <a:pt x="67" y="42"/>
                    </a:cubicBezTo>
                    <a:cubicBezTo>
                      <a:pt x="74" y="48"/>
                      <a:pt x="77" y="56"/>
                      <a:pt x="84" y="61"/>
                    </a:cubicBezTo>
                    <a:cubicBezTo>
                      <a:pt x="91" y="65"/>
                      <a:pt x="95" y="78"/>
                      <a:pt x="95" y="87"/>
                    </a:cubicBezTo>
                    <a:cubicBezTo>
                      <a:pt x="95" y="94"/>
                      <a:pt x="92" y="96"/>
                      <a:pt x="92" y="102"/>
                    </a:cubicBezTo>
                    <a:cubicBezTo>
                      <a:pt x="83" y="104"/>
                      <a:pt x="82" y="107"/>
                      <a:pt x="74" y="111"/>
                    </a:cubicBezTo>
                    <a:cubicBezTo>
                      <a:pt x="71" y="113"/>
                      <a:pt x="71" y="117"/>
                      <a:pt x="68" y="117"/>
                    </a:cubicBezTo>
                    <a:cubicBezTo>
                      <a:pt x="67" y="117"/>
                      <a:pt x="67" y="115"/>
                      <a:pt x="67" y="115"/>
                    </a:cubicBezTo>
                    <a:cubicBezTo>
                      <a:pt x="67" y="116"/>
                      <a:pt x="67" y="117"/>
                      <a:pt x="67" y="118"/>
                    </a:cubicBezTo>
                    <a:cubicBezTo>
                      <a:pt x="67" y="121"/>
                      <a:pt x="61" y="125"/>
                      <a:pt x="60" y="125"/>
                    </a:cubicBezTo>
                    <a:cubicBezTo>
                      <a:pt x="59" y="125"/>
                      <a:pt x="58" y="121"/>
                      <a:pt x="58" y="119"/>
                    </a:cubicBezTo>
                    <a:cubicBezTo>
                      <a:pt x="58" y="117"/>
                      <a:pt x="58" y="116"/>
                      <a:pt x="59" y="115"/>
                    </a:cubicBezTo>
                    <a:cubicBezTo>
                      <a:pt x="58" y="115"/>
                      <a:pt x="57" y="112"/>
                      <a:pt x="57" y="111"/>
                    </a:cubicBezTo>
                    <a:cubicBezTo>
                      <a:pt x="53" y="111"/>
                      <a:pt x="47" y="109"/>
                      <a:pt x="47" y="105"/>
                    </a:cubicBezTo>
                    <a:cubicBezTo>
                      <a:pt x="41" y="105"/>
                      <a:pt x="44" y="101"/>
                      <a:pt x="40" y="97"/>
                    </a:cubicBezTo>
                    <a:cubicBezTo>
                      <a:pt x="36" y="93"/>
                      <a:pt x="32" y="93"/>
                      <a:pt x="28" y="92"/>
                    </a:cubicBezTo>
                    <a:cubicBezTo>
                      <a:pt x="27" y="92"/>
                      <a:pt x="26" y="88"/>
                      <a:pt x="26" y="88"/>
                    </a:cubicBezTo>
                    <a:cubicBezTo>
                      <a:pt x="26" y="85"/>
                      <a:pt x="22" y="84"/>
                      <a:pt x="19" y="84"/>
                    </a:cubicBezTo>
                    <a:cubicBezTo>
                      <a:pt x="17" y="84"/>
                      <a:pt x="17" y="86"/>
                      <a:pt x="17" y="87"/>
                    </a:cubicBezTo>
                    <a:cubicBezTo>
                      <a:pt x="17" y="90"/>
                      <a:pt x="18" y="90"/>
                      <a:pt x="18" y="93"/>
                    </a:cubicBezTo>
                    <a:cubicBezTo>
                      <a:pt x="18" y="101"/>
                      <a:pt x="10" y="104"/>
                      <a:pt x="10" y="111"/>
                    </a:cubicBezTo>
                    <a:cubicBezTo>
                      <a:pt x="10" y="120"/>
                      <a:pt x="20" y="117"/>
                      <a:pt x="20" y="125"/>
                    </a:cubicBezTo>
                    <a:cubicBezTo>
                      <a:pt x="19" y="125"/>
                      <a:pt x="19" y="125"/>
                      <a:pt x="19" y="125"/>
                    </a:cubicBezTo>
                    <a:cubicBezTo>
                      <a:pt x="20" y="127"/>
                      <a:pt x="21" y="132"/>
                      <a:pt x="23" y="134"/>
                    </a:cubicBezTo>
                    <a:cubicBezTo>
                      <a:pt x="30" y="142"/>
                      <a:pt x="47" y="144"/>
                      <a:pt x="47" y="158"/>
                    </a:cubicBezTo>
                    <a:cubicBezTo>
                      <a:pt x="47" y="161"/>
                      <a:pt x="46" y="161"/>
                      <a:pt x="46" y="164"/>
                    </a:cubicBezTo>
                    <a:cubicBezTo>
                      <a:pt x="46" y="169"/>
                      <a:pt x="51" y="170"/>
                      <a:pt x="52" y="174"/>
                    </a:cubicBezTo>
                    <a:cubicBezTo>
                      <a:pt x="53" y="178"/>
                      <a:pt x="53" y="179"/>
                      <a:pt x="54" y="182"/>
                    </a:cubicBezTo>
                    <a:cubicBezTo>
                      <a:pt x="52" y="183"/>
                      <a:pt x="52" y="183"/>
                      <a:pt x="51" y="183"/>
                    </a:cubicBezTo>
                    <a:cubicBezTo>
                      <a:pt x="50" y="183"/>
                      <a:pt x="49" y="184"/>
                      <a:pt x="48" y="184"/>
                    </a:cubicBezTo>
                    <a:cubicBezTo>
                      <a:pt x="46" y="184"/>
                      <a:pt x="45" y="182"/>
                      <a:pt x="44" y="181"/>
                    </a:cubicBezTo>
                    <a:cubicBezTo>
                      <a:pt x="35" y="178"/>
                      <a:pt x="27" y="170"/>
                      <a:pt x="24" y="160"/>
                    </a:cubicBezTo>
                    <a:cubicBezTo>
                      <a:pt x="21" y="152"/>
                      <a:pt x="20" y="146"/>
                      <a:pt x="17" y="139"/>
                    </a:cubicBezTo>
                    <a:cubicBezTo>
                      <a:pt x="15" y="135"/>
                      <a:pt x="13" y="125"/>
                      <a:pt x="9" y="125"/>
                    </a:cubicBezTo>
                    <a:cubicBezTo>
                      <a:pt x="6" y="125"/>
                      <a:pt x="7" y="127"/>
                      <a:pt x="5" y="125"/>
                    </a:cubicBezTo>
                    <a:cubicBezTo>
                      <a:pt x="4" y="125"/>
                      <a:pt x="5" y="124"/>
                      <a:pt x="5" y="123"/>
                    </a:cubicBezTo>
                    <a:cubicBezTo>
                      <a:pt x="5" y="119"/>
                      <a:pt x="5" y="116"/>
                      <a:pt x="6" y="112"/>
                    </a:cubicBezTo>
                    <a:cubicBezTo>
                      <a:pt x="7" y="112"/>
                      <a:pt x="7" y="112"/>
                      <a:pt x="7" y="112"/>
                    </a:cubicBezTo>
                    <a:lnTo>
                      <a:pt x="8" y="112"/>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01" name="Google Shape;1301;p69"/>
              <p:cNvSpPr/>
              <p:nvPr/>
            </p:nvSpPr>
            <p:spPr>
              <a:xfrm>
                <a:off x="6283623" y="2987758"/>
                <a:ext cx="211904" cy="226774"/>
              </a:xfrm>
              <a:custGeom>
                <a:rect b="b" l="l" r="r" t="t"/>
                <a:pathLst>
                  <a:path extrusionOk="0" h="93" w="87">
                    <a:moveTo>
                      <a:pt x="39" y="48"/>
                    </a:moveTo>
                    <a:cubicBezTo>
                      <a:pt x="38" y="48"/>
                      <a:pt x="38" y="46"/>
                      <a:pt x="38" y="45"/>
                    </a:cubicBezTo>
                    <a:cubicBezTo>
                      <a:pt x="38" y="45"/>
                      <a:pt x="34" y="45"/>
                      <a:pt x="33" y="44"/>
                    </a:cubicBezTo>
                    <a:cubicBezTo>
                      <a:pt x="32" y="43"/>
                      <a:pt x="30" y="36"/>
                      <a:pt x="29" y="34"/>
                    </a:cubicBezTo>
                    <a:cubicBezTo>
                      <a:pt x="27" y="27"/>
                      <a:pt x="21" y="29"/>
                      <a:pt x="19" y="24"/>
                    </a:cubicBezTo>
                    <a:cubicBezTo>
                      <a:pt x="17" y="21"/>
                      <a:pt x="16" y="19"/>
                      <a:pt x="14" y="16"/>
                    </a:cubicBezTo>
                    <a:cubicBezTo>
                      <a:pt x="13" y="13"/>
                      <a:pt x="10" y="14"/>
                      <a:pt x="8" y="13"/>
                    </a:cubicBezTo>
                    <a:cubicBezTo>
                      <a:pt x="5" y="13"/>
                      <a:pt x="1" y="5"/>
                      <a:pt x="0" y="2"/>
                    </a:cubicBezTo>
                    <a:cubicBezTo>
                      <a:pt x="0" y="0"/>
                      <a:pt x="0" y="0"/>
                      <a:pt x="0" y="0"/>
                    </a:cubicBezTo>
                    <a:cubicBezTo>
                      <a:pt x="0" y="0"/>
                      <a:pt x="1" y="0"/>
                      <a:pt x="2" y="0"/>
                    </a:cubicBezTo>
                    <a:cubicBezTo>
                      <a:pt x="5" y="0"/>
                      <a:pt x="5" y="1"/>
                      <a:pt x="7" y="2"/>
                    </a:cubicBezTo>
                    <a:cubicBezTo>
                      <a:pt x="17" y="2"/>
                      <a:pt x="17" y="2"/>
                      <a:pt x="17" y="2"/>
                    </a:cubicBezTo>
                    <a:cubicBezTo>
                      <a:pt x="23" y="4"/>
                      <a:pt x="25" y="8"/>
                      <a:pt x="27" y="13"/>
                    </a:cubicBezTo>
                    <a:cubicBezTo>
                      <a:pt x="28" y="14"/>
                      <a:pt x="29" y="14"/>
                      <a:pt x="31" y="14"/>
                    </a:cubicBezTo>
                    <a:cubicBezTo>
                      <a:pt x="35" y="16"/>
                      <a:pt x="37" y="19"/>
                      <a:pt x="40" y="22"/>
                    </a:cubicBezTo>
                    <a:cubicBezTo>
                      <a:pt x="45" y="28"/>
                      <a:pt x="48" y="31"/>
                      <a:pt x="56" y="34"/>
                    </a:cubicBezTo>
                    <a:cubicBezTo>
                      <a:pt x="61" y="35"/>
                      <a:pt x="66" y="37"/>
                      <a:pt x="66" y="41"/>
                    </a:cubicBezTo>
                    <a:cubicBezTo>
                      <a:pt x="66" y="41"/>
                      <a:pt x="65" y="42"/>
                      <a:pt x="65" y="43"/>
                    </a:cubicBezTo>
                    <a:cubicBezTo>
                      <a:pt x="66" y="43"/>
                      <a:pt x="66" y="43"/>
                      <a:pt x="67" y="43"/>
                    </a:cubicBezTo>
                    <a:cubicBezTo>
                      <a:pt x="68" y="43"/>
                      <a:pt x="69" y="44"/>
                      <a:pt x="70" y="45"/>
                    </a:cubicBezTo>
                    <a:cubicBezTo>
                      <a:pt x="69" y="48"/>
                      <a:pt x="69" y="48"/>
                      <a:pt x="69" y="48"/>
                    </a:cubicBezTo>
                    <a:cubicBezTo>
                      <a:pt x="69" y="52"/>
                      <a:pt x="71" y="53"/>
                      <a:pt x="74" y="53"/>
                    </a:cubicBezTo>
                    <a:cubicBezTo>
                      <a:pt x="74" y="59"/>
                      <a:pt x="78" y="60"/>
                      <a:pt x="81" y="64"/>
                    </a:cubicBezTo>
                    <a:cubicBezTo>
                      <a:pt x="83" y="65"/>
                      <a:pt x="87" y="66"/>
                      <a:pt x="87" y="69"/>
                    </a:cubicBezTo>
                    <a:cubicBezTo>
                      <a:pt x="87" y="73"/>
                      <a:pt x="87" y="75"/>
                      <a:pt x="87" y="81"/>
                    </a:cubicBezTo>
                    <a:cubicBezTo>
                      <a:pt x="84" y="82"/>
                      <a:pt x="85" y="86"/>
                      <a:pt x="85" y="89"/>
                    </a:cubicBezTo>
                    <a:cubicBezTo>
                      <a:pt x="85" y="93"/>
                      <a:pt x="79" y="93"/>
                      <a:pt x="77" y="93"/>
                    </a:cubicBezTo>
                    <a:cubicBezTo>
                      <a:pt x="76" y="93"/>
                      <a:pt x="71" y="86"/>
                      <a:pt x="71" y="86"/>
                    </a:cubicBezTo>
                    <a:cubicBezTo>
                      <a:pt x="65" y="80"/>
                      <a:pt x="60" y="78"/>
                      <a:pt x="55" y="73"/>
                    </a:cubicBezTo>
                    <a:cubicBezTo>
                      <a:pt x="49" y="67"/>
                      <a:pt x="47" y="62"/>
                      <a:pt x="44" y="55"/>
                    </a:cubicBezTo>
                    <a:cubicBezTo>
                      <a:pt x="43" y="54"/>
                      <a:pt x="40" y="48"/>
                      <a:pt x="39" y="48"/>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02" name="Google Shape;1302;p69"/>
              <p:cNvSpPr/>
              <p:nvPr/>
            </p:nvSpPr>
            <p:spPr>
              <a:xfrm>
                <a:off x="6970140" y="2390463"/>
                <a:ext cx="47090" cy="60721"/>
              </a:xfrm>
              <a:custGeom>
                <a:rect b="b" l="l" r="r" t="t"/>
                <a:pathLst>
                  <a:path extrusionOk="0" h="25" w="19">
                    <a:moveTo>
                      <a:pt x="7" y="15"/>
                    </a:moveTo>
                    <a:cubicBezTo>
                      <a:pt x="8" y="11"/>
                      <a:pt x="8" y="11"/>
                      <a:pt x="8" y="11"/>
                    </a:cubicBezTo>
                    <a:cubicBezTo>
                      <a:pt x="7" y="10"/>
                      <a:pt x="6" y="8"/>
                      <a:pt x="6" y="7"/>
                    </a:cubicBezTo>
                    <a:cubicBezTo>
                      <a:pt x="6" y="8"/>
                      <a:pt x="6" y="8"/>
                      <a:pt x="6" y="9"/>
                    </a:cubicBezTo>
                    <a:cubicBezTo>
                      <a:pt x="5" y="9"/>
                      <a:pt x="4" y="11"/>
                      <a:pt x="3" y="11"/>
                    </a:cubicBezTo>
                    <a:cubicBezTo>
                      <a:pt x="1" y="11"/>
                      <a:pt x="0" y="9"/>
                      <a:pt x="0" y="7"/>
                    </a:cubicBezTo>
                    <a:cubicBezTo>
                      <a:pt x="0" y="6"/>
                      <a:pt x="8" y="0"/>
                      <a:pt x="9" y="0"/>
                    </a:cubicBezTo>
                    <a:cubicBezTo>
                      <a:pt x="11" y="0"/>
                      <a:pt x="13" y="2"/>
                      <a:pt x="16" y="2"/>
                    </a:cubicBezTo>
                    <a:cubicBezTo>
                      <a:pt x="16" y="3"/>
                      <a:pt x="16" y="5"/>
                      <a:pt x="17" y="5"/>
                    </a:cubicBezTo>
                    <a:cubicBezTo>
                      <a:pt x="19" y="8"/>
                      <a:pt x="19" y="8"/>
                      <a:pt x="19" y="8"/>
                    </a:cubicBezTo>
                    <a:cubicBezTo>
                      <a:pt x="19" y="8"/>
                      <a:pt x="19" y="10"/>
                      <a:pt x="19" y="11"/>
                    </a:cubicBezTo>
                    <a:cubicBezTo>
                      <a:pt x="18" y="11"/>
                      <a:pt x="17" y="11"/>
                      <a:pt x="17" y="11"/>
                    </a:cubicBezTo>
                    <a:cubicBezTo>
                      <a:pt x="16" y="16"/>
                      <a:pt x="13" y="25"/>
                      <a:pt x="9" y="25"/>
                    </a:cubicBezTo>
                    <a:cubicBezTo>
                      <a:pt x="8" y="25"/>
                      <a:pt x="8" y="23"/>
                      <a:pt x="8" y="22"/>
                    </a:cubicBezTo>
                    <a:cubicBezTo>
                      <a:pt x="8" y="24"/>
                      <a:pt x="8" y="24"/>
                      <a:pt x="8" y="24"/>
                    </a:cubicBezTo>
                    <a:cubicBezTo>
                      <a:pt x="6" y="24"/>
                      <a:pt x="4" y="20"/>
                      <a:pt x="4" y="19"/>
                    </a:cubicBezTo>
                    <a:cubicBezTo>
                      <a:pt x="4" y="19"/>
                      <a:pt x="7" y="15"/>
                      <a:pt x="7" y="15"/>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03" name="Google Shape;1303;p69"/>
              <p:cNvSpPr/>
              <p:nvPr/>
            </p:nvSpPr>
            <p:spPr>
              <a:xfrm>
                <a:off x="7024665" y="2375593"/>
                <a:ext cx="53286" cy="39654"/>
              </a:xfrm>
              <a:custGeom>
                <a:rect b="b" l="l" r="r" t="t"/>
                <a:pathLst>
                  <a:path extrusionOk="0" h="16" w="22">
                    <a:moveTo>
                      <a:pt x="15" y="10"/>
                    </a:moveTo>
                    <a:cubicBezTo>
                      <a:pt x="13" y="10"/>
                      <a:pt x="12" y="9"/>
                      <a:pt x="11" y="8"/>
                    </a:cubicBezTo>
                    <a:cubicBezTo>
                      <a:pt x="9" y="11"/>
                      <a:pt x="8" y="16"/>
                      <a:pt x="4" y="16"/>
                    </a:cubicBezTo>
                    <a:cubicBezTo>
                      <a:pt x="3" y="16"/>
                      <a:pt x="2" y="13"/>
                      <a:pt x="3" y="11"/>
                    </a:cubicBezTo>
                    <a:cubicBezTo>
                      <a:pt x="1" y="10"/>
                      <a:pt x="0" y="10"/>
                      <a:pt x="0" y="8"/>
                    </a:cubicBezTo>
                    <a:cubicBezTo>
                      <a:pt x="0" y="8"/>
                      <a:pt x="6" y="4"/>
                      <a:pt x="6" y="4"/>
                    </a:cubicBezTo>
                    <a:cubicBezTo>
                      <a:pt x="11" y="5"/>
                      <a:pt x="11" y="0"/>
                      <a:pt x="15" y="0"/>
                    </a:cubicBezTo>
                    <a:cubicBezTo>
                      <a:pt x="22" y="0"/>
                      <a:pt x="18" y="10"/>
                      <a:pt x="15" y="1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04" name="Google Shape;1304;p69"/>
              <p:cNvSpPr/>
              <p:nvPr/>
            </p:nvSpPr>
            <p:spPr>
              <a:xfrm>
                <a:off x="6994924" y="2216975"/>
                <a:ext cx="224296" cy="180923"/>
              </a:xfrm>
              <a:custGeom>
                <a:rect b="b" l="l" r="r" t="t"/>
                <a:pathLst>
                  <a:path extrusionOk="0" h="74" w="92">
                    <a:moveTo>
                      <a:pt x="36" y="71"/>
                    </a:moveTo>
                    <a:cubicBezTo>
                      <a:pt x="35" y="71"/>
                      <a:pt x="36" y="70"/>
                      <a:pt x="36" y="69"/>
                    </a:cubicBezTo>
                    <a:cubicBezTo>
                      <a:pt x="36" y="67"/>
                      <a:pt x="37" y="65"/>
                      <a:pt x="37" y="64"/>
                    </a:cubicBezTo>
                    <a:cubicBezTo>
                      <a:pt x="34" y="63"/>
                      <a:pt x="32" y="62"/>
                      <a:pt x="29" y="62"/>
                    </a:cubicBezTo>
                    <a:cubicBezTo>
                      <a:pt x="27" y="62"/>
                      <a:pt x="27" y="64"/>
                      <a:pt x="26" y="64"/>
                    </a:cubicBezTo>
                    <a:cubicBezTo>
                      <a:pt x="23" y="65"/>
                      <a:pt x="22" y="64"/>
                      <a:pt x="19" y="65"/>
                    </a:cubicBezTo>
                    <a:cubicBezTo>
                      <a:pt x="16" y="67"/>
                      <a:pt x="11" y="69"/>
                      <a:pt x="5" y="69"/>
                    </a:cubicBezTo>
                    <a:cubicBezTo>
                      <a:pt x="2" y="69"/>
                      <a:pt x="0" y="69"/>
                      <a:pt x="0" y="68"/>
                    </a:cubicBezTo>
                    <a:cubicBezTo>
                      <a:pt x="0" y="67"/>
                      <a:pt x="3" y="66"/>
                      <a:pt x="4" y="66"/>
                    </a:cubicBezTo>
                    <a:cubicBezTo>
                      <a:pt x="10" y="62"/>
                      <a:pt x="13" y="55"/>
                      <a:pt x="20" y="55"/>
                    </a:cubicBezTo>
                    <a:cubicBezTo>
                      <a:pt x="29" y="55"/>
                      <a:pt x="31" y="55"/>
                      <a:pt x="38" y="55"/>
                    </a:cubicBezTo>
                    <a:cubicBezTo>
                      <a:pt x="43" y="55"/>
                      <a:pt x="45" y="46"/>
                      <a:pt x="47" y="46"/>
                    </a:cubicBezTo>
                    <a:cubicBezTo>
                      <a:pt x="48" y="46"/>
                      <a:pt x="51" y="39"/>
                      <a:pt x="52" y="38"/>
                    </a:cubicBezTo>
                    <a:cubicBezTo>
                      <a:pt x="51" y="39"/>
                      <a:pt x="51" y="40"/>
                      <a:pt x="51" y="42"/>
                    </a:cubicBezTo>
                    <a:cubicBezTo>
                      <a:pt x="51" y="42"/>
                      <a:pt x="52" y="43"/>
                      <a:pt x="52" y="43"/>
                    </a:cubicBezTo>
                    <a:cubicBezTo>
                      <a:pt x="56" y="43"/>
                      <a:pt x="57" y="40"/>
                      <a:pt x="60" y="39"/>
                    </a:cubicBezTo>
                    <a:cubicBezTo>
                      <a:pt x="66" y="37"/>
                      <a:pt x="76" y="25"/>
                      <a:pt x="76" y="16"/>
                    </a:cubicBezTo>
                    <a:cubicBezTo>
                      <a:pt x="76" y="14"/>
                      <a:pt x="75" y="14"/>
                      <a:pt x="75" y="12"/>
                    </a:cubicBezTo>
                    <a:cubicBezTo>
                      <a:pt x="75" y="9"/>
                      <a:pt x="78" y="2"/>
                      <a:pt x="82" y="2"/>
                    </a:cubicBezTo>
                    <a:cubicBezTo>
                      <a:pt x="82" y="2"/>
                      <a:pt x="82" y="5"/>
                      <a:pt x="85" y="3"/>
                    </a:cubicBezTo>
                    <a:cubicBezTo>
                      <a:pt x="85" y="3"/>
                      <a:pt x="85" y="2"/>
                      <a:pt x="85" y="2"/>
                    </a:cubicBezTo>
                    <a:cubicBezTo>
                      <a:pt x="84" y="2"/>
                      <a:pt x="83" y="0"/>
                      <a:pt x="84" y="0"/>
                    </a:cubicBezTo>
                    <a:cubicBezTo>
                      <a:pt x="86" y="0"/>
                      <a:pt x="87" y="0"/>
                      <a:pt x="87" y="1"/>
                    </a:cubicBezTo>
                    <a:cubicBezTo>
                      <a:pt x="88" y="3"/>
                      <a:pt x="88" y="5"/>
                      <a:pt x="88" y="7"/>
                    </a:cubicBezTo>
                    <a:cubicBezTo>
                      <a:pt x="88" y="11"/>
                      <a:pt x="92" y="13"/>
                      <a:pt x="92" y="17"/>
                    </a:cubicBezTo>
                    <a:cubicBezTo>
                      <a:pt x="92" y="22"/>
                      <a:pt x="88" y="22"/>
                      <a:pt x="88" y="26"/>
                    </a:cubicBezTo>
                    <a:cubicBezTo>
                      <a:pt x="88" y="26"/>
                      <a:pt x="88" y="27"/>
                      <a:pt x="88" y="28"/>
                    </a:cubicBezTo>
                    <a:cubicBezTo>
                      <a:pt x="87" y="28"/>
                      <a:pt x="86" y="28"/>
                      <a:pt x="85" y="28"/>
                    </a:cubicBezTo>
                    <a:cubicBezTo>
                      <a:pt x="83" y="29"/>
                      <a:pt x="83" y="38"/>
                      <a:pt x="83" y="41"/>
                    </a:cubicBezTo>
                    <a:cubicBezTo>
                      <a:pt x="83" y="44"/>
                      <a:pt x="80" y="45"/>
                      <a:pt x="80" y="49"/>
                    </a:cubicBezTo>
                    <a:cubicBezTo>
                      <a:pt x="80" y="52"/>
                      <a:pt x="81" y="53"/>
                      <a:pt x="82" y="55"/>
                    </a:cubicBezTo>
                    <a:cubicBezTo>
                      <a:pt x="78" y="56"/>
                      <a:pt x="78" y="59"/>
                      <a:pt x="75" y="60"/>
                    </a:cubicBezTo>
                    <a:cubicBezTo>
                      <a:pt x="74" y="58"/>
                      <a:pt x="75" y="58"/>
                      <a:pt x="75" y="56"/>
                    </a:cubicBezTo>
                    <a:cubicBezTo>
                      <a:pt x="71" y="58"/>
                      <a:pt x="69" y="59"/>
                      <a:pt x="67" y="63"/>
                    </a:cubicBezTo>
                    <a:cubicBezTo>
                      <a:pt x="67" y="63"/>
                      <a:pt x="66" y="62"/>
                      <a:pt x="66" y="61"/>
                    </a:cubicBezTo>
                    <a:cubicBezTo>
                      <a:pt x="63" y="61"/>
                      <a:pt x="63" y="61"/>
                      <a:pt x="63" y="61"/>
                    </a:cubicBezTo>
                    <a:cubicBezTo>
                      <a:pt x="61" y="63"/>
                      <a:pt x="60" y="65"/>
                      <a:pt x="57" y="65"/>
                    </a:cubicBezTo>
                    <a:cubicBezTo>
                      <a:pt x="51" y="65"/>
                      <a:pt x="52" y="60"/>
                      <a:pt x="49" y="60"/>
                    </a:cubicBezTo>
                    <a:cubicBezTo>
                      <a:pt x="48" y="60"/>
                      <a:pt x="47" y="61"/>
                      <a:pt x="47" y="62"/>
                    </a:cubicBezTo>
                    <a:cubicBezTo>
                      <a:pt x="47" y="63"/>
                      <a:pt x="50" y="67"/>
                      <a:pt x="50" y="67"/>
                    </a:cubicBezTo>
                    <a:cubicBezTo>
                      <a:pt x="49" y="67"/>
                      <a:pt x="48" y="67"/>
                      <a:pt x="47" y="67"/>
                    </a:cubicBezTo>
                    <a:cubicBezTo>
                      <a:pt x="45" y="67"/>
                      <a:pt x="42" y="71"/>
                      <a:pt x="40" y="74"/>
                    </a:cubicBezTo>
                    <a:cubicBezTo>
                      <a:pt x="38" y="74"/>
                      <a:pt x="38" y="71"/>
                      <a:pt x="36" y="71"/>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05" name="Google Shape;1305;p69"/>
              <p:cNvSpPr/>
              <p:nvPr/>
            </p:nvSpPr>
            <p:spPr>
              <a:xfrm>
                <a:off x="7178326" y="2116600"/>
                <a:ext cx="112768" cy="95419"/>
              </a:xfrm>
              <a:custGeom>
                <a:rect b="b" l="l" r="r" t="t"/>
                <a:pathLst>
                  <a:path extrusionOk="0" h="39" w="46">
                    <a:moveTo>
                      <a:pt x="6" y="21"/>
                    </a:moveTo>
                    <a:cubicBezTo>
                      <a:pt x="7" y="21"/>
                      <a:pt x="8" y="21"/>
                      <a:pt x="9" y="21"/>
                    </a:cubicBezTo>
                    <a:cubicBezTo>
                      <a:pt x="14" y="21"/>
                      <a:pt x="16" y="10"/>
                      <a:pt x="16" y="6"/>
                    </a:cubicBezTo>
                    <a:cubicBezTo>
                      <a:pt x="16" y="5"/>
                      <a:pt x="14" y="5"/>
                      <a:pt x="14" y="3"/>
                    </a:cubicBezTo>
                    <a:cubicBezTo>
                      <a:pt x="14" y="1"/>
                      <a:pt x="16" y="1"/>
                      <a:pt x="16" y="0"/>
                    </a:cubicBezTo>
                    <a:cubicBezTo>
                      <a:pt x="24" y="5"/>
                      <a:pt x="27" y="14"/>
                      <a:pt x="39" y="14"/>
                    </a:cubicBezTo>
                    <a:cubicBezTo>
                      <a:pt x="41" y="14"/>
                      <a:pt x="43" y="12"/>
                      <a:pt x="45" y="13"/>
                    </a:cubicBezTo>
                    <a:cubicBezTo>
                      <a:pt x="44" y="15"/>
                      <a:pt x="43" y="15"/>
                      <a:pt x="43" y="17"/>
                    </a:cubicBezTo>
                    <a:cubicBezTo>
                      <a:pt x="43" y="19"/>
                      <a:pt x="45" y="20"/>
                      <a:pt x="46" y="21"/>
                    </a:cubicBezTo>
                    <a:cubicBezTo>
                      <a:pt x="44" y="22"/>
                      <a:pt x="42" y="23"/>
                      <a:pt x="37" y="23"/>
                    </a:cubicBezTo>
                    <a:cubicBezTo>
                      <a:pt x="31" y="23"/>
                      <a:pt x="29" y="30"/>
                      <a:pt x="27" y="33"/>
                    </a:cubicBezTo>
                    <a:cubicBezTo>
                      <a:pt x="22" y="30"/>
                      <a:pt x="20" y="30"/>
                      <a:pt x="15" y="27"/>
                    </a:cubicBezTo>
                    <a:cubicBezTo>
                      <a:pt x="14" y="27"/>
                      <a:pt x="13" y="28"/>
                      <a:pt x="13" y="29"/>
                    </a:cubicBezTo>
                    <a:cubicBezTo>
                      <a:pt x="9" y="29"/>
                      <a:pt x="4" y="26"/>
                      <a:pt x="4" y="31"/>
                    </a:cubicBezTo>
                    <a:cubicBezTo>
                      <a:pt x="4" y="34"/>
                      <a:pt x="8" y="34"/>
                      <a:pt x="10" y="35"/>
                    </a:cubicBezTo>
                    <a:cubicBezTo>
                      <a:pt x="7" y="38"/>
                      <a:pt x="5" y="37"/>
                      <a:pt x="3" y="39"/>
                    </a:cubicBezTo>
                    <a:cubicBezTo>
                      <a:pt x="1" y="39"/>
                      <a:pt x="1" y="39"/>
                      <a:pt x="1" y="39"/>
                    </a:cubicBezTo>
                    <a:cubicBezTo>
                      <a:pt x="1" y="38"/>
                      <a:pt x="1" y="33"/>
                      <a:pt x="1" y="33"/>
                    </a:cubicBezTo>
                    <a:cubicBezTo>
                      <a:pt x="1" y="32"/>
                      <a:pt x="0" y="31"/>
                      <a:pt x="0" y="30"/>
                    </a:cubicBezTo>
                    <a:cubicBezTo>
                      <a:pt x="0" y="27"/>
                      <a:pt x="4" y="25"/>
                      <a:pt x="5" y="23"/>
                    </a:cubicBezTo>
                    <a:cubicBezTo>
                      <a:pt x="5" y="20"/>
                      <a:pt x="5" y="20"/>
                      <a:pt x="5" y="20"/>
                    </a:cubicBezTo>
                    <a:cubicBezTo>
                      <a:pt x="5" y="21"/>
                      <a:pt x="6" y="21"/>
                      <a:pt x="7" y="22"/>
                    </a:cubicBezTo>
                    <a:lnTo>
                      <a:pt x="6" y="21"/>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06" name="Google Shape;1306;p69"/>
              <p:cNvSpPr/>
              <p:nvPr/>
            </p:nvSpPr>
            <p:spPr>
              <a:xfrm>
                <a:off x="7288615" y="2137666"/>
                <a:ext cx="19827" cy="19827"/>
              </a:xfrm>
              <a:custGeom>
                <a:rect b="b" l="l" r="r" t="t"/>
                <a:pathLst>
                  <a:path extrusionOk="0" h="8" w="8">
                    <a:moveTo>
                      <a:pt x="7" y="0"/>
                    </a:moveTo>
                    <a:cubicBezTo>
                      <a:pt x="8" y="2"/>
                      <a:pt x="8" y="2"/>
                      <a:pt x="8" y="2"/>
                    </a:cubicBezTo>
                    <a:cubicBezTo>
                      <a:pt x="7" y="3"/>
                      <a:pt x="4" y="8"/>
                      <a:pt x="1" y="8"/>
                    </a:cubicBezTo>
                    <a:cubicBezTo>
                      <a:pt x="0" y="8"/>
                      <a:pt x="0" y="6"/>
                      <a:pt x="1" y="5"/>
                    </a:cubicBezTo>
                    <a:cubicBezTo>
                      <a:pt x="2" y="3"/>
                      <a:pt x="5" y="1"/>
                      <a:pt x="8" y="1"/>
                    </a:cubicBezTo>
                    <a:lnTo>
                      <a:pt x="7" y="0"/>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07" name="Google Shape;1307;p69"/>
              <p:cNvSpPr/>
              <p:nvPr/>
            </p:nvSpPr>
            <p:spPr>
              <a:xfrm>
                <a:off x="7327030" y="2114122"/>
                <a:ext cx="27262" cy="19827"/>
              </a:xfrm>
              <a:custGeom>
                <a:rect b="b" l="l" r="r" t="t"/>
                <a:pathLst>
                  <a:path extrusionOk="0" h="8" w="11">
                    <a:moveTo>
                      <a:pt x="11" y="2"/>
                    </a:moveTo>
                    <a:cubicBezTo>
                      <a:pt x="5" y="2"/>
                      <a:pt x="5" y="8"/>
                      <a:pt x="1" y="8"/>
                    </a:cubicBezTo>
                    <a:cubicBezTo>
                      <a:pt x="0" y="8"/>
                      <a:pt x="1" y="7"/>
                      <a:pt x="1" y="6"/>
                    </a:cubicBezTo>
                    <a:cubicBezTo>
                      <a:pt x="1" y="6"/>
                      <a:pt x="3" y="0"/>
                      <a:pt x="7" y="0"/>
                    </a:cubicBezTo>
                    <a:cubicBezTo>
                      <a:pt x="9" y="0"/>
                      <a:pt x="10" y="0"/>
                      <a:pt x="11" y="0"/>
                    </a:cubicBezTo>
                    <a:lnTo>
                      <a:pt x="11" y="2"/>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08" name="Google Shape;1308;p69"/>
              <p:cNvSpPr/>
              <p:nvPr/>
            </p:nvSpPr>
            <p:spPr>
              <a:xfrm>
                <a:off x="7376598" y="2094294"/>
                <a:ext cx="12392" cy="14870"/>
              </a:xfrm>
              <a:custGeom>
                <a:rect b="b" l="l" r="r" t="t"/>
                <a:pathLst>
                  <a:path extrusionOk="0" h="6" w="5">
                    <a:moveTo>
                      <a:pt x="0" y="4"/>
                    </a:moveTo>
                    <a:cubicBezTo>
                      <a:pt x="1" y="4"/>
                      <a:pt x="0" y="2"/>
                      <a:pt x="1" y="2"/>
                    </a:cubicBezTo>
                    <a:cubicBezTo>
                      <a:pt x="1" y="0"/>
                      <a:pt x="5" y="0"/>
                      <a:pt x="5" y="0"/>
                    </a:cubicBezTo>
                    <a:cubicBezTo>
                      <a:pt x="5" y="2"/>
                      <a:pt x="3" y="6"/>
                      <a:pt x="0" y="6"/>
                    </a:cubicBezTo>
                    <a:cubicBezTo>
                      <a:pt x="0" y="6"/>
                      <a:pt x="0" y="4"/>
                      <a:pt x="0" y="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09" name="Google Shape;1309;p69"/>
              <p:cNvSpPr/>
              <p:nvPr/>
            </p:nvSpPr>
            <p:spPr>
              <a:xfrm>
                <a:off x="7213024" y="1878673"/>
                <a:ext cx="55764" cy="220578"/>
              </a:xfrm>
              <a:custGeom>
                <a:rect b="b" l="l" r="r" t="t"/>
                <a:pathLst>
                  <a:path extrusionOk="0" h="90" w="23">
                    <a:moveTo>
                      <a:pt x="17" y="55"/>
                    </a:moveTo>
                    <a:cubicBezTo>
                      <a:pt x="10" y="55"/>
                      <a:pt x="9" y="64"/>
                      <a:pt x="9" y="72"/>
                    </a:cubicBezTo>
                    <a:cubicBezTo>
                      <a:pt x="9" y="78"/>
                      <a:pt x="15" y="81"/>
                      <a:pt x="17" y="86"/>
                    </a:cubicBezTo>
                    <a:cubicBezTo>
                      <a:pt x="17" y="86"/>
                      <a:pt x="17" y="87"/>
                      <a:pt x="16" y="87"/>
                    </a:cubicBezTo>
                    <a:cubicBezTo>
                      <a:pt x="15" y="87"/>
                      <a:pt x="14" y="85"/>
                      <a:pt x="13" y="84"/>
                    </a:cubicBezTo>
                    <a:cubicBezTo>
                      <a:pt x="13" y="84"/>
                      <a:pt x="11" y="84"/>
                      <a:pt x="11" y="84"/>
                    </a:cubicBezTo>
                    <a:cubicBezTo>
                      <a:pt x="7" y="84"/>
                      <a:pt x="7" y="90"/>
                      <a:pt x="4" y="90"/>
                    </a:cubicBezTo>
                    <a:cubicBezTo>
                      <a:pt x="3" y="90"/>
                      <a:pt x="4" y="83"/>
                      <a:pt x="4" y="82"/>
                    </a:cubicBezTo>
                    <a:cubicBezTo>
                      <a:pt x="4" y="77"/>
                      <a:pt x="5" y="73"/>
                      <a:pt x="5" y="69"/>
                    </a:cubicBezTo>
                    <a:cubicBezTo>
                      <a:pt x="5" y="65"/>
                      <a:pt x="3" y="64"/>
                      <a:pt x="3" y="61"/>
                    </a:cubicBezTo>
                    <a:cubicBezTo>
                      <a:pt x="3" y="56"/>
                      <a:pt x="4" y="55"/>
                      <a:pt x="4" y="52"/>
                    </a:cubicBezTo>
                    <a:cubicBezTo>
                      <a:pt x="4" y="44"/>
                      <a:pt x="4" y="42"/>
                      <a:pt x="4" y="35"/>
                    </a:cubicBezTo>
                    <a:cubicBezTo>
                      <a:pt x="4" y="31"/>
                      <a:pt x="0" y="29"/>
                      <a:pt x="0" y="25"/>
                    </a:cubicBezTo>
                    <a:cubicBezTo>
                      <a:pt x="0" y="19"/>
                      <a:pt x="2" y="11"/>
                      <a:pt x="6" y="10"/>
                    </a:cubicBezTo>
                    <a:cubicBezTo>
                      <a:pt x="6" y="8"/>
                      <a:pt x="7" y="8"/>
                      <a:pt x="7" y="6"/>
                    </a:cubicBezTo>
                    <a:cubicBezTo>
                      <a:pt x="7" y="3"/>
                      <a:pt x="7" y="3"/>
                      <a:pt x="7" y="0"/>
                    </a:cubicBezTo>
                    <a:cubicBezTo>
                      <a:pt x="8" y="0"/>
                      <a:pt x="9" y="0"/>
                      <a:pt x="9" y="0"/>
                    </a:cubicBezTo>
                    <a:cubicBezTo>
                      <a:pt x="9" y="6"/>
                      <a:pt x="12" y="10"/>
                      <a:pt x="13" y="13"/>
                    </a:cubicBezTo>
                    <a:cubicBezTo>
                      <a:pt x="14" y="17"/>
                      <a:pt x="12" y="20"/>
                      <a:pt x="14" y="24"/>
                    </a:cubicBezTo>
                    <a:cubicBezTo>
                      <a:pt x="14" y="31"/>
                      <a:pt x="14" y="31"/>
                      <a:pt x="14" y="31"/>
                    </a:cubicBezTo>
                    <a:cubicBezTo>
                      <a:pt x="13" y="34"/>
                      <a:pt x="15" y="37"/>
                      <a:pt x="16" y="39"/>
                    </a:cubicBezTo>
                    <a:cubicBezTo>
                      <a:pt x="18" y="46"/>
                      <a:pt x="22" y="52"/>
                      <a:pt x="23" y="59"/>
                    </a:cubicBezTo>
                    <a:cubicBezTo>
                      <a:pt x="22" y="57"/>
                      <a:pt x="20" y="55"/>
                      <a:pt x="17" y="55"/>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10" name="Google Shape;1310;p69"/>
              <p:cNvSpPr/>
              <p:nvPr/>
            </p:nvSpPr>
            <p:spPr>
              <a:xfrm>
                <a:off x="5405029" y="1117804"/>
                <a:ext cx="351933" cy="256515"/>
              </a:xfrm>
              <a:custGeom>
                <a:rect b="b" l="l" r="r" t="t"/>
                <a:pathLst>
                  <a:path extrusionOk="0" h="105" w="144">
                    <a:moveTo>
                      <a:pt x="50" y="104"/>
                    </a:moveTo>
                    <a:cubicBezTo>
                      <a:pt x="44" y="98"/>
                      <a:pt x="33" y="96"/>
                      <a:pt x="33" y="85"/>
                    </a:cubicBezTo>
                    <a:cubicBezTo>
                      <a:pt x="33" y="66"/>
                      <a:pt x="53" y="47"/>
                      <a:pt x="68" y="43"/>
                    </a:cubicBezTo>
                    <a:cubicBezTo>
                      <a:pt x="73" y="42"/>
                      <a:pt x="75" y="35"/>
                      <a:pt x="82" y="35"/>
                    </a:cubicBezTo>
                    <a:cubicBezTo>
                      <a:pt x="85" y="35"/>
                      <a:pt x="86" y="30"/>
                      <a:pt x="88" y="29"/>
                    </a:cubicBezTo>
                    <a:cubicBezTo>
                      <a:pt x="97" y="24"/>
                      <a:pt x="105" y="27"/>
                      <a:pt x="115" y="22"/>
                    </a:cubicBezTo>
                    <a:cubicBezTo>
                      <a:pt x="122" y="18"/>
                      <a:pt x="144" y="17"/>
                      <a:pt x="144" y="7"/>
                    </a:cubicBezTo>
                    <a:cubicBezTo>
                      <a:pt x="144" y="4"/>
                      <a:pt x="136" y="0"/>
                      <a:pt x="132" y="0"/>
                    </a:cubicBezTo>
                    <a:cubicBezTo>
                      <a:pt x="118" y="0"/>
                      <a:pt x="105" y="16"/>
                      <a:pt x="89" y="16"/>
                    </a:cubicBezTo>
                    <a:cubicBezTo>
                      <a:pt x="86" y="16"/>
                      <a:pt x="84" y="13"/>
                      <a:pt x="81" y="13"/>
                    </a:cubicBezTo>
                    <a:cubicBezTo>
                      <a:pt x="75" y="13"/>
                      <a:pt x="75" y="16"/>
                      <a:pt x="72" y="16"/>
                    </a:cubicBezTo>
                    <a:cubicBezTo>
                      <a:pt x="61" y="16"/>
                      <a:pt x="53" y="30"/>
                      <a:pt x="46" y="30"/>
                    </a:cubicBezTo>
                    <a:cubicBezTo>
                      <a:pt x="42" y="30"/>
                      <a:pt x="39" y="32"/>
                      <a:pt x="34" y="32"/>
                    </a:cubicBezTo>
                    <a:cubicBezTo>
                      <a:pt x="32" y="32"/>
                      <a:pt x="31" y="33"/>
                      <a:pt x="31" y="35"/>
                    </a:cubicBezTo>
                    <a:cubicBezTo>
                      <a:pt x="31" y="36"/>
                      <a:pt x="33" y="37"/>
                      <a:pt x="33" y="40"/>
                    </a:cubicBezTo>
                    <a:cubicBezTo>
                      <a:pt x="33" y="48"/>
                      <a:pt x="19" y="52"/>
                      <a:pt x="19" y="57"/>
                    </a:cubicBezTo>
                    <a:cubicBezTo>
                      <a:pt x="19" y="59"/>
                      <a:pt x="23" y="60"/>
                      <a:pt x="23" y="63"/>
                    </a:cubicBezTo>
                    <a:cubicBezTo>
                      <a:pt x="18" y="64"/>
                      <a:pt x="9" y="66"/>
                      <a:pt x="9" y="71"/>
                    </a:cubicBezTo>
                    <a:cubicBezTo>
                      <a:pt x="9" y="74"/>
                      <a:pt x="9" y="76"/>
                      <a:pt x="9" y="76"/>
                    </a:cubicBezTo>
                    <a:cubicBezTo>
                      <a:pt x="9" y="81"/>
                      <a:pt x="0" y="80"/>
                      <a:pt x="0" y="87"/>
                    </a:cubicBezTo>
                    <a:cubicBezTo>
                      <a:pt x="0" y="91"/>
                      <a:pt x="6" y="93"/>
                      <a:pt x="6" y="93"/>
                    </a:cubicBezTo>
                    <a:cubicBezTo>
                      <a:pt x="6" y="93"/>
                      <a:pt x="13" y="93"/>
                      <a:pt x="14" y="93"/>
                    </a:cubicBezTo>
                    <a:cubicBezTo>
                      <a:pt x="19" y="94"/>
                      <a:pt x="17" y="99"/>
                      <a:pt x="19" y="103"/>
                    </a:cubicBezTo>
                    <a:cubicBezTo>
                      <a:pt x="19" y="104"/>
                      <a:pt x="24" y="103"/>
                      <a:pt x="26" y="103"/>
                    </a:cubicBezTo>
                    <a:cubicBezTo>
                      <a:pt x="27" y="103"/>
                      <a:pt x="27" y="105"/>
                      <a:pt x="28" y="105"/>
                    </a:cubicBezTo>
                    <a:cubicBezTo>
                      <a:pt x="50" y="105"/>
                      <a:pt x="50" y="105"/>
                      <a:pt x="50" y="105"/>
                    </a:cubicBezTo>
                    <a:cubicBezTo>
                      <a:pt x="49" y="103"/>
                      <a:pt x="48" y="102"/>
                      <a:pt x="47" y="101"/>
                    </a:cubicBezTo>
                    <a:lnTo>
                      <a:pt x="50" y="104"/>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11" name="Google Shape;1311;p69"/>
              <p:cNvSpPr/>
              <p:nvPr/>
            </p:nvSpPr>
            <p:spPr>
              <a:xfrm>
                <a:off x="4774275" y="1093020"/>
                <a:ext cx="3404087" cy="1265225"/>
              </a:xfrm>
              <a:custGeom>
                <a:rect b="b" l="l" r="r" t="t"/>
                <a:pathLst>
                  <a:path extrusionOk="0" h="517" w="1392">
                    <a:moveTo>
                      <a:pt x="910" y="444"/>
                    </a:moveTo>
                    <a:cubicBezTo>
                      <a:pt x="910" y="444"/>
                      <a:pt x="921" y="447"/>
                      <a:pt x="930" y="447"/>
                    </a:cubicBezTo>
                    <a:cubicBezTo>
                      <a:pt x="946" y="447"/>
                      <a:pt x="962" y="413"/>
                      <a:pt x="973" y="401"/>
                    </a:cubicBezTo>
                    <a:cubicBezTo>
                      <a:pt x="978" y="397"/>
                      <a:pt x="984" y="387"/>
                      <a:pt x="986" y="380"/>
                    </a:cubicBezTo>
                    <a:cubicBezTo>
                      <a:pt x="988" y="371"/>
                      <a:pt x="985" y="366"/>
                      <a:pt x="989" y="358"/>
                    </a:cubicBezTo>
                    <a:cubicBezTo>
                      <a:pt x="991" y="355"/>
                      <a:pt x="994" y="349"/>
                      <a:pt x="994" y="342"/>
                    </a:cubicBezTo>
                    <a:cubicBezTo>
                      <a:pt x="994" y="335"/>
                      <a:pt x="982" y="320"/>
                      <a:pt x="976" y="324"/>
                    </a:cubicBezTo>
                    <a:cubicBezTo>
                      <a:pt x="959" y="337"/>
                      <a:pt x="950" y="317"/>
                      <a:pt x="950" y="315"/>
                    </a:cubicBezTo>
                    <a:cubicBezTo>
                      <a:pt x="950" y="307"/>
                      <a:pt x="966" y="298"/>
                      <a:pt x="972" y="292"/>
                    </a:cubicBezTo>
                    <a:cubicBezTo>
                      <a:pt x="981" y="283"/>
                      <a:pt x="992" y="268"/>
                      <a:pt x="1005" y="265"/>
                    </a:cubicBezTo>
                    <a:cubicBezTo>
                      <a:pt x="1016" y="262"/>
                      <a:pt x="1050" y="259"/>
                      <a:pt x="1059" y="259"/>
                    </a:cubicBezTo>
                    <a:cubicBezTo>
                      <a:pt x="1071" y="259"/>
                      <a:pt x="1076" y="265"/>
                      <a:pt x="1084" y="265"/>
                    </a:cubicBezTo>
                    <a:cubicBezTo>
                      <a:pt x="1088" y="265"/>
                      <a:pt x="1090" y="265"/>
                      <a:pt x="1099" y="265"/>
                    </a:cubicBezTo>
                    <a:cubicBezTo>
                      <a:pt x="1104" y="246"/>
                      <a:pt x="1113" y="235"/>
                      <a:pt x="1132" y="235"/>
                    </a:cubicBezTo>
                    <a:cubicBezTo>
                      <a:pt x="1138" y="235"/>
                      <a:pt x="1140" y="233"/>
                      <a:pt x="1150" y="235"/>
                    </a:cubicBezTo>
                    <a:cubicBezTo>
                      <a:pt x="1145" y="239"/>
                      <a:pt x="1143" y="263"/>
                      <a:pt x="1174" y="225"/>
                    </a:cubicBezTo>
                    <a:cubicBezTo>
                      <a:pt x="1177" y="224"/>
                      <a:pt x="1192" y="230"/>
                      <a:pt x="1170" y="245"/>
                    </a:cubicBezTo>
                    <a:cubicBezTo>
                      <a:pt x="1162" y="250"/>
                      <a:pt x="1155" y="247"/>
                      <a:pt x="1150" y="255"/>
                    </a:cubicBezTo>
                    <a:cubicBezTo>
                      <a:pt x="1144" y="264"/>
                      <a:pt x="1138" y="274"/>
                      <a:pt x="1129" y="279"/>
                    </a:cubicBezTo>
                    <a:cubicBezTo>
                      <a:pt x="1122" y="283"/>
                      <a:pt x="1112" y="290"/>
                      <a:pt x="1112" y="302"/>
                    </a:cubicBezTo>
                    <a:cubicBezTo>
                      <a:pt x="1112" y="313"/>
                      <a:pt x="1116" y="348"/>
                      <a:pt x="1124" y="354"/>
                    </a:cubicBezTo>
                    <a:cubicBezTo>
                      <a:pt x="1129" y="345"/>
                      <a:pt x="1133" y="330"/>
                      <a:pt x="1145" y="327"/>
                    </a:cubicBezTo>
                    <a:cubicBezTo>
                      <a:pt x="1144" y="319"/>
                      <a:pt x="1157" y="317"/>
                      <a:pt x="1157" y="311"/>
                    </a:cubicBezTo>
                    <a:cubicBezTo>
                      <a:pt x="1157" y="301"/>
                      <a:pt x="1167" y="299"/>
                      <a:pt x="1167" y="294"/>
                    </a:cubicBezTo>
                    <a:cubicBezTo>
                      <a:pt x="1167" y="290"/>
                      <a:pt x="1164" y="287"/>
                      <a:pt x="1167" y="281"/>
                    </a:cubicBezTo>
                    <a:cubicBezTo>
                      <a:pt x="1190" y="231"/>
                      <a:pt x="1211" y="258"/>
                      <a:pt x="1220" y="258"/>
                    </a:cubicBezTo>
                    <a:cubicBezTo>
                      <a:pt x="1245" y="258"/>
                      <a:pt x="1263" y="225"/>
                      <a:pt x="1286" y="225"/>
                    </a:cubicBezTo>
                    <a:cubicBezTo>
                      <a:pt x="1328" y="224"/>
                      <a:pt x="1294" y="208"/>
                      <a:pt x="1294" y="203"/>
                    </a:cubicBezTo>
                    <a:cubicBezTo>
                      <a:pt x="1294" y="191"/>
                      <a:pt x="1311" y="193"/>
                      <a:pt x="1315" y="186"/>
                    </a:cubicBezTo>
                    <a:cubicBezTo>
                      <a:pt x="1316" y="183"/>
                      <a:pt x="1313" y="176"/>
                      <a:pt x="1319" y="176"/>
                    </a:cubicBezTo>
                    <a:cubicBezTo>
                      <a:pt x="1337" y="176"/>
                      <a:pt x="1352" y="200"/>
                      <a:pt x="1365" y="200"/>
                    </a:cubicBezTo>
                    <a:cubicBezTo>
                      <a:pt x="1371" y="200"/>
                      <a:pt x="1372" y="190"/>
                      <a:pt x="1375" y="186"/>
                    </a:cubicBezTo>
                    <a:cubicBezTo>
                      <a:pt x="1380" y="180"/>
                      <a:pt x="1384" y="181"/>
                      <a:pt x="1392" y="178"/>
                    </a:cubicBezTo>
                    <a:cubicBezTo>
                      <a:pt x="1382" y="165"/>
                      <a:pt x="1348" y="157"/>
                      <a:pt x="1332" y="147"/>
                    </a:cubicBezTo>
                    <a:cubicBezTo>
                      <a:pt x="1309" y="134"/>
                      <a:pt x="1279" y="120"/>
                      <a:pt x="1246" y="120"/>
                    </a:cubicBezTo>
                    <a:cubicBezTo>
                      <a:pt x="1237" y="120"/>
                      <a:pt x="1230" y="122"/>
                      <a:pt x="1231" y="126"/>
                    </a:cubicBezTo>
                    <a:cubicBezTo>
                      <a:pt x="1240" y="154"/>
                      <a:pt x="1218" y="126"/>
                      <a:pt x="1213" y="126"/>
                    </a:cubicBezTo>
                    <a:cubicBezTo>
                      <a:pt x="1147" y="124"/>
                      <a:pt x="1147" y="124"/>
                      <a:pt x="1147" y="124"/>
                    </a:cubicBezTo>
                    <a:cubicBezTo>
                      <a:pt x="1143" y="109"/>
                      <a:pt x="1133" y="104"/>
                      <a:pt x="1114" y="104"/>
                    </a:cubicBezTo>
                    <a:cubicBezTo>
                      <a:pt x="1103" y="104"/>
                      <a:pt x="1087" y="108"/>
                      <a:pt x="1081" y="103"/>
                    </a:cubicBezTo>
                    <a:cubicBezTo>
                      <a:pt x="1075" y="98"/>
                      <a:pt x="1075" y="91"/>
                      <a:pt x="1066" y="88"/>
                    </a:cubicBezTo>
                    <a:cubicBezTo>
                      <a:pt x="1049" y="83"/>
                      <a:pt x="1030" y="78"/>
                      <a:pt x="1008" y="78"/>
                    </a:cubicBezTo>
                    <a:cubicBezTo>
                      <a:pt x="985" y="78"/>
                      <a:pt x="982" y="90"/>
                      <a:pt x="980" y="101"/>
                    </a:cubicBezTo>
                    <a:cubicBezTo>
                      <a:pt x="959" y="101"/>
                      <a:pt x="949" y="101"/>
                      <a:pt x="934" y="101"/>
                    </a:cubicBezTo>
                    <a:cubicBezTo>
                      <a:pt x="926" y="101"/>
                      <a:pt x="925" y="95"/>
                      <a:pt x="916" y="94"/>
                    </a:cubicBezTo>
                    <a:cubicBezTo>
                      <a:pt x="915" y="98"/>
                      <a:pt x="913" y="107"/>
                      <a:pt x="908" y="107"/>
                    </a:cubicBezTo>
                    <a:cubicBezTo>
                      <a:pt x="896" y="107"/>
                      <a:pt x="891" y="92"/>
                      <a:pt x="891" y="84"/>
                    </a:cubicBezTo>
                    <a:cubicBezTo>
                      <a:pt x="891" y="82"/>
                      <a:pt x="914" y="68"/>
                      <a:pt x="855" y="63"/>
                    </a:cubicBezTo>
                    <a:cubicBezTo>
                      <a:pt x="848" y="62"/>
                      <a:pt x="844" y="65"/>
                      <a:pt x="844" y="74"/>
                    </a:cubicBezTo>
                    <a:cubicBezTo>
                      <a:pt x="812" y="74"/>
                      <a:pt x="812" y="74"/>
                      <a:pt x="812" y="74"/>
                    </a:cubicBezTo>
                    <a:cubicBezTo>
                      <a:pt x="803" y="72"/>
                      <a:pt x="753" y="66"/>
                      <a:pt x="747" y="56"/>
                    </a:cubicBezTo>
                    <a:cubicBezTo>
                      <a:pt x="709" y="86"/>
                      <a:pt x="718" y="67"/>
                      <a:pt x="718" y="67"/>
                    </a:cubicBezTo>
                    <a:cubicBezTo>
                      <a:pt x="727" y="56"/>
                      <a:pt x="813" y="32"/>
                      <a:pt x="742" y="15"/>
                    </a:cubicBezTo>
                    <a:cubicBezTo>
                      <a:pt x="712" y="15"/>
                      <a:pt x="712" y="15"/>
                      <a:pt x="712" y="15"/>
                    </a:cubicBezTo>
                    <a:cubicBezTo>
                      <a:pt x="709" y="7"/>
                      <a:pt x="703" y="0"/>
                      <a:pt x="690" y="0"/>
                    </a:cubicBezTo>
                    <a:cubicBezTo>
                      <a:pt x="675" y="0"/>
                      <a:pt x="669" y="11"/>
                      <a:pt x="662" y="17"/>
                    </a:cubicBezTo>
                    <a:cubicBezTo>
                      <a:pt x="656" y="21"/>
                      <a:pt x="619" y="36"/>
                      <a:pt x="622" y="23"/>
                    </a:cubicBezTo>
                    <a:cubicBezTo>
                      <a:pt x="613" y="25"/>
                      <a:pt x="572" y="28"/>
                      <a:pt x="551" y="47"/>
                    </a:cubicBezTo>
                    <a:cubicBezTo>
                      <a:pt x="547" y="51"/>
                      <a:pt x="545" y="63"/>
                      <a:pt x="539" y="63"/>
                    </a:cubicBezTo>
                    <a:cubicBezTo>
                      <a:pt x="529" y="63"/>
                      <a:pt x="494" y="59"/>
                      <a:pt x="494" y="76"/>
                    </a:cubicBezTo>
                    <a:cubicBezTo>
                      <a:pt x="494" y="79"/>
                      <a:pt x="497" y="82"/>
                      <a:pt x="498" y="87"/>
                    </a:cubicBezTo>
                    <a:cubicBezTo>
                      <a:pt x="492" y="91"/>
                      <a:pt x="490" y="87"/>
                      <a:pt x="469" y="87"/>
                    </a:cubicBezTo>
                    <a:cubicBezTo>
                      <a:pt x="452" y="110"/>
                      <a:pt x="454" y="84"/>
                      <a:pt x="450" y="78"/>
                    </a:cubicBezTo>
                    <a:cubicBezTo>
                      <a:pt x="448" y="88"/>
                      <a:pt x="442" y="92"/>
                      <a:pt x="435" y="96"/>
                    </a:cubicBezTo>
                    <a:cubicBezTo>
                      <a:pt x="437" y="104"/>
                      <a:pt x="450" y="112"/>
                      <a:pt x="441" y="122"/>
                    </a:cubicBezTo>
                    <a:cubicBezTo>
                      <a:pt x="435" y="128"/>
                      <a:pt x="452" y="149"/>
                      <a:pt x="443" y="149"/>
                    </a:cubicBezTo>
                    <a:cubicBezTo>
                      <a:pt x="431" y="149"/>
                      <a:pt x="428" y="106"/>
                      <a:pt x="428" y="97"/>
                    </a:cubicBezTo>
                    <a:cubicBezTo>
                      <a:pt x="428" y="87"/>
                      <a:pt x="444" y="83"/>
                      <a:pt x="419" y="78"/>
                    </a:cubicBezTo>
                    <a:cubicBezTo>
                      <a:pt x="407" y="76"/>
                      <a:pt x="383" y="96"/>
                      <a:pt x="383" y="107"/>
                    </a:cubicBezTo>
                    <a:cubicBezTo>
                      <a:pt x="383" y="120"/>
                      <a:pt x="389" y="129"/>
                      <a:pt x="396" y="136"/>
                    </a:cubicBezTo>
                    <a:cubicBezTo>
                      <a:pt x="412" y="161"/>
                      <a:pt x="374" y="133"/>
                      <a:pt x="360" y="129"/>
                    </a:cubicBezTo>
                    <a:cubicBezTo>
                      <a:pt x="321" y="119"/>
                      <a:pt x="333" y="132"/>
                      <a:pt x="333" y="134"/>
                    </a:cubicBezTo>
                    <a:cubicBezTo>
                      <a:pt x="332" y="157"/>
                      <a:pt x="322" y="139"/>
                      <a:pt x="317" y="139"/>
                    </a:cubicBezTo>
                    <a:cubicBezTo>
                      <a:pt x="308" y="139"/>
                      <a:pt x="290" y="151"/>
                      <a:pt x="277" y="144"/>
                    </a:cubicBezTo>
                    <a:cubicBezTo>
                      <a:pt x="271" y="128"/>
                      <a:pt x="228" y="166"/>
                      <a:pt x="217" y="166"/>
                    </a:cubicBezTo>
                    <a:cubicBezTo>
                      <a:pt x="213" y="166"/>
                      <a:pt x="208" y="163"/>
                      <a:pt x="210" y="160"/>
                    </a:cubicBezTo>
                    <a:cubicBezTo>
                      <a:pt x="214" y="149"/>
                      <a:pt x="208" y="124"/>
                      <a:pt x="195" y="162"/>
                    </a:cubicBezTo>
                    <a:cubicBezTo>
                      <a:pt x="195" y="164"/>
                      <a:pt x="200" y="165"/>
                      <a:pt x="200" y="170"/>
                    </a:cubicBezTo>
                    <a:cubicBezTo>
                      <a:pt x="200" y="180"/>
                      <a:pt x="185" y="173"/>
                      <a:pt x="177" y="176"/>
                    </a:cubicBezTo>
                    <a:cubicBezTo>
                      <a:pt x="169" y="179"/>
                      <a:pt x="173" y="206"/>
                      <a:pt x="139" y="192"/>
                    </a:cubicBezTo>
                    <a:cubicBezTo>
                      <a:pt x="139" y="203"/>
                      <a:pt x="139" y="203"/>
                      <a:pt x="139" y="203"/>
                    </a:cubicBezTo>
                    <a:cubicBezTo>
                      <a:pt x="123" y="202"/>
                      <a:pt x="125" y="184"/>
                      <a:pt x="119" y="176"/>
                    </a:cubicBezTo>
                    <a:cubicBezTo>
                      <a:pt x="132" y="176"/>
                      <a:pt x="138" y="176"/>
                      <a:pt x="150" y="179"/>
                    </a:cubicBezTo>
                    <a:cubicBezTo>
                      <a:pt x="166" y="183"/>
                      <a:pt x="198" y="163"/>
                      <a:pt x="149" y="147"/>
                    </a:cubicBezTo>
                    <a:cubicBezTo>
                      <a:pt x="135" y="143"/>
                      <a:pt x="104" y="127"/>
                      <a:pt x="95" y="127"/>
                    </a:cubicBezTo>
                    <a:cubicBezTo>
                      <a:pt x="94" y="127"/>
                      <a:pt x="94" y="126"/>
                      <a:pt x="87" y="127"/>
                    </a:cubicBezTo>
                    <a:cubicBezTo>
                      <a:pt x="83" y="130"/>
                      <a:pt x="73" y="135"/>
                      <a:pt x="73" y="142"/>
                    </a:cubicBezTo>
                    <a:cubicBezTo>
                      <a:pt x="73" y="147"/>
                      <a:pt x="83" y="147"/>
                      <a:pt x="83" y="153"/>
                    </a:cubicBezTo>
                    <a:cubicBezTo>
                      <a:pt x="83" y="158"/>
                      <a:pt x="78" y="160"/>
                      <a:pt x="78" y="165"/>
                    </a:cubicBezTo>
                    <a:cubicBezTo>
                      <a:pt x="78" y="171"/>
                      <a:pt x="83" y="174"/>
                      <a:pt x="83" y="179"/>
                    </a:cubicBezTo>
                    <a:cubicBezTo>
                      <a:pt x="83" y="183"/>
                      <a:pt x="81" y="185"/>
                      <a:pt x="81" y="188"/>
                    </a:cubicBezTo>
                    <a:cubicBezTo>
                      <a:pt x="81" y="194"/>
                      <a:pt x="89" y="196"/>
                      <a:pt x="89" y="202"/>
                    </a:cubicBezTo>
                    <a:cubicBezTo>
                      <a:pt x="89" y="204"/>
                      <a:pt x="87" y="206"/>
                      <a:pt x="86" y="206"/>
                    </a:cubicBezTo>
                    <a:cubicBezTo>
                      <a:pt x="88" y="211"/>
                      <a:pt x="95" y="212"/>
                      <a:pt x="95" y="218"/>
                    </a:cubicBezTo>
                    <a:cubicBezTo>
                      <a:pt x="95" y="228"/>
                      <a:pt x="75" y="238"/>
                      <a:pt x="69" y="246"/>
                    </a:cubicBezTo>
                    <a:cubicBezTo>
                      <a:pt x="71" y="250"/>
                      <a:pt x="74" y="251"/>
                      <a:pt x="76" y="256"/>
                    </a:cubicBezTo>
                    <a:cubicBezTo>
                      <a:pt x="73" y="259"/>
                      <a:pt x="64" y="263"/>
                      <a:pt x="60" y="263"/>
                    </a:cubicBezTo>
                    <a:cubicBezTo>
                      <a:pt x="56" y="263"/>
                      <a:pt x="52" y="261"/>
                      <a:pt x="46" y="261"/>
                    </a:cubicBezTo>
                    <a:cubicBezTo>
                      <a:pt x="40" y="261"/>
                      <a:pt x="25" y="267"/>
                      <a:pt x="30" y="271"/>
                    </a:cubicBezTo>
                    <a:cubicBezTo>
                      <a:pt x="44" y="284"/>
                      <a:pt x="37" y="289"/>
                      <a:pt x="33" y="289"/>
                    </a:cubicBezTo>
                    <a:cubicBezTo>
                      <a:pt x="27" y="289"/>
                      <a:pt x="27" y="282"/>
                      <a:pt x="22" y="282"/>
                    </a:cubicBezTo>
                    <a:cubicBezTo>
                      <a:pt x="17" y="282"/>
                      <a:pt x="10" y="295"/>
                      <a:pt x="10" y="302"/>
                    </a:cubicBezTo>
                    <a:cubicBezTo>
                      <a:pt x="10" y="314"/>
                      <a:pt x="1" y="312"/>
                      <a:pt x="0" y="322"/>
                    </a:cubicBezTo>
                    <a:cubicBezTo>
                      <a:pt x="4" y="322"/>
                      <a:pt x="8" y="321"/>
                      <a:pt x="11" y="321"/>
                    </a:cubicBezTo>
                    <a:cubicBezTo>
                      <a:pt x="16" y="321"/>
                      <a:pt x="20" y="321"/>
                      <a:pt x="25" y="321"/>
                    </a:cubicBezTo>
                    <a:cubicBezTo>
                      <a:pt x="31" y="321"/>
                      <a:pt x="34" y="332"/>
                      <a:pt x="34" y="338"/>
                    </a:cubicBezTo>
                    <a:cubicBezTo>
                      <a:pt x="34" y="342"/>
                      <a:pt x="30" y="344"/>
                      <a:pt x="30" y="347"/>
                    </a:cubicBezTo>
                    <a:cubicBezTo>
                      <a:pt x="30" y="353"/>
                      <a:pt x="36" y="357"/>
                      <a:pt x="36" y="363"/>
                    </a:cubicBezTo>
                    <a:cubicBezTo>
                      <a:pt x="36" y="366"/>
                      <a:pt x="30" y="367"/>
                      <a:pt x="29" y="369"/>
                    </a:cubicBezTo>
                    <a:cubicBezTo>
                      <a:pt x="26" y="374"/>
                      <a:pt x="25" y="379"/>
                      <a:pt x="25" y="386"/>
                    </a:cubicBezTo>
                    <a:cubicBezTo>
                      <a:pt x="25" y="394"/>
                      <a:pt x="30" y="392"/>
                      <a:pt x="37" y="392"/>
                    </a:cubicBezTo>
                    <a:cubicBezTo>
                      <a:pt x="46" y="392"/>
                      <a:pt x="50" y="388"/>
                      <a:pt x="57" y="388"/>
                    </a:cubicBezTo>
                    <a:cubicBezTo>
                      <a:pt x="65" y="388"/>
                      <a:pt x="63" y="403"/>
                      <a:pt x="71" y="403"/>
                    </a:cubicBezTo>
                    <a:cubicBezTo>
                      <a:pt x="71" y="415"/>
                      <a:pt x="71" y="415"/>
                      <a:pt x="71" y="415"/>
                    </a:cubicBezTo>
                    <a:cubicBezTo>
                      <a:pt x="71" y="416"/>
                      <a:pt x="71" y="416"/>
                      <a:pt x="72" y="417"/>
                    </a:cubicBezTo>
                    <a:cubicBezTo>
                      <a:pt x="73" y="419"/>
                      <a:pt x="73" y="419"/>
                      <a:pt x="73" y="419"/>
                    </a:cubicBezTo>
                    <a:cubicBezTo>
                      <a:pt x="75" y="419"/>
                      <a:pt x="78" y="417"/>
                      <a:pt x="80" y="417"/>
                    </a:cubicBezTo>
                    <a:cubicBezTo>
                      <a:pt x="87" y="415"/>
                      <a:pt x="87" y="408"/>
                      <a:pt x="93" y="408"/>
                    </a:cubicBezTo>
                    <a:cubicBezTo>
                      <a:pt x="99" y="408"/>
                      <a:pt x="112" y="429"/>
                      <a:pt x="116" y="429"/>
                    </a:cubicBezTo>
                    <a:cubicBezTo>
                      <a:pt x="120" y="429"/>
                      <a:pt x="134" y="423"/>
                      <a:pt x="136" y="420"/>
                    </a:cubicBezTo>
                    <a:cubicBezTo>
                      <a:pt x="135" y="420"/>
                      <a:pt x="128" y="419"/>
                      <a:pt x="128" y="419"/>
                    </a:cubicBezTo>
                    <a:cubicBezTo>
                      <a:pt x="127" y="419"/>
                      <a:pt x="123" y="418"/>
                      <a:pt x="123" y="415"/>
                    </a:cubicBezTo>
                    <a:cubicBezTo>
                      <a:pt x="123" y="413"/>
                      <a:pt x="144" y="405"/>
                      <a:pt x="152" y="402"/>
                    </a:cubicBezTo>
                    <a:cubicBezTo>
                      <a:pt x="152" y="402"/>
                      <a:pt x="148" y="406"/>
                      <a:pt x="147" y="407"/>
                    </a:cubicBezTo>
                    <a:cubicBezTo>
                      <a:pt x="147" y="408"/>
                      <a:pt x="155" y="416"/>
                      <a:pt x="138" y="421"/>
                    </a:cubicBezTo>
                    <a:cubicBezTo>
                      <a:pt x="145" y="437"/>
                      <a:pt x="178" y="435"/>
                      <a:pt x="178" y="457"/>
                    </a:cubicBezTo>
                    <a:cubicBezTo>
                      <a:pt x="179" y="457"/>
                      <a:pt x="179" y="457"/>
                      <a:pt x="179" y="457"/>
                    </a:cubicBezTo>
                    <a:cubicBezTo>
                      <a:pt x="181" y="456"/>
                      <a:pt x="183" y="456"/>
                      <a:pt x="185" y="456"/>
                    </a:cubicBezTo>
                    <a:cubicBezTo>
                      <a:pt x="194" y="456"/>
                      <a:pt x="194" y="461"/>
                      <a:pt x="197" y="467"/>
                    </a:cubicBezTo>
                    <a:cubicBezTo>
                      <a:pt x="197" y="468"/>
                      <a:pt x="203" y="472"/>
                      <a:pt x="204" y="472"/>
                    </a:cubicBezTo>
                    <a:cubicBezTo>
                      <a:pt x="209" y="474"/>
                      <a:pt x="210" y="482"/>
                      <a:pt x="218" y="482"/>
                    </a:cubicBezTo>
                    <a:cubicBezTo>
                      <a:pt x="224" y="482"/>
                      <a:pt x="224" y="477"/>
                      <a:pt x="228" y="476"/>
                    </a:cubicBezTo>
                    <a:cubicBezTo>
                      <a:pt x="231" y="475"/>
                      <a:pt x="230" y="475"/>
                      <a:pt x="232" y="475"/>
                    </a:cubicBezTo>
                    <a:cubicBezTo>
                      <a:pt x="233" y="476"/>
                      <a:pt x="233" y="479"/>
                      <a:pt x="234" y="480"/>
                    </a:cubicBezTo>
                    <a:cubicBezTo>
                      <a:pt x="234" y="481"/>
                      <a:pt x="234" y="481"/>
                      <a:pt x="234" y="482"/>
                    </a:cubicBezTo>
                    <a:cubicBezTo>
                      <a:pt x="238" y="482"/>
                      <a:pt x="238" y="482"/>
                      <a:pt x="238" y="482"/>
                    </a:cubicBezTo>
                    <a:cubicBezTo>
                      <a:pt x="242" y="478"/>
                      <a:pt x="242" y="471"/>
                      <a:pt x="246" y="468"/>
                    </a:cubicBezTo>
                    <a:cubicBezTo>
                      <a:pt x="239" y="464"/>
                      <a:pt x="227" y="447"/>
                      <a:pt x="227" y="437"/>
                    </a:cubicBezTo>
                    <a:cubicBezTo>
                      <a:pt x="227" y="434"/>
                      <a:pt x="221" y="430"/>
                      <a:pt x="221" y="426"/>
                    </a:cubicBezTo>
                    <a:cubicBezTo>
                      <a:pt x="221" y="424"/>
                      <a:pt x="226" y="414"/>
                      <a:pt x="228" y="412"/>
                    </a:cubicBezTo>
                    <a:cubicBezTo>
                      <a:pt x="229" y="413"/>
                      <a:pt x="238" y="408"/>
                      <a:pt x="238" y="408"/>
                    </a:cubicBezTo>
                    <a:cubicBezTo>
                      <a:pt x="246" y="405"/>
                      <a:pt x="250" y="403"/>
                      <a:pt x="260" y="403"/>
                    </a:cubicBezTo>
                    <a:cubicBezTo>
                      <a:pt x="275" y="403"/>
                      <a:pt x="278" y="410"/>
                      <a:pt x="284" y="419"/>
                    </a:cubicBezTo>
                    <a:cubicBezTo>
                      <a:pt x="279" y="422"/>
                      <a:pt x="274" y="419"/>
                      <a:pt x="269" y="419"/>
                    </a:cubicBezTo>
                    <a:cubicBezTo>
                      <a:pt x="261" y="419"/>
                      <a:pt x="249" y="427"/>
                      <a:pt x="248" y="426"/>
                    </a:cubicBezTo>
                    <a:cubicBezTo>
                      <a:pt x="249" y="432"/>
                      <a:pt x="253" y="432"/>
                      <a:pt x="255" y="435"/>
                    </a:cubicBezTo>
                    <a:cubicBezTo>
                      <a:pt x="260" y="444"/>
                      <a:pt x="268" y="448"/>
                      <a:pt x="268" y="459"/>
                    </a:cubicBezTo>
                    <a:cubicBezTo>
                      <a:pt x="271" y="458"/>
                      <a:pt x="276" y="455"/>
                      <a:pt x="278" y="455"/>
                    </a:cubicBezTo>
                    <a:cubicBezTo>
                      <a:pt x="278" y="459"/>
                      <a:pt x="283" y="462"/>
                      <a:pt x="283" y="466"/>
                    </a:cubicBezTo>
                    <a:cubicBezTo>
                      <a:pt x="274" y="466"/>
                      <a:pt x="274" y="466"/>
                      <a:pt x="274" y="466"/>
                    </a:cubicBezTo>
                    <a:cubicBezTo>
                      <a:pt x="272" y="466"/>
                      <a:pt x="269" y="469"/>
                      <a:pt x="269" y="473"/>
                    </a:cubicBezTo>
                    <a:cubicBezTo>
                      <a:pt x="275" y="474"/>
                      <a:pt x="279" y="480"/>
                      <a:pt x="279" y="485"/>
                    </a:cubicBezTo>
                    <a:cubicBezTo>
                      <a:pt x="279" y="488"/>
                      <a:pt x="277" y="489"/>
                      <a:pt x="277" y="492"/>
                    </a:cubicBezTo>
                    <a:cubicBezTo>
                      <a:pt x="277" y="494"/>
                      <a:pt x="279" y="497"/>
                      <a:pt x="279" y="498"/>
                    </a:cubicBezTo>
                    <a:cubicBezTo>
                      <a:pt x="279" y="495"/>
                      <a:pt x="283" y="495"/>
                      <a:pt x="285" y="494"/>
                    </a:cubicBezTo>
                    <a:cubicBezTo>
                      <a:pt x="289" y="493"/>
                      <a:pt x="288" y="492"/>
                      <a:pt x="291" y="491"/>
                    </a:cubicBezTo>
                    <a:cubicBezTo>
                      <a:pt x="296" y="489"/>
                      <a:pt x="300" y="490"/>
                      <a:pt x="304" y="487"/>
                    </a:cubicBezTo>
                    <a:cubicBezTo>
                      <a:pt x="310" y="491"/>
                      <a:pt x="314" y="491"/>
                      <a:pt x="320" y="493"/>
                    </a:cubicBezTo>
                    <a:cubicBezTo>
                      <a:pt x="327" y="495"/>
                      <a:pt x="329" y="501"/>
                      <a:pt x="337" y="501"/>
                    </a:cubicBezTo>
                    <a:cubicBezTo>
                      <a:pt x="338" y="503"/>
                      <a:pt x="339" y="504"/>
                      <a:pt x="340" y="505"/>
                    </a:cubicBezTo>
                    <a:cubicBezTo>
                      <a:pt x="341" y="508"/>
                      <a:pt x="340" y="511"/>
                      <a:pt x="341" y="515"/>
                    </a:cubicBezTo>
                    <a:cubicBezTo>
                      <a:pt x="344" y="512"/>
                      <a:pt x="347" y="517"/>
                      <a:pt x="350" y="517"/>
                    </a:cubicBezTo>
                    <a:cubicBezTo>
                      <a:pt x="353" y="517"/>
                      <a:pt x="355" y="514"/>
                      <a:pt x="356" y="512"/>
                    </a:cubicBezTo>
                    <a:cubicBezTo>
                      <a:pt x="359" y="510"/>
                      <a:pt x="362" y="510"/>
                      <a:pt x="364" y="507"/>
                    </a:cubicBezTo>
                    <a:cubicBezTo>
                      <a:pt x="369" y="503"/>
                      <a:pt x="370" y="495"/>
                      <a:pt x="377" y="495"/>
                    </a:cubicBezTo>
                    <a:cubicBezTo>
                      <a:pt x="380" y="495"/>
                      <a:pt x="379" y="496"/>
                      <a:pt x="382" y="496"/>
                    </a:cubicBezTo>
                    <a:cubicBezTo>
                      <a:pt x="382" y="500"/>
                      <a:pt x="389" y="497"/>
                      <a:pt x="391" y="497"/>
                    </a:cubicBezTo>
                    <a:cubicBezTo>
                      <a:pt x="393" y="497"/>
                      <a:pt x="394" y="501"/>
                      <a:pt x="396" y="501"/>
                    </a:cubicBezTo>
                    <a:cubicBezTo>
                      <a:pt x="402" y="501"/>
                      <a:pt x="406" y="497"/>
                      <a:pt x="409" y="493"/>
                    </a:cubicBezTo>
                    <a:cubicBezTo>
                      <a:pt x="409" y="494"/>
                      <a:pt x="410" y="493"/>
                      <a:pt x="410" y="493"/>
                    </a:cubicBezTo>
                    <a:cubicBezTo>
                      <a:pt x="413" y="493"/>
                      <a:pt x="414" y="487"/>
                      <a:pt x="420" y="487"/>
                    </a:cubicBezTo>
                    <a:cubicBezTo>
                      <a:pt x="426" y="487"/>
                      <a:pt x="419" y="501"/>
                      <a:pt x="426" y="501"/>
                    </a:cubicBezTo>
                    <a:cubicBezTo>
                      <a:pt x="433" y="501"/>
                      <a:pt x="435" y="497"/>
                      <a:pt x="441" y="497"/>
                    </a:cubicBezTo>
                    <a:cubicBezTo>
                      <a:pt x="444" y="497"/>
                      <a:pt x="447" y="497"/>
                      <a:pt x="450" y="497"/>
                    </a:cubicBezTo>
                    <a:cubicBezTo>
                      <a:pt x="451" y="496"/>
                      <a:pt x="451" y="496"/>
                      <a:pt x="451" y="496"/>
                    </a:cubicBezTo>
                    <a:cubicBezTo>
                      <a:pt x="450" y="489"/>
                      <a:pt x="448" y="488"/>
                      <a:pt x="441" y="486"/>
                    </a:cubicBezTo>
                    <a:cubicBezTo>
                      <a:pt x="442" y="480"/>
                      <a:pt x="448" y="467"/>
                      <a:pt x="452" y="467"/>
                    </a:cubicBezTo>
                    <a:cubicBezTo>
                      <a:pt x="479" y="467"/>
                      <a:pt x="497" y="454"/>
                      <a:pt x="497" y="421"/>
                    </a:cubicBezTo>
                    <a:cubicBezTo>
                      <a:pt x="511" y="419"/>
                      <a:pt x="512" y="402"/>
                      <a:pt x="521" y="403"/>
                    </a:cubicBezTo>
                    <a:cubicBezTo>
                      <a:pt x="544" y="406"/>
                      <a:pt x="535" y="390"/>
                      <a:pt x="540" y="386"/>
                    </a:cubicBezTo>
                    <a:cubicBezTo>
                      <a:pt x="551" y="375"/>
                      <a:pt x="569" y="375"/>
                      <a:pt x="583" y="367"/>
                    </a:cubicBezTo>
                    <a:cubicBezTo>
                      <a:pt x="585" y="366"/>
                      <a:pt x="590" y="360"/>
                      <a:pt x="594" y="360"/>
                    </a:cubicBezTo>
                    <a:cubicBezTo>
                      <a:pt x="602" y="360"/>
                      <a:pt x="614" y="368"/>
                      <a:pt x="626" y="368"/>
                    </a:cubicBezTo>
                    <a:cubicBezTo>
                      <a:pt x="642" y="368"/>
                      <a:pt x="638" y="347"/>
                      <a:pt x="647" y="347"/>
                    </a:cubicBezTo>
                    <a:cubicBezTo>
                      <a:pt x="653" y="347"/>
                      <a:pt x="670" y="350"/>
                      <a:pt x="672" y="354"/>
                    </a:cubicBezTo>
                    <a:cubicBezTo>
                      <a:pt x="678" y="373"/>
                      <a:pt x="690" y="363"/>
                      <a:pt x="698" y="363"/>
                    </a:cubicBezTo>
                    <a:cubicBezTo>
                      <a:pt x="715" y="363"/>
                      <a:pt x="721" y="377"/>
                      <a:pt x="739" y="377"/>
                    </a:cubicBezTo>
                    <a:cubicBezTo>
                      <a:pt x="755" y="377"/>
                      <a:pt x="776" y="362"/>
                      <a:pt x="797" y="370"/>
                    </a:cubicBezTo>
                    <a:cubicBezTo>
                      <a:pt x="824" y="380"/>
                      <a:pt x="811" y="332"/>
                      <a:pt x="847" y="332"/>
                    </a:cubicBezTo>
                    <a:cubicBezTo>
                      <a:pt x="872" y="332"/>
                      <a:pt x="871" y="353"/>
                      <a:pt x="881" y="368"/>
                    </a:cubicBezTo>
                    <a:cubicBezTo>
                      <a:pt x="885" y="374"/>
                      <a:pt x="898" y="375"/>
                      <a:pt x="903" y="380"/>
                    </a:cubicBezTo>
                    <a:cubicBezTo>
                      <a:pt x="906" y="384"/>
                      <a:pt x="910" y="394"/>
                      <a:pt x="919" y="394"/>
                    </a:cubicBezTo>
                    <a:cubicBezTo>
                      <a:pt x="928" y="394"/>
                      <a:pt x="930" y="386"/>
                      <a:pt x="941" y="386"/>
                    </a:cubicBezTo>
                    <a:cubicBezTo>
                      <a:pt x="941" y="393"/>
                      <a:pt x="941" y="393"/>
                      <a:pt x="941" y="393"/>
                    </a:cubicBezTo>
                    <a:cubicBezTo>
                      <a:pt x="935" y="399"/>
                      <a:pt x="933" y="414"/>
                      <a:pt x="926" y="419"/>
                    </a:cubicBezTo>
                    <a:cubicBezTo>
                      <a:pt x="919" y="422"/>
                      <a:pt x="908" y="423"/>
                      <a:pt x="911" y="426"/>
                    </a:cubicBezTo>
                    <a:cubicBezTo>
                      <a:pt x="921" y="432"/>
                      <a:pt x="910" y="444"/>
                      <a:pt x="910" y="44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12" name="Google Shape;1312;p69"/>
              <p:cNvSpPr/>
              <p:nvPr/>
            </p:nvSpPr>
            <p:spPr>
              <a:xfrm>
                <a:off x="5830186" y="1888619"/>
                <a:ext cx="1258261" cy="798046"/>
              </a:xfrm>
              <a:custGeom>
                <a:rect b="b" l="l" r="r" t="t"/>
                <a:pathLst>
                  <a:path extrusionOk="0" h="317" w="500">
                    <a:moveTo>
                      <a:pt x="381" y="200"/>
                    </a:moveTo>
                    <a:cubicBezTo>
                      <a:pt x="381" y="200"/>
                      <a:pt x="381" y="200"/>
                      <a:pt x="381" y="200"/>
                    </a:cubicBezTo>
                    <a:cubicBezTo>
                      <a:pt x="381" y="200"/>
                      <a:pt x="381" y="196"/>
                      <a:pt x="381" y="195"/>
                    </a:cubicBezTo>
                    <a:cubicBezTo>
                      <a:pt x="378" y="194"/>
                      <a:pt x="373" y="192"/>
                      <a:pt x="373" y="188"/>
                    </a:cubicBezTo>
                    <a:cubicBezTo>
                      <a:pt x="373" y="184"/>
                      <a:pt x="378" y="184"/>
                      <a:pt x="379" y="180"/>
                    </a:cubicBezTo>
                    <a:cubicBezTo>
                      <a:pt x="381" y="173"/>
                      <a:pt x="394" y="173"/>
                      <a:pt x="399" y="167"/>
                    </a:cubicBezTo>
                    <a:cubicBezTo>
                      <a:pt x="397" y="164"/>
                      <a:pt x="393" y="167"/>
                      <a:pt x="389" y="164"/>
                    </a:cubicBezTo>
                    <a:cubicBezTo>
                      <a:pt x="387" y="163"/>
                      <a:pt x="386" y="161"/>
                      <a:pt x="383" y="161"/>
                    </a:cubicBezTo>
                    <a:cubicBezTo>
                      <a:pt x="380" y="161"/>
                      <a:pt x="380" y="167"/>
                      <a:pt x="379" y="167"/>
                    </a:cubicBezTo>
                    <a:cubicBezTo>
                      <a:pt x="376" y="167"/>
                      <a:pt x="373" y="168"/>
                      <a:pt x="371" y="167"/>
                    </a:cubicBezTo>
                    <a:cubicBezTo>
                      <a:pt x="368" y="164"/>
                      <a:pt x="369" y="161"/>
                      <a:pt x="365" y="159"/>
                    </a:cubicBezTo>
                    <a:cubicBezTo>
                      <a:pt x="364" y="158"/>
                      <a:pt x="359" y="157"/>
                      <a:pt x="359" y="154"/>
                    </a:cubicBezTo>
                    <a:cubicBezTo>
                      <a:pt x="359" y="148"/>
                      <a:pt x="368" y="150"/>
                      <a:pt x="372" y="147"/>
                    </a:cubicBezTo>
                    <a:cubicBezTo>
                      <a:pt x="375" y="144"/>
                      <a:pt x="382" y="140"/>
                      <a:pt x="384" y="136"/>
                    </a:cubicBezTo>
                    <a:cubicBezTo>
                      <a:pt x="385" y="136"/>
                      <a:pt x="386" y="133"/>
                      <a:pt x="389" y="133"/>
                    </a:cubicBezTo>
                    <a:cubicBezTo>
                      <a:pt x="391" y="133"/>
                      <a:pt x="394" y="136"/>
                      <a:pt x="394" y="138"/>
                    </a:cubicBezTo>
                    <a:cubicBezTo>
                      <a:pt x="394" y="143"/>
                      <a:pt x="389" y="145"/>
                      <a:pt x="389" y="150"/>
                    </a:cubicBezTo>
                    <a:cubicBezTo>
                      <a:pt x="397" y="150"/>
                      <a:pt x="403" y="141"/>
                      <a:pt x="412" y="141"/>
                    </a:cubicBezTo>
                    <a:cubicBezTo>
                      <a:pt x="416" y="141"/>
                      <a:pt x="417" y="144"/>
                      <a:pt x="422" y="144"/>
                    </a:cubicBezTo>
                    <a:cubicBezTo>
                      <a:pt x="420" y="147"/>
                      <a:pt x="422" y="147"/>
                      <a:pt x="422" y="151"/>
                    </a:cubicBezTo>
                    <a:cubicBezTo>
                      <a:pt x="422" y="154"/>
                      <a:pt x="418" y="153"/>
                      <a:pt x="418" y="157"/>
                    </a:cubicBezTo>
                    <a:cubicBezTo>
                      <a:pt x="418" y="158"/>
                      <a:pt x="419" y="162"/>
                      <a:pt x="421" y="162"/>
                    </a:cubicBezTo>
                    <a:cubicBezTo>
                      <a:pt x="422" y="162"/>
                      <a:pt x="423" y="160"/>
                      <a:pt x="425" y="160"/>
                    </a:cubicBezTo>
                    <a:cubicBezTo>
                      <a:pt x="429" y="160"/>
                      <a:pt x="433" y="163"/>
                      <a:pt x="433" y="166"/>
                    </a:cubicBezTo>
                    <a:cubicBezTo>
                      <a:pt x="433" y="168"/>
                      <a:pt x="431" y="170"/>
                      <a:pt x="428" y="170"/>
                    </a:cubicBezTo>
                    <a:cubicBezTo>
                      <a:pt x="428" y="173"/>
                      <a:pt x="428" y="173"/>
                      <a:pt x="428" y="173"/>
                    </a:cubicBezTo>
                    <a:cubicBezTo>
                      <a:pt x="429" y="173"/>
                      <a:pt x="430" y="174"/>
                      <a:pt x="431" y="175"/>
                    </a:cubicBezTo>
                    <a:cubicBezTo>
                      <a:pt x="431" y="176"/>
                      <a:pt x="433" y="178"/>
                      <a:pt x="433" y="180"/>
                    </a:cubicBezTo>
                    <a:cubicBezTo>
                      <a:pt x="433" y="180"/>
                      <a:pt x="430" y="184"/>
                      <a:pt x="430" y="186"/>
                    </a:cubicBezTo>
                    <a:cubicBezTo>
                      <a:pt x="430" y="187"/>
                      <a:pt x="430" y="189"/>
                      <a:pt x="432" y="189"/>
                    </a:cubicBezTo>
                    <a:cubicBezTo>
                      <a:pt x="431" y="190"/>
                      <a:pt x="430" y="191"/>
                      <a:pt x="430" y="193"/>
                    </a:cubicBezTo>
                    <a:cubicBezTo>
                      <a:pt x="434" y="193"/>
                      <a:pt x="434" y="193"/>
                      <a:pt x="434" y="193"/>
                    </a:cubicBezTo>
                    <a:cubicBezTo>
                      <a:pt x="436" y="191"/>
                      <a:pt x="436" y="191"/>
                      <a:pt x="440" y="190"/>
                    </a:cubicBezTo>
                    <a:cubicBezTo>
                      <a:pt x="440" y="188"/>
                      <a:pt x="447" y="187"/>
                      <a:pt x="449" y="187"/>
                    </a:cubicBezTo>
                    <a:cubicBezTo>
                      <a:pt x="453" y="186"/>
                      <a:pt x="455" y="182"/>
                      <a:pt x="455" y="176"/>
                    </a:cubicBezTo>
                    <a:cubicBezTo>
                      <a:pt x="455" y="165"/>
                      <a:pt x="450" y="158"/>
                      <a:pt x="444" y="152"/>
                    </a:cubicBezTo>
                    <a:cubicBezTo>
                      <a:pt x="441" y="149"/>
                      <a:pt x="439" y="147"/>
                      <a:pt x="439" y="142"/>
                    </a:cubicBezTo>
                    <a:cubicBezTo>
                      <a:pt x="443" y="142"/>
                      <a:pt x="445" y="140"/>
                      <a:pt x="448" y="137"/>
                    </a:cubicBezTo>
                    <a:cubicBezTo>
                      <a:pt x="450" y="135"/>
                      <a:pt x="455" y="132"/>
                      <a:pt x="456" y="130"/>
                    </a:cubicBezTo>
                    <a:cubicBezTo>
                      <a:pt x="460" y="122"/>
                      <a:pt x="462" y="118"/>
                      <a:pt x="469" y="112"/>
                    </a:cubicBezTo>
                    <a:cubicBezTo>
                      <a:pt x="469" y="112"/>
                      <a:pt x="480" y="100"/>
                      <a:pt x="470" y="94"/>
                    </a:cubicBezTo>
                    <a:cubicBezTo>
                      <a:pt x="467" y="91"/>
                      <a:pt x="478" y="90"/>
                      <a:pt x="485" y="87"/>
                    </a:cubicBezTo>
                    <a:cubicBezTo>
                      <a:pt x="492" y="82"/>
                      <a:pt x="494" y="67"/>
                      <a:pt x="500" y="61"/>
                    </a:cubicBezTo>
                    <a:cubicBezTo>
                      <a:pt x="500" y="54"/>
                      <a:pt x="500" y="54"/>
                      <a:pt x="500" y="54"/>
                    </a:cubicBezTo>
                    <a:cubicBezTo>
                      <a:pt x="489" y="54"/>
                      <a:pt x="487" y="62"/>
                      <a:pt x="478" y="62"/>
                    </a:cubicBezTo>
                    <a:cubicBezTo>
                      <a:pt x="469" y="62"/>
                      <a:pt x="465" y="52"/>
                      <a:pt x="462" y="48"/>
                    </a:cubicBezTo>
                    <a:cubicBezTo>
                      <a:pt x="457" y="43"/>
                      <a:pt x="444" y="42"/>
                      <a:pt x="440" y="36"/>
                    </a:cubicBezTo>
                    <a:cubicBezTo>
                      <a:pt x="430" y="21"/>
                      <a:pt x="431" y="0"/>
                      <a:pt x="406" y="0"/>
                    </a:cubicBezTo>
                    <a:cubicBezTo>
                      <a:pt x="370" y="0"/>
                      <a:pt x="383" y="48"/>
                      <a:pt x="356" y="38"/>
                    </a:cubicBezTo>
                    <a:cubicBezTo>
                      <a:pt x="335" y="30"/>
                      <a:pt x="314" y="45"/>
                      <a:pt x="298" y="45"/>
                    </a:cubicBezTo>
                    <a:cubicBezTo>
                      <a:pt x="280" y="45"/>
                      <a:pt x="274" y="31"/>
                      <a:pt x="257" y="31"/>
                    </a:cubicBezTo>
                    <a:cubicBezTo>
                      <a:pt x="249" y="31"/>
                      <a:pt x="237" y="41"/>
                      <a:pt x="231" y="22"/>
                    </a:cubicBezTo>
                    <a:cubicBezTo>
                      <a:pt x="229" y="18"/>
                      <a:pt x="212" y="15"/>
                      <a:pt x="206" y="15"/>
                    </a:cubicBezTo>
                    <a:cubicBezTo>
                      <a:pt x="197" y="15"/>
                      <a:pt x="201" y="36"/>
                      <a:pt x="185" y="36"/>
                    </a:cubicBezTo>
                    <a:cubicBezTo>
                      <a:pt x="173" y="36"/>
                      <a:pt x="161" y="28"/>
                      <a:pt x="153" y="28"/>
                    </a:cubicBezTo>
                    <a:cubicBezTo>
                      <a:pt x="149" y="28"/>
                      <a:pt x="144" y="34"/>
                      <a:pt x="142" y="35"/>
                    </a:cubicBezTo>
                    <a:cubicBezTo>
                      <a:pt x="128" y="43"/>
                      <a:pt x="110" y="43"/>
                      <a:pt x="99" y="54"/>
                    </a:cubicBezTo>
                    <a:cubicBezTo>
                      <a:pt x="94" y="58"/>
                      <a:pt x="103" y="74"/>
                      <a:pt x="80" y="71"/>
                    </a:cubicBezTo>
                    <a:cubicBezTo>
                      <a:pt x="71" y="70"/>
                      <a:pt x="70" y="87"/>
                      <a:pt x="56" y="89"/>
                    </a:cubicBezTo>
                    <a:cubicBezTo>
                      <a:pt x="56" y="122"/>
                      <a:pt x="38" y="135"/>
                      <a:pt x="11" y="135"/>
                    </a:cubicBezTo>
                    <a:cubicBezTo>
                      <a:pt x="7" y="135"/>
                      <a:pt x="1" y="148"/>
                      <a:pt x="0" y="154"/>
                    </a:cubicBezTo>
                    <a:cubicBezTo>
                      <a:pt x="7" y="156"/>
                      <a:pt x="9" y="157"/>
                      <a:pt x="10" y="164"/>
                    </a:cubicBezTo>
                    <a:cubicBezTo>
                      <a:pt x="9" y="165"/>
                      <a:pt x="9" y="165"/>
                      <a:pt x="9" y="165"/>
                    </a:cubicBezTo>
                    <a:cubicBezTo>
                      <a:pt x="9" y="170"/>
                      <a:pt x="12" y="169"/>
                      <a:pt x="16" y="170"/>
                    </a:cubicBezTo>
                    <a:cubicBezTo>
                      <a:pt x="20" y="171"/>
                      <a:pt x="18" y="175"/>
                      <a:pt x="20" y="177"/>
                    </a:cubicBezTo>
                    <a:cubicBezTo>
                      <a:pt x="24" y="181"/>
                      <a:pt x="27" y="181"/>
                      <a:pt x="33" y="183"/>
                    </a:cubicBezTo>
                    <a:cubicBezTo>
                      <a:pt x="38" y="182"/>
                      <a:pt x="40" y="178"/>
                      <a:pt x="45" y="178"/>
                    </a:cubicBezTo>
                    <a:cubicBezTo>
                      <a:pt x="47" y="178"/>
                      <a:pt x="54" y="183"/>
                      <a:pt x="54" y="186"/>
                    </a:cubicBezTo>
                    <a:cubicBezTo>
                      <a:pt x="54" y="193"/>
                      <a:pt x="43" y="192"/>
                      <a:pt x="43" y="200"/>
                    </a:cubicBezTo>
                    <a:cubicBezTo>
                      <a:pt x="43" y="203"/>
                      <a:pt x="47" y="204"/>
                      <a:pt x="47" y="207"/>
                    </a:cubicBezTo>
                    <a:cubicBezTo>
                      <a:pt x="47" y="211"/>
                      <a:pt x="44" y="210"/>
                      <a:pt x="41" y="210"/>
                    </a:cubicBezTo>
                    <a:cubicBezTo>
                      <a:pt x="41" y="213"/>
                      <a:pt x="41" y="213"/>
                      <a:pt x="41" y="213"/>
                    </a:cubicBezTo>
                    <a:cubicBezTo>
                      <a:pt x="42" y="216"/>
                      <a:pt x="41" y="218"/>
                      <a:pt x="42" y="222"/>
                    </a:cubicBezTo>
                    <a:cubicBezTo>
                      <a:pt x="43" y="223"/>
                      <a:pt x="46" y="223"/>
                      <a:pt x="47" y="223"/>
                    </a:cubicBezTo>
                    <a:cubicBezTo>
                      <a:pt x="52" y="225"/>
                      <a:pt x="54" y="229"/>
                      <a:pt x="59" y="230"/>
                    </a:cubicBezTo>
                    <a:cubicBezTo>
                      <a:pt x="65" y="231"/>
                      <a:pt x="68" y="230"/>
                      <a:pt x="72" y="233"/>
                    </a:cubicBezTo>
                    <a:cubicBezTo>
                      <a:pt x="75" y="237"/>
                      <a:pt x="78" y="235"/>
                      <a:pt x="82" y="237"/>
                    </a:cubicBezTo>
                    <a:cubicBezTo>
                      <a:pt x="85" y="239"/>
                      <a:pt x="85" y="241"/>
                      <a:pt x="86" y="243"/>
                    </a:cubicBezTo>
                    <a:cubicBezTo>
                      <a:pt x="87" y="245"/>
                      <a:pt x="89" y="243"/>
                      <a:pt x="90" y="244"/>
                    </a:cubicBezTo>
                    <a:cubicBezTo>
                      <a:pt x="95" y="246"/>
                      <a:pt x="97" y="251"/>
                      <a:pt x="104" y="251"/>
                    </a:cubicBezTo>
                    <a:cubicBezTo>
                      <a:pt x="108" y="251"/>
                      <a:pt x="112" y="251"/>
                      <a:pt x="116" y="251"/>
                    </a:cubicBezTo>
                    <a:cubicBezTo>
                      <a:pt x="119" y="251"/>
                      <a:pt x="119" y="249"/>
                      <a:pt x="121" y="249"/>
                    </a:cubicBezTo>
                    <a:cubicBezTo>
                      <a:pt x="123" y="249"/>
                      <a:pt x="124" y="254"/>
                      <a:pt x="124" y="256"/>
                    </a:cubicBezTo>
                    <a:cubicBezTo>
                      <a:pt x="128" y="254"/>
                      <a:pt x="129" y="248"/>
                      <a:pt x="136" y="248"/>
                    </a:cubicBezTo>
                    <a:cubicBezTo>
                      <a:pt x="143" y="248"/>
                      <a:pt x="145" y="252"/>
                      <a:pt x="150" y="252"/>
                    </a:cubicBezTo>
                    <a:cubicBezTo>
                      <a:pt x="154" y="252"/>
                      <a:pt x="164" y="244"/>
                      <a:pt x="166" y="243"/>
                    </a:cubicBezTo>
                    <a:cubicBezTo>
                      <a:pt x="168" y="241"/>
                      <a:pt x="168" y="240"/>
                      <a:pt x="169" y="239"/>
                    </a:cubicBezTo>
                    <a:cubicBezTo>
                      <a:pt x="172" y="237"/>
                      <a:pt x="175" y="240"/>
                      <a:pt x="179" y="239"/>
                    </a:cubicBezTo>
                    <a:cubicBezTo>
                      <a:pt x="181" y="236"/>
                      <a:pt x="181" y="236"/>
                      <a:pt x="181" y="236"/>
                    </a:cubicBezTo>
                    <a:cubicBezTo>
                      <a:pt x="183" y="236"/>
                      <a:pt x="183" y="236"/>
                      <a:pt x="183" y="236"/>
                    </a:cubicBezTo>
                    <a:cubicBezTo>
                      <a:pt x="185" y="246"/>
                      <a:pt x="191" y="245"/>
                      <a:pt x="199" y="248"/>
                    </a:cubicBezTo>
                    <a:cubicBezTo>
                      <a:pt x="201" y="253"/>
                      <a:pt x="205" y="255"/>
                      <a:pt x="205" y="261"/>
                    </a:cubicBezTo>
                    <a:cubicBezTo>
                      <a:pt x="205" y="272"/>
                      <a:pt x="198" y="272"/>
                      <a:pt x="198" y="283"/>
                    </a:cubicBezTo>
                    <a:cubicBezTo>
                      <a:pt x="198" y="284"/>
                      <a:pt x="198" y="286"/>
                      <a:pt x="199" y="286"/>
                    </a:cubicBezTo>
                    <a:cubicBezTo>
                      <a:pt x="201" y="286"/>
                      <a:pt x="203" y="285"/>
                      <a:pt x="205" y="285"/>
                    </a:cubicBezTo>
                    <a:cubicBezTo>
                      <a:pt x="207" y="285"/>
                      <a:pt x="208" y="293"/>
                      <a:pt x="211" y="293"/>
                    </a:cubicBezTo>
                    <a:cubicBezTo>
                      <a:pt x="211" y="299"/>
                      <a:pt x="214" y="305"/>
                      <a:pt x="220" y="305"/>
                    </a:cubicBezTo>
                    <a:cubicBezTo>
                      <a:pt x="222" y="305"/>
                      <a:pt x="223" y="305"/>
                      <a:pt x="225" y="305"/>
                    </a:cubicBezTo>
                    <a:cubicBezTo>
                      <a:pt x="226" y="305"/>
                      <a:pt x="226" y="305"/>
                      <a:pt x="226" y="305"/>
                    </a:cubicBezTo>
                    <a:cubicBezTo>
                      <a:pt x="226" y="307"/>
                      <a:pt x="228" y="308"/>
                      <a:pt x="228" y="308"/>
                    </a:cubicBezTo>
                    <a:cubicBezTo>
                      <a:pt x="229" y="308"/>
                      <a:pt x="230" y="306"/>
                      <a:pt x="230" y="305"/>
                    </a:cubicBezTo>
                    <a:cubicBezTo>
                      <a:pt x="230" y="302"/>
                      <a:pt x="230" y="301"/>
                      <a:pt x="230" y="298"/>
                    </a:cubicBezTo>
                    <a:cubicBezTo>
                      <a:pt x="230" y="298"/>
                      <a:pt x="236" y="296"/>
                      <a:pt x="237" y="296"/>
                    </a:cubicBezTo>
                    <a:cubicBezTo>
                      <a:pt x="247" y="296"/>
                      <a:pt x="247" y="296"/>
                      <a:pt x="247" y="296"/>
                    </a:cubicBezTo>
                    <a:cubicBezTo>
                      <a:pt x="251" y="298"/>
                      <a:pt x="254" y="292"/>
                      <a:pt x="258" y="292"/>
                    </a:cubicBezTo>
                    <a:cubicBezTo>
                      <a:pt x="263" y="292"/>
                      <a:pt x="265" y="295"/>
                      <a:pt x="270" y="295"/>
                    </a:cubicBezTo>
                    <a:cubicBezTo>
                      <a:pt x="270" y="303"/>
                      <a:pt x="276" y="305"/>
                      <a:pt x="280" y="306"/>
                    </a:cubicBezTo>
                    <a:cubicBezTo>
                      <a:pt x="280" y="306"/>
                      <a:pt x="280" y="306"/>
                      <a:pt x="280" y="306"/>
                    </a:cubicBezTo>
                    <a:cubicBezTo>
                      <a:pt x="285" y="309"/>
                      <a:pt x="289" y="307"/>
                      <a:pt x="294" y="310"/>
                    </a:cubicBezTo>
                    <a:cubicBezTo>
                      <a:pt x="294" y="311"/>
                      <a:pt x="293" y="317"/>
                      <a:pt x="296" y="317"/>
                    </a:cubicBezTo>
                    <a:cubicBezTo>
                      <a:pt x="299" y="317"/>
                      <a:pt x="297" y="313"/>
                      <a:pt x="299" y="311"/>
                    </a:cubicBezTo>
                    <a:cubicBezTo>
                      <a:pt x="301" y="309"/>
                      <a:pt x="307" y="308"/>
                      <a:pt x="309" y="307"/>
                    </a:cubicBezTo>
                    <a:cubicBezTo>
                      <a:pt x="315" y="304"/>
                      <a:pt x="320" y="305"/>
                      <a:pt x="324" y="302"/>
                    </a:cubicBezTo>
                    <a:cubicBezTo>
                      <a:pt x="324" y="302"/>
                      <a:pt x="327" y="296"/>
                      <a:pt x="327" y="296"/>
                    </a:cubicBezTo>
                    <a:cubicBezTo>
                      <a:pt x="330" y="296"/>
                      <a:pt x="331" y="299"/>
                      <a:pt x="334" y="299"/>
                    </a:cubicBezTo>
                    <a:cubicBezTo>
                      <a:pt x="348" y="299"/>
                      <a:pt x="351" y="291"/>
                      <a:pt x="359" y="286"/>
                    </a:cubicBezTo>
                    <a:cubicBezTo>
                      <a:pt x="361" y="285"/>
                      <a:pt x="362" y="284"/>
                      <a:pt x="363" y="281"/>
                    </a:cubicBezTo>
                    <a:cubicBezTo>
                      <a:pt x="370" y="281"/>
                      <a:pt x="372" y="270"/>
                      <a:pt x="375" y="265"/>
                    </a:cubicBezTo>
                    <a:cubicBezTo>
                      <a:pt x="376" y="261"/>
                      <a:pt x="384" y="250"/>
                      <a:pt x="388" y="249"/>
                    </a:cubicBezTo>
                    <a:cubicBezTo>
                      <a:pt x="388" y="243"/>
                      <a:pt x="393" y="240"/>
                      <a:pt x="393" y="231"/>
                    </a:cubicBezTo>
                    <a:cubicBezTo>
                      <a:pt x="393" y="219"/>
                      <a:pt x="390" y="215"/>
                      <a:pt x="385" y="207"/>
                    </a:cubicBezTo>
                    <a:cubicBezTo>
                      <a:pt x="384" y="205"/>
                      <a:pt x="384" y="202"/>
                      <a:pt x="381" y="20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13" name="Google Shape;1313;p69"/>
              <p:cNvSpPr/>
              <p:nvPr/>
            </p:nvSpPr>
            <p:spPr>
              <a:xfrm>
                <a:off x="7949109" y="1328468"/>
                <a:ext cx="70635" cy="30980"/>
              </a:xfrm>
              <a:custGeom>
                <a:rect b="b" l="l" r="r" t="t"/>
                <a:pathLst>
                  <a:path extrusionOk="0" h="13" w="29">
                    <a:moveTo>
                      <a:pt x="3" y="13"/>
                    </a:moveTo>
                    <a:cubicBezTo>
                      <a:pt x="1" y="13"/>
                      <a:pt x="0" y="11"/>
                      <a:pt x="0" y="10"/>
                    </a:cubicBezTo>
                    <a:cubicBezTo>
                      <a:pt x="0" y="5"/>
                      <a:pt x="9" y="0"/>
                      <a:pt x="14" y="0"/>
                    </a:cubicBezTo>
                    <a:cubicBezTo>
                      <a:pt x="18" y="0"/>
                      <a:pt x="29" y="3"/>
                      <a:pt x="29" y="7"/>
                    </a:cubicBezTo>
                    <a:cubicBezTo>
                      <a:pt x="29" y="11"/>
                      <a:pt x="6" y="13"/>
                      <a:pt x="3" y="1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14" name="Google Shape;1314;p69"/>
              <p:cNvSpPr/>
              <p:nvPr/>
            </p:nvSpPr>
            <p:spPr>
              <a:xfrm>
                <a:off x="7735967" y="1386710"/>
                <a:ext cx="29741" cy="14870"/>
              </a:xfrm>
              <a:custGeom>
                <a:rect b="b" l="l" r="r" t="t"/>
                <a:pathLst>
                  <a:path extrusionOk="0" h="6" w="12">
                    <a:moveTo>
                      <a:pt x="9" y="6"/>
                    </a:moveTo>
                    <a:cubicBezTo>
                      <a:pt x="10" y="6"/>
                      <a:pt x="12" y="5"/>
                      <a:pt x="12" y="4"/>
                    </a:cubicBezTo>
                    <a:cubicBezTo>
                      <a:pt x="12" y="2"/>
                      <a:pt x="10" y="1"/>
                      <a:pt x="10" y="0"/>
                    </a:cubicBezTo>
                    <a:cubicBezTo>
                      <a:pt x="0" y="0"/>
                      <a:pt x="0" y="0"/>
                      <a:pt x="0" y="0"/>
                    </a:cubicBezTo>
                    <a:cubicBezTo>
                      <a:pt x="2" y="4"/>
                      <a:pt x="5" y="6"/>
                      <a:pt x="9" y="6"/>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15" name="Google Shape;1315;p69"/>
              <p:cNvSpPr/>
              <p:nvPr/>
            </p:nvSpPr>
            <p:spPr>
              <a:xfrm>
                <a:off x="7082907" y="1163654"/>
                <a:ext cx="14870" cy="14870"/>
              </a:xfrm>
              <a:custGeom>
                <a:rect b="b" l="l" r="r" t="t"/>
                <a:pathLst>
                  <a:path extrusionOk="0" h="6" w="6">
                    <a:moveTo>
                      <a:pt x="6" y="3"/>
                    </a:moveTo>
                    <a:cubicBezTo>
                      <a:pt x="3" y="0"/>
                      <a:pt x="3" y="0"/>
                      <a:pt x="3" y="0"/>
                    </a:cubicBezTo>
                    <a:cubicBezTo>
                      <a:pt x="2" y="1"/>
                      <a:pt x="0" y="2"/>
                      <a:pt x="0" y="4"/>
                    </a:cubicBezTo>
                    <a:cubicBezTo>
                      <a:pt x="0" y="6"/>
                      <a:pt x="1" y="6"/>
                      <a:pt x="3" y="6"/>
                    </a:cubicBezTo>
                    <a:cubicBezTo>
                      <a:pt x="5" y="6"/>
                      <a:pt x="5" y="4"/>
                      <a:pt x="6" y="2"/>
                    </a:cubicBezTo>
                    <a:cubicBezTo>
                      <a:pt x="5" y="2"/>
                      <a:pt x="5" y="2"/>
                      <a:pt x="5" y="2"/>
                    </a:cubicBezTo>
                    <a:lnTo>
                      <a:pt x="6" y="3"/>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16" name="Google Shape;1316;p69"/>
              <p:cNvSpPr/>
              <p:nvPr/>
            </p:nvSpPr>
            <p:spPr>
              <a:xfrm>
                <a:off x="6613250" y="1215700"/>
                <a:ext cx="29741" cy="19827"/>
              </a:xfrm>
              <a:custGeom>
                <a:rect b="b" l="l" r="r" t="t"/>
                <a:pathLst>
                  <a:path extrusionOk="0" h="8" w="12">
                    <a:moveTo>
                      <a:pt x="12" y="6"/>
                    </a:moveTo>
                    <a:cubicBezTo>
                      <a:pt x="10" y="7"/>
                      <a:pt x="8" y="8"/>
                      <a:pt x="6" y="8"/>
                    </a:cubicBezTo>
                    <a:cubicBezTo>
                      <a:pt x="3" y="8"/>
                      <a:pt x="0" y="7"/>
                      <a:pt x="0" y="4"/>
                    </a:cubicBezTo>
                    <a:cubicBezTo>
                      <a:pt x="0" y="1"/>
                      <a:pt x="3" y="0"/>
                      <a:pt x="6" y="0"/>
                    </a:cubicBezTo>
                    <a:cubicBezTo>
                      <a:pt x="10" y="0"/>
                      <a:pt x="12" y="1"/>
                      <a:pt x="12" y="4"/>
                    </a:cubicBezTo>
                    <a:cubicBezTo>
                      <a:pt x="12" y="6"/>
                      <a:pt x="11" y="7"/>
                      <a:pt x="10" y="8"/>
                    </a:cubicBezTo>
                    <a:lnTo>
                      <a:pt x="12" y="6"/>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17" name="Google Shape;1317;p69"/>
              <p:cNvSpPr/>
              <p:nvPr/>
            </p:nvSpPr>
            <p:spPr>
              <a:xfrm>
                <a:off x="6364170" y="1012471"/>
                <a:ext cx="121442" cy="65678"/>
              </a:xfrm>
              <a:custGeom>
                <a:rect b="b" l="l" r="r" t="t"/>
                <a:pathLst>
                  <a:path extrusionOk="0" h="27" w="50">
                    <a:moveTo>
                      <a:pt x="5" y="27"/>
                    </a:moveTo>
                    <a:cubicBezTo>
                      <a:pt x="1" y="27"/>
                      <a:pt x="0" y="26"/>
                      <a:pt x="0" y="23"/>
                    </a:cubicBezTo>
                    <a:cubicBezTo>
                      <a:pt x="0" y="18"/>
                      <a:pt x="4" y="18"/>
                      <a:pt x="5" y="17"/>
                    </a:cubicBezTo>
                    <a:cubicBezTo>
                      <a:pt x="12" y="10"/>
                      <a:pt x="15" y="0"/>
                      <a:pt x="26" y="0"/>
                    </a:cubicBezTo>
                    <a:cubicBezTo>
                      <a:pt x="29" y="0"/>
                      <a:pt x="29" y="0"/>
                      <a:pt x="30" y="0"/>
                    </a:cubicBezTo>
                    <a:cubicBezTo>
                      <a:pt x="30" y="4"/>
                      <a:pt x="31" y="4"/>
                      <a:pt x="29" y="6"/>
                    </a:cubicBezTo>
                    <a:cubicBezTo>
                      <a:pt x="31" y="5"/>
                      <a:pt x="32" y="3"/>
                      <a:pt x="34" y="3"/>
                    </a:cubicBezTo>
                    <a:cubicBezTo>
                      <a:pt x="38" y="3"/>
                      <a:pt x="50" y="10"/>
                      <a:pt x="50" y="14"/>
                    </a:cubicBezTo>
                    <a:cubicBezTo>
                      <a:pt x="50" y="21"/>
                      <a:pt x="35" y="22"/>
                      <a:pt x="30" y="22"/>
                    </a:cubicBezTo>
                    <a:cubicBezTo>
                      <a:pt x="29" y="22"/>
                      <a:pt x="20" y="23"/>
                      <a:pt x="20" y="23"/>
                    </a:cubicBezTo>
                    <a:lnTo>
                      <a:pt x="5" y="27"/>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18" name="Google Shape;1318;p69"/>
              <p:cNvSpPr/>
              <p:nvPr/>
            </p:nvSpPr>
            <p:spPr>
              <a:xfrm>
                <a:off x="6195639" y="977773"/>
                <a:ext cx="45851" cy="24784"/>
              </a:xfrm>
              <a:custGeom>
                <a:rect b="b" l="l" r="r" t="t"/>
                <a:pathLst>
                  <a:path extrusionOk="0" h="10" w="19">
                    <a:moveTo>
                      <a:pt x="8" y="0"/>
                    </a:moveTo>
                    <a:cubicBezTo>
                      <a:pt x="9" y="0"/>
                      <a:pt x="17" y="4"/>
                      <a:pt x="19" y="4"/>
                    </a:cubicBezTo>
                    <a:cubicBezTo>
                      <a:pt x="18" y="9"/>
                      <a:pt x="9" y="10"/>
                      <a:pt x="5" y="10"/>
                    </a:cubicBezTo>
                    <a:cubicBezTo>
                      <a:pt x="4" y="10"/>
                      <a:pt x="0" y="5"/>
                      <a:pt x="0" y="3"/>
                    </a:cubicBezTo>
                    <a:cubicBezTo>
                      <a:pt x="0" y="0"/>
                      <a:pt x="6" y="0"/>
                      <a:pt x="8"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19" name="Google Shape;1319;p69"/>
              <p:cNvSpPr/>
              <p:nvPr/>
            </p:nvSpPr>
            <p:spPr>
              <a:xfrm>
                <a:off x="6210509" y="924488"/>
                <a:ext cx="166053" cy="117725"/>
              </a:xfrm>
              <a:custGeom>
                <a:rect b="b" l="l" r="r" t="t"/>
                <a:pathLst>
                  <a:path extrusionOk="0" h="48" w="68">
                    <a:moveTo>
                      <a:pt x="65" y="44"/>
                    </a:moveTo>
                    <a:cubicBezTo>
                      <a:pt x="65" y="47"/>
                      <a:pt x="61" y="48"/>
                      <a:pt x="59" y="48"/>
                    </a:cubicBezTo>
                    <a:cubicBezTo>
                      <a:pt x="46" y="48"/>
                      <a:pt x="37" y="43"/>
                      <a:pt x="27" y="43"/>
                    </a:cubicBezTo>
                    <a:cubicBezTo>
                      <a:pt x="23" y="43"/>
                      <a:pt x="16" y="35"/>
                      <a:pt x="12" y="33"/>
                    </a:cubicBezTo>
                    <a:cubicBezTo>
                      <a:pt x="21" y="30"/>
                      <a:pt x="24" y="27"/>
                      <a:pt x="33" y="24"/>
                    </a:cubicBezTo>
                    <a:cubicBezTo>
                      <a:pt x="30" y="24"/>
                      <a:pt x="23" y="23"/>
                      <a:pt x="21" y="23"/>
                    </a:cubicBezTo>
                    <a:cubicBezTo>
                      <a:pt x="13" y="23"/>
                      <a:pt x="8" y="21"/>
                      <a:pt x="0" y="17"/>
                    </a:cubicBezTo>
                    <a:cubicBezTo>
                      <a:pt x="12" y="14"/>
                      <a:pt x="16" y="0"/>
                      <a:pt x="30" y="0"/>
                    </a:cubicBezTo>
                    <a:cubicBezTo>
                      <a:pt x="38" y="0"/>
                      <a:pt x="43" y="8"/>
                      <a:pt x="47" y="11"/>
                    </a:cubicBezTo>
                    <a:cubicBezTo>
                      <a:pt x="45" y="13"/>
                      <a:pt x="45" y="12"/>
                      <a:pt x="44" y="12"/>
                    </a:cubicBezTo>
                    <a:cubicBezTo>
                      <a:pt x="44" y="15"/>
                      <a:pt x="44" y="16"/>
                      <a:pt x="44" y="17"/>
                    </a:cubicBezTo>
                    <a:cubicBezTo>
                      <a:pt x="44" y="19"/>
                      <a:pt x="41" y="21"/>
                      <a:pt x="39" y="23"/>
                    </a:cubicBezTo>
                    <a:cubicBezTo>
                      <a:pt x="41" y="22"/>
                      <a:pt x="42" y="23"/>
                      <a:pt x="45" y="23"/>
                    </a:cubicBezTo>
                    <a:cubicBezTo>
                      <a:pt x="48" y="23"/>
                      <a:pt x="50" y="26"/>
                      <a:pt x="53" y="26"/>
                    </a:cubicBezTo>
                    <a:cubicBezTo>
                      <a:pt x="55" y="26"/>
                      <a:pt x="57" y="26"/>
                      <a:pt x="59" y="26"/>
                    </a:cubicBezTo>
                    <a:cubicBezTo>
                      <a:pt x="65" y="26"/>
                      <a:pt x="65" y="28"/>
                      <a:pt x="68" y="31"/>
                    </a:cubicBezTo>
                    <a:cubicBezTo>
                      <a:pt x="66" y="34"/>
                      <a:pt x="66" y="34"/>
                      <a:pt x="66" y="37"/>
                    </a:cubicBezTo>
                    <a:cubicBezTo>
                      <a:pt x="66" y="40"/>
                      <a:pt x="62" y="40"/>
                      <a:pt x="60" y="41"/>
                    </a:cubicBezTo>
                    <a:cubicBezTo>
                      <a:pt x="62" y="41"/>
                      <a:pt x="65" y="42"/>
                      <a:pt x="65" y="4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20" name="Google Shape;1320;p69"/>
              <p:cNvSpPr/>
              <p:nvPr/>
            </p:nvSpPr>
            <p:spPr>
              <a:xfrm>
                <a:off x="6283623" y="1110368"/>
                <a:ext cx="18588" cy="14870"/>
              </a:xfrm>
              <a:custGeom>
                <a:rect b="b" l="l" r="r" t="t"/>
                <a:pathLst>
                  <a:path extrusionOk="0" h="6" w="8">
                    <a:moveTo>
                      <a:pt x="0" y="3"/>
                    </a:moveTo>
                    <a:cubicBezTo>
                      <a:pt x="1" y="2"/>
                      <a:pt x="3" y="1"/>
                      <a:pt x="4" y="0"/>
                    </a:cubicBezTo>
                    <a:cubicBezTo>
                      <a:pt x="8" y="0"/>
                      <a:pt x="8" y="0"/>
                      <a:pt x="8" y="0"/>
                    </a:cubicBezTo>
                    <a:cubicBezTo>
                      <a:pt x="8" y="4"/>
                      <a:pt x="6" y="6"/>
                      <a:pt x="3" y="6"/>
                    </a:cubicBezTo>
                    <a:cubicBezTo>
                      <a:pt x="1" y="6"/>
                      <a:pt x="0" y="5"/>
                      <a:pt x="0" y="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21" name="Google Shape;1321;p69"/>
              <p:cNvSpPr/>
              <p:nvPr/>
            </p:nvSpPr>
            <p:spPr>
              <a:xfrm>
                <a:off x="6178290" y="929445"/>
                <a:ext cx="27262" cy="7435"/>
              </a:xfrm>
              <a:custGeom>
                <a:rect b="b" l="l" r="r" t="t"/>
                <a:pathLst>
                  <a:path extrusionOk="0" h="3" w="11">
                    <a:moveTo>
                      <a:pt x="11" y="2"/>
                    </a:moveTo>
                    <a:cubicBezTo>
                      <a:pt x="7" y="3"/>
                      <a:pt x="1" y="3"/>
                      <a:pt x="0" y="0"/>
                    </a:cubicBezTo>
                    <a:cubicBezTo>
                      <a:pt x="10" y="0"/>
                      <a:pt x="10" y="0"/>
                      <a:pt x="10" y="0"/>
                    </a:cubicBezTo>
                    <a:lnTo>
                      <a:pt x="11" y="2"/>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22" name="Google Shape;1322;p69"/>
              <p:cNvSpPr/>
              <p:nvPr/>
            </p:nvSpPr>
            <p:spPr>
              <a:xfrm>
                <a:off x="6507918" y="1063279"/>
                <a:ext cx="24784" cy="9914"/>
              </a:xfrm>
              <a:custGeom>
                <a:rect b="b" l="l" r="r" t="t"/>
                <a:pathLst>
                  <a:path extrusionOk="0" h="4" w="10">
                    <a:moveTo>
                      <a:pt x="10" y="0"/>
                    </a:moveTo>
                    <a:cubicBezTo>
                      <a:pt x="9" y="2"/>
                      <a:pt x="8" y="4"/>
                      <a:pt x="6" y="4"/>
                    </a:cubicBezTo>
                    <a:cubicBezTo>
                      <a:pt x="2" y="4"/>
                      <a:pt x="1" y="2"/>
                      <a:pt x="0" y="1"/>
                    </a:cubicBezTo>
                    <a:cubicBezTo>
                      <a:pt x="6" y="0"/>
                      <a:pt x="7" y="1"/>
                      <a:pt x="10"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23" name="Google Shape;1323;p69"/>
              <p:cNvSpPr/>
              <p:nvPr/>
            </p:nvSpPr>
            <p:spPr>
              <a:xfrm>
                <a:off x="5261281" y="946794"/>
                <a:ext cx="141269" cy="40894"/>
              </a:xfrm>
              <a:custGeom>
                <a:rect b="b" l="l" r="r" t="t"/>
                <a:pathLst>
                  <a:path extrusionOk="0" h="17" w="58">
                    <a:moveTo>
                      <a:pt x="49" y="8"/>
                    </a:moveTo>
                    <a:cubicBezTo>
                      <a:pt x="45" y="12"/>
                      <a:pt x="42" y="8"/>
                      <a:pt x="37" y="11"/>
                    </a:cubicBezTo>
                    <a:cubicBezTo>
                      <a:pt x="35" y="12"/>
                      <a:pt x="34" y="17"/>
                      <a:pt x="32" y="17"/>
                    </a:cubicBezTo>
                    <a:cubicBezTo>
                      <a:pt x="30" y="17"/>
                      <a:pt x="29" y="15"/>
                      <a:pt x="29" y="14"/>
                    </a:cubicBezTo>
                    <a:cubicBezTo>
                      <a:pt x="29" y="14"/>
                      <a:pt x="29" y="14"/>
                      <a:pt x="29" y="14"/>
                    </a:cubicBezTo>
                    <a:cubicBezTo>
                      <a:pt x="24" y="14"/>
                      <a:pt x="22" y="13"/>
                      <a:pt x="21" y="11"/>
                    </a:cubicBezTo>
                    <a:cubicBezTo>
                      <a:pt x="23" y="10"/>
                      <a:pt x="24" y="9"/>
                      <a:pt x="27" y="8"/>
                    </a:cubicBezTo>
                    <a:cubicBezTo>
                      <a:pt x="24" y="8"/>
                      <a:pt x="23" y="8"/>
                      <a:pt x="22" y="8"/>
                    </a:cubicBezTo>
                    <a:cubicBezTo>
                      <a:pt x="23" y="7"/>
                      <a:pt x="24" y="6"/>
                      <a:pt x="26" y="5"/>
                    </a:cubicBezTo>
                    <a:cubicBezTo>
                      <a:pt x="23" y="4"/>
                      <a:pt x="22" y="3"/>
                      <a:pt x="19" y="3"/>
                    </a:cubicBezTo>
                    <a:cubicBezTo>
                      <a:pt x="16" y="3"/>
                      <a:pt x="11" y="6"/>
                      <a:pt x="6" y="6"/>
                    </a:cubicBezTo>
                    <a:cubicBezTo>
                      <a:pt x="4" y="6"/>
                      <a:pt x="2" y="6"/>
                      <a:pt x="0" y="5"/>
                    </a:cubicBezTo>
                    <a:cubicBezTo>
                      <a:pt x="3" y="1"/>
                      <a:pt x="16" y="0"/>
                      <a:pt x="22" y="0"/>
                    </a:cubicBezTo>
                    <a:cubicBezTo>
                      <a:pt x="29" y="0"/>
                      <a:pt x="33" y="4"/>
                      <a:pt x="39" y="4"/>
                    </a:cubicBezTo>
                    <a:cubicBezTo>
                      <a:pt x="43" y="4"/>
                      <a:pt x="45" y="0"/>
                      <a:pt x="49" y="0"/>
                    </a:cubicBezTo>
                    <a:cubicBezTo>
                      <a:pt x="53" y="0"/>
                      <a:pt x="56" y="2"/>
                      <a:pt x="58" y="3"/>
                    </a:cubicBezTo>
                    <a:cubicBezTo>
                      <a:pt x="57" y="8"/>
                      <a:pt x="54" y="5"/>
                      <a:pt x="50" y="8"/>
                    </a:cubicBezTo>
                    <a:cubicBezTo>
                      <a:pt x="49" y="8"/>
                      <a:pt x="48" y="8"/>
                      <a:pt x="47" y="8"/>
                    </a:cubicBezTo>
                    <a:cubicBezTo>
                      <a:pt x="47" y="11"/>
                      <a:pt x="47" y="11"/>
                      <a:pt x="47" y="11"/>
                    </a:cubicBezTo>
                    <a:lnTo>
                      <a:pt x="49" y="8"/>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24" name="Google Shape;1324;p69"/>
              <p:cNvSpPr/>
              <p:nvPr/>
            </p:nvSpPr>
            <p:spPr>
              <a:xfrm>
                <a:off x="5630563" y="917053"/>
                <a:ext cx="48329" cy="32219"/>
              </a:xfrm>
              <a:custGeom>
                <a:rect b="b" l="l" r="r" t="t"/>
                <a:pathLst>
                  <a:path extrusionOk="0" h="13" w="20">
                    <a:moveTo>
                      <a:pt x="5" y="13"/>
                    </a:moveTo>
                    <a:cubicBezTo>
                      <a:pt x="1" y="13"/>
                      <a:pt x="0" y="12"/>
                      <a:pt x="0" y="9"/>
                    </a:cubicBezTo>
                    <a:cubicBezTo>
                      <a:pt x="0" y="5"/>
                      <a:pt x="12" y="0"/>
                      <a:pt x="16" y="0"/>
                    </a:cubicBezTo>
                    <a:cubicBezTo>
                      <a:pt x="20" y="10"/>
                      <a:pt x="20" y="10"/>
                      <a:pt x="20" y="10"/>
                    </a:cubicBezTo>
                    <a:cubicBezTo>
                      <a:pt x="18" y="11"/>
                      <a:pt x="7" y="13"/>
                      <a:pt x="5" y="1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25" name="Google Shape;1325;p69"/>
              <p:cNvSpPr/>
              <p:nvPr/>
            </p:nvSpPr>
            <p:spPr>
              <a:xfrm>
                <a:off x="5564886" y="939359"/>
                <a:ext cx="53286" cy="30980"/>
              </a:xfrm>
              <a:custGeom>
                <a:rect b="b" l="l" r="r" t="t"/>
                <a:pathLst>
                  <a:path extrusionOk="0" h="13" w="22">
                    <a:moveTo>
                      <a:pt x="22" y="2"/>
                    </a:moveTo>
                    <a:cubicBezTo>
                      <a:pt x="22" y="5"/>
                      <a:pt x="22" y="5"/>
                      <a:pt x="22" y="7"/>
                    </a:cubicBezTo>
                    <a:cubicBezTo>
                      <a:pt x="20" y="9"/>
                      <a:pt x="17" y="8"/>
                      <a:pt x="14" y="8"/>
                    </a:cubicBezTo>
                    <a:cubicBezTo>
                      <a:pt x="16" y="11"/>
                      <a:pt x="16" y="11"/>
                      <a:pt x="16" y="11"/>
                    </a:cubicBezTo>
                    <a:cubicBezTo>
                      <a:pt x="14" y="12"/>
                      <a:pt x="0" y="13"/>
                      <a:pt x="0" y="11"/>
                    </a:cubicBezTo>
                    <a:cubicBezTo>
                      <a:pt x="0" y="7"/>
                      <a:pt x="2" y="5"/>
                      <a:pt x="6" y="4"/>
                    </a:cubicBezTo>
                    <a:cubicBezTo>
                      <a:pt x="6" y="1"/>
                      <a:pt x="6" y="1"/>
                      <a:pt x="6" y="0"/>
                    </a:cubicBezTo>
                    <a:cubicBezTo>
                      <a:pt x="15" y="0"/>
                      <a:pt x="15" y="0"/>
                      <a:pt x="15" y="0"/>
                    </a:cubicBezTo>
                    <a:cubicBezTo>
                      <a:pt x="15" y="1"/>
                      <a:pt x="13" y="2"/>
                      <a:pt x="12" y="2"/>
                    </a:cubicBezTo>
                    <a:cubicBezTo>
                      <a:pt x="14" y="3"/>
                      <a:pt x="19" y="3"/>
                      <a:pt x="22" y="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26" name="Google Shape;1326;p69"/>
              <p:cNvSpPr/>
              <p:nvPr/>
            </p:nvSpPr>
            <p:spPr>
              <a:xfrm>
                <a:off x="5493012" y="965381"/>
                <a:ext cx="57003" cy="19827"/>
              </a:xfrm>
              <a:custGeom>
                <a:rect b="b" l="l" r="r" t="t"/>
                <a:pathLst>
                  <a:path extrusionOk="0" h="8" w="23">
                    <a:moveTo>
                      <a:pt x="13" y="8"/>
                    </a:moveTo>
                    <a:cubicBezTo>
                      <a:pt x="12" y="8"/>
                      <a:pt x="9" y="5"/>
                      <a:pt x="8" y="5"/>
                    </a:cubicBezTo>
                    <a:cubicBezTo>
                      <a:pt x="7" y="8"/>
                      <a:pt x="6" y="8"/>
                      <a:pt x="3" y="8"/>
                    </a:cubicBezTo>
                    <a:cubicBezTo>
                      <a:pt x="2" y="8"/>
                      <a:pt x="0" y="7"/>
                      <a:pt x="0" y="6"/>
                    </a:cubicBezTo>
                    <a:cubicBezTo>
                      <a:pt x="0" y="2"/>
                      <a:pt x="12" y="0"/>
                      <a:pt x="15" y="0"/>
                    </a:cubicBezTo>
                    <a:cubicBezTo>
                      <a:pt x="18" y="0"/>
                      <a:pt x="21" y="1"/>
                      <a:pt x="23" y="3"/>
                    </a:cubicBezTo>
                    <a:cubicBezTo>
                      <a:pt x="17" y="3"/>
                      <a:pt x="17" y="8"/>
                      <a:pt x="13" y="8"/>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27" name="Google Shape;1327;p69"/>
              <p:cNvSpPr/>
              <p:nvPr/>
            </p:nvSpPr>
            <p:spPr>
              <a:xfrm>
                <a:off x="5462032" y="902183"/>
                <a:ext cx="85505" cy="58243"/>
              </a:xfrm>
              <a:custGeom>
                <a:rect b="b" l="l" r="r" t="t"/>
                <a:pathLst>
                  <a:path extrusionOk="0" h="24" w="35">
                    <a:moveTo>
                      <a:pt x="26" y="20"/>
                    </a:moveTo>
                    <a:cubicBezTo>
                      <a:pt x="23" y="20"/>
                      <a:pt x="18" y="24"/>
                      <a:pt x="15" y="24"/>
                    </a:cubicBezTo>
                    <a:cubicBezTo>
                      <a:pt x="13" y="24"/>
                      <a:pt x="1" y="18"/>
                      <a:pt x="0" y="18"/>
                    </a:cubicBezTo>
                    <a:cubicBezTo>
                      <a:pt x="2" y="17"/>
                      <a:pt x="3" y="16"/>
                      <a:pt x="4" y="15"/>
                    </a:cubicBezTo>
                    <a:cubicBezTo>
                      <a:pt x="16" y="15"/>
                      <a:pt x="16" y="15"/>
                      <a:pt x="16" y="15"/>
                    </a:cubicBezTo>
                    <a:cubicBezTo>
                      <a:pt x="13" y="14"/>
                      <a:pt x="14" y="13"/>
                      <a:pt x="11" y="14"/>
                    </a:cubicBezTo>
                    <a:cubicBezTo>
                      <a:pt x="11" y="11"/>
                      <a:pt x="11" y="11"/>
                      <a:pt x="11" y="11"/>
                    </a:cubicBezTo>
                    <a:cubicBezTo>
                      <a:pt x="20" y="11"/>
                      <a:pt x="20" y="5"/>
                      <a:pt x="29" y="5"/>
                    </a:cubicBezTo>
                    <a:cubicBezTo>
                      <a:pt x="29" y="2"/>
                      <a:pt x="31" y="0"/>
                      <a:pt x="33" y="0"/>
                    </a:cubicBezTo>
                    <a:cubicBezTo>
                      <a:pt x="34" y="0"/>
                      <a:pt x="34" y="3"/>
                      <a:pt x="34" y="4"/>
                    </a:cubicBezTo>
                    <a:cubicBezTo>
                      <a:pt x="33" y="4"/>
                      <a:pt x="32" y="6"/>
                      <a:pt x="32" y="7"/>
                    </a:cubicBezTo>
                    <a:cubicBezTo>
                      <a:pt x="27" y="10"/>
                      <a:pt x="21" y="12"/>
                      <a:pt x="19" y="15"/>
                    </a:cubicBezTo>
                    <a:cubicBezTo>
                      <a:pt x="27" y="16"/>
                      <a:pt x="29" y="16"/>
                      <a:pt x="35" y="19"/>
                    </a:cubicBezTo>
                    <a:cubicBezTo>
                      <a:pt x="33" y="21"/>
                      <a:pt x="29" y="20"/>
                      <a:pt x="26" y="2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28" name="Google Shape;1328;p69"/>
              <p:cNvSpPr/>
              <p:nvPr/>
            </p:nvSpPr>
            <p:spPr>
              <a:xfrm>
                <a:off x="7122562" y="1150023"/>
                <a:ext cx="153661" cy="58243"/>
              </a:xfrm>
              <a:custGeom>
                <a:rect b="b" l="l" r="r" t="t"/>
                <a:pathLst>
                  <a:path extrusionOk="0" h="24" w="63">
                    <a:moveTo>
                      <a:pt x="50" y="18"/>
                    </a:moveTo>
                    <a:cubicBezTo>
                      <a:pt x="48" y="18"/>
                      <a:pt x="46" y="21"/>
                      <a:pt x="43" y="21"/>
                    </a:cubicBezTo>
                    <a:cubicBezTo>
                      <a:pt x="41" y="21"/>
                      <a:pt x="39" y="18"/>
                      <a:pt x="37" y="18"/>
                    </a:cubicBezTo>
                    <a:cubicBezTo>
                      <a:pt x="35" y="18"/>
                      <a:pt x="34" y="20"/>
                      <a:pt x="32" y="20"/>
                    </a:cubicBezTo>
                    <a:cubicBezTo>
                      <a:pt x="30" y="20"/>
                      <a:pt x="28" y="22"/>
                      <a:pt x="25" y="22"/>
                    </a:cubicBezTo>
                    <a:cubicBezTo>
                      <a:pt x="23" y="22"/>
                      <a:pt x="22" y="21"/>
                      <a:pt x="20" y="20"/>
                    </a:cubicBezTo>
                    <a:cubicBezTo>
                      <a:pt x="18" y="21"/>
                      <a:pt x="17" y="24"/>
                      <a:pt x="14" y="24"/>
                    </a:cubicBezTo>
                    <a:cubicBezTo>
                      <a:pt x="6" y="24"/>
                      <a:pt x="0" y="18"/>
                      <a:pt x="0" y="11"/>
                    </a:cubicBezTo>
                    <a:cubicBezTo>
                      <a:pt x="0" y="4"/>
                      <a:pt x="6" y="0"/>
                      <a:pt x="12" y="0"/>
                    </a:cubicBezTo>
                    <a:cubicBezTo>
                      <a:pt x="21" y="0"/>
                      <a:pt x="22" y="9"/>
                      <a:pt x="30" y="9"/>
                    </a:cubicBezTo>
                    <a:cubicBezTo>
                      <a:pt x="30" y="4"/>
                      <a:pt x="31" y="1"/>
                      <a:pt x="35" y="1"/>
                    </a:cubicBezTo>
                    <a:cubicBezTo>
                      <a:pt x="40" y="1"/>
                      <a:pt x="57" y="7"/>
                      <a:pt x="63" y="9"/>
                    </a:cubicBezTo>
                    <a:cubicBezTo>
                      <a:pt x="62" y="13"/>
                      <a:pt x="58" y="16"/>
                      <a:pt x="58" y="18"/>
                    </a:cubicBezTo>
                    <a:lnTo>
                      <a:pt x="50" y="18"/>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29" name="Google Shape;1329;p69"/>
              <p:cNvSpPr/>
              <p:nvPr/>
            </p:nvSpPr>
            <p:spPr>
              <a:xfrm>
                <a:off x="4816408" y="1746078"/>
                <a:ext cx="23545" cy="32219"/>
              </a:xfrm>
              <a:custGeom>
                <a:rect b="b" l="l" r="r" t="t"/>
                <a:pathLst>
                  <a:path extrusionOk="0" h="13" w="10">
                    <a:moveTo>
                      <a:pt x="8" y="7"/>
                    </a:moveTo>
                    <a:cubicBezTo>
                      <a:pt x="8" y="8"/>
                      <a:pt x="8" y="9"/>
                      <a:pt x="8" y="10"/>
                    </a:cubicBezTo>
                    <a:cubicBezTo>
                      <a:pt x="8" y="11"/>
                      <a:pt x="4" y="13"/>
                      <a:pt x="3" y="13"/>
                    </a:cubicBezTo>
                    <a:cubicBezTo>
                      <a:pt x="0" y="13"/>
                      <a:pt x="0" y="10"/>
                      <a:pt x="0" y="9"/>
                    </a:cubicBezTo>
                    <a:cubicBezTo>
                      <a:pt x="2" y="8"/>
                      <a:pt x="4" y="7"/>
                      <a:pt x="6" y="6"/>
                    </a:cubicBezTo>
                    <a:cubicBezTo>
                      <a:pt x="5" y="5"/>
                      <a:pt x="4" y="4"/>
                      <a:pt x="4" y="3"/>
                    </a:cubicBezTo>
                    <a:cubicBezTo>
                      <a:pt x="4" y="1"/>
                      <a:pt x="7" y="0"/>
                      <a:pt x="7" y="0"/>
                    </a:cubicBezTo>
                    <a:cubicBezTo>
                      <a:pt x="8" y="2"/>
                      <a:pt x="9" y="2"/>
                      <a:pt x="10" y="3"/>
                    </a:cubicBezTo>
                    <a:cubicBezTo>
                      <a:pt x="10" y="4"/>
                      <a:pt x="8" y="6"/>
                      <a:pt x="8" y="7"/>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30" name="Google Shape;1330;p69"/>
              <p:cNvSpPr/>
              <p:nvPr/>
            </p:nvSpPr>
            <p:spPr>
              <a:xfrm>
                <a:off x="4859780" y="2360722"/>
                <a:ext cx="44611" cy="9914"/>
              </a:xfrm>
              <a:custGeom>
                <a:rect b="b" l="l" r="r" t="t"/>
                <a:pathLst>
                  <a:path extrusionOk="0" h="4" w="18">
                    <a:moveTo>
                      <a:pt x="18" y="2"/>
                    </a:moveTo>
                    <a:cubicBezTo>
                      <a:pt x="14" y="4"/>
                      <a:pt x="13" y="3"/>
                      <a:pt x="11" y="3"/>
                    </a:cubicBezTo>
                    <a:cubicBezTo>
                      <a:pt x="8" y="3"/>
                      <a:pt x="3" y="2"/>
                      <a:pt x="0" y="1"/>
                    </a:cubicBezTo>
                    <a:cubicBezTo>
                      <a:pt x="6" y="0"/>
                      <a:pt x="13" y="1"/>
                      <a:pt x="18" y="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31" name="Google Shape;1331;p69"/>
              <p:cNvSpPr/>
              <p:nvPr/>
            </p:nvSpPr>
            <p:spPr>
              <a:xfrm>
                <a:off x="5028311" y="2353287"/>
                <a:ext cx="39654" cy="22306"/>
              </a:xfrm>
              <a:custGeom>
                <a:rect b="b" l="l" r="r" t="t"/>
                <a:pathLst>
                  <a:path extrusionOk="0" h="9" w="16">
                    <a:moveTo>
                      <a:pt x="3" y="9"/>
                    </a:moveTo>
                    <a:cubicBezTo>
                      <a:pt x="2" y="9"/>
                      <a:pt x="1" y="8"/>
                      <a:pt x="1" y="7"/>
                    </a:cubicBezTo>
                    <a:cubicBezTo>
                      <a:pt x="1" y="7"/>
                      <a:pt x="0" y="7"/>
                      <a:pt x="0" y="6"/>
                    </a:cubicBezTo>
                    <a:cubicBezTo>
                      <a:pt x="4" y="4"/>
                      <a:pt x="12" y="1"/>
                      <a:pt x="16" y="0"/>
                    </a:cubicBezTo>
                    <a:cubicBezTo>
                      <a:pt x="16" y="3"/>
                      <a:pt x="14" y="2"/>
                      <a:pt x="13" y="3"/>
                    </a:cubicBezTo>
                    <a:cubicBezTo>
                      <a:pt x="12" y="3"/>
                      <a:pt x="12" y="5"/>
                      <a:pt x="12" y="6"/>
                    </a:cubicBezTo>
                    <a:cubicBezTo>
                      <a:pt x="11" y="7"/>
                      <a:pt x="6" y="9"/>
                      <a:pt x="3" y="9"/>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32" name="Google Shape;1332;p69"/>
              <p:cNvSpPr/>
              <p:nvPr/>
            </p:nvSpPr>
            <p:spPr>
              <a:xfrm>
                <a:off x="5336873" y="1409016"/>
                <a:ext cx="42133" cy="32219"/>
              </a:xfrm>
              <a:custGeom>
                <a:rect b="b" l="l" r="r" t="t"/>
                <a:pathLst>
                  <a:path extrusionOk="0" h="13" w="17">
                    <a:moveTo>
                      <a:pt x="4" y="3"/>
                    </a:moveTo>
                    <a:cubicBezTo>
                      <a:pt x="5" y="3"/>
                      <a:pt x="6" y="0"/>
                      <a:pt x="7" y="0"/>
                    </a:cubicBezTo>
                    <a:cubicBezTo>
                      <a:pt x="11" y="0"/>
                      <a:pt x="13" y="4"/>
                      <a:pt x="17" y="5"/>
                    </a:cubicBezTo>
                    <a:cubicBezTo>
                      <a:pt x="17" y="8"/>
                      <a:pt x="17" y="8"/>
                      <a:pt x="17" y="8"/>
                    </a:cubicBezTo>
                    <a:cubicBezTo>
                      <a:pt x="13" y="10"/>
                      <a:pt x="10" y="13"/>
                      <a:pt x="5" y="13"/>
                    </a:cubicBezTo>
                    <a:cubicBezTo>
                      <a:pt x="2" y="13"/>
                      <a:pt x="0" y="13"/>
                      <a:pt x="0" y="10"/>
                    </a:cubicBezTo>
                    <a:cubicBezTo>
                      <a:pt x="0" y="9"/>
                      <a:pt x="3" y="3"/>
                      <a:pt x="4" y="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33" name="Google Shape;1333;p69"/>
              <p:cNvSpPr/>
              <p:nvPr/>
            </p:nvSpPr>
            <p:spPr>
              <a:xfrm>
                <a:off x="5547537" y="1371840"/>
                <a:ext cx="33459" cy="34698"/>
              </a:xfrm>
              <a:custGeom>
                <a:rect b="b" l="l" r="r" t="t"/>
                <a:pathLst>
                  <a:path extrusionOk="0" h="14" w="14">
                    <a:moveTo>
                      <a:pt x="14" y="12"/>
                    </a:moveTo>
                    <a:cubicBezTo>
                      <a:pt x="14" y="14"/>
                      <a:pt x="10" y="13"/>
                      <a:pt x="10" y="13"/>
                    </a:cubicBezTo>
                    <a:cubicBezTo>
                      <a:pt x="6" y="13"/>
                      <a:pt x="0" y="10"/>
                      <a:pt x="0" y="6"/>
                    </a:cubicBezTo>
                    <a:cubicBezTo>
                      <a:pt x="0" y="0"/>
                      <a:pt x="14" y="6"/>
                      <a:pt x="14" y="1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34" name="Google Shape;1334;p69"/>
              <p:cNvSpPr/>
              <p:nvPr/>
            </p:nvSpPr>
            <p:spPr>
              <a:xfrm>
                <a:off x="5774311" y="1259073"/>
                <a:ext cx="29741" cy="22306"/>
              </a:xfrm>
              <a:custGeom>
                <a:rect b="b" l="l" r="r" t="t"/>
                <a:pathLst>
                  <a:path extrusionOk="0" h="9" w="12">
                    <a:moveTo>
                      <a:pt x="1" y="9"/>
                    </a:moveTo>
                    <a:cubicBezTo>
                      <a:pt x="4" y="9"/>
                      <a:pt x="11" y="7"/>
                      <a:pt x="12" y="6"/>
                    </a:cubicBezTo>
                    <a:cubicBezTo>
                      <a:pt x="10" y="4"/>
                      <a:pt x="9" y="0"/>
                      <a:pt x="5" y="0"/>
                    </a:cubicBezTo>
                    <a:cubicBezTo>
                      <a:pt x="3" y="0"/>
                      <a:pt x="1" y="4"/>
                      <a:pt x="1" y="6"/>
                    </a:cubicBezTo>
                    <a:cubicBezTo>
                      <a:pt x="1" y="7"/>
                      <a:pt x="0" y="9"/>
                      <a:pt x="1" y="9"/>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35" name="Google Shape;1335;p69"/>
              <p:cNvSpPr/>
              <p:nvPr/>
            </p:nvSpPr>
            <p:spPr>
              <a:xfrm>
                <a:off x="7183283" y="1240484"/>
                <a:ext cx="65678" cy="26024"/>
              </a:xfrm>
              <a:custGeom>
                <a:rect b="b" l="l" r="r" t="t"/>
                <a:pathLst>
                  <a:path extrusionOk="0" h="11" w="27">
                    <a:moveTo>
                      <a:pt x="0" y="8"/>
                    </a:moveTo>
                    <a:cubicBezTo>
                      <a:pt x="3" y="4"/>
                      <a:pt x="7" y="0"/>
                      <a:pt x="13" y="0"/>
                    </a:cubicBezTo>
                    <a:cubicBezTo>
                      <a:pt x="21" y="0"/>
                      <a:pt x="27" y="5"/>
                      <a:pt x="27" y="11"/>
                    </a:cubicBezTo>
                    <a:cubicBezTo>
                      <a:pt x="18" y="11"/>
                      <a:pt x="18" y="11"/>
                      <a:pt x="18" y="11"/>
                    </a:cubicBezTo>
                    <a:cubicBezTo>
                      <a:pt x="13" y="8"/>
                      <a:pt x="6" y="9"/>
                      <a:pt x="1" y="7"/>
                    </a:cubicBezTo>
                    <a:lnTo>
                      <a:pt x="0" y="8"/>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36" name="Google Shape;1336;p69"/>
              <p:cNvSpPr/>
              <p:nvPr/>
            </p:nvSpPr>
            <p:spPr>
              <a:xfrm>
                <a:off x="7308442" y="1173567"/>
                <a:ext cx="90462" cy="32219"/>
              </a:xfrm>
              <a:custGeom>
                <a:rect b="b" l="l" r="r" t="t"/>
                <a:pathLst>
                  <a:path extrusionOk="0" h="13" w="37">
                    <a:moveTo>
                      <a:pt x="0" y="0"/>
                    </a:moveTo>
                    <a:cubicBezTo>
                      <a:pt x="3" y="2"/>
                      <a:pt x="33" y="6"/>
                      <a:pt x="34" y="6"/>
                    </a:cubicBezTo>
                    <a:cubicBezTo>
                      <a:pt x="36" y="6"/>
                      <a:pt x="37" y="7"/>
                      <a:pt x="37" y="9"/>
                    </a:cubicBezTo>
                    <a:cubicBezTo>
                      <a:pt x="37" y="12"/>
                      <a:pt x="29" y="13"/>
                      <a:pt x="24" y="13"/>
                    </a:cubicBezTo>
                    <a:cubicBezTo>
                      <a:pt x="17" y="13"/>
                      <a:pt x="3" y="10"/>
                      <a:pt x="3" y="2"/>
                    </a:cubicBezTo>
                    <a:lnTo>
                      <a:pt x="0" y="0"/>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37" name="Google Shape;1337;p69"/>
              <p:cNvSpPr/>
              <p:nvPr/>
            </p:nvSpPr>
            <p:spPr>
              <a:xfrm>
                <a:off x="7180805" y="1218179"/>
                <a:ext cx="19827" cy="22306"/>
              </a:xfrm>
              <a:custGeom>
                <a:rect b="b" l="l" r="r" t="t"/>
                <a:pathLst>
                  <a:path extrusionOk="0" h="9" w="8">
                    <a:moveTo>
                      <a:pt x="8" y="5"/>
                    </a:moveTo>
                    <a:cubicBezTo>
                      <a:pt x="8" y="7"/>
                      <a:pt x="5" y="9"/>
                      <a:pt x="3" y="9"/>
                    </a:cubicBezTo>
                    <a:cubicBezTo>
                      <a:pt x="0" y="9"/>
                      <a:pt x="0" y="8"/>
                      <a:pt x="0" y="5"/>
                    </a:cubicBezTo>
                    <a:cubicBezTo>
                      <a:pt x="0" y="0"/>
                      <a:pt x="8" y="1"/>
                      <a:pt x="8" y="5"/>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grpSp>
        <p:grpSp>
          <p:nvGrpSpPr>
            <p:cNvPr id="1338" name="Google Shape;1338;p69"/>
            <p:cNvGrpSpPr/>
            <p:nvPr/>
          </p:nvGrpSpPr>
          <p:grpSpPr>
            <a:xfrm>
              <a:off x="327104" y="1009727"/>
              <a:ext cx="3095526" cy="2156210"/>
              <a:chOff x="1038083" y="809242"/>
              <a:chExt cx="3095526" cy="2156210"/>
            </a:xfrm>
          </p:grpSpPr>
          <p:sp>
            <p:nvSpPr>
              <p:cNvPr id="1339" name="Google Shape;1339;p69"/>
              <p:cNvSpPr/>
              <p:nvPr/>
            </p:nvSpPr>
            <p:spPr>
              <a:xfrm>
                <a:off x="2223255" y="2002097"/>
                <a:ext cx="58242" cy="58243"/>
              </a:xfrm>
              <a:prstGeom prst="ellipse">
                <a:avLst/>
              </a:prstGeom>
              <a:solidFill>
                <a:srgbClr val="D8D8D8"/>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400">
                  <a:solidFill>
                    <a:srgbClr val="000000"/>
                  </a:solidFill>
                  <a:latin typeface="Raleway"/>
                  <a:ea typeface="Raleway"/>
                  <a:cs typeface="Raleway"/>
                  <a:sym typeface="Raleway"/>
                </a:endParaRPr>
              </a:p>
            </p:txBody>
          </p:sp>
          <p:sp>
            <p:nvSpPr>
              <p:cNvPr id="1340" name="Google Shape;1340;p69"/>
              <p:cNvSpPr/>
              <p:nvPr/>
            </p:nvSpPr>
            <p:spPr>
              <a:xfrm>
                <a:off x="3911791" y="1516826"/>
                <a:ext cx="201990" cy="92941"/>
              </a:xfrm>
              <a:custGeom>
                <a:rect b="b" l="l" r="r" t="t"/>
                <a:pathLst>
                  <a:path extrusionOk="0" h="38" w="83">
                    <a:moveTo>
                      <a:pt x="82" y="21"/>
                    </a:moveTo>
                    <a:cubicBezTo>
                      <a:pt x="80" y="25"/>
                      <a:pt x="73" y="30"/>
                      <a:pt x="69" y="31"/>
                    </a:cubicBezTo>
                    <a:cubicBezTo>
                      <a:pt x="62" y="33"/>
                      <a:pt x="57" y="38"/>
                      <a:pt x="47" y="38"/>
                    </a:cubicBezTo>
                    <a:cubicBezTo>
                      <a:pt x="37" y="38"/>
                      <a:pt x="29" y="35"/>
                      <a:pt x="21" y="33"/>
                    </a:cubicBezTo>
                    <a:cubicBezTo>
                      <a:pt x="17" y="32"/>
                      <a:pt x="15" y="28"/>
                      <a:pt x="9" y="28"/>
                    </a:cubicBezTo>
                    <a:cubicBezTo>
                      <a:pt x="10" y="27"/>
                      <a:pt x="11" y="26"/>
                      <a:pt x="11" y="26"/>
                    </a:cubicBezTo>
                    <a:cubicBezTo>
                      <a:pt x="11" y="23"/>
                      <a:pt x="12" y="21"/>
                      <a:pt x="13" y="18"/>
                    </a:cubicBezTo>
                    <a:cubicBezTo>
                      <a:pt x="8" y="17"/>
                      <a:pt x="3" y="19"/>
                      <a:pt x="1" y="17"/>
                    </a:cubicBezTo>
                    <a:cubicBezTo>
                      <a:pt x="5" y="17"/>
                      <a:pt x="12" y="15"/>
                      <a:pt x="15" y="14"/>
                    </a:cubicBezTo>
                    <a:cubicBezTo>
                      <a:pt x="15" y="13"/>
                      <a:pt x="14" y="13"/>
                      <a:pt x="14" y="12"/>
                    </a:cubicBezTo>
                    <a:cubicBezTo>
                      <a:pt x="11" y="12"/>
                      <a:pt x="0" y="8"/>
                      <a:pt x="0" y="5"/>
                    </a:cubicBezTo>
                    <a:cubicBezTo>
                      <a:pt x="2" y="4"/>
                      <a:pt x="4" y="5"/>
                      <a:pt x="5" y="6"/>
                    </a:cubicBezTo>
                    <a:cubicBezTo>
                      <a:pt x="5" y="5"/>
                      <a:pt x="5" y="4"/>
                      <a:pt x="5" y="4"/>
                    </a:cubicBezTo>
                    <a:cubicBezTo>
                      <a:pt x="8" y="4"/>
                      <a:pt x="8" y="0"/>
                      <a:pt x="11" y="0"/>
                    </a:cubicBezTo>
                    <a:cubicBezTo>
                      <a:pt x="11" y="0"/>
                      <a:pt x="12" y="0"/>
                      <a:pt x="13" y="0"/>
                    </a:cubicBezTo>
                    <a:cubicBezTo>
                      <a:pt x="13" y="2"/>
                      <a:pt x="14" y="3"/>
                      <a:pt x="15" y="5"/>
                    </a:cubicBezTo>
                    <a:cubicBezTo>
                      <a:pt x="14" y="7"/>
                      <a:pt x="17" y="11"/>
                      <a:pt x="19" y="11"/>
                    </a:cubicBezTo>
                    <a:cubicBezTo>
                      <a:pt x="21" y="11"/>
                      <a:pt x="23" y="9"/>
                      <a:pt x="24" y="9"/>
                    </a:cubicBezTo>
                    <a:cubicBezTo>
                      <a:pt x="23" y="7"/>
                      <a:pt x="23" y="6"/>
                      <a:pt x="24" y="5"/>
                    </a:cubicBezTo>
                    <a:cubicBezTo>
                      <a:pt x="25" y="6"/>
                      <a:pt x="26" y="8"/>
                      <a:pt x="28" y="8"/>
                    </a:cubicBezTo>
                    <a:cubicBezTo>
                      <a:pt x="35" y="6"/>
                      <a:pt x="35" y="6"/>
                      <a:pt x="35" y="6"/>
                    </a:cubicBezTo>
                    <a:cubicBezTo>
                      <a:pt x="37" y="6"/>
                      <a:pt x="38" y="7"/>
                      <a:pt x="39" y="8"/>
                    </a:cubicBezTo>
                    <a:cubicBezTo>
                      <a:pt x="38" y="7"/>
                      <a:pt x="39" y="6"/>
                      <a:pt x="39" y="5"/>
                    </a:cubicBezTo>
                    <a:cubicBezTo>
                      <a:pt x="43" y="5"/>
                      <a:pt x="45" y="6"/>
                      <a:pt x="48" y="6"/>
                    </a:cubicBezTo>
                    <a:cubicBezTo>
                      <a:pt x="52" y="6"/>
                      <a:pt x="55" y="2"/>
                      <a:pt x="58" y="5"/>
                    </a:cubicBezTo>
                    <a:cubicBezTo>
                      <a:pt x="58" y="3"/>
                      <a:pt x="58" y="2"/>
                      <a:pt x="59" y="1"/>
                    </a:cubicBezTo>
                    <a:cubicBezTo>
                      <a:pt x="61" y="1"/>
                      <a:pt x="61" y="2"/>
                      <a:pt x="62" y="1"/>
                    </a:cubicBezTo>
                    <a:cubicBezTo>
                      <a:pt x="62" y="4"/>
                      <a:pt x="64" y="4"/>
                      <a:pt x="67" y="4"/>
                    </a:cubicBezTo>
                    <a:cubicBezTo>
                      <a:pt x="70" y="4"/>
                      <a:pt x="71" y="3"/>
                      <a:pt x="74" y="3"/>
                    </a:cubicBezTo>
                    <a:cubicBezTo>
                      <a:pt x="73" y="4"/>
                      <a:pt x="72" y="5"/>
                      <a:pt x="72" y="6"/>
                    </a:cubicBezTo>
                    <a:cubicBezTo>
                      <a:pt x="72" y="14"/>
                      <a:pt x="83" y="12"/>
                      <a:pt x="83" y="20"/>
                    </a:cubicBezTo>
                    <a:lnTo>
                      <a:pt x="82" y="21"/>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41" name="Google Shape;1341;p69"/>
              <p:cNvSpPr/>
              <p:nvPr/>
            </p:nvSpPr>
            <p:spPr>
              <a:xfrm>
                <a:off x="2693656" y="2634586"/>
                <a:ext cx="208186" cy="71874"/>
              </a:xfrm>
              <a:custGeom>
                <a:rect b="b" l="l" r="r" t="t"/>
                <a:pathLst>
                  <a:path extrusionOk="0" h="29" w="85">
                    <a:moveTo>
                      <a:pt x="85" y="26"/>
                    </a:moveTo>
                    <a:cubicBezTo>
                      <a:pt x="83" y="29"/>
                      <a:pt x="78" y="29"/>
                      <a:pt x="74" y="29"/>
                    </a:cubicBezTo>
                    <a:cubicBezTo>
                      <a:pt x="68" y="29"/>
                      <a:pt x="63" y="27"/>
                      <a:pt x="58" y="27"/>
                    </a:cubicBezTo>
                    <a:cubicBezTo>
                      <a:pt x="58" y="27"/>
                      <a:pt x="58" y="26"/>
                      <a:pt x="58" y="26"/>
                    </a:cubicBezTo>
                    <a:cubicBezTo>
                      <a:pt x="59" y="26"/>
                      <a:pt x="60" y="24"/>
                      <a:pt x="61" y="23"/>
                    </a:cubicBezTo>
                    <a:cubicBezTo>
                      <a:pt x="56" y="21"/>
                      <a:pt x="52" y="21"/>
                      <a:pt x="51" y="17"/>
                    </a:cubicBezTo>
                    <a:cubicBezTo>
                      <a:pt x="49" y="17"/>
                      <a:pt x="49" y="15"/>
                      <a:pt x="48" y="14"/>
                    </a:cubicBezTo>
                    <a:cubicBezTo>
                      <a:pt x="45" y="13"/>
                      <a:pt x="44" y="14"/>
                      <a:pt x="42" y="14"/>
                    </a:cubicBezTo>
                    <a:cubicBezTo>
                      <a:pt x="38" y="14"/>
                      <a:pt x="36" y="10"/>
                      <a:pt x="32" y="10"/>
                    </a:cubicBezTo>
                    <a:cubicBezTo>
                      <a:pt x="23" y="10"/>
                      <a:pt x="23" y="10"/>
                      <a:pt x="23" y="10"/>
                    </a:cubicBezTo>
                    <a:cubicBezTo>
                      <a:pt x="22" y="9"/>
                      <a:pt x="22" y="8"/>
                      <a:pt x="23" y="7"/>
                    </a:cubicBezTo>
                    <a:cubicBezTo>
                      <a:pt x="22" y="5"/>
                      <a:pt x="20" y="6"/>
                      <a:pt x="19" y="6"/>
                    </a:cubicBezTo>
                    <a:cubicBezTo>
                      <a:pt x="13" y="6"/>
                      <a:pt x="5" y="10"/>
                      <a:pt x="3" y="13"/>
                    </a:cubicBezTo>
                    <a:cubicBezTo>
                      <a:pt x="0" y="13"/>
                      <a:pt x="0" y="13"/>
                      <a:pt x="0" y="13"/>
                    </a:cubicBezTo>
                    <a:cubicBezTo>
                      <a:pt x="5" y="5"/>
                      <a:pt x="11" y="0"/>
                      <a:pt x="24" y="0"/>
                    </a:cubicBezTo>
                    <a:cubicBezTo>
                      <a:pt x="36" y="0"/>
                      <a:pt x="42" y="7"/>
                      <a:pt x="52" y="7"/>
                    </a:cubicBezTo>
                    <a:cubicBezTo>
                      <a:pt x="54" y="7"/>
                      <a:pt x="56" y="10"/>
                      <a:pt x="57" y="11"/>
                    </a:cubicBezTo>
                    <a:cubicBezTo>
                      <a:pt x="61" y="15"/>
                      <a:pt x="68" y="18"/>
                      <a:pt x="74" y="18"/>
                    </a:cubicBezTo>
                    <a:cubicBezTo>
                      <a:pt x="74" y="18"/>
                      <a:pt x="74" y="19"/>
                      <a:pt x="74" y="20"/>
                    </a:cubicBezTo>
                    <a:cubicBezTo>
                      <a:pt x="79" y="20"/>
                      <a:pt x="79" y="20"/>
                      <a:pt x="79" y="20"/>
                    </a:cubicBezTo>
                    <a:cubicBezTo>
                      <a:pt x="82" y="21"/>
                      <a:pt x="83" y="25"/>
                      <a:pt x="85" y="26"/>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42" name="Google Shape;1342;p69"/>
              <p:cNvSpPr/>
              <p:nvPr/>
            </p:nvSpPr>
            <p:spPr>
              <a:xfrm>
                <a:off x="2723397" y="2661849"/>
                <a:ext cx="8675" cy="12392"/>
              </a:xfrm>
              <a:custGeom>
                <a:rect b="b" l="l" r="r" t="t"/>
                <a:pathLst>
                  <a:path extrusionOk="0" h="5" w="4">
                    <a:moveTo>
                      <a:pt x="4" y="0"/>
                    </a:moveTo>
                    <a:cubicBezTo>
                      <a:pt x="4" y="2"/>
                      <a:pt x="4" y="3"/>
                      <a:pt x="4" y="5"/>
                    </a:cubicBezTo>
                    <a:cubicBezTo>
                      <a:pt x="4" y="5"/>
                      <a:pt x="0" y="5"/>
                      <a:pt x="0" y="5"/>
                    </a:cubicBezTo>
                    <a:cubicBezTo>
                      <a:pt x="0" y="3"/>
                      <a:pt x="2" y="2"/>
                      <a:pt x="2" y="2"/>
                    </a:cubicBezTo>
                    <a:cubicBezTo>
                      <a:pt x="2" y="0"/>
                      <a:pt x="2" y="0"/>
                      <a:pt x="2" y="0"/>
                    </a:cubicBezTo>
                    <a:cubicBezTo>
                      <a:pt x="3" y="0"/>
                      <a:pt x="3" y="0"/>
                      <a:pt x="3" y="0"/>
                    </a:cubicBezTo>
                    <a:lnTo>
                      <a:pt x="4" y="0"/>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43" name="Google Shape;1343;p69"/>
              <p:cNvSpPr/>
              <p:nvPr/>
            </p:nvSpPr>
            <p:spPr>
              <a:xfrm>
                <a:off x="2827490" y="2732483"/>
                <a:ext cx="34698" cy="14870"/>
              </a:xfrm>
              <a:custGeom>
                <a:rect b="b" l="l" r="r" t="t"/>
                <a:pathLst>
                  <a:path extrusionOk="0" h="6" w="14">
                    <a:moveTo>
                      <a:pt x="11" y="2"/>
                    </a:moveTo>
                    <a:cubicBezTo>
                      <a:pt x="13" y="2"/>
                      <a:pt x="13" y="3"/>
                      <a:pt x="14" y="4"/>
                    </a:cubicBezTo>
                    <a:cubicBezTo>
                      <a:pt x="10" y="5"/>
                      <a:pt x="8" y="6"/>
                      <a:pt x="4" y="6"/>
                    </a:cubicBezTo>
                    <a:cubicBezTo>
                      <a:pt x="2" y="6"/>
                      <a:pt x="0" y="4"/>
                      <a:pt x="0" y="2"/>
                    </a:cubicBezTo>
                    <a:cubicBezTo>
                      <a:pt x="0" y="1"/>
                      <a:pt x="1" y="0"/>
                      <a:pt x="2" y="0"/>
                    </a:cubicBezTo>
                    <a:cubicBezTo>
                      <a:pt x="6" y="0"/>
                      <a:pt x="10" y="2"/>
                      <a:pt x="12" y="2"/>
                    </a:cubicBezTo>
                    <a:lnTo>
                      <a:pt x="11" y="2"/>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44" name="Google Shape;1344;p69"/>
              <p:cNvSpPr/>
              <p:nvPr/>
            </p:nvSpPr>
            <p:spPr>
              <a:xfrm>
                <a:off x="3048068" y="2730004"/>
                <a:ext cx="29741" cy="12392"/>
              </a:xfrm>
              <a:custGeom>
                <a:rect b="b" l="l" r="r" t="t"/>
                <a:pathLst>
                  <a:path extrusionOk="0" h="5" w="12">
                    <a:moveTo>
                      <a:pt x="12" y="3"/>
                    </a:moveTo>
                    <a:cubicBezTo>
                      <a:pt x="11" y="5"/>
                      <a:pt x="9" y="5"/>
                      <a:pt x="7" y="5"/>
                    </a:cubicBezTo>
                    <a:cubicBezTo>
                      <a:pt x="4" y="5"/>
                      <a:pt x="0" y="5"/>
                      <a:pt x="0" y="2"/>
                    </a:cubicBezTo>
                    <a:cubicBezTo>
                      <a:pt x="0" y="1"/>
                      <a:pt x="2" y="0"/>
                      <a:pt x="3" y="0"/>
                    </a:cubicBezTo>
                    <a:cubicBezTo>
                      <a:pt x="4" y="0"/>
                      <a:pt x="11" y="2"/>
                      <a:pt x="12" y="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45" name="Google Shape;1345;p69"/>
              <p:cNvSpPr/>
              <p:nvPr/>
            </p:nvSpPr>
            <p:spPr>
              <a:xfrm>
                <a:off x="2904320" y="2701503"/>
                <a:ext cx="118963" cy="48329"/>
              </a:xfrm>
              <a:custGeom>
                <a:rect b="b" l="l" r="r" t="t"/>
                <a:pathLst>
                  <a:path extrusionOk="0" h="20" w="49">
                    <a:moveTo>
                      <a:pt x="41" y="7"/>
                    </a:moveTo>
                    <a:cubicBezTo>
                      <a:pt x="44" y="10"/>
                      <a:pt x="47" y="11"/>
                      <a:pt x="49" y="14"/>
                    </a:cubicBezTo>
                    <a:cubicBezTo>
                      <a:pt x="38" y="14"/>
                      <a:pt x="38" y="14"/>
                      <a:pt x="38" y="14"/>
                    </a:cubicBezTo>
                    <a:cubicBezTo>
                      <a:pt x="36" y="15"/>
                      <a:pt x="35" y="16"/>
                      <a:pt x="33" y="16"/>
                    </a:cubicBezTo>
                    <a:cubicBezTo>
                      <a:pt x="31" y="16"/>
                      <a:pt x="31" y="15"/>
                      <a:pt x="30" y="15"/>
                    </a:cubicBezTo>
                    <a:cubicBezTo>
                      <a:pt x="26" y="15"/>
                      <a:pt x="27" y="20"/>
                      <a:pt x="23" y="20"/>
                    </a:cubicBezTo>
                    <a:cubicBezTo>
                      <a:pt x="21" y="20"/>
                      <a:pt x="21" y="17"/>
                      <a:pt x="20" y="16"/>
                    </a:cubicBezTo>
                    <a:cubicBezTo>
                      <a:pt x="17" y="14"/>
                      <a:pt x="10" y="15"/>
                      <a:pt x="7" y="15"/>
                    </a:cubicBezTo>
                    <a:cubicBezTo>
                      <a:pt x="5" y="15"/>
                      <a:pt x="5" y="16"/>
                      <a:pt x="4" y="15"/>
                    </a:cubicBezTo>
                    <a:cubicBezTo>
                      <a:pt x="4" y="16"/>
                      <a:pt x="3" y="17"/>
                      <a:pt x="3" y="18"/>
                    </a:cubicBezTo>
                    <a:cubicBezTo>
                      <a:pt x="2" y="17"/>
                      <a:pt x="0" y="15"/>
                      <a:pt x="0" y="13"/>
                    </a:cubicBezTo>
                    <a:cubicBezTo>
                      <a:pt x="0" y="13"/>
                      <a:pt x="1" y="12"/>
                      <a:pt x="1" y="12"/>
                    </a:cubicBezTo>
                    <a:cubicBezTo>
                      <a:pt x="8" y="12"/>
                      <a:pt x="11" y="13"/>
                      <a:pt x="14" y="12"/>
                    </a:cubicBezTo>
                    <a:cubicBezTo>
                      <a:pt x="12" y="10"/>
                      <a:pt x="12" y="8"/>
                      <a:pt x="12" y="5"/>
                    </a:cubicBezTo>
                    <a:cubicBezTo>
                      <a:pt x="10" y="5"/>
                      <a:pt x="8" y="4"/>
                      <a:pt x="8" y="2"/>
                    </a:cubicBezTo>
                    <a:cubicBezTo>
                      <a:pt x="8" y="1"/>
                      <a:pt x="10" y="0"/>
                      <a:pt x="11" y="0"/>
                    </a:cubicBezTo>
                    <a:cubicBezTo>
                      <a:pt x="13" y="0"/>
                      <a:pt x="15" y="2"/>
                      <a:pt x="18" y="2"/>
                    </a:cubicBezTo>
                    <a:cubicBezTo>
                      <a:pt x="21" y="2"/>
                      <a:pt x="23" y="1"/>
                      <a:pt x="26" y="1"/>
                    </a:cubicBezTo>
                    <a:cubicBezTo>
                      <a:pt x="35" y="1"/>
                      <a:pt x="37" y="6"/>
                      <a:pt x="42" y="9"/>
                    </a:cubicBezTo>
                    <a:lnTo>
                      <a:pt x="41" y="7"/>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46" name="Google Shape;1346;p69"/>
              <p:cNvSpPr/>
              <p:nvPr/>
            </p:nvSpPr>
            <p:spPr>
              <a:xfrm>
                <a:off x="3155879" y="2894819"/>
                <a:ext cx="14870" cy="14870"/>
              </a:xfrm>
              <a:custGeom>
                <a:rect b="b" l="l" r="r" t="t"/>
                <a:pathLst>
                  <a:path extrusionOk="0" h="6" w="6">
                    <a:moveTo>
                      <a:pt x="6" y="2"/>
                    </a:moveTo>
                    <a:cubicBezTo>
                      <a:pt x="6" y="0"/>
                      <a:pt x="6" y="0"/>
                      <a:pt x="6" y="0"/>
                    </a:cubicBezTo>
                    <a:cubicBezTo>
                      <a:pt x="6" y="0"/>
                      <a:pt x="5" y="0"/>
                      <a:pt x="4" y="0"/>
                    </a:cubicBezTo>
                    <a:cubicBezTo>
                      <a:pt x="2" y="0"/>
                      <a:pt x="0" y="3"/>
                      <a:pt x="0" y="5"/>
                    </a:cubicBezTo>
                    <a:cubicBezTo>
                      <a:pt x="0" y="6"/>
                      <a:pt x="2" y="5"/>
                      <a:pt x="3" y="5"/>
                    </a:cubicBezTo>
                    <a:cubicBezTo>
                      <a:pt x="5" y="5"/>
                      <a:pt x="6" y="3"/>
                      <a:pt x="6" y="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47" name="Google Shape;1347;p69"/>
              <p:cNvSpPr/>
              <p:nvPr/>
            </p:nvSpPr>
            <p:spPr>
              <a:xfrm>
                <a:off x="2821294" y="2596171"/>
                <a:ext cx="8675" cy="14870"/>
              </a:xfrm>
              <a:custGeom>
                <a:rect b="b" l="l" r="r" t="t"/>
                <a:pathLst>
                  <a:path extrusionOk="0" h="6" w="4">
                    <a:moveTo>
                      <a:pt x="1" y="0"/>
                    </a:moveTo>
                    <a:cubicBezTo>
                      <a:pt x="3" y="1"/>
                      <a:pt x="4" y="2"/>
                      <a:pt x="4" y="4"/>
                    </a:cubicBezTo>
                    <a:cubicBezTo>
                      <a:pt x="4" y="5"/>
                      <a:pt x="3" y="6"/>
                      <a:pt x="3" y="6"/>
                    </a:cubicBezTo>
                    <a:cubicBezTo>
                      <a:pt x="0" y="6"/>
                      <a:pt x="0" y="3"/>
                      <a:pt x="0" y="0"/>
                    </a:cubicBezTo>
                    <a:cubicBezTo>
                      <a:pt x="0" y="0"/>
                      <a:pt x="1" y="0"/>
                      <a:pt x="1"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48" name="Google Shape;1348;p69"/>
              <p:cNvSpPr/>
              <p:nvPr/>
            </p:nvSpPr>
            <p:spPr>
              <a:xfrm>
                <a:off x="2811381" y="2556516"/>
                <a:ext cx="16110" cy="4957"/>
              </a:xfrm>
              <a:custGeom>
                <a:rect b="b" l="l" r="r" t="t"/>
                <a:pathLst>
                  <a:path extrusionOk="0" h="2" w="7">
                    <a:moveTo>
                      <a:pt x="0" y="2"/>
                    </a:moveTo>
                    <a:cubicBezTo>
                      <a:pt x="0" y="1"/>
                      <a:pt x="2" y="0"/>
                      <a:pt x="4" y="0"/>
                    </a:cubicBezTo>
                    <a:cubicBezTo>
                      <a:pt x="6" y="0"/>
                      <a:pt x="7" y="1"/>
                      <a:pt x="7" y="2"/>
                    </a:cubicBezTo>
                    <a:cubicBezTo>
                      <a:pt x="4" y="2"/>
                      <a:pt x="1" y="2"/>
                      <a:pt x="0" y="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49" name="Google Shape;1349;p69"/>
              <p:cNvSpPr/>
              <p:nvPr/>
            </p:nvSpPr>
            <p:spPr>
              <a:xfrm>
                <a:off x="2839882" y="2563951"/>
                <a:ext cx="4957" cy="7435"/>
              </a:xfrm>
              <a:custGeom>
                <a:rect b="b" l="l" r="r" t="t"/>
                <a:pathLst>
                  <a:path extrusionOk="0" h="3" w="2">
                    <a:moveTo>
                      <a:pt x="2" y="3"/>
                    </a:moveTo>
                    <a:cubicBezTo>
                      <a:pt x="1" y="3"/>
                      <a:pt x="0" y="1"/>
                      <a:pt x="1" y="0"/>
                    </a:cubicBezTo>
                    <a:lnTo>
                      <a:pt x="2" y="3"/>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50" name="Google Shape;1350;p69"/>
              <p:cNvSpPr/>
              <p:nvPr/>
            </p:nvSpPr>
            <p:spPr>
              <a:xfrm>
                <a:off x="2914234" y="2669284"/>
                <a:ext cx="11153" cy="12392"/>
              </a:xfrm>
              <a:custGeom>
                <a:rect b="b" l="l" r="r" t="t"/>
                <a:pathLst>
                  <a:path extrusionOk="0" h="5" w="5">
                    <a:moveTo>
                      <a:pt x="0" y="3"/>
                    </a:moveTo>
                    <a:cubicBezTo>
                      <a:pt x="0" y="4"/>
                      <a:pt x="0" y="4"/>
                      <a:pt x="0" y="5"/>
                    </a:cubicBezTo>
                    <a:cubicBezTo>
                      <a:pt x="0" y="5"/>
                      <a:pt x="0" y="5"/>
                      <a:pt x="1" y="5"/>
                    </a:cubicBezTo>
                    <a:cubicBezTo>
                      <a:pt x="2" y="5"/>
                      <a:pt x="4" y="4"/>
                      <a:pt x="5" y="3"/>
                    </a:cubicBezTo>
                    <a:cubicBezTo>
                      <a:pt x="5" y="0"/>
                      <a:pt x="5" y="0"/>
                      <a:pt x="5" y="0"/>
                    </a:cubicBezTo>
                    <a:cubicBezTo>
                      <a:pt x="4" y="2"/>
                      <a:pt x="2" y="4"/>
                      <a:pt x="0" y="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51" name="Google Shape;1351;p69"/>
              <p:cNvSpPr/>
              <p:nvPr/>
            </p:nvSpPr>
            <p:spPr>
              <a:xfrm>
                <a:off x="1862152" y="2011220"/>
                <a:ext cx="1216242" cy="598322"/>
              </a:xfrm>
              <a:custGeom>
                <a:rect b="b" l="l" r="r" t="t"/>
                <a:pathLst>
                  <a:path extrusionOk="0" h="232" w="472">
                    <a:moveTo>
                      <a:pt x="384" y="152"/>
                    </a:moveTo>
                    <a:cubicBezTo>
                      <a:pt x="370" y="160"/>
                      <a:pt x="353" y="165"/>
                      <a:pt x="353" y="186"/>
                    </a:cubicBezTo>
                    <a:cubicBezTo>
                      <a:pt x="353" y="195"/>
                      <a:pt x="361" y="198"/>
                      <a:pt x="361" y="207"/>
                    </a:cubicBezTo>
                    <a:cubicBezTo>
                      <a:pt x="361" y="207"/>
                      <a:pt x="361" y="207"/>
                      <a:pt x="361" y="207"/>
                    </a:cubicBezTo>
                    <a:cubicBezTo>
                      <a:pt x="361" y="209"/>
                      <a:pt x="361" y="209"/>
                      <a:pt x="361" y="209"/>
                    </a:cubicBezTo>
                    <a:cubicBezTo>
                      <a:pt x="362" y="212"/>
                      <a:pt x="365" y="215"/>
                      <a:pt x="365" y="220"/>
                    </a:cubicBezTo>
                    <a:cubicBezTo>
                      <a:pt x="365" y="226"/>
                      <a:pt x="363" y="232"/>
                      <a:pt x="358" y="232"/>
                    </a:cubicBezTo>
                    <a:cubicBezTo>
                      <a:pt x="354" y="232"/>
                      <a:pt x="354" y="227"/>
                      <a:pt x="353" y="225"/>
                    </a:cubicBezTo>
                    <a:cubicBezTo>
                      <a:pt x="349" y="220"/>
                      <a:pt x="346" y="219"/>
                      <a:pt x="344" y="214"/>
                    </a:cubicBezTo>
                    <a:cubicBezTo>
                      <a:pt x="339" y="205"/>
                      <a:pt x="343" y="187"/>
                      <a:pt x="330" y="187"/>
                    </a:cubicBezTo>
                    <a:cubicBezTo>
                      <a:pt x="328" y="187"/>
                      <a:pt x="326" y="191"/>
                      <a:pt x="324" y="191"/>
                    </a:cubicBezTo>
                    <a:cubicBezTo>
                      <a:pt x="319" y="191"/>
                      <a:pt x="316" y="184"/>
                      <a:pt x="309" y="184"/>
                    </a:cubicBezTo>
                    <a:cubicBezTo>
                      <a:pt x="305" y="184"/>
                      <a:pt x="304" y="187"/>
                      <a:pt x="301" y="187"/>
                    </a:cubicBezTo>
                    <a:cubicBezTo>
                      <a:pt x="301" y="187"/>
                      <a:pt x="299" y="185"/>
                      <a:pt x="299" y="184"/>
                    </a:cubicBezTo>
                    <a:cubicBezTo>
                      <a:pt x="295" y="186"/>
                      <a:pt x="289" y="185"/>
                      <a:pt x="284" y="187"/>
                    </a:cubicBezTo>
                    <a:cubicBezTo>
                      <a:pt x="287" y="188"/>
                      <a:pt x="286" y="188"/>
                      <a:pt x="288" y="187"/>
                    </a:cubicBezTo>
                    <a:cubicBezTo>
                      <a:pt x="288" y="191"/>
                      <a:pt x="285" y="194"/>
                      <a:pt x="289" y="196"/>
                    </a:cubicBezTo>
                    <a:cubicBezTo>
                      <a:pt x="281" y="200"/>
                      <a:pt x="274" y="190"/>
                      <a:pt x="268" y="190"/>
                    </a:cubicBezTo>
                    <a:cubicBezTo>
                      <a:pt x="266" y="190"/>
                      <a:pt x="265" y="192"/>
                      <a:pt x="264" y="192"/>
                    </a:cubicBezTo>
                    <a:cubicBezTo>
                      <a:pt x="260" y="192"/>
                      <a:pt x="259" y="190"/>
                      <a:pt x="256" y="190"/>
                    </a:cubicBezTo>
                    <a:cubicBezTo>
                      <a:pt x="247" y="190"/>
                      <a:pt x="243" y="197"/>
                      <a:pt x="240" y="200"/>
                    </a:cubicBezTo>
                    <a:cubicBezTo>
                      <a:pt x="237" y="203"/>
                      <a:pt x="235" y="201"/>
                      <a:pt x="232" y="202"/>
                    </a:cubicBezTo>
                    <a:cubicBezTo>
                      <a:pt x="226" y="204"/>
                      <a:pt x="222" y="212"/>
                      <a:pt x="222" y="220"/>
                    </a:cubicBezTo>
                    <a:cubicBezTo>
                      <a:pt x="222" y="221"/>
                      <a:pt x="223" y="222"/>
                      <a:pt x="223" y="223"/>
                    </a:cubicBezTo>
                    <a:cubicBezTo>
                      <a:pt x="219" y="223"/>
                      <a:pt x="211" y="221"/>
                      <a:pt x="209" y="219"/>
                    </a:cubicBezTo>
                    <a:cubicBezTo>
                      <a:pt x="200" y="210"/>
                      <a:pt x="200" y="189"/>
                      <a:pt x="183" y="189"/>
                    </a:cubicBezTo>
                    <a:cubicBezTo>
                      <a:pt x="177" y="189"/>
                      <a:pt x="179" y="197"/>
                      <a:pt x="173" y="197"/>
                    </a:cubicBezTo>
                    <a:cubicBezTo>
                      <a:pt x="167" y="197"/>
                      <a:pt x="163" y="187"/>
                      <a:pt x="160" y="183"/>
                    </a:cubicBezTo>
                    <a:cubicBezTo>
                      <a:pt x="155" y="175"/>
                      <a:pt x="150" y="174"/>
                      <a:pt x="140" y="171"/>
                    </a:cubicBezTo>
                    <a:cubicBezTo>
                      <a:pt x="134" y="171"/>
                      <a:pt x="134" y="171"/>
                      <a:pt x="134" y="171"/>
                    </a:cubicBezTo>
                    <a:cubicBezTo>
                      <a:pt x="134" y="174"/>
                      <a:pt x="134" y="174"/>
                      <a:pt x="134" y="174"/>
                    </a:cubicBezTo>
                    <a:cubicBezTo>
                      <a:pt x="111" y="174"/>
                      <a:pt x="111" y="174"/>
                      <a:pt x="111" y="174"/>
                    </a:cubicBezTo>
                    <a:cubicBezTo>
                      <a:pt x="80" y="164"/>
                      <a:pt x="80" y="164"/>
                      <a:pt x="80" y="164"/>
                    </a:cubicBezTo>
                    <a:cubicBezTo>
                      <a:pt x="62" y="164"/>
                      <a:pt x="62" y="164"/>
                      <a:pt x="62" y="164"/>
                    </a:cubicBezTo>
                    <a:cubicBezTo>
                      <a:pt x="58" y="156"/>
                      <a:pt x="43" y="150"/>
                      <a:pt x="33" y="146"/>
                    </a:cubicBezTo>
                    <a:cubicBezTo>
                      <a:pt x="30" y="145"/>
                      <a:pt x="31" y="142"/>
                      <a:pt x="30" y="139"/>
                    </a:cubicBezTo>
                    <a:cubicBezTo>
                      <a:pt x="26" y="129"/>
                      <a:pt x="18" y="126"/>
                      <a:pt x="20" y="114"/>
                    </a:cubicBezTo>
                    <a:cubicBezTo>
                      <a:pt x="14" y="113"/>
                      <a:pt x="7" y="101"/>
                      <a:pt x="2" y="92"/>
                    </a:cubicBezTo>
                    <a:cubicBezTo>
                      <a:pt x="1" y="90"/>
                      <a:pt x="4" y="88"/>
                      <a:pt x="5" y="87"/>
                    </a:cubicBezTo>
                    <a:cubicBezTo>
                      <a:pt x="2" y="80"/>
                      <a:pt x="5" y="70"/>
                      <a:pt x="2" y="62"/>
                    </a:cubicBezTo>
                    <a:cubicBezTo>
                      <a:pt x="0" y="56"/>
                      <a:pt x="7" y="39"/>
                      <a:pt x="7" y="30"/>
                    </a:cubicBezTo>
                    <a:cubicBezTo>
                      <a:pt x="7" y="24"/>
                      <a:pt x="0" y="21"/>
                      <a:pt x="0" y="15"/>
                    </a:cubicBezTo>
                    <a:cubicBezTo>
                      <a:pt x="0" y="13"/>
                      <a:pt x="3" y="13"/>
                      <a:pt x="4" y="13"/>
                    </a:cubicBezTo>
                    <a:cubicBezTo>
                      <a:pt x="9" y="13"/>
                      <a:pt x="11" y="15"/>
                      <a:pt x="13" y="18"/>
                    </a:cubicBezTo>
                    <a:cubicBezTo>
                      <a:pt x="14" y="16"/>
                      <a:pt x="17" y="13"/>
                      <a:pt x="17" y="10"/>
                    </a:cubicBezTo>
                    <a:cubicBezTo>
                      <a:pt x="17" y="7"/>
                      <a:pt x="14" y="7"/>
                      <a:pt x="13" y="4"/>
                    </a:cubicBezTo>
                    <a:cubicBezTo>
                      <a:pt x="243" y="4"/>
                      <a:pt x="243" y="4"/>
                      <a:pt x="243" y="4"/>
                    </a:cubicBezTo>
                    <a:cubicBezTo>
                      <a:pt x="243" y="0"/>
                      <a:pt x="243" y="0"/>
                      <a:pt x="243" y="0"/>
                    </a:cubicBezTo>
                    <a:cubicBezTo>
                      <a:pt x="246" y="3"/>
                      <a:pt x="246" y="5"/>
                      <a:pt x="250" y="7"/>
                    </a:cubicBezTo>
                    <a:cubicBezTo>
                      <a:pt x="264" y="7"/>
                      <a:pt x="264" y="7"/>
                      <a:pt x="264" y="7"/>
                    </a:cubicBezTo>
                    <a:cubicBezTo>
                      <a:pt x="270" y="13"/>
                      <a:pt x="277" y="13"/>
                      <a:pt x="288" y="13"/>
                    </a:cubicBezTo>
                    <a:cubicBezTo>
                      <a:pt x="280" y="18"/>
                      <a:pt x="272" y="21"/>
                      <a:pt x="266" y="30"/>
                    </a:cubicBezTo>
                    <a:cubicBezTo>
                      <a:pt x="270" y="30"/>
                      <a:pt x="270" y="30"/>
                      <a:pt x="270" y="30"/>
                    </a:cubicBezTo>
                    <a:cubicBezTo>
                      <a:pt x="272" y="29"/>
                      <a:pt x="273" y="28"/>
                      <a:pt x="275" y="27"/>
                    </a:cubicBezTo>
                    <a:cubicBezTo>
                      <a:pt x="276" y="30"/>
                      <a:pt x="277" y="30"/>
                      <a:pt x="279" y="30"/>
                    </a:cubicBezTo>
                    <a:cubicBezTo>
                      <a:pt x="284" y="30"/>
                      <a:pt x="285" y="27"/>
                      <a:pt x="287" y="27"/>
                    </a:cubicBezTo>
                    <a:cubicBezTo>
                      <a:pt x="290" y="27"/>
                      <a:pt x="295" y="21"/>
                      <a:pt x="300" y="20"/>
                    </a:cubicBezTo>
                    <a:cubicBezTo>
                      <a:pt x="300" y="24"/>
                      <a:pt x="298" y="25"/>
                      <a:pt x="297" y="27"/>
                    </a:cubicBezTo>
                    <a:cubicBezTo>
                      <a:pt x="302" y="27"/>
                      <a:pt x="302" y="27"/>
                      <a:pt x="302" y="27"/>
                    </a:cubicBezTo>
                    <a:cubicBezTo>
                      <a:pt x="303" y="30"/>
                      <a:pt x="305" y="31"/>
                      <a:pt x="307" y="31"/>
                    </a:cubicBezTo>
                    <a:cubicBezTo>
                      <a:pt x="311" y="31"/>
                      <a:pt x="312" y="28"/>
                      <a:pt x="315" y="28"/>
                    </a:cubicBezTo>
                    <a:cubicBezTo>
                      <a:pt x="322" y="28"/>
                      <a:pt x="326" y="32"/>
                      <a:pt x="332" y="32"/>
                    </a:cubicBezTo>
                    <a:cubicBezTo>
                      <a:pt x="332" y="35"/>
                      <a:pt x="332" y="35"/>
                      <a:pt x="332" y="35"/>
                    </a:cubicBezTo>
                    <a:cubicBezTo>
                      <a:pt x="327" y="37"/>
                      <a:pt x="321" y="35"/>
                      <a:pt x="319" y="35"/>
                    </a:cubicBezTo>
                    <a:cubicBezTo>
                      <a:pt x="312" y="35"/>
                      <a:pt x="301" y="43"/>
                      <a:pt x="300" y="49"/>
                    </a:cubicBezTo>
                    <a:cubicBezTo>
                      <a:pt x="303" y="47"/>
                      <a:pt x="304" y="45"/>
                      <a:pt x="307" y="45"/>
                    </a:cubicBezTo>
                    <a:cubicBezTo>
                      <a:pt x="302" y="51"/>
                      <a:pt x="300" y="66"/>
                      <a:pt x="300" y="73"/>
                    </a:cubicBezTo>
                    <a:cubicBezTo>
                      <a:pt x="300" y="77"/>
                      <a:pt x="303" y="79"/>
                      <a:pt x="307" y="79"/>
                    </a:cubicBezTo>
                    <a:cubicBezTo>
                      <a:pt x="311" y="79"/>
                      <a:pt x="312" y="71"/>
                      <a:pt x="312" y="67"/>
                    </a:cubicBezTo>
                    <a:cubicBezTo>
                      <a:pt x="312" y="63"/>
                      <a:pt x="312" y="58"/>
                      <a:pt x="312" y="58"/>
                    </a:cubicBezTo>
                    <a:cubicBezTo>
                      <a:pt x="312" y="54"/>
                      <a:pt x="312" y="45"/>
                      <a:pt x="315" y="45"/>
                    </a:cubicBezTo>
                    <a:cubicBezTo>
                      <a:pt x="326" y="44"/>
                      <a:pt x="321" y="38"/>
                      <a:pt x="326" y="38"/>
                    </a:cubicBezTo>
                    <a:cubicBezTo>
                      <a:pt x="328" y="38"/>
                      <a:pt x="339" y="43"/>
                      <a:pt x="339" y="46"/>
                    </a:cubicBezTo>
                    <a:cubicBezTo>
                      <a:pt x="339" y="50"/>
                      <a:pt x="336" y="53"/>
                      <a:pt x="336" y="57"/>
                    </a:cubicBezTo>
                    <a:cubicBezTo>
                      <a:pt x="339" y="57"/>
                      <a:pt x="339" y="56"/>
                      <a:pt x="341" y="55"/>
                    </a:cubicBezTo>
                    <a:cubicBezTo>
                      <a:pt x="343" y="59"/>
                      <a:pt x="343" y="61"/>
                      <a:pt x="345" y="64"/>
                    </a:cubicBezTo>
                    <a:cubicBezTo>
                      <a:pt x="342" y="67"/>
                      <a:pt x="339" y="69"/>
                      <a:pt x="339" y="73"/>
                    </a:cubicBezTo>
                    <a:cubicBezTo>
                      <a:pt x="339" y="76"/>
                      <a:pt x="340" y="81"/>
                      <a:pt x="343" y="81"/>
                    </a:cubicBezTo>
                    <a:cubicBezTo>
                      <a:pt x="351" y="81"/>
                      <a:pt x="364" y="73"/>
                      <a:pt x="370" y="71"/>
                    </a:cubicBezTo>
                    <a:cubicBezTo>
                      <a:pt x="369" y="68"/>
                      <a:pt x="368" y="65"/>
                      <a:pt x="367" y="64"/>
                    </a:cubicBezTo>
                    <a:cubicBezTo>
                      <a:pt x="369" y="64"/>
                      <a:pt x="369" y="63"/>
                      <a:pt x="370" y="63"/>
                    </a:cubicBezTo>
                    <a:cubicBezTo>
                      <a:pt x="379" y="63"/>
                      <a:pt x="397" y="66"/>
                      <a:pt x="397" y="55"/>
                    </a:cubicBezTo>
                    <a:cubicBezTo>
                      <a:pt x="398" y="55"/>
                      <a:pt x="408" y="45"/>
                      <a:pt x="410" y="43"/>
                    </a:cubicBezTo>
                    <a:cubicBezTo>
                      <a:pt x="411" y="42"/>
                      <a:pt x="418" y="42"/>
                      <a:pt x="425" y="42"/>
                    </a:cubicBezTo>
                    <a:cubicBezTo>
                      <a:pt x="427" y="42"/>
                      <a:pt x="429" y="42"/>
                      <a:pt x="432" y="42"/>
                    </a:cubicBezTo>
                    <a:cubicBezTo>
                      <a:pt x="435" y="42"/>
                      <a:pt x="437" y="42"/>
                      <a:pt x="439" y="41"/>
                    </a:cubicBezTo>
                    <a:cubicBezTo>
                      <a:pt x="442" y="41"/>
                      <a:pt x="441" y="40"/>
                      <a:pt x="442" y="39"/>
                    </a:cubicBezTo>
                    <a:cubicBezTo>
                      <a:pt x="448" y="33"/>
                      <a:pt x="447" y="24"/>
                      <a:pt x="455" y="19"/>
                    </a:cubicBezTo>
                    <a:cubicBezTo>
                      <a:pt x="458" y="23"/>
                      <a:pt x="464" y="17"/>
                      <a:pt x="466" y="21"/>
                    </a:cubicBezTo>
                    <a:cubicBezTo>
                      <a:pt x="470" y="29"/>
                      <a:pt x="467" y="41"/>
                      <a:pt x="472" y="48"/>
                    </a:cubicBezTo>
                    <a:cubicBezTo>
                      <a:pt x="470" y="51"/>
                      <a:pt x="467" y="52"/>
                      <a:pt x="463" y="52"/>
                    </a:cubicBezTo>
                    <a:cubicBezTo>
                      <a:pt x="460" y="52"/>
                      <a:pt x="459" y="51"/>
                      <a:pt x="456" y="52"/>
                    </a:cubicBezTo>
                    <a:cubicBezTo>
                      <a:pt x="452" y="57"/>
                      <a:pt x="442" y="60"/>
                      <a:pt x="442" y="71"/>
                    </a:cubicBezTo>
                    <a:cubicBezTo>
                      <a:pt x="442" y="72"/>
                      <a:pt x="442" y="73"/>
                      <a:pt x="443" y="74"/>
                    </a:cubicBezTo>
                    <a:cubicBezTo>
                      <a:pt x="443" y="75"/>
                      <a:pt x="444" y="79"/>
                      <a:pt x="446" y="79"/>
                    </a:cubicBezTo>
                    <a:cubicBezTo>
                      <a:pt x="447" y="79"/>
                      <a:pt x="449" y="77"/>
                      <a:pt x="449" y="77"/>
                    </a:cubicBezTo>
                    <a:cubicBezTo>
                      <a:pt x="449" y="79"/>
                      <a:pt x="449" y="79"/>
                      <a:pt x="449" y="79"/>
                    </a:cubicBezTo>
                    <a:cubicBezTo>
                      <a:pt x="446" y="80"/>
                      <a:pt x="441" y="81"/>
                      <a:pt x="440" y="80"/>
                    </a:cubicBezTo>
                    <a:cubicBezTo>
                      <a:pt x="434" y="84"/>
                      <a:pt x="424" y="82"/>
                      <a:pt x="419" y="86"/>
                    </a:cubicBezTo>
                    <a:cubicBezTo>
                      <a:pt x="421" y="86"/>
                      <a:pt x="421" y="86"/>
                      <a:pt x="421" y="86"/>
                    </a:cubicBezTo>
                    <a:cubicBezTo>
                      <a:pt x="424" y="86"/>
                      <a:pt x="427" y="85"/>
                      <a:pt x="429" y="86"/>
                    </a:cubicBezTo>
                    <a:cubicBezTo>
                      <a:pt x="425" y="87"/>
                      <a:pt x="422" y="87"/>
                      <a:pt x="418" y="87"/>
                    </a:cubicBezTo>
                    <a:cubicBezTo>
                      <a:pt x="417" y="87"/>
                      <a:pt x="416" y="87"/>
                      <a:pt x="415" y="87"/>
                    </a:cubicBezTo>
                    <a:cubicBezTo>
                      <a:pt x="414" y="87"/>
                      <a:pt x="413" y="88"/>
                      <a:pt x="413" y="89"/>
                    </a:cubicBezTo>
                    <a:cubicBezTo>
                      <a:pt x="413" y="91"/>
                      <a:pt x="416" y="93"/>
                      <a:pt x="416" y="93"/>
                    </a:cubicBezTo>
                    <a:cubicBezTo>
                      <a:pt x="415" y="95"/>
                      <a:pt x="410" y="105"/>
                      <a:pt x="408" y="105"/>
                    </a:cubicBezTo>
                    <a:cubicBezTo>
                      <a:pt x="407" y="105"/>
                      <a:pt x="407" y="103"/>
                      <a:pt x="406" y="103"/>
                    </a:cubicBezTo>
                    <a:cubicBezTo>
                      <a:pt x="405" y="104"/>
                      <a:pt x="405" y="104"/>
                      <a:pt x="405" y="104"/>
                    </a:cubicBezTo>
                    <a:cubicBezTo>
                      <a:pt x="405" y="106"/>
                      <a:pt x="407" y="107"/>
                      <a:pt x="407" y="110"/>
                    </a:cubicBezTo>
                    <a:cubicBezTo>
                      <a:pt x="407" y="111"/>
                      <a:pt x="401" y="121"/>
                      <a:pt x="400" y="121"/>
                    </a:cubicBezTo>
                    <a:cubicBezTo>
                      <a:pt x="400" y="121"/>
                      <a:pt x="399" y="120"/>
                      <a:pt x="399" y="120"/>
                    </a:cubicBezTo>
                    <a:cubicBezTo>
                      <a:pt x="399" y="118"/>
                      <a:pt x="399" y="118"/>
                      <a:pt x="399" y="116"/>
                    </a:cubicBezTo>
                    <a:cubicBezTo>
                      <a:pt x="399" y="114"/>
                      <a:pt x="397" y="110"/>
                      <a:pt x="396" y="107"/>
                    </a:cubicBezTo>
                    <a:cubicBezTo>
                      <a:pt x="396" y="108"/>
                      <a:pt x="396" y="111"/>
                      <a:pt x="396" y="111"/>
                    </a:cubicBezTo>
                    <a:cubicBezTo>
                      <a:pt x="396" y="113"/>
                      <a:pt x="397" y="118"/>
                      <a:pt x="397" y="121"/>
                    </a:cubicBezTo>
                    <a:cubicBezTo>
                      <a:pt x="397" y="124"/>
                      <a:pt x="396" y="123"/>
                      <a:pt x="397" y="125"/>
                    </a:cubicBezTo>
                    <a:cubicBezTo>
                      <a:pt x="398" y="125"/>
                      <a:pt x="399" y="125"/>
                      <a:pt x="399" y="125"/>
                    </a:cubicBezTo>
                    <a:cubicBezTo>
                      <a:pt x="399" y="126"/>
                      <a:pt x="399" y="127"/>
                      <a:pt x="399" y="128"/>
                    </a:cubicBezTo>
                    <a:cubicBezTo>
                      <a:pt x="399" y="130"/>
                      <a:pt x="397" y="131"/>
                      <a:pt x="396" y="131"/>
                    </a:cubicBezTo>
                    <a:cubicBezTo>
                      <a:pt x="397" y="133"/>
                      <a:pt x="398" y="134"/>
                      <a:pt x="399" y="134"/>
                    </a:cubicBezTo>
                    <a:cubicBezTo>
                      <a:pt x="399" y="137"/>
                      <a:pt x="398" y="137"/>
                      <a:pt x="395" y="137"/>
                    </a:cubicBezTo>
                    <a:cubicBezTo>
                      <a:pt x="395" y="139"/>
                      <a:pt x="395" y="139"/>
                      <a:pt x="395" y="139"/>
                    </a:cubicBezTo>
                    <a:cubicBezTo>
                      <a:pt x="398" y="141"/>
                      <a:pt x="398" y="141"/>
                      <a:pt x="398" y="141"/>
                    </a:cubicBezTo>
                    <a:cubicBezTo>
                      <a:pt x="398" y="142"/>
                      <a:pt x="397" y="144"/>
                      <a:pt x="395" y="144"/>
                    </a:cubicBezTo>
                    <a:cubicBezTo>
                      <a:pt x="392" y="145"/>
                      <a:pt x="390" y="147"/>
                      <a:pt x="388" y="148"/>
                    </a:cubicBezTo>
                    <a:cubicBezTo>
                      <a:pt x="384" y="149"/>
                      <a:pt x="385" y="150"/>
                      <a:pt x="383" y="151"/>
                    </a:cubicBezTo>
                    <a:lnTo>
                      <a:pt x="384" y="152"/>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52" name="Google Shape;1352;p69"/>
              <p:cNvSpPr/>
              <p:nvPr/>
            </p:nvSpPr>
            <p:spPr>
              <a:xfrm>
                <a:off x="1570940" y="1333425"/>
                <a:ext cx="1702663" cy="881073"/>
              </a:xfrm>
              <a:custGeom>
                <a:rect b="b" l="l" r="r" t="t"/>
                <a:pathLst>
                  <a:path extrusionOk="0" h="360" w="696">
                    <a:moveTo>
                      <a:pt x="603" y="328"/>
                    </a:moveTo>
                    <a:cubicBezTo>
                      <a:pt x="603" y="327"/>
                      <a:pt x="603" y="327"/>
                      <a:pt x="603" y="327"/>
                    </a:cubicBezTo>
                    <a:cubicBezTo>
                      <a:pt x="603" y="327"/>
                      <a:pt x="605" y="327"/>
                      <a:pt x="606" y="327"/>
                    </a:cubicBezTo>
                    <a:cubicBezTo>
                      <a:pt x="607" y="327"/>
                      <a:pt x="615" y="328"/>
                      <a:pt x="617" y="326"/>
                    </a:cubicBezTo>
                    <a:cubicBezTo>
                      <a:pt x="620" y="325"/>
                      <a:pt x="620" y="321"/>
                      <a:pt x="624" y="321"/>
                    </a:cubicBezTo>
                    <a:cubicBezTo>
                      <a:pt x="624" y="325"/>
                      <a:pt x="624" y="325"/>
                      <a:pt x="628" y="325"/>
                    </a:cubicBezTo>
                    <a:cubicBezTo>
                      <a:pt x="622" y="325"/>
                      <a:pt x="611" y="330"/>
                      <a:pt x="611" y="336"/>
                    </a:cubicBezTo>
                    <a:cubicBezTo>
                      <a:pt x="611" y="339"/>
                      <a:pt x="615" y="344"/>
                      <a:pt x="617" y="344"/>
                    </a:cubicBezTo>
                    <a:cubicBezTo>
                      <a:pt x="619" y="344"/>
                      <a:pt x="625" y="336"/>
                      <a:pt x="631" y="334"/>
                    </a:cubicBezTo>
                    <a:cubicBezTo>
                      <a:pt x="632" y="334"/>
                      <a:pt x="652" y="326"/>
                      <a:pt x="652" y="324"/>
                    </a:cubicBezTo>
                    <a:cubicBezTo>
                      <a:pt x="652" y="321"/>
                      <a:pt x="644" y="321"/>
                      <a:pt x="642" y="321"/>
                    </a:cubicBezTo>
                    <a:cubicBezTo>
                      <a:pt x="634" y="321"/>
                      <a:pt x="621" y="313"/>
                      <a:pt x="621" y="305"/>
                    </a:cubicBezTo>
                    <a:cubicBezTo>
                      <a:pt x="621" y="304"/>
                      <a:pt x="623" y="301"/>
                      <a:pt x="624" y="298"/>
                    </a:cubicBezTo>
                    <a:cubicBezTo>
                      <a:pt x="622" y="298"/>
                      <a:pt x="619" y="298"/>
                      <a:pt x="617" y="298"/>
                    </a:cubicBezTo>
                    <a:cubicBezTo>
                      <a:pt x="618" y="295"/>
                      <a:pt x="629" y="294"/>
                      <a:pt x="629" y="288"/>
                    </a:cubicBezTo>
                    <a:cubicBezTo>
                      <a:pt x="629" y="283"/>
                      <a:pt x="620" y="284"/>
                      <a:pt x="614" y="284"/>
                    </a:cubicBezTo>
                    <a:cubicBezTo>
                      <a:pt x="601" y="284"/>
                      <a:pt x="595" y="293"/>
                      <a:pt x="587" y="294"/>
                    </a:cubicBezTo>
                    <a:cubicBezTo>
                      <a:pt x="590" y="286"/>
                      <a:pt x="596" y="289"/>
                      <a:pt x="603" y="282"/>
                    </a:cubicBezTo>
                    <a:cubicBezTo>
                      <a:pt x="607" y="278"/>
                      <a:pt x="604" y="276"/>
                      <a:pt x="610" y="274"/>
                    </a:cubicBezTo>
                    <a:cubicBezTo>
                      <a:pt x="621" y="270"/>
                      <a:pt x="627" y="272"/>
                      <a:pt x="638" y="272"/>
                    </a:cubicBezTo>
                    <a:cubicBezTo>
                      <a:pt x="652" y="272"/>
                      <a:pt x="660" y="277"/>
                      <a:pt x="669" y="266"/>
                    </a:cubicBezTo>
                    <a:cubicBezTo>
                      <a:pt x="673" y="261"/>
                      <a:pt x="696" y="259"/>
                      <a:pt x="696" y="250"/>
                    </a:cubicBezTo>
                    <a:cubicBezTo>
                      <a:pt x="696" y="244"/>
                      <a:pt x="694" y="241"/>
                      <a:pt x="691" y="236"/>
                    </a:cubicBezTo>
                    <a:cubicBezTo>
                      <a:pt x="689" y="236"/>
                      <a:pt x="692" y="234"/>
                      <a:pt x="689" y="232"/>
                    </a:cubicBezTo>
                    <a:cubicBezTo>
                      <a:pt x="689" y="229"/>
                      <a:pt x="689" y="229"/>
                      <a:pt x="689" y="229"/>
                    </a:cubicBezTo>
                    <a:cubicBezTo>
                      <a:pt x="682" y="232"/>
                      <a:pt x="669" y="237"/>
                      <a:pt x="662" y="237"/>
                    </a:cubicBezTo>
                    <a:cubicBezTo>
                      <a:pt x="661" y="237"/>
                      <a:pt x="659" y="237"/>
                      <a:pt x="659" y="236"/>
                    </a:cubicBezTo>
                    <a:cubicBezTo>
                      <a:pt x="665" y="233"/>
                      <a:pt x="680" y="231"/>
                      <a:pt x="682" y="225"/>
                    </a:cubicBezTo>
                    <a:cubicBezTo>
                      <a:pt x="682" y="224"/>
                      <a:pt x="680" y="224"/>
                      <a:pt x="680" y="222"/>
                    </a:cubicBezTo>
                    <a:cubicBezTo>
                      <a:pt x="673" y="223"/>
                      <a:pt x="658" y="220"/>
                      <a:pt x="658" y="210"/>
                    </a:cubicBezTo>
                    <a:cubicBezTo>
                      <a:pt x="658" y="209"/>
                      <a:pt x="658" y="209"/>
                      <a:pt x="658" y="209"/>
                    </a:cubicBezTo>
                    <a:cubicBezTo>
                      <a:pt x="652" y="209"/>
                      <a:pt x="648" y="205"/>
                      <a:pt x="644" y="202"/>
                    </a:cubicBezTo>
                    <a:cubicBezTo>
                      <a:pt x="646" y="201"/>
                      <a:pt x="649" y="201"/>
                      <a:pt x="649" y="197"/>
                    </a:cubicBezTo>
                    <a:cubicBezTo>
                      <a:pt x="649" y="194"/>
                      <a:pt x="646" y="192"/>
                      <a:pt x="647" y="189"/>
                    </a:cubicBezTo>
                    <a:cubicBezTo>
                      <a:pt x="644" y="188"/>
                      <a:pt x="635" y="182"/>
                      <a:pt x="637" y="177"/>
                    </a:cubicBezTo>
                    <a:cubicBezTo>
                      <a:pt x="640" y="171"/>
                      <a:pt x="628" y="169"/>
                      <a:pt x="627" y="161"/>
                    </a:cubicBezTo>
                    <a:cubicBezTo>
                      <a:pt x="626" y="161"/>
                      <a:pt x="623" y="159"/>
                      <a:pt x="622" y="158"/>
                    </a:cubicBezTo>
                    <a:cubicBezTo>
                      <a:pt x="620" y="159"/>
                      <a:pt x="616" y="162"/>
                      <a:pt x="616" y="166"/>
                    </a:cubicBezTo>
                    <a:cubicBezTo>
                      <a:pt x="616" y="170"/>
                      <a:pt x="607" y="180"/>
                      <a:pt x="599" y="180"/>
                    </a:cubicBezTo>
                    <a:cubicBezTo>
                      <a:pt x="594" y="180"/>
                      <a:pt x="593" y="174"/>
                      <a:pt x="590" y="174"/>
                    </a:cubicBezTo>
                    <a:cubicBezTo>
                      <a:pt x="585" y="174"/>
                      <a:pt x="583" y="160"/>
                      <a:pt x="582" y="154"/>
                    </a:cubicBezTo>
                    <a:cubicBezTo>
                      <a:pt x="581" y="146"/>
                      <a:pt x="565" y="152"/>
                      <a:pt x="565" y="141"/>
                    </a:cubicBezTo>
                    <a:cubicBezTo>
                      <a:pt x="557" y="140"/>
                      <a:pt x="556" y="130"/>
                      <a:pt x="548" y="130"/>
                    </a:cubicBezTo>
                    <a:cubicBezTo>
                      <a:pt x="544" y="130"/>
                      <a:pt x="544" y="133"/>
                      <a:pt x="540" y="133"/>
                    </a:cubicBezTo>
                    <a:cubicBezTo>
                      <a:pt x="531" y="133"/>
                      <a:pt x="526" y="128"/>
                      <a:pt x="518" y="128"/>
                    </a:cubicBezTo>
                    <a:cubicBezTo>
                      <a:pt x="514" y="128"/>
                      <a:pt x="510" y="130"/>
                      <a:pt x="510" y="135"/>
                    </a:cubicBezTo>
                    <a:cubicBezTo>
                      <a:pt x="510" y="138"/>
                      <a:pt x="520" y="142"/>
                      <a:pt x="510" y="148"/>
                    </a:cubicBezTo>
                    <a:cubicBezTo>
                      <a:pt x="507" y="151"/>
                      <a:pt x="516" y="157"/>
                      <a:pt x="516" y="161"/>
                    </a:cubicBezTo>
                    <a:cubicBezTo>
                      <a:pt x="517" y="170"/>
                      <a:pt x="509" y="172"/>
                      <a:pt x="505" y="173"/>
                    </a:cubicBezTo>
                    <a:cubicBezTo>
                      <a:pt x="512" y="185"/>
                      <a:pt x="522" y="188"/>
                      <a:pt x="522" y="207"/>
                    </a:cubicBezTo>
                    <a:cubicBezTo>
                      <a:pt x="522" y="212"/>
                      <a:pt x="505" y="225"/>
                      <a:pt x="499" y="226"/>
                    </a:cubicBezTo>
                    <a:cubicBezTo>
                      <a:pt x="509" y="231"/>
                      <a:pt x="505" y="247"/>
                      <a:pt x="509" y="252"/>
                    </a:cubicBezTo>
                    <a:cubicBezTo>
                      <a:pt x="508" y="254"/>
                      <a:pt x="504" y="256"/>
                      <a:pt x="504" y="259"/>
                    </a:cubicBezTo>
                    <a:cubicBezTo>
                      <a:pt x="500" y="259"/>
                      <a:pt x="498" y="264"/>
                      <a:pt x="495" y="262"/>
                    </a:cubicBezTo>
                    <a:cubicBezTo>
                      <a:pt x="488" y="257"/>
                      <a:pt x="478" y="248"/>
                      <a:pt x="478" y="239"/>
                    </a:cubicBezTo>
                    <a:cubicBezTo>
                      <a:pt x="478" y="230"/>
                      <a:pt x="480" y="223"/>
                      <a:pt x="472" y="218"/>
                    </a:cubicBezTo>
                    <a:cubicBezTo>
                      <a:pt x="453" y="218"/>
                      <a:pt x="453" y="218"/>
                      <a:pt x="453" y="218"/>
                    </a:cubicBezTo>
                    <a:cubicBezTo>
                      <a:pt x="442" y="210"/>
                      <a:pt x="430" y="205"/>
                      <a:pt x="418" y="201"/>
                    </a:cubicBezTo>
                    <a:cubicBezTo>
                      <a:pt x="415" y="200"/>
                      <a:pt x="409" y="195"/>
                      <a:pt x="405" y="195"/>
                    </a:cubicBezTo>
                    <a:cubicBezTo>
                      <a:pt x="400" y="195"/>
                      <a:pt x="398" y="199"/>
                      <a:pt x="394" y="199"/>
                    </a:cubicBezTo>
                    <a:cubicBezTo>
                      <a:pt x="394" y="192"/>
                      <a:pt x="390" y="176"/>
                      <a:pt x="383" y="176"/>
                    </a:cubicBezTo>
                    <a:cubicBezTo>
                      <a:pt x="380" y="176"/>
                      <a:pt x="379" y="178"/>
                      <a:pt x="376" y="179"/>
                    </a:cubicBezTo>
                    <a:cubicBezTo>
                      <a:pt x="377" y="176"/>
                      <a:pt x="376" y="174"/>
                      <a:pt x="376" y="166"/>
                    </a:cubicBezTo>
                    <a:cubicBezTo>
                      <a:pt x="376" y="155"/>
                      <a:pt x="380" y="148"/>
                      <a:pt x="386" y="141"/>
                    </a:cubicBezTo>
                    <a:cubicBezTo>
                      <a:pt x="388" y="139"/>
                      <a:pt x="393" y="128"/>
                      <a:pt x="396" y="127"/>
                    </a:cubicBezTo>
                    <a:cubicBezTo>
                      <a:pt x="400" y="125"/>
                      <a:pt x="409" y="128"/>
                      <a:pt x="409" y="121"/>
                    </a:cubicBezTo>
                    <a:cubicBezTo>
                      <a:pt x="409" y="117"/>
                      <a:pt x="398" y="116"/>
                      <a:pt x="394" y="114"/>
                    </a:cubicBezTo>
                    <a:cubicBezTo>
                      <a:pt x="397" y="115"/>
                      <a:pt x="388" y="109"/>
                      <a:pt x="411" y="116"/>
                    </a:cubicBezTo>
                    <a:cubicBezTo>
                      <a:pt x="417" y="118"/>
                      <a:pt x="414" y="110"/>
                      <a:pt x="417" y="110"/>
                    </a:cubicBezTo>
                    <a:cubicBezTo>
                      <a:pt x="418" y="110"/>
                      <a:pt x="420" y="110"/>
                      <a:pt x="423" y="110"/>
                    </a:cubicBezTo>
                    <a:cubicBezTo>
                      <a:pt x="430" y="110"/>
                      <a:pt x="434" y="103"/>
                      <a:pt x="439" y="100"/>
                    </a:cubicBezTo>
                    <a:cubicBezTo>
                      <a:pt x="439" y="95"/>
                      <a:pt x="439" y="95"/>
                      <a:pt x="439" y="95"/>
                    </a:cubicBezTo>
                    <a:cubicBezTo>
                      <a:pt x="429" y="93"/>
                      <a:pt x="419" y="94"/>
                      <a:pt x="415" y="86"/>
                    </a:cubicBezTo>
                    <a:cubicBezTo>
                      <a:pt x="415" y="86"/>
                      <a:pt x="418" y="86"/>
                      <a:pt x="420" y="86"/>
                    </a:cubicBezTo>
                    <a:cubicBezTo>
                      <a:pt x="424" y="88"/>
                      <a:pt x="427" y="92"/>
                      <a:pt x="433" y="92"/>
                    </a:cubicBezTo>
                    <a:cubicBezTo>
                      <a:pt x="438" y="92"/>
                      <a:pt x="446" y="86"/>
                      <a:pt x="446" y="83"/>
                    </a:cubicBezTo>
                    <a:cubicBezTo>
                      <a:pt x="446" y="82"/>
                      <a:pt x="442" y="77"/>
                      <a:pt x="444" y="77"/>
                    </a:cubicBezTo>
                    <a:cubicBezTo>
                      <a:pt x="450" y="77"/>
                      <a:pt x="452" y="82"/>
                      <a:pt x="456" y="82"/>
                    </a:cubicBezTo>
                    <a:cubicBezTo>
                      <a:pt x="459" y="82"/>
                      <a:pt x="461" y="80"/>
                      <a:pt x="466" y="80"/>
                    </a:cubicBezTo>
                    <a:cubicBezTo>
                      <a:pt x="464" y="78"/>
                      <a:pt x="466" y="73"/>
                      <a:pt x="469" y="79"/>
                    </a:cubicBezTo>
                    <a:cubicBezTo>
                      <a:pt x="471" y="81"/>
                      <a:pt x="486" y="69"/>
                      <a:pt x="486" y="65"/>
                    </a:cubicBezTo>
                    <a:cubicBezTo>
                      <a:pt x="486" y="63"/>
                      <a:pt x="479" y="60"/>
                      <a:pt x="479" y="58"/>
                    </a:cubicBezTo>
                    <a:cubicBezTo>
                      <a:pt x="479" y="56"/>
                      <a:pt x="476" y="51"/>
                      <a:pt x="485" y="47"/>
                    </a:cubicBezTo>
                    <a:cubicBezTo>
                      <a:pt x="486" y="44"/>
                      <a:pt x="485" y="45"/>
                      <a:pt x="485" y="40"/>
                    </a:cubicBezTo>
                    <a:cubicBezTo>
                      <a:pt x="475" y="40"/>
                      <a:pt x="478" y="33"/>
                      <a:pt x="466" y="33"/>
                    </a:cubicBezTo>
                    <a:cubicBezTo>
                      <a:pt x="463" y="32"/>
                      <a:pt x="461" y="31"/>
                      <a:pt x="459" y="31"/>
                    </a:cubicBezTo>
                    <a:cubicBezTo>
                      <a:pt x="455" y="31"/>
                      <a:pt x="452" y="33"/>
                      <a:pt x="452" y="36"/>
                    </a:cubicBezTo>
                    <a:cubicBezTo>
                      <a:pt x="452" y="40"/>
                      <a:pt x="456" y="42"/>
                      <a:pt x="456" y="44"/>
                    </a:cubicBezTo>
                    <a:cubicBezTo>
                      <a:pt x="456" y="47"/>
                      <a:pt x="449" y="47"/>
                      <a:pt x="448" y="50"/>
                    </a:cubicBezTo>
                    <a:cubicBezTo>
                      <a:pt x="446" y="55"/>
                      <a:pt x="446" y="59"/>
                      <a:pt x="442" y="64"/>
                    </a:cubicBezTo>
                    <a:cubicBezTo>
                      <a:pt x="436" y="72"/>
                      <a:pt x="427" y="59"/>
                      <a:pt x="427" y="56"/>
                    </a:cubicBezTo>
                    <a:cubicBezTo>
                      <a:pt x="427" y="52"/>
                      <a:pt x="432" y="53"/>
                      <a:pt x="432" y="48"/>
                    </a:cubicBezTo>
                    <a:cubicBezTo>
                      <a:pt x="432" y="46"/>
                      <a:pt x="424" y="38"/>
                      <a:pt x="421" y="38"/>
                    </a:cubicBezTo>
                    <a:cubicBezTo>
                      <a:pt x="413" y="38"/>
                      <a:pt x="419" y="51"/>
                      <a:pt x="410" y="51"/>
                    </a:cubicBezTo>
                    <a:cubicBezTo>
                      <a:pt x="410" y="46"/>
                      <a:pt x="409" y="42"/>
                      <a:pt x="403" y="40"/>
                    </a:cubicBezTo>
                    <a:cubicBezTo>
                      <a:pt x="404" y="38"/>
                      <a:pt x="405" y="37"/>
                      <a:pt x="406" y="36"/>
                    </a:cubicBezTo>
                    <a:cubicBezTo>
                      <a:pt x="402" y="33"/>
                      <a:pt x="395" y="36"/>
                      <a:pt x="392" y="32"/>
                    </a:cubicBezTo>
                    <a:cubicBezTo>
                      <a:pt x="394" y="31"/>
                      <a:pt x="399" y="29"/>
                      <a:pt x="399" y="25"/>
                    </a:cubicBezTo>
                    <a:cubicBezTo>
                      <a:pt x="399" y="19"/>
                      <a:pt x="391" y="20"/>
                      <a:pt x="390" y="15"/>
                    </a:cubicBezTo>
                    <a:cubicBezTo>
                      <a:pt x="390" y="7"/>
                      <a:pt x="384" y="1"/>
                      <a:pt x="373" y="1"/>
                    </a:cubicBezTo>
                    <a:cubicBezTo>
                      <a:pt x="367" y="0"/>
                      <a:pt x="369" y="4"/>
                      <a:pt x="370" y="7"/>
                    </a:cubicBezTo>
                    <a:cubicBezTo>
                      <a:pt x="366" y="8"/>
                      <a:pt x="362" y="7"/>
                      <a:pt x="362" y="11"/>
                    </a:cubicBezTo>
                    <a:cubicBezTo>
                      <a:pt x="362" y="14"/>
                      <a:pt x="364" y="15"/>
                      <a:pt x="364" y="18"/>
                    </a:cubicBezTo>
                    <a:cubicBezTo>
                      <a:pt x="364" y="21"/>
                      <a:pt x="360" y="21"/>
                      <a:pt x="360" y="25"/>
                    </a:cubicBezTo>
                    <a:cubicBezTo>
                      <a:pt x="360" y="34"/>
                      <a:pt x="380" y="29"/>
                      <a:pt x="380" y="38"/>
                    </a:cubicBezTo>
                    <a:cubicBezTo>
                      <a:pt x="380" y="40"/>
                      <a:pt x="378" y="47"/>
                      <a:pt x="378" y="47"/>
                    </a:cubicBezTo>
                    <a:cubicBezTo>
                      <a:pt x="380" y="46"/>
                      <a:pt x="381" y="45"/>
                      <a:pt x="384" y="44"/>
                    </a:cubicBezTo>
                    <a:cubicBezTo>
                      <a:pt x="387" y="56"/>
                      <a:pt x="368" y="50"/>
                      <a:pt x="368" y="64"/>
                    </a:cubicBezTo>
                    <a:cubicBezTo>
                      <a:pt x="359" y="67"/>
                      <a:pt x="366" y="57"/>
                      <a:pt x="364" y="54"/>
                    </a:cubicBezTo>
                    <a:cubicBezTo>
                      <a:pt x="363" y="53"/>
                      <a:pt x="355" y="51"/>
                      <a:pt x="351" y="51"/>
                    </a:cubicBezTo>
                    <a:cubicBezTo>
                      <a:pt x="346" y="51"/>
                      <a:pt x="344" y="54"/>
                      <a:pt x="344" y="60"/>
                    </a:cubicBezTo>
                    <a:cubicBezTo>
                      <a:pt x="339" y="59"/>
                      <a:pt x="336" y="60"/>
                      <a:pt x="320" y="60"/>
                    </a:cubicBezTo>
                    <a:cubicBezTo>
                      <a:pt x="304" y="60"/>
                      <a:pt x="286" y="55"/>
                      <a:pt x="282" y="43"/>
                    </a:cubicBezTo>
                    <a:cubicBezTo>
                      <a:pt x="277" y="44"/>
                      <a:pt x="260" y="44"/>
                      <a:pt x="260" y="51"/>
                    </a:cubicBezTo>
                    <a:cubicBezTo>
                      <a:pt x="260" y="53"/>
                      <a:pt x="261" y="54"/>
                      <a:pt x="263" y="54"/>
                    </a:cubicBezTo>
                    <a:cubicBezTo>
                      <a:pt x="268" y="54"/>
                      <a:pt x="276" y="52"/>
                      <a:pt x="279" y="49"/>
                    </a:cubicBezTo>
                    <a:cubicBezTo>
                      <a:pt x="280" y="59"/>
                      <a:pt x="266" y="51"/>
                      <a:pt x="266" y="61"/>
                    </a:cubicBezTo>
                    <a:cubicBezTo>
                      <a:pt x="266" y="63"/>
                      <a:pt x="269" y="69"/>
                      <a:pt x="267" y="69"/>
                    </a:cubicBezTo>
                    <a:cubicBezTo>
                      <a:pt x="262" y="69"/>
                      <a:pt x="260" y="62"/>
                      <a:pt x="256" y="60"/>
                    </a:cubicBezTo>
                    <a:cubicBezTo>
                      <a:pt x="251" y="58"/>
                      <a:pt x="251" y="58"/>
                      <a:pt x="251" y="58"/>
                    </a:cubicBezTo>
                    <a:cubicBezTo>
                      <a:pt x="244" y="58"/>
                      <a:pt x="240" y="58"/>
                      <a:pt x="233" y="58"/>
                    </a:cubicBezTo>
                    <a:cubicBezTo>
                      <a:pt x="227" y="58"/>
                      <a:pt x="223" y="60"/>
                      <a:pt x="217" y="61"/>
                    </a:cubicBezTo>
                    <a:cubicBezTo>
                      <a:pt x="206" y="61"/>
                      <a:pt x="206" y="57"/>
                      <a:pt x="206" y="56"/>
                    </a:cubicBezTo>
                    <a:cubicBezTo>
                      <a:pt x="206" y="53"/>
                      <a:pt x="215" y="55"/>
                      <a:pt x="216" y="53"/>
                    </a:cubicBezTo>
                    <a:cubicBezTo>
                      <a:pt x="208" y="42"/>
                      <a:pt x="210" y="43"/>
                      <a:pt x="193" y="45"/>
                    </a:cubicBezTo>
                    <a:cubicBezTo>
                      <a:pt x="176" y="46"/>
                      <a:pt x="167" y="32"/>
                      <a:pt x="150" y="32"/>
                    </a:cubicBezTo>
                    <a:cubicBezTo>
                      <a:pt x="144" y="32"/>
                      <a:pt x="142" y="36"/>
                      <a:pt x="137" y="36"/>
                    </a:cubicBezTo>
                    <a:cubicBezTo>
                      <a:pt x="134" y="36"/>
                      <a:pt x="131" y="30"/>
                      <a:pt x="130" y="28"/>
                    </a:cubicBezTo>
                    <a:cubicBezTo>
                      <a:pt x="125" y="29"/>
                      <a:pt x="125" y="35"/>
                      <a:pt x="119" y="35"/>
                    </a:cubicBezTo>
                    <a:cubicBezTo>
                      <a:pt x="114" y="35"/>
                      <a:pt x="106" y="22"/>
                      <a:pt x="104" y="22"/>
                    </a:cubicBezTo>
                    <a:cubicBezTo>
                      <a:pt x="99" y="22"/>
                      <a:pt x="101" y="31"/>
                      <a:pt x="95" y="31"/>
                    </a:cubicBezTo>
                    <a:cubicBezTo>
                      <a:pt x="92" y="31"/>
                      <a:pt x="90" y="29"/>
                      <a:pt x="89" y="27"/>
                    </a:cubicBezTo>
                    <a:cubicBezTo>
                      <a:pt x="81" y="29"/>
                      <a:pt x="77" y="29"/>
                      <a:pt x="69" y="32"/>
                    </a:cubicBezTo>
                    <a:cubicBezTo>
                      <a:pt x="66" y="33"/>
                      <a:pt x="59" y="38"/>
                      <a:pt x="56" y="36"/>
                    </a:cubicBezTo>
                    <a:cubicBezTo>
                      <a:pt x="49" y="29"/>
                      <a:pt x="50" y="38"/>
                      <a:pt x="47" y="38"/>
                    </a:cubicBezTo>
                    <a:cubicBezTo>
                      <a:pt x="29" y="39"/>
                      <a:pt x="41" y="46"/>
                      <a:pt x="39" y="46"/>
                    </a:cubicBezTo>
                    <a:cubicBezTo>
                      <a:pt x="32" y="46"/>
                      <a:pt x="19" y="44"/>
                      <a:pt x="7" y="37"/>
                    </a:cubicBezTo>
                    <a:cubicBezTo>
                      <a:pt x="7" y="37"/>
                      <a:pt x="3" y="34"/>
                      <a:pt x="3" y="33"/>
                    </a:cubicBezTo>
                    <a:cubicBezTo>
                      <a:pt x="1" y="34"/>
                      <a:pt x="2" y="34"/>
                      <a:pt x="0" y="33"/>
                    </a:cubicBezTo>
                    <a:cubicBezTo>
                      <a:pt x="0" y="158"/>
                      <a:pt x="0" y="158"/>
                      <a:pt x="0" y="158"/>
                    </a:cubicBezTo>
                    <a:cubicBezTo>
                      <a:pt x="3" y="161"/>
                      <a:pt x="12" y="156"/>
                      <a:pt x="15" y="162"/>
                    </a:cubicBezTo>
                    <a:cubicBezTo>
                      <a:pt x="18" y="166"/>
                      <a:pt x="24" y="173"/>
                      <a:pt x="30" y="173"/>
                    </a:cubicBezTo>
                    <a:cubicBezTo>
                      <a:pt x="34" y="173"/>
                      <a:pt x="34" y="167"/>
                      <a:pt x="38" y="166"/>
                    </a:cubicBezTo>
                    <a:cubicBezTo>
                      <a:pt x="39" y="166"/>
                      <a:pt x="41" y="166"/>
                      <a:pt x="43" y="165"/>
                    </a:cubicBezTo>
                    <a:cubicBezTo>
                      <a:pt x="52" y="173"/>
                      <a:pt x="56" y="176"/>
                      <a:pt x="64" y="188"/>
                    </a:cubicBezTo>
                    <a:cubicBezTo>
                      <a:pt x="64" y="189"/>
                      <a:pt x="66" y="189"/>
                      <a:pt x="67" y="192"/>
                    </a:cubicBezTo>
                    <a:cubicBezTo>
                      <a:pt x="68" y="195"/>
                      <a:pt x="70" y="200"/>
                      <a:pt x="73" y="203"/>
                    </a:cubicBezTo>
                    <a:cubicBezTo>
                      <a:pt x="75" y="205"/>
                      <a:pt x="78" y="204"/>
                      <a:pt x="80" y="206"/>
                    </a:cubicBezTo>
                    <a:cubicBezTo>
                      <a:pt x="83" y="209"/>
                      <a:pt x="87" y="210"/>
                      <a:pt x="87" y="216"/>
                    </a:cubicBezTo>
                    <a:cubicBezTo>
                      <a:pt x="87" y="219"/>
                      <a:pt x="83" y="220"/>
                      <a:pt x="83" y="222"/>
                    </a:cubicBezTo>
                    <a:cubicBezTo>
                      <a:pt x="83" y="223"/>
                      <a:pt x="85" y="224"/>
                      <a:pt x="85" y="226"/>
                    </a:cubicBezTo>
                    <a:cubicBezTo>
                      <a:pt x="85" y="230"/>
                      <a:pt x="84" y="237"/>
                      <a:pt x="88" y="238"/>
                    </a:cubicBezTo>
                    <a:cubicBezTo>
                      <a:pt x="90" y="239"/>
                      <a:pt x="93" y="239"/>
                      <a:pt x="94" y="241"/>
                    </a:cubicBezTo>
                    <a:cubicBezTo>
                      <a:pt x="97" y="243"/>
                      <a:pt x="94" y="247"/>
                      <a:pt x="97" y="249"/>
                    </a:cubicBezTo>
                    <a:cubicBezTo>
                      <a:pt x="97" y="249"/>
                      <a:pt x="105" y="254"/>
                      <a:pt x="105" y="255"/>
                    </a:cubicBezTo>
                    <a:cubicBezTo>
                      <a:pt x="107" y="261"/>
                      <a:pt x="107" y="269"/>
                      <a:pt x="117" y="269"/>
                    </a:cubicBezTo>
                    <a:cubicBezTo>
                      <a:pt x="119" y="275"/>
                      <a:pt x="129" y="271"/>
                      <a:pt x="131" y="279"/>
                    </a:cubicBezTo>
                    <a:cubicBezTo>
                      <a:pt x="132" y="282"/>
                      <a:pt x="139" y="282"/>
                      <a:pt x="142" y="285"/>
                    </a:cubicBezTo>
                    <a:cubicBezTo>
                      <a:pt x="142" y="286"/>
                      <a:pt x="144" y="286"/>
                      <a:pt x="145" y="287"/>
                    </a:cubicBezTo>
                    <a:cubicBezTo>
                      <a:pt x="145" y="287"/>
                      <a:pt x="145" y="287"/>
                      <a:pt x="145" y="287"/>
                    </a:cubicBezTo>
                    <a:cubicBezTo>
                      <a:pt x="375" y="287"/>
                      <a:pt x="375" y="287"/>
                      <a:pt x="375" y="287"/>
                    </a:cubicBezTo>
                    <a:cubicBezTo>
                      <a:pt x="375" y="283"/>
                      <a:pt x="375" y="283"/>
                      <a:pt x="375" y="283"/>
                    </a:cubicBezTo>
                    <a:cubicBezTo>
                      <a:pt x="378" y="286"/>
                      <a:pt x="378" y="288"/>
                      <a:pt x="382" y="290"/>
                    </a:cubicBezTo>
                    <a:cubicBezTo>
                      <a:pt x="396" y="290"/>
                      <a:pt x="396" y="290"/>
                      <a:pt x="396" y="290"/>
                    </a:cubicBezTo>
                    <a:cubicBezTo>
                      <a:pt x="402" y="296"/>
                      <a:pt x="409" y="296"/>
                      <a:pt x="420" y="296"/>
                    </a:cubicBezTo>
                    <a:cubicBezTo>
                      <a:pt x="424" y="295"/>
                      <a:pt x="424" y="296"/>
                      <a:pt x="427" y="295"/>
                    </a:cubicBezTo>
                    <a:cubicBezTo>
                      <a:pt x="430" y="293"/>
                      <a:pt x="429" y="289"/>
                      <a:pt x="432" y="289"/>
                    </a:cubicBezTo>
                    <a:cubicBezTo>
                      <a:pt x="435" y="289"/>
                      <a:pt x="438" y="294"/>
                      <a:pt x="439" y="295"/>
                    </a:cubicBezTo>
                    <a:cubicBezTo>
                      <a:pt x="440" y="294"/>
                      <a:pt x="439" y="292"/>
                      <a:pt x="439" y="291"/>
                    </a:cubicBezTo>
                    <a:cubicBezTo>
                      <a:pt x="440" y="291"/>
                      <a:pt x="441" y="291"/>
                      <a:pt x="442" y="291"/>
                    </a:cubicBezTo>
                    <a:cubicBezTo>
                      <a:pt x="443" y="291"/>
                      <a:pt x="455" y="301"/>
                      <a:pt x="456" y="302"/>
                    </a:cubicBezTo>
                    <a:cubicBezTo>
                      <a:pt x="458" y="305"/>
                      <a:pt x="456" y="308"/>
                      <a:pt x="458" y="310"/>
                    </a:cubicBezTo>
                    <a:cubicBezTo>
                      <a:pt x="465" y="317"/>
                      <a:pt x="474" y="316"/>
                      <a:pt x="481" y="320"/>
                    </a:cubicBezTo>
                    <a:cubicBezTo>
                      <a:pt x="488" y="320"/>
                      <a:pt x="488" y="320"/>
                      <a:pt x="488" y="320"/>
                    </a:cubicBezTo>
                    <a:cubicBezTo>
                      <a:pt x="492" y="323"/>
                      <a:pt x="496" y="325"/>
                      <a:pt x="496" y="330"/>
                    </a:cubicBezTo>
                    <a:cubicBezTo>
                      <a:pt x="496" y="332"/>
                      <a:pt x="495" y="333"/>
                      <a:pt x="493" y="333"/>
                    </a:cubicBezTo>
                    <a:cubicBezTo>
                      <a:pt x="490" y="333"/>
                      <a:pt x="486" y="329"/>
                      <a:pt x="485" y="328"/>
                    </a:cubicBezTo>
                    <a:cubicBezTo>
                      <a:pt x="484" y="333"/>
                      <a:pt x="481" y="347"/>
                      <a:pt x="477" y="347"/>
                    </a:cubicBezTo>
                    <a:cubicBezTo>
                      <a:pt x="474" y="350"/>
                      <a:pt x="471" y="352"/>
                      <a:pt x="471" y="356"/>
                    </a:cubicBezTo>
                    <a:cubicBezTo>
                      <a:pt x="472" y="358"/>
                      <a:pt x="474" y="360"/>
                      <a:pt x="475" y="360"/>
                    </a:cubicBezTo>
                    <a:cubicBezTo>
                      <a:pt x="478" y="360"/>
                      <a:pt x="478" y="358"/>
                      <a:pt x="479" y="357"/>
                    </a:cubicBezTo>
                    <a:cubicBezTo>
                      <a:pt x="482" y="354"/>
                      <a:pt x="486" y="355"/>
                      <a:pt x="490" y="355"/>
                    </a:cubicBezTo>
                    <a:cubicBezTo>
                      <a:pt x="494" y="355"/>
                      <a:pt x="496" y="357"/>
                      <a:pt x="497" y="356"/>
                    </a:cubicBezTo>
                    <a:cubicBezTo>
                      <a:pt x="499" y="355"/>
                      <a:pt x="501" y="354"/>
                      <a:pt x="502" y="354"/>
                    </a:cubicBezTo>
                    <a:cubicBezTo>
                      <a:pt x="501" y="352"/>
                      <a:pt x="501" y="350"/>
                      <a:pt x="500" y="349"/>
                    </a:cubicBezTo>
                    <a:cubicBezTo>
                      <a:pt x="500" y="348"/>
                      <a:pt x="498" y="347"/>
                      <a:pt x="498" y="346"/>
                    </a:cubicBezTo>
                    <a:cubicBezTo>
                      <a:pt x="498" y="345"/>
                      <a:pt x="501" y="344"/>
                      <a:pt x="502" y="344"/>
                    </a:cubicBezTo>
                    <a:cubicBezTo>
                      <a:pt x="508" y="342"/>
                      <a:pt x="522" y="338"/>
                      <a:pt x="529" y="338"/>
                    </a:cubicBezTo>
                    <a:cubicBezTo>
                      <a:pt x="530" y="338"/>
                      <a:pt x="540" y="328"/>
                      <a:pt x="542" y="326"/>
                    </a:cubicBezTo>
                    <a:cubicBezTo>
                      <a:pt x="543" y="325"/>
                      <a:pt x="550" y="325"/>
                      <a:pt x="557" y="325"/>
                    </a:cubicBezTo>
                    <a:cubicBezTo>
                      <a:pt x="559" y="325"/>
                      <a:pt x="561" y="325"/>
                      <a:pt x="564" y="325"/>
                    </a:cubicBezTo>
                    <a:cubicBezTo>
                      <a:pt x="567" y="325"/>
                      <a:pt x="569" y="325"/>
                      <a:pt x="571" y="324"/>
                    </a:cubicBezTo>
                    <a:cubicBezTo>
                      <a:pt x="574" y="324"/>
                      <a:pt x="573" y="323"/>
                      <a:pt x="574" y="322"/>
                    </a:cubicBezTo>
                    <a:cubicBezTo>
                      <a:pt x="580" y="316"/>
                      <a:pt x="579" y="307"/>
                      <a:pt x="587" y="302"/>
                    </a:cubicBezTo>
                    <a:cubicBezTo>
                      <a:pt x="590" y="306"/>
                      <a:pt x="596" y="300"/>
                      <a:pt x="598" y="304"/>
                    </a:cubicBezTo>
                    <a:cubicBezTo>
                      <a:pt x="602" y="311"/>
                      <a:pt x="599" y="322"/>
                      <a:pt x="603" y="329"/>
                    </a:cubicBezTo>
                    <a:lnTo>
                      <a:pt x="603" y="328"/>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53" name="Google Shape;1353;p69"/>
              <p:cNvSpPr/>
              <p:nvPr/>
            </p:nvSpPr>
            <p:spPr>
              <a:xfrm>
                <a:off x="1038083" y="1356969"/>
                <a:ext cx="745999" cy="544010"/>
              </a:xfrm>
              <a:custGeom>
                <a:rect b="b" l="l" r="r" t="t"/>
                <a:pathLst>
                  <a:path extrusionOk="0" h="222" w="305">
                    <a:moveTo>
                      <a:pt x="218" y="23"/>
                    </a:moveTo>
                    <a:cubicBezTo>
                      <a:pt x="218" y="148"/>
                      <a:pt x="218" y="148"/>
                      <a:pt x="218" y="148"/>
                    </a:cubicBezTo>
                    <a:cubicBezTo>
                      <a:pt x="221" y="151"/>
                      <a:pt x="230" y="146"/>
                      <a:pt x="233" y="152"/>
                    </a:cubicBezTo>
                    <a:cubicBezTo>
                      <a:pt x="236" y="156"/>
                      <a:pt x="242" y="163"/>
                      <a:pt x="248" y="163"/>
                    </a:cubicBezTo>
                    <a:cubicBezTo>
                      <a:pt x="252" y="163"/>
                      <a:pt x="252" y="157"/>
                      <a:pt x="256" y="156"/>
                    </a:cubicBezTo>
                    <a:cubicBezTo>
                      <a:pt x="257" y="156"/>
                      <a:pt x="259" y="156"/>
                      <a:pt x="261" y="155"/>
                    </a:cubicBezTo>
                    <a:cubicBezTo>
                      <a:pt x="270" y="163"/>
                      <a:pt x="274" y="166"/>
                      <a:pt x="282" y="178"/>
                    </a:cubicBezTo>
                    <a:cubicBezTo>
                      <a:pt x="282" y="179"/>
                      <a:pt x="284" y="179"/>
                      <a:pt x="285" y="182"/>
                    </a:cubicBezTo>
                    <a:cubicBezTo>
                      <a:pt x="286" y="185"/>
                      <a:pt x="288" y="190"/>
                      <a:pt x="291" y="193"/>
                    </a:cubicBezTo>
                    <a:cubicBezTo>
                      <a:pt x="293" y="195"/>
                      <a:pt x="296" y="194"/>
                      <a:pt x="298" y="196"/>
                    </a:cubicBezTo>
                    <a:cubicBezTo>
                      <a:pt x="301" y="199"/>
                      <a:pt x="305" y="200"/>
                      <a:pt x="305" y="206"/>
                    </a:cubicBezTo>
                    <a:cubicBezTo>
                      <a:pt x="305" y="209"/>
                      <a:pt x="301" y="210"/>
                      <a:pt x="301" y="212"/>
                    </a:cubicBezTo>
                    <a:cubicBezTo>
                      <a:pt x="300" y="212"/>
                      <a:pt x="300" y="212"/>
                      <a:pt x="299" y="212"/>
                    </a:cubicBezTo>
                    <a:cubicBezTo>
                      <a:pt x="294" y="212"/>
                      <a:pt x="286" y="207"/>
                      <a:pt x="286" y="203"/>
                    </a:cubicBezTo>
                    <a:cubicBezTo>
                      <a:pt x="286" y="201"/>
                      <a:pt x="286" y="202"/>
                      <a:pt x="286" y="199"/>
                    </a:cubicBezTo>
                    <a:cubicBezTo>
                      <a:pt x="286" y="195"/>
                      <a:pt x="283" y="195"/>
                      <a:pt x="278" y="195"/>
                    </a:cubicBezTo>
                    <a:cubicBezTo>
                      <a:pt x="274" y="195"/>
                      <a:pt x="273" y="192"/>
                      <a:pt x="273" y="191"/>
                    </a:cubicBezTo>
                    <a:cubicBezTo>
                      <a:pt x="273" y="188"/>
                      <a:pt x="277" y="188"/>
                      <a:pt x="277" y="186"/>
                    </a:cubicBezTo>
                    <a:cubicBezTo>
                      <a:pt x="277" y="184"/>
                      <a:pt x="277" y="183"/>
                      <a:pt x="277" y="182"/>
                    </a:cubicBezTo>
                    <a:cubicBezTo>
                      <a:pt x="272" y="182"/>
                      <a:pt x="273" y="186"/>
                      <a:pt x="269" y="186"/>
                    </a:cubicBezTo>
                    <a:cubicBezTo>
                      <a:pt x="268" y="186"/>
                      <a:pt x="265" y="183"/>
                      <a:pt x="265" y="181"/>
                    </a:cubicBezTo>
                    <a:cubicBezTo>
                      <a:pt x="265" y="178"/>
                      <a:pt x="267" y="177"/>
                      <a:pt x="268" y="175"/>
                    </a:cubicBezTo>
                    <a:cubicBezTo>
                      <a:pt x="266" y="174"/>
                      <a:pt x="264" y="171"/>
                      <a:pt x="263" y="173"/>
                    </a:cubicBezTo>
                    <a:cubicBezTo>
                      <a:pt x="258" y="173"/>
                      <a:pt x="256" y="171"/>
                      <a:pt x="254" y="169"/>
                    </a:cubicBezTo>
                    <a:cubicBezTo>
                      <a:pt x="253" y="171"/>
                      <a:pt x="252" y="174"/>
                      <a:pt x="250" y="174"/>
                    </a:cubicBezTo>
                    <a:cubicBezTo>
                      <a:pt x="244" y="174"/>
                      <a:pt x="240" y="166"/>
                      <a:pt x="236" y="163"/>
                    </a:cubicBezTo>
                    <a:cubicBezTo>
                      <a:pt x="229" y="158"/>
                      <a:pt x="219" y="158"/>
                      <a:pt x="210" y="153"/>
                    </a:cubicBezTo>
                    <a:cubicBezTo>
                      <a:pt x="195" y="153"/>
                      <a:pt x="195" y="153"/>
                      <a:pt x="195" y="153"/>
                    </a:cubicBezTo>
                    <a:cubicBezTo>
                      <a:pt x="185" y="150"/>
                      <a:pt x="173" y="149"/>
                      <a:pt x="168" y="139"/>
                    </a:cubicBezTo>
                    <a:cubicBezTo>
                      <a:pt x="164" y="140"/>
                      <a:pt x="158" y="142"/>
                      <a:pt x="156" y="143"/>
                    </a:cubicBezTo>
                    <a:cubicBezTo>
                      <a:pt x="157" y="145"/>
                      <a:pt x="157" y="146"/>
                      <a:pt x="159" y="147"/>
                    </a:cubicBezTo>
                    <a:cubicBezTo>
                      <a:pt x="155" y="153"/>
                      <a:pt x="137" y="163"/>
                      <a:pt x="130" y="163"/>
                    </a:cubicBezTo>
                    <a:cubicBezTo>
                      <a:pt x="129" y="163"/>
                      <a:pt x="127" y="162"/>
                      <a:pt x="127" y="161"/>
                    </a:cubicBezTo>
                    <a:cubicBezTo>
                      <a:pt x="127" y="160"/>
                      <a:pt x="129" y="159"/>
                      <a:pt x="129" y="159"/>
                    </a:cubicBezTo>
                    <a:cubicBezTo>
                      <a:pt x="128" y="157"/>
                      <a:pt x="129" y="157"/>
                      <a:pt x="129" y="156"/>
                    </a:cubicBezTo>
                    <a:cubicBezTo>
                      <a:pt x="129" y="149"/>
                      <a:pt x="133" y="144"/>
                      <a:pt x="142" y="142"/>
                    </a:cubicBezTo>
                    <a:cubicBezTo>
                      <a:pt x="142" y="141"/>
                      <a:pt x="142" y="140"/>
                      <a:pt x="142" y="139"/>
                    </a:cubicBezTo>
                    <a:cubicBezTo>
                      <a:pt x="140" y="139"/>
                      <a:pt x="140" y="139"/>
                      <a:pt x="139" y="139"/>
                    </a:cubicBezTo>
                    <a:cubicBezTo>
                      <a:pt x="132" y="139"/>
                      <a:pt x="113" y="155"/>
                      <a:pt x="113" y="164"/>
                    </a:cubicBezTo>
                    <a:cubicBezTo>
                      <a:pt x="113" y="166"/>
                      <a:pt x="113" y="167"/>
                      <a:pt x="113" y="168"/>
                    </a:cubicBezTo>
                    <a:cubicBezTo>
                      <a:pt x="113" y="175"/>
                      <a:pt x="107" y="177"/>
                      <a:pt x="100" y="180"/>
                    </a:cubicBezTo>
                    <a:cubicBezTo>
                      <a:pt x="96" y="181"/>
                      <a:pt x="95" y="184"/>
                      <a:pt x="93" y="187"/>
                    </a:cubicBezTo>
                    <a:cubicBezTo>
                      <a:pt x="88" y="193"/>
                      <a:pt x="79" y="195"/>
                      <a:pt x="74" y="200"/>
                    </a:cubicBezTo>
                    <a:cubicBezTo>
                      <a:pt x="70" y="204"/>
                      <a:pt x="59" y="208"/>
                      <a:pt x="51" y="209"/>
                    </a:cubicBezTo>
                    <a:cubicBezTo>
                      <a:pt x="41" y="210"/>
                      <a:pt x="35" y="222"/>
                      <a:pt x="23" y="219"/>
                    </a:cubicBezTo>
                    <a:cubicBezTo>
                      <a:pt x="26" y="214"/>
                      <a:pt x="32" y="216"/>
                      <a:pt x="37" y="213"/>
                    </a:cubicBezTo>
                    <a:cubicBezTo>
                      <a:pt x="40" y="211"/>
                      <a:pt x="43" y="205"/>
                      <a:pt x="46" y="203"/>
                    </a:cubicBezTo>
                    <a:cubicBezTo>
                      <a:pt x="51" y="201"/>
                      <a:pt x="56" y="203"/>
                      <a:pt x="60" y="199"/>
                    </a:cubicBezTo>
                    <a:cubicBezTo>
                      <a:pt x="65" y="193"/>
                      <a:pt x="76" y="188"/>
                      <a:pt x="83" y="183"/>
                    </a:cubicBezTo>
                    <a:cubicBezTo>
                      <a:pt x="89" y="179"/>
                      <a:pt x="89" y="170"/>
                      <a:pt x="96" y="166"/>
                    </a:cubicBezTo>
                    <a:cubicBezTo>
                      <a:pt x="92" y="166"/>
                      <a:pt x="92" y="166"/>
                      <a:pt x="92" y="166"/>
                    </a:cubicBezTo>
                    <a:cubicBezTo>
                      <a:pt x="88" y="168"/>
                      <a:pt x="86" y="170"/>
                      <a:pt x="81" y="170"/>
                    </a:cubicBezTo>
                    <a:cubicBezTo>
                      <a:pt x="78" y="170"/>
                      <a:pt x="76" y="168"/>
                      <a:pt x="74" y="168"/>
                    </a:cubicBezTo>
                    <a:cubicBezTo>
                      <a:pt x="73" y="170"/>
                      <a:pt x="72" y="171"/>
                      <a:pt x="72" y="173"/>
                    </a:cubicBezTo>
                    <a:cubicBezTo>
                      <a:pt x="65" y="170"/>
                      <a:pt x="63" y="168"/>
                      <a:pt x="58" y="165"/>
                    </a:cubicBezTo>
                    <a:cubicBezTo>
                      <a:pt x="57" y="166"/>
                      <a:pt x="57" y="168"/>
                      <a:pt x="57" y="169"/>
                    </a:cubicBezTo>
                    <a:cubicBezTo>
                      <a:pt x="55" y="169"/>
                      <a:pt x="55" y="169"/>
                      <a:pt x="54" y="169"/>
                    </a:cubicBezTo>
                    <a:cubicBezTo>
                      <a:pt x="52" y="169"/>
                      <a:pt x="51" y="171"/>
                      <a:pt x="50" y="171"/>
                    </a:cubicBezTo>
                    <a:cubicBezTo>
                      <a:pt x="48" y="171"/>
                      <a:pt x="47" y="166"/>
                      <a:pt x="47" y="164"/>
                    </a:cubicBezTo>
                    <a:cubicBezTo>
                      <a:pt x="47" y="161"/>
                      <a:pt x="47" y="161"/>
                      <a:pt x="47" y="158"/>
                    </a:cubicBezTo>
                    <a:cubicBezTo>
                      <a:pt x="47" y="158"/>
                      <a:pt x="47" y="154"/>
                      <a:pt x="45" y="154"/>
                    </a:cubicBezTo>
                    <a:cubicBezTo>
                      <a:pt x="42" y="154"/>
                      <a:pt x="40" y="159"/>
                      <a:pt x="39" y="159"/>
                    </a:cubicBezTo>
                    <a:cubicBezTo>
                      <a:pt x="35" y="159"/>
                      <a:pt x="22" y="148"/>
                      <a:pt x="20" y="146"/>
                    </a:cubicBezTo>
                    <a:cubicBezTo>
                      <a:pt x="21" y="146"/>
                      <a:pt x="22" y="145"/>
                      <a:pt x="24" y="145"/>
                    </a:cubicBezTo>
                    <a:cubicBezTo>
                      <a:pt x="22" y="139"/>
                      <a:pt x="12" y="137"/>
                      <a:pt x="12" y="133"/>
                    </a:cubicBezTo>
                    <a:cubicBezTo>
                      <a:pt x="12" y="124"/>
                      <a:pt x="28" y="117"/>
                      <a:pt x="34" y="117"/>
                    </a:cubicBezTo>
                    <a:cubicBezTo>
                      <a:pt x="36" y="117"/>
                      <a:pt x="56" y="109"/>
                      <a:pt x="56" y="105"/>
                    </a:cubicBezTo>
                    <a:cubicBezTo>
                      <a:pt x="56" y="103"/>
                      <a:pt x="51" y="99"/>
                      <a:pt x="51" y="98"/>
                    </a:cubicBezTo>
                    <a:cubicBezTo>
                      <a:pt x="54" y="97"/>
                      <a:pt x="53" y="97"/>
                      <a:pt x="55" y="98"/>
                    </a:cubicBezTo>
                    <a:cubicBezTo>
                      <a:pt x="55" y="94"/>
                      <a:pt x="55" y="94"/>
                      <a:pt x="55" y="94"/>
                    </a:cubicBezTo>
                    <a:cubicBezTo>
                      <a:pt x="53" y="94"/>
                      <a:pt x="53" y="94"/>
                      <a:pt x="51" y="94"/>
                    </a:cubicBezTo>
                    <a:cubicBezTo>
                      <a:pt x="47" y="94"/>
                      <a:pt x="45" y="99"/>
                      <a:pt x="39" y="99"/>
                    </a:cubicBezTo>
                    <a:cubicBezTo>
                      <a:pt x="33" y="99"/>
                      <a:pt x="31" y="96"/>
                      <a:pt x="27" y="97"/>
                    </a:cubicBezTo>
                    <a:cubicBezTo>
                      <a:pt x="21" y="97"/>
                      <a:pt x="14" y="97"/>
                      <a:pt x="12" y="97"/>
                    </a:cubicBezTo>
                    <a:cubicBezTo>
                      <a:pt x="11" y="92"/>
                      <a:pt x="8" y="91"/>
                      <a:pt x="8" y="89"/>
                    </a:cubicBezTo>
                    <a:cubicBezTo>
                      <a:pt x="8" y="88"/>
                      <a:pt x="8" y="87"/>
                      <a:pt x="9" y="86"/>
                    </a:cubicBezTo>
                    <a:cubicBezTo>
                      <a:pt x="4" y="86"/>
                      <a:pt x="1" y="84"/>
                      <a:pt x="0" y="81"/>
                    </a:cubicBezTo>
                    <a:cubicBezTo>
                      <a:pt x="7" y="77"/>
                      <a:pt x="19" y="73"/>
                      <a:pt x="26" y="69"/>
                    </a:cubicBezTo>
                    <a:cubicBezTo>
                      <a:pt x="31" y="69"/>
                      <a:pt x="31" y="69"/>
                      <a:pt x="31" y="69"/>
                    </a:cubicBezTo>
                    <a:cubicBezTo>
                      <a:pt x="31" y="78"/>
                      <a:pt x="36" y="75"/>
                      <a:pt x="42" y="75"/>
                    </a:cubicBezTo>
                    <a:cubicBezTo>
                      <a:pt x="46" y="75"/>
                      <a:pt x="46" y="76"/>
                      <a:pt x="50" y="75"/>
                    </a:cubicBezTo>
                    <a:cubicBezTo>
                      <a:pt x="47" y="66"/>
                      <a:pt x="41" y="65"/>
                      <a:pt x="32" y="61"/>
                    </a:cubicBezTo>
                    <a:cubicBezTo>
                      <a:pt x="30" y="60"/>
                      <a:pt x="27" y="52"/>
                      <a:pt x="24" y="50"/>
                    </a:cubicBezTo>
                    <a:cubicBezTo>
                      <a:pt x="20" y="48"/>
                      <a:pt x="9" y="46"/>
                      <a:pt x="9" y="44"/>
                    </a:cubicBezTo>
                    <a:cubicBezTo>
                      <a:pt x="9" y="44"/>
                      <a:pt x="13" y="36"/>
                      <a:pt x="13" y="36"/>
                    </a:cubicBezTo>
                    <a:cubicBezTo>
                      <a:pt x="29" y="36"/>
                      <a:pt x="29" y="36"/>
                      <a:pt x="29" y="36"/>
                    </a:cubicBezTo>
                    <a:cubicBezTo>
                      <a:pt x="37" y="24"/>
                      <a:pt x="50" y="13"/>
                      <a:pt x="65" y="8"/>
                    </a:cubicBezTo>
                    <a:cubicBezTo>
                      <a:pt x="69" y="7"/>
                      <a:pt x="72" y="9"/>
                      <a:pt x="76" y="8"/>
                    </a:cubicBezTo>
                    <a:cubicBezTo>
                      <a:pt x="81" y="6"/>
                      <a:pt x="84" y="0"/>
                      <a:pt x="88" y="0"/>
                    </a:cubicBezTo>
                    <a:cubicBezTo>
                      <a:pt x="92" y="0"/>
                      <a:pt x="94" y="3"/>
                      <a:pt x="97" y="4"/>
                    </a:cubicBezTo>
                    <a:cubicBezTo>
                      <a:pt x="96" y="6"/>
                      <a:pt x="96" y="6"/>
                      <a:pt x="95" y="8"/>
                    </a:cubicBezTo>
                    <a:cubicBezTo>
                      <a:pt x="98" y="8"/>
                      <a:pt x="100" y="6"/>
                      <a:pt x="102" y="4"/>
                    </a:cubicBezTo>
                    <a:cubicBezTo>
                      <a:pt x="105" y="5"/>
                      <a:pt x="106" y="6"/>
                      <a:pt x="109" y="7"/>
                    </a:cubicBezTo>
                    <a:cubicBezTo>
                      <a:pt x="123" y="7"/>
                      <a:pt x="123" y="7"/>
                      <a:pt x="123" y="7"/>
                    </a:cubicBezTo>
                    <a:cubicBezTo>
                      <a:pt x="126" y="9"/>
                      <a:pt x="127" y="11"/>
                      <a:pt x="131" y="13"/>
                    </a:cubicBezTo>
                    <a:cubicBezTo>
                      <a:pt x="154" y="13"/>
                      <a:pt x="154" y="13"/>
                      <a:pt x="154" y="13"/>
                    </a:cubicBezTo>
                    <a:cubicBezTo>
                      <a:pt x="159" y="18"/>
                      <a:pt x="177" y="20"/>
                      <a:pt x="186" y="20"/>
                    </a:cubicBezTo>
                    <a:cubicBezTo>
                      <a:pt x="191" y="20"/>
                      <a:pt x="194" y="18"/>
                      <a:pt x="199" y="18"/>
                    </a:cubicBezTo>
                    <a:cubicBezTo>
                      <a:pt x="208" y="18"/>
                      <a:pt x="210" y="21"/>
                      <a:pt x="218" y="24"/>
                    </a:cubicBezTo>
                    <a:cubicBezTo>
                      <a:pt x="218" y="23"/>
                      <a:pt x="218" y="23"/>
                      <a:pt x="218" y="2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54" name="Google Shape;1354;p69"/>
              <p:cNvSpPr/>
              <p:nvPr/>
            </p:nvSpPr>
            <p:spPr>
              <a:xfrm>
                <a:off x="1710970" y="1837779"/>
                <a:ext cx="33459" cy="45851"/>
              </a:xfrm>
              <a:custGeom>
                <a:rect b="b" l="l" r="r" t="t"/>
                <a:pathLst>
                  <a:path extrusionOk="0" h="19" w="14">
                    <a:moveTo>
                      <a:pt x="6" y="7"/>
                    </a:moveTo>
                    <a:cubicBezTo>
                      <a:pt x="2" y="6"/>
                      <a:pt x="3" y="5"/>
                      <a:pt x="0" y="7"/>
                    </a:cubicBezTo>
                    <a:cubicBezTo>
                      <a:pt x="0" y="0"/>
                      <a:pt x="1" y="0"/>
                      <a:pt x="7" y="1"/>
                    </a:cubicBezTo>
                    <a:cubicBezTo>
                      <a:pt x="7" y="9"/>
                      <a:pt x="14" y="10"/>
                      <a:pt x="14" y="16"/>
                    </a:cubicBezTo>
                    <a:cubicBezTo>
                      <a:pt x="14" y="18"/>
                      <a:pt x="13" y="19"/>
                      <a:pt x="12" y="19"/>
                    </a:cubicBezTo>
                    <a:cubicBezTo>
                      <a:pt x="9" y="19"/>
                      <a:pt x="6" y="13"/>
                      <a:pt x="6" y="13"/>
                    </a:cubicBezTo>
                    <a:cubicBezTo>
                      <a:pt x="6" y="11"/>
                      <a:pt x="5" y="8"/>
                      <a:pt x="6" y="7"/>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55" name="Google Shape;1355;p69"/>
              <p:cNvSpPr/>
              <p:nvPr/>
            </p:nvSpPr>
            <p:spPr>
              <a:xfrm>
                <a:off x="1656445" y="1783254"/>
                <a:ext cx="39654" cy="57003"/>
              </a:xfrm>
              <a:custGeom>
                <a:rect b="b" l="l" r="r" t="t"/>
                <a:pathLst>
                  <a:path extrusionOk="0" h="23" w="16">
                    <a:moveTo>
                      <a:pt x="10" y="12"/>
                    </a:moveTo>
                    <a:cubicBezTo>
                      <a:pt x="10" y="13"/>
                      <a:pt x="13" y="13"/>
                      <a:pt x="13" y="12"/>
                    </a:cubicBezTo>
                    <a:cubicBezTo>
                      <a:pt x="13" y="16"/>
                      <a:pt x="16" y="20"/>
                      <a:pt x="13" y="23"/>
                    </a:cubicBezTo>
                    <a:cubicBezTo>
                      <a:pt x="9" y="20"/>
                      <a:pt x="8" y="16"/>
                      <a:pt x="8" y="12"/>
                    </a:cubicBezTo>
                    <a:cubicBezTo>
                      <a:pt x="4" y="11"/>
                      <a:pt x="0" y="7"/>
                      <a:pt x="0" y="3"/>
                    </a:cubicBezTo>
                    <a:cubicBezTo>
                      <a:pt x="0" y="1"/>
                      <a:pt x="3" y="0"/>
                      <a:pt x="4" y="0"/>
                    </a:cubicBezTo>
                    <a:cubicBezTo>
                      <a:pt x="9" y="0"/>
                      <a:pt x="6" y="3"/>
                      <a:pt x="10" y="0"/>
                    </a:cubicBezTo>
                    <a:cubicBezTo>
                      <a:pt x="10" y="8"/>
                      <a:pt x="9" y="8"/>
                      <a:pt x="10" y="1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56" name="Google Shape;1356;p69"/>
              <p:cNvSpPr/>
              <p:nvPr/>
            </p:nvSpPr>
            <p:spPr>
              <a:xfrm>
                <a:off x="1998464" y="1256594"/>
                <a:ext cx="366804" cy="193315"/>
              </a:xfrm>
              <a:custGeom>
                <a:rect b="b" l="l" r="r" t="t"/>
                <a:pathLst>
                  <a:path extrusionOk="0" h="79" w="150">
                    <a:moveTo>
                      <a:pt x="139" y="62"/>
                    </a:moveTo>
                    <a:cubicBezTo>
                      <a:pt x="137" y="62"/>
                      <a:pt x="135" y="63"/>
                      <a:pt x="135" y="65"/>
                    </a:cubicBezTo>
                    <a:cubicBezTo>
                      <a:pt x="135" y="67"/>
                      <a:pt x="138" y="67"/>
                      <a:pt x="139" y="67"/>
                    </a:cubicBezTo>
                    <a:cubicBezTo>
                      <a:pt x="140" y="70"/>
                      <a:pt x="141" y="71"/>
                      <a:pt x="142" y="71"/>
                    </a:cubicBezTo>
                    <a:cubicBezTo>
                      <a:pt x="140" y="77"/>
                      <a:pt x="133" y="77"/>
                      <a:pt x="126" y="77"/>
                    </a:cubicBezTo>
                    <a:cubicBezTo>
                      <a:pt x="115" y="77"/>
                      <a:pt x="111" y="68"/>
                      <a:pt x="102" y="68"/>
                    </a:cubicBezTo>
                    <a:cubicBezTo>
                      <a:pt x="97" y="68"/>
                      <a:pt x="99" y="71"/>
                      <a:pt x="95" y="73"/>
                    </a:cubicBezTo>
                    <a:cubicBezTo>
                      <a:pt x="87" y="77"/>
                      <a:pt x="80" y="75"/>
                      <a:pt x="74" y="79"/>
                    </a:cubicBezTo>
                    <a:cubicBezTo>
                      <a:pt x="61" y="79"/>
                      <a:pt x="56" y="79"/>
                      <a:pt x="48" y="79"/>
                    </a:cubicBezTo>
                    <a:cubicBezTo>
                      <a:pt x="44" y="79"/>
                      <a:pt x="47" y="74"/>
                      <a:pt x="43" y="72"/>
                    </a:cubicBezTo>
                    <a:cubicBezTo>
                      <a:pt x="40" y="69"/>
                      <a:pt x="31" y="70"/>
                      <a:pt x="27" y="70"/>
                    </a:cubicBezTo>
                    <a:cubicBezTo>
                      <a:pt x="21" y="70"/>
                      <a:pt x="16" y="64"/>
                      <a:pt x="14" y="60"/>
                    </a:cubicBezTo>
                    <a:cubicBezTo>
                      <a:pt x="21" y="55"/>
                      <a:pt x="30" y="54"/>
                      <a:pt x="42" y="54"/>
                    </a:cubicBezTo>
                    <a:cubicBezTo>
                      <a:pt x="46" y="54"/>
                      <a:pt x="48" y="53"/>
                      <a:pt x="51" y="53"/>
                    </a:cubicBezTo>
                    <a:cubicBezTo>
                      <a:pt x="49" y="52"/>
                      <a:pt x="47" y="50"/>
                      <a:pt x="44" y="50"/>
                    </a:cubicBezTo>
                    <a:cubicBezTo>
                      <a:pt x="39" y="50"/>
                      <a:pt x="32" y="50"/>
                      <a:pt x="29" y="50"/>
                    </a:cubicBezTo>
                    <a:cubicBezTo>
                      <a:pt x="23" y="50"/>
                      <a:pt x="7" y="53"/>
                      <a:pt x="7" y="45"/>
                    </a:cubicBezTo>
                    <a:cubicBezTo>
                      <a:pt x="7" y="39"/>
                      <a:pt x="15" y="41"/>
                      <a:pt x="18" y="39"/>
                    </a:cubicBezTo>
                    <a:cubicBezTo>
                      <a:pt x="14" y="38"/>
                      <a:pt x="12" y="39"/>
                      <a:pt x="8" y="39"/>
                    </a:cubicBezTo>
                    <a:cubicBezTo>
                      <a:pt x="5" y="39"/>
                      <a:pt x="0" y="34"/>
                      <a:pt x="0" y="33"/>
                    </a:cubicBezTo>
                    <a:cubicBezTo>
                      <a:pt x="0" y="19"/>
                      <a:pt x="26" y="9"/>
                      <a:pt x="36" y="9"/>
                    </a:cubicBezTo>
                    <a:cubicBezTo>
                      <a:pt x="40" y="9"/>
                      <a:pt x="40" y="17"/>
                      <a:pt x="41" y="19"/>
                    </a:cubicBezTo>
                    <a:cubicBezTo>
                      <a:pt x="43" y="17"/>
                      <a:pt x="45" y="13"/>
                      <a:pt x="50" y="13"/>
                    </a:cubicBezTo>
                    <a:cubicBezTo>
                      <a:pt x="58" y="13"/>
                      <a:pt x="61" y="17"/>
                      <a:pt x="63" y="22"/>
                    </a:cubicBezTo>
                    <a:cubicBezTo>
                      <a:pt x="66" y="21"/>
                      <a:pt x="68" y="21"/>
                      <a:pt x="71" y="20"/>
                    </a:cubicBezTo>
                    <a:cubicBezTo>
                      <a:pt x="71" y="17"/>
                      <a:pt x="71" y="17"/>
                      <a:pt x="70" y="15"/>
                    </a:cubicBezTo>
                    <a:cubicBezTo>
                      <a:pt x="76" y="15"/>
                      <a:pt x="76" y="15"/>
                      <a:pt x="76" y="15"/>
                    </a:cubicBezTo>
                    <a:cubicBezTo>
                      <a:pt x="80" y="16"/>
                      <a:pt x="84" y="20"/>
                      <a:pt x="86" y="23"/>
                    </a:cubicBezTo>
                    <a:cubicBezTo>
                      <a:pt x="87" y="26"/>
                      <a:pt x="85" y="34"/>
                      <a:pt x="91" y="34"/>
                    </a:cubicBezTo>
                    <a:cubicBezTo>
                      <a:pt x="93" y="34"/>
                      <a:pt x="93" y="32"/>
                      <a:pt x="94" y="31"/>
                    </a:cubicBezTo>
                    <a:cubicBezTo>
                      <a:pt x="92" y="28"/>
                      <a:pt x="88" y="14"/>
                      <a:pt x="88" y="11"/>
                    </a:cubicBezTo>
                    <a:cubicBezTo>
                      <a:pt x="88" y="9"/>
                      <a:pt x="91" y="8"/>
                      <a:pt x="93" y="8"/>
                    </a:cubicBezTo>
                    <a:cubicBezTo>
                      <a:pt x="98" y="8"/>
                      <a:pt x="96" y="10"/>
                      <a:pt x="101" y="8"/>
                    </a:cubicBezTo>
                    <a:cubicBezTo>
                      <a:pt x="101" y="7"/>
                      <a:pt x="101" y="6"/>
                      <a:pt x="101" y="5"/>
                    </a:cubicBezTo>
                    <a:cubicBezTo>
                      <a:pt x="101" y="2"/>
                      <a:pt x="105" y="0"/>
                      <a:pt x="109" y="0"/>
                    </a:cubicBezTo>
                    <a:cubicBezTo>
                      <a:pt x="114" y="0"/>
                      <a:pt x="119" y="2"/>
                      <a:pt x="119" y="6"/>
                    </a:cubicBezTo>
                    <a:cubicBezTo>
                      <a:pt x="119" y="11"/>
                      <a:pt x="113" y="13"/>
                      <a:pt x="113" y="16"/>
                    </a:cubicBezTo>
                    <a:cubicBezTo>
                      <a:pt x="113" y="26"/>
                      <a:pt x="121" y="33"/>
                      <a:pt x="121" y="40"/>
                    </a:cubicBezTo>
                    <a:cubicBezTo>
                      <a:pt x="121" y="49"/>
                      <a:pt x="145" y="56"/>
                      <a:pt x="150" y="60"/>
                    </a:cubicBezTo>
                    <a:cubicBezTo>
                      <a:pt x="145" y="63"/>
                      <a:pt x="144" y="62"/>
                      <a:pt x="139" y="6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57" name="Google Shape;1357;p69"/>
              <p:cNvSpPr/>
              <p:nvPr/>
            </p:nvSpPr>
            <p:spPr>
              <a:xfrm>
                <a:off x="1862152" y="1225614"/>
                <a:ext cx="205707" cy="136312"/>
              </a:xfrm>
              <a:custGeom>
                <a:rect b="b" l="l" r="r" t="t"/>
                <a:pathLst>
                  <a:path extrusionOk="0" h="56" w="84">
                    <a:moveTo>
                      <a:pt x="18" y="53"/>
                    </a:moveTo>
                    <a:cubicBezTo>
                      <a:pt x="17" y="53"/>
                      <a:pt x="15" y="49"/>
                      <a:pt x="14" y="47"/>
                    </a:cubicBezTo>
                    <a:cubicBezTo>
                      <a:pt x="12" y="44"/>
                      <a:pt x="0" y="45"/>
                      <a:pt x="0" y="42"/>
                    </a:cubicBezTo>
                    <a:cubicBezTo>
                      <a:pt x="0" y="32"/>
                      <a:pt x="15" y="24"/>
                      <a:pt x="15" y="14"/>
                    </a:cubicBezTo>
                    <a:cubicBezTo>
                      <a:pt x="15" y="11"/>
                      <a:pt x="11" y="7"/>
                      <a:pt x="10" y="4"/>
                    </a:cubicBezTo>
                    <a:cubicBezTo>
                      <a:pt x="17" y="1"/>
                      <a:pt x="21" y="4"/>
                      <a:pt x="28" y="4"/>
                    </a:cubicBezTo>
                    <a:cubicBezTo>
                      <a:pt x="31" y="4"/>
                      <a:pt x="34" y="0"/>
                      <a:pt x="39" y="2"/>
                    </a:cubicBezTo>
                    <a:cubicBezTo>
                      <a:pt x="45" y="3"/>
                      <a:pt x="48" y="7"/>
                      <a:pt x="54" y="7"/>
                    </a:cubicBezTo>
                    <a:cubicBezTo>
                      <a:pt x="57" y="10"/>
                      <a:pt x="61" y="6"/>
                      <a:pt x="64" y="6"/>
                    </a:cubicBezTo>
                    <a:cubicBezTo>
                      <a:pt x="70" y="6"/>
                      <a:pt x="84" y="12"/>
                      <a:pt x="84" y="19"/>
                    </a:cubicBezTo>
                    <a:cubicBezTo>
                      <a:pt x="84" y="22"/>
                      <a:pt x="69" y="24"/>
                      <a:pt x="66" y="25"/>
                    </a:cubicBezTo>
                    <a:cubicBezTo>
                      <a:pt x="57" y="28"/>
                      <a:pt x="45" y="40"/>
                      <a:pt x="45" y="47"/>
                    </a:cubicBezTo>
                    <a:cubicBezTo>
                      <a:pt x="45" y="49"/>
                      <a:pt x="25" y="56"/>
                      <a:pt x="23" y="56"/>
                    </a:cubicBezTo>
                    <a:cubicBezTo>
                      <a:pt x="21" y="56"/>
                      <a:pt x="20" y="53"/>
                      <a:pt x="18" y="5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58" name="Google Shape;1358;p69"/>
              <p:cNvSpPr/>
              <p:nvPr/>
            </p:nvSpPr>
            <p:spPr>
              <a:xfrm>
                <a:off x="2025727" y="1130196"/>
                <a:ext cx="247840" cy="105333"/>
              </a:xfrm>
              <a:custGeom>
                <a:rect b="b" l="l" r="r" t="t"/>
                <a:pathLst>
                  <a:path extrusionOk="0" h="43" w="101">
                    <a:moveTo>
                      <a:pt x="35" y="43"/>
                    </a:moveTo>
                    <a:cubicBezTo>
                      <a:pt x="31" y="43"/>
                      <a:pt x="27" y="40"/>
                      <a:pt x="27" y="38"/>
                    </a:cubicBezTo>
                    <a:cubicBezTo>
                      <a:pt x="27" y="34"/>
                      <a:pt x="31" y="35"/>
                      <a:pt x="35" y="35"/>
                    </a:cubicBezTo>
                    <a:cubicBezTo>
                      <a:pt x="33" y="32"/>
                      <a:pt x="30" y="31"/>
                      <a:pt x="30" y="28"/>
                    </a:cubicBezTo>
                    <a:cubicBezTo>
                      <a:pt x="28" y="28"/>
                      <a:pt x="27" y="30"/>
                      <a:pt x="27" y="32"/>
                    </a:cubicBezTo>
                    <a:cubicBezTo>
                      <a:pt x="22" y="32"/>
                      <a:pt x="18" y="34"/>
                      <a:pt x="14" y="34"/>
                    </a:cubicBezTo>
                    <a:cubicBezTo>
                      <a:pt x="11" y="34"/>
                      <a:pt x="6" y="32"/>
                      <a:pt x="4" y="32"/>
                    </a:cubicBezTo>
                    <a:cubicBezTo>
                      <a:pt x="2" y="32"/>
                      <a:pt x="0" y="30"/>
                      <a:pt x="0" y="28"/>
                    </a:cubicBezTo>
                    <a:cubicBezTo>
                      <a:pt x="0" y="25"/>
                      <a:pt x="1" y="25"/>
                      <a:pt x="0" y="23"/>
                    </a:cubicBezTo>
                    <a:cubicBezTo>
                      <a:pt x="3" y="23"/>
                      <a:pt x="4" y="20"/>
                      <a:pt x="7" y="20"/>
                    </a:cubicBezTo>
                    <a:cubicBezTo>
                      <a:pt x="13" y="20"/>
                      <a:pt x="16" y="23"/>
                      <a:pt x="20" y="23"/>
                    </a:cubicBezTo>
                    <a:cubicBezTo>
                      <a:pt x="15" y="23"/>
                      <a:pt x="11" y="21"/>
                      <a:pt x="7" y="20"/>
                    </a:cubicBezTo>
                    <a:cubicBezTo>
                      <a:pt x="7" y="15"/>
                      <a:pt x="7" y="15"/>
                      <a:pt x="7" y="15"/>
                    </a:cubicBezTo>
                    <a:cubicBezTo>
                      <a:pt x="10" y="15"/>
                      <a:pt x="12" y="15"/>
                      <a:pt x="12" y="15"/>
                    </a:cubicBezTo>
                    <a:cubicBezTo>
                      <a:pt x="13" y="15"/>
                      <a:pt x="22" y="17"/>
                      <a:pt x="25" y="17"/>
                    </a:cubicBezTo>
                    <a:cubicBezTo>
                      <a:pt x="20" y="16"/>
                      <a:pt x="15" y="17"/>
                      <a:pt x="11" y="14"/>
                    </a:cubicBezTo>
                    <a:cubicBezTo>
                      <a:pt x="12" y="12"/>
                      <a:pt x="14" y="11"/>
                      <a:pt x="16" y="11"/>
                    </a:cubicBezTo>
                    <a:cubicBezTo>
                      <a:pt x="20" y="11"/>
                      <a:pt x="21" y="12"/>
                      <a:pt x="24" y="12"/>
                    </a:cubicBezTo>
                    <a:cubicBezTo>
                      <a:pt x="20" y="12"/>
                      <a:pt x="15" y="12"/>
                      <a:pt x="15" y="8"/>
                    </a:cubicBezTo>
                    <a:cubicBezTo>
                      <a:pt x="20" y="7"/>
                      <a:pt x="22" y="8"/>
                      <a:pt x="25" y="8"/>
                    </a:cubicBezTo>
                    <a:cubicBezTo>
                      <a:pt x="26" y="8"/>
                      <a:pt x="29" y="9"/>
                      <a:pt x="29" y="12"/>
                    </a:cubicBezTo>
                    <a:cubicBezTo>
                      <a:pt x="33" y="12"/>
                      <a:pt x="35" y="12"/>
                      <a:pt x="36" y="12"/>
                    </a:cubicBezTo>
                    <a:cubicBezTo>
                      <a:pt x="45" y="12"/>
                      <a:pt x="51" y="23"/>
                      <a:pt x="63" y="23"/>
                    </a:cubicBezTo>
                    <a:cubicBezTo>
                      <a:pt x="67" y="23"/>
                      <a:pt x="68" y="22"/>
                      <a:pt x="70" y="20"/>
                    </a:cubicBezTo>
                    <a:cubicBezTo>
                      <a:pt x="66" y="20"/>
                      <a:pt x="65" y="19"/>
                      <a:pt x="64" y="19"/>
                    </a:cubicBezTo>
                    <a:cubicBezTo>
                      <a:pt x="64" y="18"/>
                      <a:pt x="66" y="18"/>
                      <a:pt x="67" y="18"/>
                    </a:cubicBezTo>
                    <a:cubicBezTo>
                      <a:pt x="67" y="14"/>
                      <a:pt x="67" y="14"/>
                      <a:pt x="67" y="14"/>
                    </a:cubicBezTo>
                    <a:cubicBezTo>
                      <a:pt x="65" y="14"/>
                      <a:pt x="60" y="12"/>
                      <a:pt x="60" y="10"/>
                    </a:cubicBezTo>
                    <a:cubicBezTo>
                      <a:pt x="60" y="5"/>
                      <a:pt x="67" y="3"/>
                      <a:pt x="70" y="0"/>
                    </a:cubicBezTo>
                    <a:cubicBezTo>
                      <a:pt x="72" y="1"/>
                      <a:pt x="73" y="2"/>
                      <a:pt x="75" y="2"/>
                    </a:cubicBezTo>
                    <a:cubicBezTo>
                      <a:pt x="75" y="5"/>
                      <a:pt x="75" y="5"/>
                      <a:pt x="75" y="6"/>
                    </a:cubicBezTo>
                    <a:cubicBezTo>
                      <a:pt x="75" y="10"/>
                      <a:pt x="81" y="17"/>
                      <a:pt x="86" y="17"/>
                    </a:cubicBezTo>
                    <a:cubicBezTo>
                      <a:pt x="89" y="17"/>
                      <a:pt x="90" y="13"/>
                      <a:pt x="94" y="13"/>
                    </a:cubicBezTo>
                    <a:cubicBezTo>
                      <a:pt x="97" y="13"/>
                      <a:pt x="101" y="17"/>
                      <a:pt x="101" y="20"/>
                    </a:cubicBezTo>
                    <a:cubicBezTo>
                      <a:pt x="101" y="24"/>
                      <a:pt x="94" y="33"/>
                      <a:pt x="91" y="34"/>
                    </a:cubicBezTo>
                    <a:cubicBezTo>
                      <a:pt x="89" y="34"/>
                      <a:pt x="72" y="32"/>
                      <a:pt x="72" y="33"/>
                    </a:cubicBezTo>
                    <a:cubicBezTo>
                      <a:pt x="72" y="34"/>
                      <a:pt x="54" y="38"/>
                      <a:pt x="53" y="38"/>
                    </a:cubicBezTo>
                    <a:cubicBezTo>
                      <a:pt x="47" y="41"/>
                      <a:pt x="42" y="43"/>
                      <a:pt x="35" y="4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59" name="Google Shape;1359;p69"/>
              <p:cNvSpPr/>
              <p:nvPr/>
            </p:nvSpPr>
            <p:spPr>
              <a:xfrm>
                <a:off x="1992268" y="1166132"/>
                <a:ext cx="30980" cy="24784"/>
              </a:xfrm>
              <a:custGeom>
                <a:rect b="b" l="l" r="r" t="t"/>
                <a:pathLst>
                  <a:path extrusionOk="0" h="10" w="13">
                    <a:moveTo>
                      <a:pt x="5" y="10"/>
                    </a:moveTo>
                    <a:cubicBezTo>
                      <a:pt x="2" y="10"/>
                      <a:pt x="0" y="9"/>
                      <a:pt x="0" y="7"/>
                    </a:cubicBezTo>
                    <a:cubicBezTo>
                      <a:pt x="0" y="2"/>
                      <a:pt x="10" y="0"/>
                      <a:pt x="13" y="0"/>
                    </a:cubicBezTo>
                    <a:cubicBezTo>
                      <a:pt x="13" y="4"/>
                      <a:pt x="8" y="10"/>
                      <a:pt x="5" y="1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60" name="Google Shape;1360;p69"/>
              <p:cNvSpPr/>
              <p:nvPr/>
            </p:nvSpPr>
            <p:spPr>
              <a:xfrm>
                <a:off x="2080252" y="1132674"/>
                <a:ext cx="23545" cy="9914"/>
              </a:xfrm>
              <a:custGeom>
                <a:rect b="b" l="l" r="r" t="t"/>
                <a:pathLst>
                  <a:path extrusionOk="0" h="4" w="10">
                    <a:moveTo>
                      <a:pt x="4" y="4"/>
                    </a:moveTo>
                    <a:cubicBezTo>
                      <a:pt x="3" y="4"/>
                      <a:pt x="0" y="2"/>
                      <a:pt x="0" y="0"/>
                    </a:cubicBezTo>
                    <a:cubicBezTo>
                      <a:pt x="10" y="0"/>
                      <a:pt x="10" y="0"/>
                      <a:pt x="10" y="0"/>
                    </a:cubicBezTo>
                    <a:cubicBezTo>
                      <a:pt x="10" y="4"/>
                      <a:pt x="10" y="4"/>
                      <a:pt x="10" y="4"/>
                    </a:cubicBezTo>
                    <a:cubicBezTo>
                      <a:pt x="9" y="4"/>
                      <a:pt x="4" y="4"/>
                      <a:pt x="4" y="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61" name="Google Shape;1361;p69"/>
              <p:cNvSpPr/>
              <p:nvPr/>
            </p:nvSpPr>
            <p:spPr>
              <a:xfrm>
                <a:off x="1920394" y="1100455"/>
                <a:ext cx="140030" cy="78070"/>
              </a:xfrm>
              <a:custGeom>
                <a:rect b="b" l="l" r="r" t="t"/>
                <a:pathLst>
                  <a:path extrusionOk="0" h="32" w="57">
                    <a:moveTo>
                      <a:pt x="57" y="5"/>
                    </a:moveTo>
                    <a:cubicBezTo>
                      <a:pt x="57" y="7"/>
                      <a:pt x="56" y="9"/>
                      <a:pt x="54" y="9"/>
                    </a:cubicBezTo>
                    <a:cubicBezTo>
                      <a:pt x="54" y="12"/>
                      <a:pt x="56" y="13"/>
                      <a:pt x="56" y="15"/>
                    </a:cubicBezTo>
                    <a:cubicBezTo>
                      <a:pt x="44" y="24"/>
                      <a:pt x="44" y="24"/>
                      <a:pt x="44" y="24"/>
                    </a:cubicBezTo>
                    <a:cubicBezTo>
                      <a:pt x="39" y="24"/>
                      <a:pt x="39" y="18"/>
                      <a:pt x="37" y="16"/>
                    </a:cubicBezTo>
                    <a:cubicBezTo>
                      <a:pt x="36" y="21"/>
                      <a:pt x="32" y="26"/>
                      <a:pt x="27" y="25"/>
                    </a:cubicBezTo>
                    <a:cubicBezTo>
                      <a:pt x="26" y="28"/>
                      <a:pt x="24" y="32"/>
                      <a:pt x="21" y="32"/>
                    </a:cubicBezTo>
                    <a:cubicBezTo>
                      <a:pt x="18" y="32"/>
                      <a:pt x="16" y="28"/>
                      <a:pt x="16" y="27"/>
                    </a:cubicBezTo>
                    <a:cubicBezTo>
                      <a:pt x="12" y="29"/>
                      <a:pt x="11" y="27"/>
                      <a:pt x="8" y="27"/>
                    </a:cubicBezTo>
                    <a:cubicBezTo>
                      <a:pt x="6" y="27"/>
                      <a:pt x="5" y="29"/>
                      <a:pt x="3" y="30"/>
                    </a:cubicBezTo>
                    <a:cubicBezTo>
                      <a:pt x="2" y="28"/>
                      <a:pt x="0" y="26"/>
                      <a:pt x="0" y="25"/>
                    </a:cubicBezTo>
                    <a:cubicBezTo>
                      <a:pt x="0" y="25"/>
                      <a:pt x="5" y="21"/>
                      <a:pt x="6" y="20"/>
                    </a:cubicBezTo>
                    <a:cubicBezTo>
                      <a:pt x="11" y="18"/>
                      <a:pt x="15" y="17"/>
                      <a:pt x="20" y="14"/>
                    </a:cubicBezTo>
                    <a:cubicBezTo>
                      <a:pt x="26" y="11"/>
                      <a:pt x="27" y="4"/>
                      <a:pt x="35" y="4"/>
                    </a:cubicBezTo>
                    <a:cubicBezTo>
                      <a:pt x="37" y="4"/>
                      <a:pt x="38" y="4"/>
                      <a:pt x="40" y="4"/>
                    </a:cubicBezTo>
                    <a:cubicBezTo>
                      <a:pt x="40" y="4"/>
                      <a:pt x="57" y="0"/>
                      <a:pt x="57" y="5"/>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62" name="Google Shape;1362;p69"/>
              <p:cNvSpPr/>
              <p:nvPr/>
            </p:nvSpPr>
            <p:spPr>
              <a:xfrm>
                <a:off x="2108753" y="1049647"/>
                <a:ext cx="80548" cy="23545"/>
              </a:xfrm>
              <a:custGeom>
                <a:rect b="b" l="l" r="r" t="t"/>
                <a:pathLst>
                  <a:path extrusionOk="0" h="10" w="33">
                    <a:moveTo>
                      <a:pt x="13" y="10"/>
                    </a:moveTo>
                    <a:cubicBezTo>
                      <a:pt x="9" y="10"/>
                      <a:pt x="8" y="8"/>
                      <a:pt x="5" y="8"/>
                    </a:cubicBezTo>
                    <a:cubicBezTo>
                      <a:pt x="3" y="8"/>
                      <a:pt x="2" y="10"/>
                      <a:pt x="0" y="10"/>
                    </a:cubicBezTo>
                    <a:cubicBezTo>
                      <a:pt x="0" y="7"/>
                      <a:pt x="17" y="0"/>
                      <a:pt x="21" y="0"/>
                    </a:cubicBezTo>
                    <a:cubicBezTo>
                      <a:pt x="27" y="0"/>
                      <a:pt x="32" y="4"/>
                      <a:pt x="33" y="7"/>
                    </a:cubicBezTo>
                    <a:cubicBezTo>
                      <a:pt x="30" y="9"/>
                      <a:pt x="28" y="10"/>
                      <a:pt x="25" y="10"/>
                    </a:cubicBezTo>
                    <a:cubicBezTo>
                      <a:pt x="17" y="10"/>
                      <a:pt x="19" y="10"/>
                      <a:pt x="13" y="1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63" name="Google Shape;1363;p69"/>
              <p:cNvSpPr/>
              <p:nvPr/>
            </p:nvSpPr>
            <p:spPr>
              <a:xfrm>
                <a:off x="2111231" y="1078149"/>
                <a:ext cx="69395" cy="37176"/>
              </a:xfrm>
              <a:custGeom>
                <a:rect b="b" l="l" r="r" t="t"/>
                <a:pathLst>
                  <a:path extrusionOk="0" h="15" w="28">
                    <a:moveTo>
                      <a:pt x="24" y="6"/>
                    </a:moveTo>
                    <a:cubicBezTo>
                      <a:pt x="25" y="12"/>
                      <a:pt x="15" y="15"/>
                      <a:pt x="9" y="15"/>
                    </a:cubicBezTo>
                    <a:cubicBezTo>
                      <a:pt x="4" y="15"/>
                      <a:pt x="0" y="10"/>
                      <a:pt x="0" y="7"/>
                    </a:cubicBezTo>
                    <a:cubicBezTo>
                      <a:pt x="0" y="0"/>
                      <a:pt x="17" y="0"/>
                      <a:pt x="23" y="0"/>
                    </a:cubicBezTo>
                    <a:cubicBezTo>
                      <a:pt x="26" y="0"/>
                      <a:pt x="27" y="2"/>
                      <a:pt x="28" y="3"/>
                    </a:cubicBezTo>
                    <a:cubicBezTo>
                      <a:pt x="25" y="5"/>
                      <a:pt x="20" y="6"/>
                      <a:pt x="16" y="6"/>
                    </a:cubicBezTo>
                    <a:lnTo>
                      <a:pt x="24" y="6"/>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64" name="Google Shape;1364;p69"/>
              <p:cNvSpPr/>
              <p:nvPr/>
            </p:nvSpPr>
            <p:spPr>
              <a:xfrm>
                <a:off x="2077773" y="1073192"/>
                <a:ext cx="23545" cy="27262"/>
              </a:xfrm>
              <a:custGeom>
                <a:rect b="b" l="l" r="r" t="t"/>
                <a:pathLst>
                  <a:path extrusionOk="0" h="11" w="10">
                    <a:moveTo>
                      <a:pt x="10" y="8"/>
                    </a:moveTo>
                    <a:cubicBezTo>
                      <a:pt x="8" y="9"/>
                      <a:pt x="8" y="11"/>
                      <a:pt x="6" y="11"/>
                    </a:cubicBezTo>
                    <a:cubicBezTo>
                      <a:pt x="3" y="11"/>
                      <a:pt x="0" y="8"/>
                      <a:pt x="0" y="7"/>
                    </a:cubicBezTo>
                    <a:cubicBezTo>
                      <a:pt x="0" y="0"/>
                      <a:pt x="8" y="7"/>
                      <a:pt x="10" y="8"/>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65" name="Google Shape;1365;p69"/>
              <p:cNvSpPr/>
              <p:nvPr/>
            </p:nvSpPr>
            <p:spPr>
              <a:xfrm>
                <a:off x="2336766" y="1254116"/>
                <a:ext cx="120203" cy="97897"/>
              </a:xfrm>
              <a:custGeom>
                <a:rect b="b" l="l" r="r" t="t"/>
                <a:pathLst>
                  <a:path extrusionOk="0" h="40" w="49">
                    <a:moveTo>
                      <a:pt x="43" y="15"/>
                    </a:moveTo>
                    <a:cubicBezTo>
                      <a:pt x="43" y="19"/>
                      <a:pt x="42" y="17"/>
                      <a:pt x="42" y="20"/>
                    </a:cubicBezTo>
                    <a:cubicBezTo>
                      <a:pt x="43" y="20"/>
                      <a:pt x="47" y="21"/>
                      <a:pt x="49" y="21"/>
                    </a:cubicBezTo>
                    <a:cubicBezTo>
                      <a:pt x="47" y="37"/>
                      <a:pt x="46" y="33"/>
                      <a:pt x="37" y="36"/>
                    </a:cubicBezTo>
                    <a:cubicBezTo>
                      <a:pt x="35" y="37"/>
                      <a:pt x="34" y="40"/>
                      <a:pt x="32" y="40"/>
                    </a:cubicBezTo>
                    <a:cubicBezTo>
                      <a:pt x="28" y="40"/>
                      <a:pt x="27" y="37"/>
                      <a:pt x="25" y="35"/>
                    </a:cubicBezTo>
                    <a:cubicBezTo>
                      <a:pt x="17" y="27"/>
                      <a:pt x="8" y="29"/>
                      <a:pt x="0" y="20"/>
                    </a:cubicBezTo>
                    <a:cubicBezTo>
                      <a:pt x="0" y="15"/>
                      <a:pt x="0" y="15"/>
                      <a:pt x="0" y="15"/>
                    </a:cubicBezTo>
                    <a:cubicBezTo>
                      <a:pt x="4" y="15"/>
                      <a:pt x="8" y="19"/>
                      <a:pt x="13" y="19"/>
                    </a:cubicBezTo>
                    <a:cubicBezTo>
                      <a:pt x="16" y="19"/>
                      <a:pt x="15" y="19"/>
                      <a:pt x="17" y="19"/>
                    </a:cubicBezTo>
                    <a:cubicBezTo>
                      <a:pt x="17" y="11"/>
                      <a:pt x="17" y="11"/>
                      <a:pt x="17" y="11"/>
                    </a:cubicBezTo>
                    <a:cubicBezTo>
                      <a:pt x="13" y="10"/>
                      <a:pt x="8" y="11"/>
                      <a:pt x="8" y="7"/>
                    </a:cubicBezTo>
                    <a:cubicBezTo>
                      <a:pt x="8" y="6"/>
                      <a:pt x="10" y="6"/>
                      <a:pt x="10" y="5"/>
                    </a:cubicBezTo>
                    <a:cubicBezTo>
                      <a:pt x="15" y="0"/>
                      <a:pt x="21" y="2"/>
                      <a:pt x="27" y="2"/>
                    </a:cubicBezTo>
                    <a:cubicBezTo>
                      <a:pt x="32" y="2"/>
                      <a:pt x="39" y="2"/>
                      <a:pt x="39" y="2"/>
                    </a:cubicBezTo>
                    <a:cubicBezTo>
                      <a:pt x="40" y="2"/>
                      <a:pt x="42" y="3"/>
                      <a:pt x="42" y="4"/>
                    </a:cubicBezTo>
                    <a:cubicBezTo>
                      <a:pt x="42" y="10"/>
                      <a:pt x="34" y="12"/>
                      <a:pt x="32" y="15"/>
                    </a:cubicBezTo>
                    <a:cubicBezTo>
                      <a:pt x="35" y="15"/>
                      <a:pt x="43" y="12"/>
                      <a:pt x="43" y="15"/>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66" name="Google Shape;1366;p69"/>
              <p:cNvSpPr/>
              <p:nvPr/>
            </p:nvSpPr>
            <p:spPr>
              <a:xfrm>
                <a:off x="2292155" y="1140109"/>
                <a:ext cx="135073" cy="70635"/>
              </a:xfrm>
              <a:custGeom>
                <a:rect b="b" l="l" r="r" t="t"/>
                <a:pathLst>
                  <a:path extrusionOk="0" h="29" w="55">
                    <a:moveTo>
                      <a:pt x="3" y="7"/>
                    </a:moveTo>
                    <a:cubicBezTo>
                      <a:pt x="2" y="6"/>
                      <a:pt x="0" y="4"/>
                      <a:pt x="0" y="1"/>
                    </a:cubicBezTo>
                    <a:cubicBezTo>
                      <a:pt x="1" y="1"/>
                      <a:pt x="2" y="1"/>
                      <a:pt x="4" y="1"/>
                    </a:cubicBezTo>
                    <a:cubicBezTo>
                      <a:pt x="12" y="1"/>
                      <a:pt x="16" y="16"/>
                      <a:pt x="25" y="13"/>
                    </a:cubicBezTo>
                    <a:cubicBezTo>
                      <a:pt x="23" y="12"/>
                      <a:pt x="21" y="10"/>
                      <a:pt x="19" y="8"/>
                    </a:cubicBezTo>
                    <a:cubicBezTo>
                      <a:pt x="19" y="5"/>
                      <a:pt x="19" y="5"/>
                      <a:pt x="19" y="5"/>
                    </a:cubicBezTo>
                    <a:cubicBezTo>
                      <a:pt x="26" y="5"/>
                      <a:pt x="28" y="11"/>
                      <a:pt x="35" y="11"/>
                    </a:cubicBezTo>
                    <a:cubicBezTo>
                      <a:pt x="35" y="5"/>
                      <a:pt x="35" y="5"/>
                      <a:pt x="35" y="5"/>
                    </a:cubicBezTo>
                    <a:cubicBezTo>
                      <a:pt x="30" y="5"/>
                      <a:pt x="26" y="5"/>
                      <a:pt x="25" y="1"/>
                    </a:cubicBezTo>
                    <a:cubicBezTo>
                      <a:pt x="27" y="0"/>
                      <a:pt x="28" y="1"/>
                      <a:pt x="30" y="1"/>
                    </a:cubicBezTo>
                    <a:cubicBezTo>
                      <a:pt x="35" y="1"/>
                      <a:pt x="38" y="4"/>
                      <a:pt x="43" y="4"/>
                    </a:cubicBezTo>
                    <a:cubicBezTo>
                      <a:pt x="46" y="4"/>
                      <a:pt x="47" y="1"/>
                      <a:pt x="49" y="1"/>
                    </a:cubicBezTo>
                    <a:cubicBezTo>
                      <a:pt x="54" y="1"/>
                      <a:pt x="55" y="4"/>
                      <a:pt x="55" y="8"/>
                    </a:cubicBezTo>
                    <a:cubicBezTo>
                      <a:pt x="55" y="15"/>
                      <a:pt x="51" y="18"/>
                      <a:pt x="52" y="26"/>
                    </a:cubicBezTo>
                    <a:cubicBezTo>
                      <a:pt x="48" y="28"/>
                      <a:pt x="42" y="28"/>
                      <a:pt x="41" y="28"/>
                    </a:cubicBezTo>
                    <a:cubicBezTo>
                      <a:pt x="39" y="28"/>
                      <a:pt x="32" y="29"/>
                      <a:pt x="32" y="26"/>
                    </a:cubicBezTo>
                    <a:cubicBezTo>
                      <a:pt x="32" y="25"/>
                      <a:pt x="33" y="24"/>
                      <a:pt x="34" y="24"/>
                    </a:cubicBezTo>
                    <a:cubicBezTo>
                      <a:pt x="33" y="23"/>
                      <a:pt x="33" y="22"/>
                      <a:pt x="34" y="21"/>
                    </a:cubicBezTo>
                    <a:cubicBezTo>
                      <a:pt x="34" y="18"/>
                      <a:pt x="39" y="18"/>
                      <a:pt x="41" y="16"/>
                    </a:cubicBezTo>
                    <a:cubicBezTo>
                      <a:pt x="40" y="16"/>
                      <a:pt x="39" y="16"/>
                      <a:pt x="37" y="16"/>
                    </a:cubicBezTo>
                    <a:cubicBezTo>
                      <a:pt x="32" y="16"/>
                      <a:pt x="22" y="18"/>
                      <a:pt x="17" y="18"/>
                    </a:cubicBezTo>
                    <a:cubicBezTo>
                      <a:pt x="15" y="18"/>
                      <a:pt x="13" y="17"/>
                      <a:pt x="13" y="15"/>
                    </a:cubicBezTo>
                    <a:cubicBezTo>
                      <a:pt x="9" y="15"/>
                      <a:pt x="9" y="15"/>
                      <a:pt x="9" y="15"/>
                    </a:cubicBezTo>
                    <a:cubicBezTo>
                      <a:pt x="8" y="12"/>
                      <a:pt x="8" y="12"/>
                      <a:pt x="8" y="12"/>
                    </a:cubicBezTo>
                    <a:cubicBezTo>
                      <a:pt x="5" y="13"/>
                      <a:pt x="3" y="11"/>
                      <a:pt x="1" y="9"/>
                    </a:cubicBezTo>
                    <a:cubicBezTo>
                      <a:pt x="1" y="4"/>
                      <a:pt x="1" y="4"/>
                      <a:pt x="1" y="4"/>
                    </a:cubicBezTo>
                    <a:lnTo>
                      <a:pt x="3" y="7"/>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67" name="Google Shape;1367;p69"/>
              <p:cNvSpPr/>
              <p:nvPr/>
            </p:nvSpPr>
            <p:spPr>
              <a:xfrm>
                <a:off x="2395009" y="1409016"/>
                <a:ext cx="78070" cy="45851"/>
              </a:xfrm>
              <a:custGeom>
                <a:rect b="b" l="l" r="r" t="t"/>
                <a:pathLst>
                  <a:path extrusionOk="0" h="19" w="32">
                    <a:moveTo>
                      <a:pt x="25" y="19"/>
                    </a:moveTo>
                    <a:cubicBezTo>
                      <a:pt x="21" y="19"/>
                      <a:pt x="0" y="11"/>
                      <a:pt x="0" y="10"/>
                    </a:cubicBezTo>
                    <a:cubicBezTo>
                      <a:pt x="0" y="8"/>
                      <a:pt x="5" y="9"/>
                      <a:pt x="6" y="9"/>
                    </a:cubicBezTo>
                    <a:cubicBezTo>
                      <a:pt x="10" y="8"/>
                      <a:pt x="8" y="0"/>
                      <a:pt x="14" y="0"/>
                    </a:cubicBezTo>
                    <a:cubicBezTo>
                      <a:pt x="18" y="0"/>
                      <a:pt x="30" y="10"/>
                      <a:pt x="32" y="14"/>
                    </a:cubicBezTo>
                    <a:cubicBezTo>
                      <a:pt x="29" y="16"/>
                      <a:pt x="28" y="19"/>
                      <a:pt x="25" y="19"/>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68" name="Google Shape;1368;p69"/>
              <p:cNvSpPr/>
              <p:nvPr/>
            </p:nvSpPr>
            <p:spPr>
              <a:xfrm>
                <a:off x="2468121" y="1242963"/>
                <a:ext cx="105333" cy="85505"/>
              </a:xfrm>
              <a:custGeom>
                <a:rect b="b" l="l" r="r" t="t"/>
                <a:pathLst>
                  <a:path extrusionOk="0" h="35" w="43">
                    <a:moveTo>
                      <a:pt x="43" y="7"/>
                    </a:moveTo>
                    <a:cubicBezTo>
                      <a:pt x="43" y="8"/>
                      <a:pt x="38" y="12"/>
                      <a:pt x="38" y="12"/>
                    </a:cubicBezTo>
                    <a:cubicBezTo>
                      <a:pt x="34" y="17"/>
                      <a:pt x="30" y="23"/>
                      <a:pt x="21" y="23"/>
                    </a:cubicBezTo>
                    <a:cubicBezTo>
                      <a:pt x="15" y="23"/>
                      <a:pt x="15" y="19"/>
                      <a:pt x="13" y="25"/>
                    </a:cubicBezTo>
                    <a:cubicBezTo>
                      <a:pt x="17" y="25"/>
                      <a:pt x="17" y="25"/>
                      <a:pt x="17" y="25"/>
                    </a:cubicBezTo>
                    <a:cubicBezTo>
                      <a:pt x="16" y="30"/>
                      <a:pt x="14" y="31"/>
                      <a:pt x="11" y="35"/>
                    </a:cubicBezTo>
                    <a:cubicBezTo>
                      <a:pt x="5" y="35"/>
                      <a:pt x="5" y="35"/>
                      <a:pt x="5" y="35"/>
                    </a:cubicBezTo>
                    <a:cubicBezTo>
                      <a:pt x="5" y="31"/>
                      <a:pt x="5" y="27"/>
                      <a:pt x="5" y="26"/>
                    </a:cubicBezTo>
                    <a:cubicBezTo>
                      <a:pt x="0" y="21"/>
                      <a:pt x="2" y="18"/>
                      <a:pt x="0" y="12"/>
                    </a:cubicBezTo>
                    <a:cubicBezTo>
                      <a:pt x="0" y="7"/>
                      <a:pt x="0" y="7"/>
                      <a:pt x="0" y="7"/>
                    </a:cubicBezTo>
                    <a:cubicBezTo>
                      <a:pt x="3" y="7"/>
                      <a:pt x="6" y="7"/>
                      <a:pt x="7" y="7"/>
                    </a:cubicBezTo>
                    <a:cubicBezTo>
                      <a:pt x="7" y="7"/>
                      <a:pt x="7" y="5"/>
                      <a:pt x="7" y="5"/>
                    </a:cubicBezTo>
                    <a:cubicBezTo>
                      <a:pt x="7" y="4"/>
                      <a:pt x="9" y="0"/>
                      <a:pt x="15" y="0"/>
                    </a:cubicBezTo>
                    <a:cubicBezTo>
                      <a:pt x="25" y="0"/>
                      <a:pt x="33" y="4"/>
                      <a:pt x="43" y="4"/>
                    </a:cubicBezTo>
                    <a:cubicBezTo>
                      <a:pt x="43" y="5"/>
                      <a:pt x="43" y="6"/>
                      <a:pt x="43" y="7"/>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69" name="Google Shape;1369;p69"/>
              <p:cNvSpPr/>
              <p:nvPr/>
            </p:nvSpPr>
            <p:spPr>
              <a:xfrm>
                <a:off x="2258697" y="1093020"/>
                <a:ext cx="33459" cy="29741"/>
              </a:xfrm>
              <a:custGeom>
                <a:rect b="b" l="l" r="r" t="t"/>
                <a:pathLst>
                  <a:path extrusionOk="0" h="12" w="14">
                    <a:moveTo>
                      <a:pt x="14" y="8"/>
                    </a:moveTo>
                    <a:cubicBezTo>
                      <a:pt x="14" y="10"/>
                      <a:pt x="12" y="12"/>
                      <a:pt x="10" y="12"/>
                    </a:cubicBezTo>
                    <a:cubicBezTo>
                      <a:pt x="7" y="12"/>
                      <a:pt x="0" y="4"/>
                      <a:pt x="0" y="0"/>
                    </a:cubicBezTo>
                    <a:cubicBezTo>
                      <a:pt x="8" y="0"/>
                      <a:pt x="8" y="6"/>
                      <a:pt x="14" y="8"/>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70" name="Google Shape;1370;p69"/>
              <p:cNvSpPr/>
              <p:nvPr/>
            </p:nvSpPr>
            <p:spPr>
              <a:xfrm>
                <a:off x="2279763" y="1188438"/>
                <a:ext cx="24784" cy="19827"/>
              </a:xfrm>
              <a:custGeom>
                <a:rect b="b" l="l" r="r" t="t"/>
                <a:pathLst>
                  <a:path extrusionOk="0" h="8" w="10">
                    <a:moveTo>
                      <a:pt x="8" y="0"/>
                    </a:moveTo>
                    <a:cubicBezTo>
                      <a:pt x="9" y="1"/>
                      <a:pt x="10" y="2"/>
                      <a:pt x="10" y="4"/>
                    </a:cubicBezTo>
                    <a:cubicBezTo>
                      <a:pt x="10" y="8"/>
                      <a:pt x="7" y="8"/>
                      <a:pt x="6" y="8"/>
                    </a:cubicBezTo>
                    <a:cubicBezTo>
                      <a:pt x="3" y="8"/>
                      <a:pt x="2" y="7"/>
                      <a:pt x="0" y="8"/>
                    </a:cubicBezTo>
                    <a:cubicBezTo>
                      <a:pt x="1" y="3"/>
                      <a:pt x="4" y="1"/>
                      <a:pt x="8"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71" name="Google Shape;1371;p69"/>
              <p:cNvSpPr/>
              <p:nvPr/>
            </p:nvSpPr>
            <p:spPr>
              <a:xfrm>
                <a:off x="2268610" y="1022385"/>
                <a:ext cx="128877" cy="70635"/>
              </a:xfrm>
              <a:custGeom>
                <a:rect b="b" l="l" r="r" t="t"/>
                <a:pathLst>
                  <a:path extrusionOk="0" h="29" w="53">
                    <a:moveTo>
                      <a:pt x="35" y="21"/>
                    </a:moveTo>
                    <a:cubicBezTo>
                      <a:pt x="30" y="21"/>
                      <a:pt x="27" y="20"/>
                      <a:pt x="22" y="20"/>
                    </a:cubicBezTo>
                    <a:cubicBezTo>
                      <a:pt x="20" y="18"/>
                      <a:pt x="16" y="19"/>
                      <a:pt x="12" y="19"/>
                    </a:cubicBezTo>
                    <a:cubicBezTo>
                      <a:pt x="8" y="19"/>
                      <a:pt x="7" y="19"/>
                      <a:pt x="4" y="17"/>
                    </a:cubicBezTo>
                    <a:cubicBezTo>
                      <a:pt x="7" y="14"/>
                      <a:pt x="10" y="14"/>
                      <a:pt x="13" y="13"/>
                    </a:cubicBezTo>
                    <a:cubicBezTo>
                      <a:pt x="12" y="12"/>
                      <a:pt x="12" y="11"/>
                      <a:pt x="13" y="10"/>
                    </a:cubicBezTo>
                    <a:cubicBezTo>
                      <a:pt x="7" y="10"/>
                      <a:pt x="5" y="12"/>
                      <a:pt x="3" y="10"/>
                    </a:cubicBezTo>
                    <a:cubicBezTo>
                      <a:pt x="4" y="9"/>
                      <a:pt x="5" y="8"/>
                      <a:pt x="5" y="7"/>
                    </a:cubicBezTo>
                    <a:cubicBezTo>
                      <a:pt x="1" y="7"/>
                      <a:pt x="0" y="6"/>
                      <a:pt x="0" y="3"/>
                    </a:cubicBezTo>
                    <a:cubicBezTo>
                      <a:pt x="4" y="2"/>
                      <a:pt x="6" y="0"/>
                      <a:pt x="9" y="0"/>
                    </a:cubicBezTo>
                    <a:cubicBezTo>
                      <a:pt x="15" y="0"/>
                      <a:pt x="17" y="6"/>
                      <a:pt x="20" y="6"/>
                    </a:cubicBezTo>
                    <a:cubicBezTo>
                      <a:pt x="23" y="6"/>
                      <a:pt x="24" y="3"/>
                      <a:pt x="26" y="3"/>
                    </a:cubicBezTo>
                    <a:cubicBezTo>
                      <a:pt x="32" y="3"/>
                      <a:pt x="31" y="10"/>
                      <a:pt x="35" y="10"/>
                    </a:cubicBezTo>
                    <a:cubicBezTo>
                      <a:pt x="36" y="10"/>
                      <a:pt x="37" y="8"/>
                      <a:pt x="39" y="8"/>
                    </a:cubicBezTo>
                    <a:cubicBezTo>
                      <a:pt x="43" y="8"/>
                      <a:pt x="46" y="13"/>
                      <a:pt x="47" y="14"/>
                    </a:cubicBezTo>
                    <a:cubicBezTo>
                      <a:pt x="47" y="15"/>
                      <a:pt x="46" y="16"/>
                      <a:pt x="45" y="17"/>
                    </a:cubicBezTo>
                    <a:cubicBezTo>
                      <a:pt x="47" y="19"/>
                      <a:pt x="53" y="22"/>
                      <a:pt x="53" y="25"/>
                    </a:cubicBezTo>
                    <a:cubicBezTo>
                      <a:pt x="53" y="28"/>
                      <a:pt x="50" y="29"/>
                      <a:pt x="48" y="29"/>
                    </a:cubicBezTo>
                    <a:cubicBezTo>
                      <a:pt x="41" y="29"/>
                      <a:pt x="42" y="21"/>
                      <a:pt x="35" y="21"/>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72" name="Google Shape;1372;p69"/>
              <p:cNvSpPr/>
              <p:nvPr/>
            </p:nvSpPr>
            <p:spPr>
              <a:xfrm>
                <a:off x="2319417" y="1083106"/>
                <a:ext cx="34698" cy="9914"/>
              </a:xfrm>
              <a:custGeom>
                <a:rect b="b" l="l" r="r" t="t"/>
                <a:pathLst>
                  <a:path extrusionOk="0" h="4" w="14">
                    <a:moveTo>
                      <a:pt x="5" y="4"/>
                    </a:moveTo>
                    <a:cubicBezTo>
                      <a:pt x="0" y="4"/>
                      <a:pt x="7" y="0"/>
                      <a:pt x="8" y="0"/>
                    </a:cubicBezTo>
                    <a:cubicBezTo>
                      <a:pt x="11" y="0"/>
                      <a:pt x="12" y="1"/>
                      <a:pt x="14" y="2"/>
                    </a:cubicBezTo>
                    <a:cubicBezTo>
                      <a:pt x="13" y="4"/>
                      <a:pt x="10" y="4"/>
                      <a:pt x="5" y="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73" name="Google Shape;1373;p69"/>
              <p:cNvSpPr/>
              <p:nvPr/>
            </p:nvSpPr>
            <p:spPr>
              <a:xfrm>
                <a:off x="2447055" y="1122760"/>
                <a:ext cx="344498" cy="110289"/>
              </a:xfrm>
              <a:custGeom>
                <a:rect b="b" l="l" r="r" t="t"/>
                <a:pathLst>
                  <a:path extrusionOk="0" h="45" w="141">
                    <a:moveTo>
                      <a:pt x="140" y="30"/>
                    </a:moveTo>
                    <a:cubicBezTo>
                      <a:pt x="139" y="31"/>
                      <a:pt x="138" y="32"/>
                      <a:pt x="137" y="34"/>
                    </a:cubicBezTo>
                    <a:cubicBezTo>
                      <a:pt x="139" y="34"/>
                      <a:pt x="141" y="34"/>
                      <a:pt x="141" y="34"/>
                    </a:cubicBezTo>
                    <a:cubicBezTo>
                      <a:pt x="140" y="44"/>
                      <a:pt x="127" y="44"/>
                      <a:pt x="117" y="44"/>
                    </a:cubicBezTo>
                    <a:cubicBezTo>
                      <a:pt x="113" y="44"/>
                      <a:pt x="112" y="42"/>
                      <a:pt x="111" y="40"/>
                    </a:cubicBezTo>
                    <a:cubicBezTo>
                      <a:pt x="107" y="40"/>
                      <a:pt x="107" y="42"/>
                      <a:pt x="104" y="44"/>
                    </a:cubicBezTo>
                    <a:cubicBezTo>
                      <a:pt x="81" y="44"/>
                      <a:pt x="81" y="44"/>
                      <a:pt x="81" y="44"/>
                    </a:cubicBezTo>
                    <a:cubicBezTo>
                      <a:pt x="75" y="45"/>
                      <a:pt x="66" y="44"/>
                      <a:pt x="67" y="39"/>
                    </a:cubicBezTo>
                    <a:cubicBezTo>
                      <a:pt x="63" y="39"/>
                      <a:pt x="63" y="39"/>
                      <a:pt x="63" y="39"/>
                    </a:cubicBezTo>
                    <a:cubicBezTo>
                      <a:pt x="62" y="41"/>
                      <a:pt x="58" y="44"/>
                      <a:pt x="55" y="44"/>
                    </a:cubicBezTo>
                    <a:cubicBezTo>
                      <a:pt x="49" y="44"/>
                      <a:pt x="35" y="37"/>
                      <a:pt x="35" y="31"/>
                    </a:cubicBezTo>
                    <a:cubicBezTo>
                      <a:pt x="35" y="29"/>
                      <a:pt x="37" y="27"/>
                      <a:pt x="38" y="27"/>
                    </a:cubicBezTo>
                    <a:cubicBezTo>
                      <a:pt x="33" y="21"/>
                      <a:pt x="32" y="17"/>
                      <a:pt x="27" y="12"/>
                    </a:cubicBezTo>
                    <a:cubicBezTo>
                      <a:pt x="25" y="14"/>
                      <a:pt x="23" y="15"/>
                      <a:pt x="21" y="15"/>
                    </a:cubicBezTo>
                    <a:cubicBezTo>
                      <a:pt x="18" y="15"/>
                      <a:pt x="0" y="7"/>
                      <a:pt x="0" y="5"/>
                    </a:cubicBezTo>
                    <a:cubicBezTo>
                      <a:pt x="0" y="0"/>
                      <a:pt x="5" y="0"/>
                      <a:pt x="9" y="0"/>
                    </a:cubicBezTo>
                    <a:cubicBezTo>
                      <a:pt x="22" y="0"/>
                      <a:pt x="24" y="11"/>
                      <a:pt x="34" y="11"/>
                    </a:cubicBezTo>
                    <a:cubicBezTo>
                      <a:pt x="37" y="11"/>
                      <a:pt x="38" y="10"/>
                      <a:pt x="40" y="8"/>
                    </a:cubicBezTo>
                    <a:cubicBezTo>
                      <a:pt x="42" y="8"/>
                      <a:pt x="45" y="8"/>
                      <a:pt x="45" y="8"/>
                    </a:cubicBezTo>
                    <a:cubicBezTo>
                      <a:pt x="42" y="15"/>
                      <a:pt x="56" y="13"/>
                      <a:pt x="58" y="17"/>
                    </a:cubicBezTo>
                    <a:cubicBezTo>
                      <a:pt x="47" y="17"/>
                      <a:pt x="47" y="17"/>
                      <a:pt x="47" y="17"/>
                    </a:cubicBezTo>
                    <a:cubicBezTo>
                      <a:pt x="49" y="25"/>
                      <a:pt x="56" y="20"/>
                      <a:pt x="60" y="23"/>
                    </a:cubicBezTo>
                    <a:cubicBezTo>
                      <a:pt x="59" y="24"/>
                      <a:pt x="58" y="24"/>
                      <a:pt x="58" y="25"/>
                    </a:cubicBezTo>
                    <a:cubicBezTo>
                      <a:pt x="58" y="29"/>
                      <a:pt x="61" y="27"/>
                      <a:pt x="62" y="26"/>
                    </a:cubicBezTo>
                    <a:cubicBezTo>
                      <a:pt x="69" y="28"/>
                      <a:pt x="75" y="30"/>
                      <a:pt x="82" y="30"/>
                    </a:cubicBezTo>
                    <a:cubicBezTo>
                      <a:pt x="98" y="30"/>
                      <a:pt x="103" y="23"/>
                      <a:pt x="118" y="23"/>
                    </a:cubicBezTo>
                    <a:cubicBezTo>
                      <a:pt x="129" y="23"/>
                      <a:pt x="137" y="23"/>
                      <a:pt x="141" y="31"/>
                    </a:cubicBezTo>
                    <a:cubicBezTo>
                      <a:pt x="140" y="31"/>
                      <a:pt x="139" y="31"/>
                      <a:pt x="138" y="31"/>
                    </a:cubicBezTo>
                    <a:lnTo>
                      <a:pt x="140" y="30"/>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74" name="Google Shape;1374;p69"/>
              <p:cNvSpPr/>
              <p:nvPr/>
            </p:nvSpPr>
            <p:spPr>
              <a:xfrm>
                <a:off x="2452012" y="1181002"/>
                <a:ext cx="60721" cy="47090"/>
              </a:xfrm>
              <a:custGeom>
                <a:rect b="b" l="l" r="r" t="t"/>
                <a:pathLst>
                  <a:path extrusionOk="0" h="19" w="25">
                    <a:moveTo>
                      <a:pt x="4" y="7"/>
                    </a:moveTo>
                    <a:cubicBezTo>
                      <a:pt x="7" y="7"/>
                      <a:pt x="6" y="0"/>
                      <a:pt x="13" y="0"/>
                    </a:cubicBezTo>
                    <a:cubicBezTo>
                      <a:pt x="18" y="0"/>
                      <a:pt x="25" y="6"/>
                      <a:pt x="25" y="9"/>
                    </a:cubicBezTo>
                    <a:cubicBezTo>
                      <a:pt x="25" y="14"/>
                      <a:pt x="23" y="19"/>
                      <a:pt x="19" y="19"/>
                    </a:cubicBezTo>
                    <a:cubicBezTo>
                      <a:pt x="17" y="19"/>
                      <a:pt x="0" y="11"/>
                      <a:pt x="0" y="11"/>
                    </a:cubicBezTo>
                    <a:cubicBezTo>
                      <a:pt x="0" y="8"/>
                      <a:pt x="3" y="7"/>
                      <a:pt x="4" y="7"/>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75" name="Google Shape;1375;p69"/>
              <p:cNvSpPr/>
              <p:nvPr/>
            </p:nvSpPr>
            <p:spPr>
              <a:xfrm>
                <a:off x="2458208" y="1093020"/>
                <a:ext cx="57003" cy="17349"/>
              </a:xfrm>
              <a:custGeom>
                <a:rect b="b" l="l" r="r" t="t"/>
                <a:pathLst>
                  <a:path extrusionOk="0" h="7" w="23">
                    <a:moveTo>
                      <a:pt x="19" y="0"/>
                    </a:moveTo>
                    <a:cubicBezTo>
                      <a:pt x="22" y="0"/>
                      <a:pt x="20" y="1"/>
                      <a:pt x="23" y="0"/>
                    </a:cubicBezTo>
                    <a:cubicBezTo>
                      <a:pt x="23" y="2"/>
                      <a:pt x="23" y="3"/>
                      <a:pt x="23" y="4"/>
                    </a:cubicBezTo>
                    <a:cubicBezTo>
                      <a:pt x="23" y="5"/>
                      <a:pt x="21" y="7"/>
                      <a:pt x="18" y="7"/>
                    </a:cubicBezTo>
                    <a:cubicBezTo>
                      <a:pt x="17" y="7"/>
                      <a:pt x="0" y="4"/>
                      <a:pt x="0" y="4"/>
                    </a:cubicBezTo>
                    <a:cubicBezTo>
                      <a:pt x="3" y="1"/>
                      <a:pt x="13" y="0"/>
                      <a:pt x="19"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76" name="Google Shape;1376;p69"/>
              <p:cNvSpPr/>
              <p:nvPr/>
            </p:nvSpPr>
            <p:spPr>
              <a:xfrm>
                <a:off x="2417315" y="1042212"/>
                <a:ext cx="65678" cy="50808"/>
              </a:xfrm>
              <a:custGeom>
                <a:rect b="b" l="l" r="r" t="t"/>
                <a:pathLst>
                  <a:path extrusionOk="0" h="21" w="27">
                    <a:moveTo>
                      <a:pt x="7" y="18"/>
                    </a:moveTo>
                    <a:cubicBezTo>
                      <a:pt x="7" y="16"/>
                      <a:pt x="9" y="15"/>
                      <a:pt x="9" y="15"/>
                    </a:cubicBezTo>
                    <a:cubicBezTo>
                      <a:pt x="6" y="11"/>
                      <a:pt x="0" y="10"/>
                      <a:pt x="0" y="4"/>
                    </a:cubicBezTo>
                    <a:cubicBezTo>
                      <a:pt x="0" y="1"/>
                      <a:pt x="4" y="0"/>
                      <a:pt x="7" y="0"/>
                    </a:cubicBezTo>
                    <a:cubicBezTo>
                      <a:pt x="7" y="2"/>
                      <a:pt x="13" y="4"/>
                      <a:pt x="17" y="4"/>
                    </a:cubicBezTo>
                    <a:cubicBezTo>
                      <a:pt x="17" y="11"/>
                      <a:pt x="27" y="4"/>
                      <a:pt x="27" y="10"/>
                    </a:cubicBezTo>
                    <a:cubicBezTo>
                      <a:pt x="27" y="13"/>
                      <a:pt x="26" y="15"/>
                      <a:pt x="27" y="18"/>
                    </a:cubicBezTo>
                    <a:cubicBezTo>
                      <a:pt x="17" y="20"/>
                      <a:pt x="7" y="21"/>
                      <a:pt x="7" y="18"/>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77" name="Google Shape;1377;p69"/>
              <p:cNvSpPr/>
              <p:nvPr/>
            </p:nvSpPr>
            <p:spPr>
              <a:xfrm>
                <a:off x="2392530" y="992644"/>
                <a:ext cx="24784" cy="14870"/>
              </a:xfrm>
              <a:custGeom>
                <a:rect b="b" l="l" r="r" t="t"/>
                <a:pathLst>
                  <a:path extrusionOk="0" h="6" w="10">
                    <a:moveTo>
                      <a:pt x="10" y="0"/>
                    </a:moveTo>
                    <a:cubicBezTo>
                      <a:pt x="10" y="6"/>
                      <a:pt x="10" y="6"/>
                      <a:pt x="10" y="6"/>
                    </a:cubicBezTo>
                    <a:cubicBezTo>
                      <a:pt x="5" y="6"/>
                      <a:pt x="5" y="6"/>
                      <a:pt x="5" y="6"/>
                    </a:cubicBezTo>
                    <a:cubicBezTo>
                      <a:pt x="3" y="4"/>
                      <a:pt x="0" y="4"/>
                      <a:pt x="0" y="0"/>
                    </a:cubicBezTo>
                    <a:cubicBezTo>
                      <a:pt x="4" y="0"/>
                      <a:pt x="8" y="0"/>
                      <a:pt x="10"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78" name="Google Shape;1378;p69"/>
              <p:cNvSpPr/>
              <p:nvPr/>
            </p:nvSpPr>
            <p:spPr>
              <a:xfrm>
                <a:off x="2463165" y="931923"/>
                <a:ext cx="218099" cy="146226"/>
              </a:xfrm>
              <a:custGeom>
                <a:rect b="b" l="l" r="r" t="t"/>
                <a:pathLst>
                  <a:path extrusionOk="0" h="60" w="89">
                    <a:moveTo>
                      <a:pt x="59" y="24"/>
                    </a:moveTo>
                    <a:cubicBezTo>
                      <a:pt x="63" y="24"/>
                      <a:pt x="63" y="24"/>
                      <a:pt x="63" y="24"/>
                    </a:cubicBezTo>
                    <a:cubicBezTo>
                      <a:pt x="63" y="20"/>
                      <a:pt x="63" y="20"/>
                      <a:pt x="63" y="20"/>
                    </a:cubicBezTo>
                    <a:cubicBezTo>
                      <a:pt x="61" y="18"/>
                      <a:pt x="61" y="18"/>
                      <a:pt x="61" y="18"/>
                    </a:cubicBezTo>
                    <a:cubicBezTo>
                      <a:pt x="62" y="18"/>
                      <a:pt x="63" y="18"/>
                      <a:pt x="64" y="18"/>
                    </a:cubicBezTo>
                    <a:cubicBezTo>
                      <a:pt x="68" y="18"/>
                      <a:pt x="68" y="20"/>
                      <a:pt x="68" y="23"/>
                    </a:cubicBezTo>
                    <a:cubicBezTo>
                      <a:pt x="68" y="25"/>
                      <a:pt x="71" y="25"/>
                      <a:pt x="71" y="27"/>
                    </a:cubicBezTo>
                    <a:cubicBezTo>
                      <a:pt x="71" y="29"/>
                      <a:pt x="69" y="30"/>
                      <a:pt x="69" y="32"/>
                    </a:cubicBezTo>
                    <a:cubicBezTo>
                      <a:pt x="69" y="34"/>
                      <a:pt x="74" y="32"/>
                      <a:pt x="74" y="32"/>
                    </a:cubicBezTo>
                    <a:cubicBezTo>
                      <a:pt x="77" y="32"/>
                      <a:pt x="85" y="35"/>
                      <a:pt x="88" y="35"/>
                    </a:cubicBezTo>
                    <a:cubicBezTo>
                      <a:pt x="88" y="37"/>
                      <a:pt x="89" y="39"/>
                      <a:pt x="88" y="40"/>
                    </a:cubicBezTo>
                    <a:cubicBezTo>
                      <a:pt x="87" y="41"/>
                      <a:pt x="84" y="41"/>
                      <a:pt x="81" y="41"/>
                    </a:cubicBezTo>
                    <a:cubicBezTo>
                      <a:pt x="76" y="42"/>
                      <a:pt x="72" y="50"/>
                      <a:pt x="68" y="50"/>
                    </a:cubicBezTo>
                    <a:cubicBezTo>
                      <a:pt x="64" y="50"/>
                      <a:pt x="64" y="48"/>
                      <a:pt x="63" y="45"/>
                    </a:cubicBezTo>
                    <a:cubicBezTo>
                      <a:pt x="62" y="46"/>
                      <a:pt x="61" y="47"/>
                      <a:pt x="60" y="49"/>
                    </a:cubicBezTo>
                    <a:cubicBezTo>
                      <a:pt x="62" y="52"/>
                      <a:pt x="63" y="52"/>
                      <a:pt x="64" y="55"/>
                    </a:cubicBezTo>
                    <a:cubicBezTo>
                      <a:pt x="58" y="55"/>
                      <a:pt x="58" y="55"/>
                      <a:pt x="58" y="55"/>
                    </a:cubicBezTo>
                    <a:cubicBezTo>
                      <a:pt x="58" y="58"/>
                      <a:pt x="58" y="58"/>
                      <a:pt x="58" y="58"/>
                    </a:cubicBezTo>
                    <a:cubicBezTo>
                      <a:pt x="56" y="59"/>
                      <a:pt x="51" y="55"/>
                      <a:pt x="48" y="53"/>
                    </a:cubicBezTo>
                    <a:cubicBezTo>
                      <a:pt x="48" y="58"/>
                      <a:pt x="46" y="60"/>
                      <a:pt x="41" y="60"/>
                    </a:cubicBezTo>
                    <a:cubicBezTo>
                      <a:pt x="37" y="60"/>
                      <a:pt x="30" y="59"/>
                      <a:pt x="30" y="55"/>
                    </a:cubicBezTo>
                    <a:cubicBezTo>
                      <a:pt x="32" y="54"/>
                      <a:pt x="33" y="54"/>
                      <a:pt x="33" y="53"/>
                    </a:cubicBezTo>
                    <a:cubicBezTo>
                      <a:pt x="29" y="53"/>
                      <a:pt x="21" y="50"/>
                      <a:pt x="21" y="45"/>
                    </a:cubicBezTo>
                    <a:cubicBezTo>
                      <a:pt x="21" y="40"/>
                      <a:pt x="38" y="41"/>
                      <a:pt x="42" y="40"/>
                    </a:cubicBezTo>
                    <a:cubicBezTo>
                      <a:pt x="38" y="39"/>
                      <a:pt x="35" y="37"/>
                      <a:pt x="31" y="37"/>
                    </a:cubicBezTo>
                    <a:cubicBezTo>
                      <a:pt x="26" y="37"/>
                      <a:pt x="25" y="40"/>
                      <a:pt x="22" y="40"/>
                    </a:cubicBezTo>
                    <a:cubicBezTo>
                      <a:pt x="19" y="40"/>
                      <a:pt x="19" y="38"/>
                      <a:pt x="18" y="36"/>
                    </a:cubicBezTo>
                    <a:cubicBezTo>
                      <a:pt x="15" y="37"/>
                      <a:pt x="14" y="38"/>
                      <a:pt x="12" y="38"/>
                    </a:cubicBezTo>
                    <a:cubicBezTo>
                      <a:pt x="10" y="38"/>
                      <a:pt x="10" y="37"/>
                      <a:pt x="10" y="35"/>
                    </a:cubicBezTo>
                    <a:cubicBezTo>
                      <a:pt x="13" y="34"/>
                      <a:pt x="15" y="34"/>
                      <a:pt x="16" y="32"/>
                    </a:cubicBezTo>
                    <a:cubicBezTo>
                      <a:pt x="7" y="32"/>
                      <a:pt x="0" y="31"/>
                      <a:pt x="0" y="23"/>
                    </a:cubicBezTo>
                    <a:cubicBezTo>
                      <a:pt x="4" y="23"/>
                      <a:pt x="4" y="23"/>
                      <a:pt x="4" y="23"/>
                    </a:cubicBezTo>
                    <a:cubicBezTo>
                      <a:pt x="5" y="24"/>
                      <a:pt x="10" y="25"/>
                      <a:pt x="13" y="25"/>
                    </a:cubicBezTo>
                    <a:cubicBezTo>
                      <a:pt x="14" y="25"/>
                      <a:pt x="15" y="23"/>
                      <a:pt x="15" y="23"/>
                    </a:cubicBezTo>
                    <a:cubicBezTo>
                      <a:pt x="11" y="22"/>
                      <a:pt x="2" y="20"/>
                      <a:pt x="2" y="17"/>
                    </a:cubicBezTo>
                    <a:cubicBezTo>
                      <a:pt x="2" y="14"/>
                      <a:pt x="7" y="14"/>
                      <a:pt x="9" y="14"/>
                    </a:cubicBezTo>
                    <a:cubicBezTo>
                      <a:pt x="13" y="14"/>
                      <a:pt x="15" y="16"/>
                      <a:pt x="17" y="16"/>
                    </a:cubicBezTo>
                    <a:cubicBezTo>
                      <a:pt x="19" y="16"/>
                      <a:pt x="19" y="14"/>
                      <a:pt x="20" y="13"/>
                    </a:cubicBezTo>
                    <a:cubicBezTo>
                      <a:pt x="17" y="11"/>
                      <a:pt x="14" y="13"/>
                      <a:pt x="12" y="13"/>
                    </a:cubicBezTo>
                    <a:cubicBezTo>
                      <a:pt x="11" y="13"/>
                      <a:pt x="8" y="9"/>
                      <a:pt x="8" y="8"/>
                    </a:cubicBezTo>
                    <a:cubicBezTo>
                      <a:pt x="12" y="6"/>
                      <a:pt x="14" y="5"/>
                      <a:pt x="19" y="6"/>
                    </a:cubicBezTo>
                    <a:cubicBezTo>
                      <a:pt x="24" y="6"/>
                      <a:pt x="24" y="6"/>
                      <a:pt x="24" y="6"/>
                    </a:cubicBezTo>
                    <a:cubicBezTo>
                      <a:pt x="21" y="4"/>
                      <a:pt x="16" y="4"/>
                      <a:pt x="15" y="0"/>
                    </a:cubicBezTo>
                    <a:cubicBezTo>
                      <a:pt x="23" y="0"/>
                      <a:pt x="28" y="1"/>
                      <a:pt x="33" y="3"/>
                    </a:cubicBezTo>
                    <a:cubicBezTo>
                      <a:pt x="39" y="5"/>
                      <a:pt x="38" y="14"/>
                      <a:pt x="43" y="15"/>
                    </a:cubicBezTo>
                    <a:cubicBezTo>
                      <a:pt x="47" y="17"/>
                      <a:pt x="50" y="14"/>
                      <a:pt x="54" y="16"/>
                    </a:cubicBezTo>
                    <a:cubicBezTo>
                      <a:pt x="58" y="18"/>
                      <a:pt x="57" y="21"/>
                      <a:pt x="59" y="2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79" name="Google Shape;1379;p69"/>
              <p:cNvSpPr/>
              <p:nvPr/>
            </p:nvSpPr>
            <p:spPr>
              <a:xfrm>
                <a:off x="2637892" y="1544089"/>
                <a:ext cx="143747" cy="90462"/>
              </a:xfrm>
              <a:custGeom>
                <a:rect b="b" l="l" r="r" t="t"/>
                <a:pathLst>
                  <a:path extrusionOk="0" h="37" w="59">
                    <a:moveTo>
                      <a:pt x="5" y="25"/>
                    </a:moveTo>
                    <a:cubicBezTo>
                      <a:pt x="6" y="24"/>
                      <a:pt x="8" y="23"/>
                      <a:pt x="8" y="21"/>
                    </a:cubicBezTo>
                    <a:cubicBezTo>
                      <a:pt x="8" y="19"/>
                      <a:pt x="8" y="20"/>
                      <a:pt x="8" y="17"/>
                    </a:cubicBezTo>
                    <a:cubicBezTo>
                      <a:pt x="8" y="12"/>
                      <a:pt x="9" y="1"/>
                      <a:pt x="17" y="0"/>
                    </a:cubicBezTo>
                    <a:cubicBezTo>
                      <a:pt x="18" y="4"/>
                      <a:pt x="20" y="5"/>
                      <a:pt x="21" y="8"/>
                    </a:cubicBezTo>
                    <a:cubicBezTo>
                      <a:pt x="22" y="7"/>
                      <a:pt x="23" y="6"/>
                      <a:pt x="24" y="6"/>
                    </a:cubicBezTo>
                    <a:cubicBezTo>
                      <a:pt x="30" y="13"/>
                      <a:pt x="39" y="10"/>
                      <a:pt x="44" y="17"/>
                    </a:cubicBezTo>
                    <a:cubicBezTo>
                      <a:pt x="46" y="19"/>
                      <a:pt x="45" y="21"/>
                      <a:pt x="46" y="22"/>
                    </a:cubicBezTo>
                    <a:cubicBezTo>
                      <a:pt x="51" y="26"/>
                      <a:pt x="56" y="24"/>
                      <a:pt x="59" y="28"/>
                    </a:cubicBezTo>
                    <a:cubicBezTo>
                      <a:pt x="55" y="30"/>
                      <a:pt x="53" y="31"/>
                      <a:pt x="49" y="31"/>
                    </a:cubicBezTo>
                    <a:cubicBezTo>
                      <a:pt x="46" y="31"/>
                      <a:pt x="44" y="31"/>
                      <a:pt x="41" y="31"/>
                    </a:cubicBezTo>
                    <a:cubicBezTo>
                      <a:pt x="41" y="31"/>
                      <a:pt x="32" y="24"/>
                      <a:pt x="30" y="24"/>
                    </a:cubicBezTo>
                    <a:cubicBezTo>
                      <a:pt x="30" y="30"/>
                      <a:pt x="21" y="36"/>
                      <a:pt x="17" y="34"/>
                    </a:cubicBezTo>
                    <a:cubicBezTo>
                      <a:pt x="16" y="36"/>
                      <a:pt x="16" y="37"/>
                      <a:pt x="15" y="37"/>
                    </a:cubicBezTo>
                    <a:cubicBezTo>
                      <a:pt x="11" y="37"/>
                      <a:pt x="12" y="34"/>
                      <a:pt x="13" y="31"/>
                    </a:cubicBezTo>
                    <a:cubicBezTo>
                      <a:pt x="8" y="30"/>
                      <a:pt x="3" y="31"/>
                      <a:pt x="0" y="31"/>
                    </a:cubicBezTo>
                    <a:cubicBezTo>
                      <a:pt x="1" y="26"/>
                      <a:pt x="4" y="26"/>
                      <a:pt x="5" y="25"/>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80" name="Google Shape;1380;p69"/>
              <p:cNvSpPr/>
              <p:nvPr/>
            </p:nvSpPr>
            <p:spPr>
              <a:xfrm>
                <a:off x="2839882" y="1452388"/>
                <a:ext cx="44611" cy="44611"/>
              </a:xfrm>
              <a:custGeom>
                <a:rect b="b" l="l" r="r" t="t"/>
                <a:pathLst>
                  <a:path extrusionOk="0" h="18" w="18">
                    <a:moveTo>
                      <a:pt x="18" y="12"/>
                    </a:moveTo>
                    <a:cubicBezTo>
                      <a:pt x="18" y="16"/>
                      <a:pt x="11" y="18"/>
                      <a:pt x="7" y="18"/>
                    </a:cubicBezTo>
                    <a:cubicBezTo>
                      <a:pt x="3" y="18"/>
                      <a:pt x="0" y="15"/>
                      <a:pt x="0" y="12"/>
                    </a:cubicBezTo>
                    <a:cubicBezTo>
                      <a:pt x="0" y="0"/>
                      <a:pt x="18" y="2"/>
                      <a:pt x="18" y="1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81" name="Google Shape;1381;p69"/>
              <p:cNvSpPr/>
              <p:nvPr/>
            </p:nvSpPr>
            <p:spPr>
              <a:xfrm>
                <a:off x="2711005" y="1637029"/>
                <a:ext cx="33459" cy="26024"/>
              </a:xfrm>
              <a:custGeom>
                <a:rect b="b" l="l" r="r" t="t"/>
                <a:pathLst>
                  <a:path extrusionOk="0" h="11" w="14">
                    <a:moveTo>
                      <a:pt x="6" y="1"/>
                    </a:moveTo>
                    <a:cubicBezTo>
                      <a:pt x="12" y="0"/>
                      <a:pt x="11" y="0"/>
                      <a:pt x="14" y="2"/>
                    </a:cubicBezTo>
                    <a:cubicBezTo>
                      <a:pt x="12" y="5"/>
                      <a:pt x="5" y="11"/>
                      <a:pt x="0" y="11"/>
                    </a:cubicBezTo>
                    <a:cubicBezTo>
                      <a:pt x="0" y="8"/>
                      <a:pt x="0" y="8"/>
                      <a:pt x="0" y="8"/>
                    </a:cubicBezTo>
                    <a:cubicBezTo>
                      <a:pt x="2" y="5"/>
                      <a:pt x="6" y="2"/>
                      <a:pt x="6" y="1"/>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82" name="Google Shape;1382;p69"/>
              <p:cNvSpPr/>
              <p:nvPr/>
            </p:nvSpPr>
            <p:spPr>
              <a:xfrm>
                <a:off x="2766769" y="1259073"/>
                <a:ext cx="95419" cy="39654"/>
              </a:xfrm>
              <a:custGeom>
                <a:rect b="b" l="l" r="r" t="t"/>
                <a:pathLst>
                  <a:path extrusionOk="0" h="16" w="39">
                    <a:moveTo>
                      <a:pt x="14" y="16"/>
                    </a:moveTo>
                    <a:cubicBezTo>
                      <a:pt x="8" y="16"/>
                      <a:pt x="4" y="15"/>
                      <a:pt x="6" y="10"/>
                    </a:cubicBezTo>
                    <a:cubicBezTo>
                      <a:pt x="3" y="8"/>
                      <a:pt x="0" y="7"/>
                      <a:pt x="0" y="4"/>
                    </a:cubicBezTo>
                    <a:cubicBezTo>
                      <a:pt x="0" y="1"/>
                      <a:pt x="2" y="0"/>
                      <a:pt x="5" y="0"/>
                    </a:cubicBezTo>
                    <a:cubicBezTo>
                      <a:pt x="11" y="0"/>
                      <a:pt x="13" y="2"/>
                      <a:pt x="19" y="2"/>
                    </a:cubicBezTo>
                    <a:cubicBezTo>
                      <a:pt x="27" y="2"/>
                      <a:pt x="33" y="8"/>
                      <a:pt x="39" y="11"/>
                    </a:cubicBezTo>
                    <a:cubicBezTo>
                      <a:pt x="38" y="13"/>
                      <a:pt x="36" y="15"/>
                      <a:pt x="33" y="15"/>
                    </a:cubicBezTo>
                    <a:cubicBezTo>
                      <a:pt x="30" y="15"/>
                      <a:pt x="28" y="13"/>
                      <a:pt x="25" y="13"/>
                    </a:cubicBezTo>
                    <a:cubicBezTo>
                      <a:pt x="22" y="13"/>
                      <a:pt x="19" y="16"/>
                      <a:pt x="14" y="16"/>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83" name="Google Shape;1383;p69"/>
              <p:cNvSpPr/>
              <p:nvPr/>
            </p:nvSpPr>
            <p:spPr>
              <a:xfrm>
                <a:off x="2774204" y="1653139"/>
                <a:ext cx="24784" cy="24784"/>
              </a:xfrm>
              <a:custGeom>
                <a:rect b="b" l="l" r="r" t="t"/>
                <a:pathLst>
                  <a:path extrusionOk="0" h="10" w="10">
                    <a:moveTo>
                      <a:pt x="10" y="4"/>
                    </a:moveTo>
                    <a:cubicBezTo>
                      <a:pt x="8" y="6"/>
                      <a:pt x="7" y="10"/>
                      <a:pt x="5" y="10"/>
                    </a:cubicBezTo>
                    <a:cubicBezTo>
                      <a:pt x="4" y="10"/>
                      <a:pt x="0" y="6"/>
                      <a:pt x="0" y="6"/>
                    </a:cubicBezTo>
                    <a:cubicBezTo>
                      <a:pt x="0" y="1"/>
                      <a:pt x="7" y="0"/>
                      <a:pt x="10" y="4"/>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84" name="Google Shape;1384;p69"/>
              <p:cNvSpPr/>
              <p:nvPr/>
            </p:nvSpPr>
            <p:spPr>
              <a:xfrm>
                <a:off x="2891928" y="1464780"/>
                <a:ext cx="22306" cy="14870"/>
              </a:xfrm>
              <a:custGeom>
                <a:rect b="b" l="l" r="r" t="t"/>
                <a:pathLst>
                  <a:path extrusionOk="0" h="6" w="9">
                    <a:moveTo>
                      <a:pt x="3" y="5"/>
                    </a:moveTo>
                    <a:cubicBezTo>
                      <a:pt x="1" y="5"/>
                      <a:pt x="0" y="5"/>
                      <a:pt x="0" y="3"/>
                    </a:cubicBezTo>
                    <a:cubicBezTo>
                      <a:pt x="0" y="2"/>
                      <a:pt x="3" y="0"/>
                      <a:pt x="3" y="0"/>
                    </a:cubicBezTo>
                    <a:cubicBezTo>
                      <a:pt x="6" y="0"/>
                      <a:pt x="8" y="4"/>
                      <a:pt x="9" y="5"/>
                    </a:cubicBezTo>
                    <a:cubicBezTo>
                      <a:pt x="5" y="6"/>
                      <a:pt x="6" y="5"/>
                      <a:pt x="3" y="5"/>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85" name="Google Shape;1385;p69"/>
              <p:cNvSpPr/>
              <p:nvPr/>
            </p:nvSpPr>
            <p:spPr>
              <a:xfrm>
                <a:off x="2791553" y="1426364"/>
                <a:ext cx="24784" cy="14870"/>
              </a:xfrm>
              <a:custGeom>
                <a:rect b="b" l="l" r="r" t="t"/>
                <a:pathLst>
                  <a:path extrusionOk="0" h="6" w="10">
                    <a:moveTo>
                      <a:pt x="3" y="6"/>
                    </a:moveTo>
                    <a:cubicBezTo>
                      <a:pt x="0" y="6"/>
                      <a:pt x="7" y="0"/>
                      <a:pt x="10" y="0"/>
                    </a:cubicBezTo>
                    <a:cubicBezTo>
                      <a:pt x="9" y="3"/>
                      <a:pt x="7" y="6"/>
                      <a:pt x="3" y="6"/>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86" name="Google Shape;1386;p69"/>
              <p:cNvSpPr/>
              <p:nvPr/>
            </p:nvSpPr>
            <p:spPr>
              <a:xfrm>
                <a:off x="2580889" y="1256594"/>
                <a:ext cx="577468" cy="416372"/>
              </a:xfrm>
              <a:custGeom>
                <a:rect b="b" l="l" r="r" t="t"/>
                <a:pathLst>
                  <a:path extrusionOk="0" h="170" w="236">
                    <a:moveTo>
                      <a:pt x="221" y="120"/>
                    </a:moveTo>
                    <a:cubicBezTo>
                      <a:pt x="221" y="123"/>
                      <a:pt x="220" y="128"/>
                      <a:pt x="217" y="128"/>
                    </a:cubicBezTo>
                    <a:cubicBezTo>
                      <a:pt x="203" y="128"/>
                      <a:pt x="202" y="108"/>
                      <a:pt x="188" y="108"/>
                    </a:cubicBezTo>
                    <a:cubicBezTo>
                      <a:pt x="187" y="108"/>
                      <a:pt x="183" y="111"/>
                      <a:pt x="183" y="111"/>
                    </a:cubicBezTo>
                    <a:cubicBezTo>
                      <a:pt x="185" y="113"/>
                      <a:pt x="186" y="112"/>
                      <a:pt x="188" y="112"/>
                    </a:cubicBezTo>
                    <a:cubicBezTo>
                      <a:pt x="188" y="115"/>
                      <a:pt x="188" y="115"/>
                      <a:pt x="188" y="115"/>
                    </a:cubicBezTo>
                    <a:cubicBezTo>
                      <a:pt x="187" y="116"/>
                      <a:pt x="185" y="116"/>
                      <a:pt x="184" y="115"/>
                    </a:cubicBezTo>
                    <a:cubicBezTo>
                      <a:pt x="184" y="120"/>
                      <a:pt x="184" y="120"/>
                      <a:pt x="184" y="120"/>
                    </a:cubicBezTo>
                    <a:cubicBezTo>
                      <a:pt x="188" y="120"/>
                      <a:pt x="188" y="120"/>
                      <a:pt x="188" y="120"/>
                    </a:cubicBezTo>
                    <a:cubicBezTo>
                      <a:pt x="188" y="123"/>
                      <a:pt x="192" y="130"/>
                      <a:pt x="194" y="131"/>
                    </a:cubicBezTo>
                    <a:cubicBezTo>
                      <a:pt x="200" y="133"/>
                      <a:pt x="202" y="129"/>
                      <a:pt x="202" y="134"/>
                    </a:cubicBezTo>
                    <a:cubicBezTo>
                      <a:pt x="205" y="134"/>
                      <a:pt x="205" y="134"/>
                      <a:pt x="207" y="134"/>
                    </a:cubicBezTo>
                    <a:cubicBezTo>
                      <a:pt x="207" y="139"/>
                      <a:pt x="207" y="139"/>
                      <a:pt x="207" y="140"/>
                    </a:cubicBezTo>
                    <a:cubicBezTo>
                      <a:pt x="207" y="142"/>
                      <a:pt x="212" y="143"/>
                      <a:pt x="212" y="146"/>
                    </a:cubicBezTo>
                    <a:cubicBezTo>
                      <a:pt x="212" y="149"/>
                      <a:pt x="209" y="155"/>
                      <a:pt x="208" y="158"/>
                    </a:cubicBezTo>
                    <a:cubicBezTo>
                      <a:pt x="203" y="157"/>
                      <a:pt x="184" y="150"/>
                      <a:pt x="181" y="146"/>
                    </a:cubicBezTo>
                    <a:cubicBezTo>
                      <a:pt x="177" y="146"/>
                      <a:pt x="177" y="146"/>
                      <a:pt x="177" y="146"/>
                    </a:cubicBezTo>
                    <a:cubicBezTo>
                      <a:pt x="182" y="152"/>
                      <a:pt x="198" y="158"/>
                      <a:pt x="198" y="166"/>
                    </a:cubicBezTo>
                    <a:cubicBezTo>
                      <a:pt x="198" y="168"/>
                      <a:pt x="196" y="170"/>
                      <a:pt x="195" y="170"/>
                    </a:cubicBezTo>
                    <a:cubicBezTo>
                      <a:pt x="194" y="170"/>
                      <a:pt x="193" y="167"/>
                      <a:pt x="192" y="166"/>
                    </a:cubicBezTo>
                    <a:cubicBezTo>
                      <a:pt x="184" y="162"/>
                      <a:pt x="178" y="164"/>
                      <a:pt x="171" y="160"/>
                    </a:cubicBezTo>
                    <a:cubicBezTo>
                      <a:pt x="164" y="156"/>
                      <a:pt x="147" y="156"/>
                      <a:pt x="152" y="147"/>
                    </a:cubicBezTo>
                    <a:cubicBezTo>
                      <a:pt x="142" y="143"/>
                      <a:pt x="138" y="137"/>
                      <a:pt x="130" y="133"/>
                    </a:cubicBezTo>
                    <a:cubicBezTo>
                      <a:pt x="128" y="135"/>
                      <a:pt x="126" y="137"/>
                      <a:pt x="124" y="137"/>
                    </a:cubicBezTo>
                    <a:cubicBezTo>
                      <a:pt x="121" y="137"/>
                      <a:pt x="122" y="135"/>
                      <a:pt x="119" y="135"/>
                    </a:cubicBezTo>
                    <a:cubicBezTo>
                      <a:pt x="115" y="135"/>
                      <a:pt x="114" y="139"/>
                      <a:pt x="110" y="139"/>
                    </a:cubicBezTo>
                    <a:cubicBezTo>
                      <a:pt x="107" y="139"/>
                      <a:pt x="98" y="135"/>
                      <a:pt x="98" y="131"/>
                    </a:cubicBezTo>
                    <a:cubicBezTo>
                      <a:pt x="98" y="128"/>
                      <a:pt x="105" y="123"/>
                      <a:pt x="109" y="123"/>
                    </a:cubicBezTo>
                    <a:cubicBezTo>
                      <a:pt x="115" y="123"/>
                      <a:pt x="119" y="123"/>
                      <a:pt x="122" y="123"/>
                    </a:cubicBezTo>
                    <a:cubicBezTo>
                      <a:pt x="124" y="123"/>
                      <a:pt x="131" y="122"/>
                      <a:pt x="135" y="119"/>
                    </a:cubicBezTo>
                    <a:cubicBezTo>
                      <a:pt x="133" y="119"/>
                      <a:pt x="130" y="116"/>
                      <a:pt x="130" y="113"/>
                    </a:cubicBezTo>
                    <a:cubicBezTo>
                      <a:pt x="130" y="108"/>
                      <a:pt x="135" y="111"/>
                      <a:pt x="137" y="109"/>
                    </a:cubicBezTo>
                    <a:cubicBezTo>
                      <a:pt x="139" y="106"/>
                      <a:pt x="145" y="100"/>
                      <a:pt x="145" y="96"/>
                    </a:cubicBezTo>
                    <a:cubicBezTo>
                      <a:pt x="145" y="89"/>
                      <a:pt x="127" y="75"/>
                      <a:pt x="121" y="75"/>
                    </a:cubicBezTo>
                    <a:cubicBezTo>
                      <a:pt x="117" y="75"/>
                      <a:pt x="115" y="78"/>
                      <a:pt x="112" y="78"/>
                    </a:cubicBezTo>
                    <a:cubicBezTo>
                      <a:pt x="111" y="78"/>
                      <a:pt x="109" y="75"/>
                      <a:pt x="109" y="75"/>
                    </a:cubicBezTo>
                    <a:cubicBezTo>
                      <a:pt x="109" y="72"/>
                      <a:pt x="115" y="71"/>
                      <a:pt x="116" y="71"/>
                    </a:cubicBezTo>
                    <a:cubicBezTo>
                      <a:pt x="114" y="68"/>
                      <a:pt x="98" y="55"/>
                      <a:pt x="95" y="55"/>
                    </a:cubicBezTo>
                    <a:cubicBezTo>
                      <a:pt x="91" y="55"/>
                      <a:pt x="87" y="66"/>
                      <a:pt x="82" y="66"/>
                    </a:cubicBezTo>
                    <a:cubicBezTo>
                      <a:pt x="78" y="66"/>
                      <a:pt x="79" y="61"/>
                      <a:pt x="79" y="59"/>
                    </a:cubicBezTo>
                    <a:cubicBezTo>
                      <a:pt x="70" y="59"/>
                      <a:pt x="49" y="59"/>
                      <a:pt x="36" y="59"/>
                    </a:cubicBezTo>
                    <a:cubicBezTo>
                      <a:pt x="33" y="59"/>
                      <a:pt x="29" y="56"/>
                      <a:pt x="27" y="54"/>
                    </a:cubicBezTo>
                    <a:cubicBezTo>
                      <a:pt x="13" y="54"/>
                      <a:pt x="13" y="54"/>
                      <a:pt x="13" y="54"/>
                    </a:cubicBezTo>
                    <a:cubicBezTo>
                      <a:pt x="12" y="50"/>
                      <a:pt x="8" y="49"/>
                      <a:pt x="7" y="45"/>
                    </a:cubicBezTo>
                    <a:cubicBezTo>
                      <a:pt x="11" y="44"/>
                      <a:pt x="15" y="45"/>
                      <a:pt x="20" y="46"/>
                    </a:cubicBezTo>
                    <a:cubicBezTo>
                      <a:pt x="20" y="42"/>
                      <a:pt x="20" y="42"/>
                      <a:pt x="20" y="42"/>
                    </a:cubicBezTo>
                    <a:cubicBezTo>
                      <a:pt x="17" y="40"/>
                      <a:pt x="4" y="39"/>
                      <a:pt x="4" y="39"/>
                    </a:cubicBezTo>
                    <a:cubicBezTo>
                      <a:pt x="4" y="39"/>
                      <a:pt x="0" y="34"/>
                      <a:pt x="0" y="32"/>
                    </a:cubicBezTo>
                    <a:cubicBezTo>
                      <a:pt x="0" y="24"/>
                      <a:pt x="1" y="22"/>
                      <a:pt x="6" y="19"/>
                    </a:cubicBezTo>
                    <a:cubicBezTo>
                      <a:pt x="8" y="17"/>
                      <a:pt x="6" y="12"/>
                      <a:pt x="8" y="11"/>
                    </a:cubicBezTo>
                    <a:cubicBezTo>
                      <a:pt x="13" y="5"/>
                      <a:pt x="21" y="0"/>
                      <a:pt x="31" y="0"/>
                    </a:cubicBezTo>
                    <a:cubicBezTo>
                      <a:pt x="31" y="0"/>
                      <a:pt x="40" y="3"/>
                      <a:pt x="40" y="3"/>
                    </a:cubicBezTo>
                    <a:cubicBezTo>
                      <a:pt x="37" y="9"/>
                      <a:pt x="28" y="9"/>
                      <a:pt x="28" y="18"/>
                    </a:cubicBezTo>
                    <a:cubicBezTo>
                      <a:pt x="28" y="20"/>
                      <a:pt x="29" y="21"/>
                      <a:pt x="30" y="21"/>
                    </a:cubicBezTo>
                    <a:cubicBezTo>
                      <a:pt x="29" y="23"/>
                      <a:pt x="30" y="26"/>
                      <a:pt x="30" y="26"/>
                    </a:cubicBezTo>
                    <a:cubicBezTo>
                      <a:pt x="30" y="28"/>
                      <a:pt x="29" y="31"/>
                      <a:pt x="33" y="31"/>
                    </a:cubicBezTo>
                    <a:cubicBezTo>
                      <a:pt x="35" y="31"/>
                      <a:pt x="39" y="27"/>
                      <a:pt x="39" y="25"/>
                    </a:cubicBezTo>
                    <a:cubicBezTo>
                      <a:pt x="39" y="22"/>
                      <a:pt x="36" y="20"/>
                      <a:pt x="36" y="17"/>
                    </a:cubicBezTo>
                    <a:cubicBezTo>
                      <a:pt x="36" y="6"/>
                      <a:pt x="55" y="3"/>
                      <a:pt x="66" y="3"/>
                    </a:cubicBezTo>
                    <a:cubicBezTo>
                      <a:pt x="74" y="3"/>
                      <a:pt x="78" y="13"/>
                      <a:pt x="78" y="19"/>
                    </a:cubicBezTo>
                    <a:cubicBezTo>
                      <a:pt x="78" y="20"/>
                      <a:pt x="76" y="25"/>
                      <a:pt x="78" y="25"/>
                    </a:cubicBezTo>
                    <a:cubicBezTo>
                      <a:pt x="80" y="25"/>
                      <a:pt x="81" y="22"/>
                      <a:pt x="84" y="22"/>
                    </a:cubicBezTo>
                    <a:cubicBezTo>
                      <a:pt x="87" y="22"/>
                      <a:pt x="88" y="25"/>
                      <a:pt x="90" y="25"/>
                    </a:cubicBezTo>
                    <a:cubicBezTo>
                      <a:pt x="95" y="25"/>
                      <a:pt x="97" y="18"/>
                      <a:pt x="102" y="18"/>
                    </a:cubicBezTo>
                    <a:cubicBezTo>
                      <a:pt x="107" y="18"/>
                      <a:pt x="119" y="20"/>
                      <a:pt x="123" y="22"/>
                    </a:cubicBezTo>
                    <a:cubicBezTo>
                      <a:pt x="130" y="27"/>
                      <a:pt x="132" y="36"/>
                      <a:pt x="141" y="36"/>
                    </a:cubicBezTo>
                    <a:cubicBezTo>
                      <a:pt x="145" y="36"/>
                      <a:pt x="146" y="36"/>
                      <a:pt x="148" y="36"/>
                    </a:cubicBezTo>
                    <a:cubicBezTo>
                      <a:pt x="151" y="36"/>
                      <a:pt x="159" y="37"/>
                      <a:pt x="158" y="42"/>
                    </a:cubicBezTo>
                    <a:cubicBezTo>
                      <a:pt x="165" y="45"/>
                      <a:pt x="170" y="49"/>
                      <a:pt x="178" y="50"/>
                    </a:cubicBezTo>
                    <a:cubicBezTo>
                      <a:pt x="178" y="55"/>
                      <a:pt x="178" y="55"/>
                      <a:pt x="178" y="55"/>
                    </a:cubicBezTo>
                    <a:cubicBezTo>
                      <a:pt x="179" y="55"/>
                      <a:pt x="183" y="55"/>
                      <a:pt x="183" y="55"/>
                    </a:cubicBezTo>
                    <a:cubicBezTo>
                      <a:pt x="187" y="55"/>
                      <a:pt x="189" y="58"/>
                      <a:pt x="191" y="62"/>
                    </a:cubicBezTo>
                    <a:cubicBezTo>
                      <a:pt x="187" y="63"/>
                      <a:pt x="183" y="63"/>
                      <a:pt x="181" y="66"/>
                    </a:cubicBezTo>
                    <a:cubicBezTo>
                      <a:pt x="186" y="67"/>
                      <a:pt x="187" y="67"/>
                      <a:pt x="189" y="67"/>
                    </a:cubicBezTo>
                    <a:cubicBezTo>
                      <a:pt x="191" y="67"/>
                      <a:pt x="193" y="67"/>
                      <a:pt x="194" y="69"/>
                    </a:cubicBezTo>
                    <a:cubicBezTo>
                      <a:pt x="189" y="71"/>
                      <a:pt x="187" y="71"/>
                      <a:pt x="184" y="76"/>
                    </a:cubicBezTo>
                    <a:cubicBezTo>
                      <a:pt x="187" y="77"/>
                      <a:pt x="188" y="78"/>
                      <a:pt x="192" y="78"/>
                    </a:cubicBezTo>
                    <a:cubicBezTo>
                      <a:pt x="193" y="85"/>
                      <a:pt x="200" y="88"/>
                      <a:pt x="206" y="88"/>
                    </a:cubicBezTo>
                    <a:cubicBezTo>
                      <a:pt x="207" y="93"/>
                      <a:pt x="208" y="98"/>
                      <a:pt x="213" y="98"/>
                    </a:cubicBezTo>
                    <a:cubicBezTo>
                      <a:pt x="219" y="98"/>
                      <a:pt x="221" y="94"/>
                      <a:pt x="223" y="100"/>
                    </a:cubicBezTo>
                    <a:cubicBezTo>
                      <a:pt x="224" y="101"/>
                      <a:pt x="227" y="101"/>
                      <a:pt x="228" y="101"/>
                    </a:cubicBezTo>
                    <a:cubicBezTo>
                      <a:pt x="233" y="101"/>
                      <a:pt x="236" y="103"/>
                      <a:pt x="236" y="108"/>
                    </a:cubicBezTo>
                    <a:cubicBezTo>
                      <a:pt x="236" y="111"/>
                      <a:pt x="231" y="112"/>
                      <a:pt x="227" y="112"/>
                    </a:cubicBezTo>
                    <a:cubicBezTo>
                      <a:pt x="227" y="116"/>
                      <a:pt x="227" y="115"/>
                      <a:pt x="227" y="116"/>
                    </a:cubicBezTo>
                    <a:cubicBezTo>
                      <a:pt x="227" y="117"/>
                      <a:pt x="226" y="120"/>
                      <a:pt x="221" y="12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87" name="Google Shape;1387;p69"/>
              <p:cNvSpPr/>
              <p:nvPr/>
            </p:nvSpPr>
            <p:spPr>
              <a:xfrm>
                <a:off x="2818816" y="1617201"/>
                <a:ext cx="13632" cy="14870"/>
              </a:xfrm>
              <a:custGeom>
                <a:rect b="b" l="l" r="r" t="t"/>
                <a:pathLst>
                  <a:path extrusionOk="0" h="6" w="6">
                    <a:moveTo>
                      <a:pt x="6" y="3"/>
                    </a:moveTo>
                    <a:cubicBezTo>
                      <a:pt x="3" y="6"/>
                      <a:pt x="2" y="6"/>
                      <a:pt x="0" y="3"/>
                    </a:cubicBezTo>
                    <a:cubicBezTo>
                      <a:pt x="2" y="0"/>
                      <a:pt x="3" y="2"/>
                      <a:pt x="6" y="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88" name="Google Shape;1388;p69"/>
              <p:cNvSpPr/>
              <p:nvPr/>
            </p:nvSpPr>
            <p:spPr>
              <a:xfrm>
                <a:off x="2698613" y="1536654"/>
                <a:ext cx="14870" cy="13632"/>
              </a:xfrm>
              <a:custGeom>
                <a:rect b="b" l="l" r="r" t="t"/>
                <a:pathLst>
                  <a:path extrusionOk="0" h="6" w="6">
                    <a:moveTo>
                      <a:pt x="1" y="1"/>
                    </a:moveTo>
                    <a:cubicBezTo>
                      <a:pt x="4" y="0"/>
                      <a:pt x="4" y="3"/>
                      <a:pt x="6" y="6"/>
                    </a:cubicBezTo>
                    <a:cubicBezTo>
                      <a:pt x="3" y="6"/>
                      <a:pt x="0" y="3"/>
                      <a:pt x="1" y="1"/>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89" name="Google Shape;1389;p69"/>
              <p:cNvSpPr/>
              <p:nvPr/>
            </p:nvSpPr>
            <p:spPr>
              <a:xfrm>
                <a:off x="2544952" y="838983"/>
                <a:ext cx="615883" cy="322192"/>
              </a:xfrm>
              <a:custGeom>
                <a:rect b="b" l="l" r="r" t="t"/>
                <a:pathLst>
                  <a:path extrusionOk="0" h="132" w="252">
                    <a:moveTo>
                      <a:pt x="206" y="7"/>
                    </a:moveTo>
                    <a:cubicBezTo>
                      <a:pt x="204" y="9"/>
                      <a:pt x="203" y="10"/>
                      <a:pt x="201" y="10"/>
                    </a:cubicBezTo>
                    <a:cubicBezTo>
                      <a:pt x="223" y="4"/>
                      <a:pt x="223" y="4"/>
                      <a:pt x="223" y="4"/>
                    </a:cubicBezTo>
                    <a:cubicBezTo>
                      <a:pt x="225" y="5"/>
                      <a:pt x="227" y="5"/>
                      <a:pt x="229" y="6"/>
                    </a:cubicBezTo>
                    <a:cubicBezTo>
                      <a:pt x="232" y="7"/>
                      <a:pt x="232" y="9"/>
                      <a:pt x="234" y="11"/>
                    </a:cubicBezTo>
                    <a:cubicBezTo>
                      <a:pt x="237" y="14"/>
                      <a:pt x="252" y="13"/>
                      <a:pt x="252" y="18"/>
                    </a:cubicBezTo>
                    <a:cubicBezTo>
                      <a:pt x="252" y="22"/>
                      <a:pt x="247" y="21"/>
                      <a:pt x="245" y="22"/>
                    </a:cubicBezTo>
                    <a:cubicBezTo>
                      <a:pt x="234" y="31"/>
                      <a:pt x="219" y="26"/>
                      <a:pt x="204" y="33"/>
                    </a:cubicBezTo>
                    <a:cubicBezTo>
                      <a:pt x="207" y="36"/>
                      <a:pt x="219" y="34"/>
                      <a:pt x="226" y="34"/>
                    </a:cubicBezTo>
                    <a:cubicBezTo>
                      <a:pt x="219" y="41"/>
                      <a:pt x="203" y="45"/>
                      <a:pt x="193" y="48"/>
                    </a:cubicBezTo>
                    <a:cubicBezTo>
                      <a:pt x="181" y="52"/>
                      <a:pt x="175" y="63"/>
                      <a:pt x="166" y="70"/>
                    </a:cubicBezTo>
                    <a:cubicBezTo>
                      <a:pt x="162" y="73"/>
                      <a:pt x="156" y="69"/>
                      <a:pt x="151" y="71"/>
                    </a:cubicBezTo>
                    <a:cubicBezTo>
                      <a:pt x="145" y="73"/>
                      <a:pt x="138" y="73"/>
                      <a:pt x="133" y="77"/>
                    </a:cubicBezTo>
                    <a:cubicBezTo>
                      <a:pt x="141" y="77"/>
                      <a:pt x="141" y="77"/>
                      <a:pt x="141" y="77"/>
                    </a:cubicBezTo>
                    <a:cubicBezTo>
                      <a:pt x="142" y="83"/>
                      <a:pt x="138" y="83"/>
                      <a:pt x="133" y="82"/>
                    </a:cubicBezTo>
                    <a:cubicBezTo>
                      <a:pt x="136" y="84"/>
                      <a:pt x="139" y="85"/>
                      <a:pt x="141" y="89"/>
                    </a:cubicBezTo>
                    <a:cubicBezTo>
                      <a:pt x="135" y="92"/>
                      <a:pt x="133" y="99"/>
                      <a:pt x="128" y="102"/>
                    </a:cubicBezTo>
                    <a:cubicBezTo>
                      <a:pt x="116" y="102"/>
                      <a:pt x="116" y="102"/>
                      <a:pt x="114" y="102"/>
                    </a:cubicBezTo>
                    <a:cubicBezTo>
                      <a:pt x="114" y="104"/>
                      <a:pt x="116" y="105"/>
                      <a:pt x="116" y="106"/>
                    </a:cubicBezTo>
                    <a:cubicBezTo>
                      <a:pt x="116" y="116"/>
                      <a:pt x="104" y="110"/>
                      <a:pt x="104" y="120"/>
                    </a:cubicBezTo>
                    <a:cubicBezTo>
                      <a:pt x="108" y="120"/>
                      <a:pt x="109" y="120"/>
                      <a:pt x="111" y="120"/>
                    </a:cubicBezTo>
                    <a:cubicBezTo>
                      <a:pt x="112" y="120"/>
                      <a:pt x="115" y="120"/>
                      <a:pt x="115" y="122"/>
                    </a:cubicBezTo>
                    <a:cubicBezTo>
                      <a:pt x="115" y="127"/>
                      <a:pt x="99" y="132"/>
                      <a:pt x="92" y="132"/>
                    </a:cubicBezTo>
                    <a:cubicBezTo>
                      <a:pt x="86" y="132"/>
                      <a:pt x="89" y="128"/>
                      <a:pt x="83" y="128"/>
                    </a:cubicBezTo>
                    <a:cubicBezTo>
                      <a:pt x="75" y="128"/>
                      <a:pt x="68" y="128"/>
                      <a:pt x="61" y="128"/>
                    </a:cubicBezTo>
                    <a:cubicBezTo>
                      <a:pt x="59" y="128"/>
                      <a:pt x="57" y="131"/>
                      <a:pt x="53" y="131"/>
                    </a:cubicBezTo>
                    <a:cubicBezTo>
                      <a:pt x="43" y="131"/>
                      <a:pt x="35" y="128"/>
                      <a:pt x="25" y="125"/>
                    </a:cubicBezTo>
                    <a:cubicBezTo>
                      <a:pt x="25" y="127"/>
                      <a:pt x="23" y="128"/>
                      <a:pt x="22" y="128"/>
                    </a:cubicBezTo>
                    <a:cubicBezTo>
                      <a:pt x="20" y="128"/>
                      <a:pt x="19" y="127"/>
                      <a:pt x="19" y="126"/>
                    </a:cubicBezTo>
                    <a:cubicBezTo>
                      <a:pt x="19" y="114"/>
                      <a:pt x="34" y="118"/>
                      <a:pt x="40" y="114"/>
                    </a:cubicBezTo>
                    <a:cubicBezTo>
                      <a:pt x="37" y="112"/>
                      <a:pt x="31" y="111"/>
                      <a:pt x="31" y="106"/>
                    </a:cubicBezTo>
                    <a:cubicBezTo>
                      <a:pt x="31" y="102"/>
                      <a:pt x="35" y="103"/>
                      <a:pt x="38" y="103"/>
                    </a:cubicBezTo>
                    <a:cubicBezTo>
                      <a:pt x="47" y="103"/>
                      <a:pt x="50" y="108"/>
                      <a:pt x="56" y="111"/>
                    </a:cubicBezTo>
                    <a:cubicBezTo>
                      <a:pt x="61" y="111"/>
                      <a:pt x="61" y="111"/>
                      <a:pt x="61" y="111"/>
                    </a:cubicBezTo>
                    <a:cubicBezTo>
                      <a:pt x="57" y="107"/>
                      <a:pt x="48" y="103"/>
                      <a:pt x="48" y="96"/>
                    </a:cubicBezTo>
                    <a:cubicBezTo>
                      <a:pt x="44" y="96"/>
                      <a:pt x="44" y="96"/>
                      <a:pt x="44" y="96"/>
                    </a:cubicBezTo>
                    <a:cubicBezTo>
                      <a:pt x="42" y="97"/>
                      <a:pt x="42" y="97"/>
                      <a:pt x="41" y="98"/>
                    </a:cubicBezTo>
                    <a:cubicBezTo>
                      <a:pt x="36" y="98"/>
                      <a:pt x="36" y="98"/>
                      <a:pt x="36" y="98"/>
                    </a:cubicBezTo>
                    <a:cubicBezTo>
                      <a:pt x="36" y="95"/>
                      <a:pt x="36" y="95"/>
                      <a:pt x="36" y="95"/>
                    </a:cubicBezTo>
                    <a:cubicBezTo>
                      <a:pt x="39" y="90"/>
                      <a:pt x="41" y="87"/>
                      <a:pt x="45" y="85"/>
                    </a:cubicBezTo>
                    <a:cubicBezTo>
                      <a:pt x="52" y="83"/>
                      <a:pt x="61" y="86"/>
                      <a:pt x="61" y="78"/>
                    </a:cubicBezTo>
                    <a:cubicBezTo>
                      <a:pt x="61" y="69"/>
                      <a:pt x="41" y="69"/>
                      <a:pt x="41" y="63"/>
                    </a:cubicBezTo>
                    <a:cubicBezTo>
                      <a:pt x="41" y="61"/>
                      <a:pt x="46" y="61"/>
                      <a:pt x="48" y="61"/>
                    </a:cubicBezTo>
                    <a:cubicBezTo>
                      <a:pt x="45" y="61"/>
                      <a:pt x="45" y="60"/>
                      <a:pt x="44" y="58"/>
                    </a:cubicBezTo>
                    <a:cubicBezTo>
                      <a:pt x="46" y="57"/>
                      <a:pt x="47" y="58"/>
                      <a:pt x="48" y="58"/>
                    </a:cubicBezTo>
                    <a:cubicBezTo>
                      <a:pt x="52" y="58"/>
                      <a:pt x="58" y="56"/>
                      <a:pt x="64" y="58"/>
                    </a:cubicBezTo>
                    <a:cubicBezTo>
                      <a:pt x="71" y="61"/>
                      <a:pt x="73" y="69"/>
                      <a:pt x="81" y="68"/>
                    </a:cubicBezTo>
                    <a:cubicBezTo>
                      <a:pt x="80" y="67"/>
                      <a:pt x="71" y="61"/>
                      <a:pt x="71" y="59"/>
                    </a:cubicBezTo>
                    <a:cubicBezTo>
                      <a:pt x="71" y="58"/>
                      <a:pt x="72" y="57"/>
                      <a:pt x="73" y="56"/>
                    </a:cubicBezTo>
                    <a:cubicBezTo>
                      <a:pt x="87" y="56"/>
                      <a:pt x="87" y="56"/>
                      <a:pt x="87" y="56"/>
                    </a:cubicBezTo>
                    <a:cubicBezTo>
                      <a:pt x="93" y="54"/>
                      <a:pt x="97" y="52"/>
                      <a:pt x="101" y="48"/>
                    </a:cubicBezTo>
                    <a:cubicBezTo>
                      <a:pt x="97" y="48"/>
                      <a:pt x="97" y="48"/>
                      <a:pt x="97" y="48"/>
                    </a:cubicBezTo>
                    <a:cubicBezTo>
                      <a:pt x="91" y="53"/>
                      <a:pt x="84" y="55"/>
                      <a:pt x="75" y="55"/>
                    </a:cubicBezTo>
                    <a:cubicBezTo>
                      <a:pt x="70" y="55"/>
                      <a:pt x="68" y="52"/>
                      <a:pt x="65" y="52"/>
                    </a:cubicBezTo>
                    <a:cubicBezTo>
                      <a:pt x="63" y="52"/>
                      <a:pt x="62" y="55"/>
                      <a:pt x="59" y="55"/>
                    </a:cubicBezTo>
                    <a:cubicBezTo>
                      <a:pt x="54" y="55"/>
                      <a:pt x="46" y="53"/>
                      <a:pt x="48" y="50"/>
                    </a:cubicBezTo>
                    <a:cubicBezTo>
                      <a:pt x="44" y="50"/>
                      <a:pt x="44" y="50"/>
                      <a:pt x="44" y="50"/>
                    </a:cubicBezTo>
                    <a:cubicBezTo>
                      <a:pt x="42" y="51"/>
                      <a:pt x="40" y="52"/>
                      <a:pt x="38" y="52"/>
                    </a:cubicBezTo>
                    <a:cubicBezTo>
                      <a:pt x="32" y="52"/>
                      <a:pt x="24" y="49"/>
                      <a:pt x="22" y="46"/>
                    </a:cubicBezTo>
                    <a:cubicBezTo>
                      <a:pt x="24" y="45"/>
                      <a:pt x="26" y="44"/>
                      <a:pt x="30" y="43"/>
                    </a:cubicBezTo>
                    <a:cubicBezTo>
                      <a:pt x="24" y="43"/>
                      <a:pt x="19" y="43"/>
                      <a:pt x="16" y="43"/>
                    </a:cubicBezTo>
                    <a:cubicBezTo>
                      <a:pt x="19" y="36"/>
                      <a:pt x="27" y="37"/>
                      <a:pt x="34" y="34"/>
                    </a:cubicBezTo>
                    <a:cubicBezTo>
                      <a:pt x="31" y="34"/>
                      <a:pt x="31" y="34"/>
                      <a:pt x="28" y="34"/>
                    </a:cubicBezTo>
                    <a:cubicBezTo>
                      <a:pt x="23" y="34"/>
                      <a:pt x="22" y="39"/>
                      <a:pt x="17" y="39"/>
                    </a:cubicBezTo>
                    <a:cubicBezTo>
                      <a:pt x="15" y="39"/>
                      <a:pt x="12" y="37"/>
                      <a:pt x="12" y="37"/>
                    </a:cubicBezTo>
                    <a:cubicBezTo>
                      <a:pt x="15" y="34"/>
                      <a:pt x="16" y="33"/>
                      <a:pt x="20" y="32"/>
                    </a:cubicBezTo>
                    <a:cubicBezTo>
                      <a:pt x="11" y="32"/>
                      <a:pt x="11" y="32"/>
                      <a:pt x="11" y="32"/>
                    </a:cubicBezTo>
                    <a:cubicBezTo>
                      <a:pt x="9" y="32"/>
                      <a:pt x="8" y="33"/>
                      <a:pt x="7" y="34"/>
                    </a:cubicBezTo>
                    <a:cubicBezTo>
                      <a:pt x="6" y="34"/>
                      <a:pt x="2" y="34"/>
                      <a:pt x="0" y="34"/>
                    </a:cubicBezTo>
                    <a:cubicBezTo>
                      <a:pt x="2" y="27"/>
                      <a:pt x="21" y="23"/>
                      <a:pt x="29" y="23"/>
                    </a:cubicBezTo>
                    <a:cubicBezTo>
                      <a:pt x="33" y="23"/>
                      <a:pt x="35" y="23"/>
                      <a:pt x="35" y="23"/>
                    </a:cubicBezTo>
                    <a:cubicBezTo>
                      <a:pt x="37" y="23"/>
                      <a:pt x="38" y="22"/>
                      <a:pt x="38" y="21"/>
                    </a:cubicBezTo>
                    <a:cubicBezTo>
                      <a:pt x="47" y="21"/>
                      <a:pt x="43" y="15"/>
                      <a:pt x="49" y="15"/>
                    </a:cubicBezTo>
                    <a:cubicBezTo>
                      <a:pt x="55" y="15"/>
                      <a:pt x="66" y="20"/>
                      <a:pt x="68" y="21"/>
                    </a:cubicBezTo>
                    <a:cubicBezTo>
                      <a:pt x="71" y="14"/>
                      <a:pt x="75" y="8"/>
                      <a:pt x="83" y="8"/>
                    </a:cubicBezTo>
                    <a:cubicBezTo>
                      <a:pt x="88" y="8"/>
                      <a:pt x="85" y="11"/>
                      <a:pt x="89" y="7"/>
                    </a:cubicBezTo>
                    <a:cubicBezTo>
                      <a:pt x="90" y="5"/>
                      <a:pt x="92" y="4"/>
                      <a:pt x="95" y="4"/>
                    </a:cubicBezTo>
                    <a:cubicBezTo>
                      <a:pt x="110" y="4"/>
                      <a:pt x="113" y="4"/>
                      <a:pt x="128" y="4"/>
                    </a:cubicBezTo>
                    <a:cubicBezTo>
                      <a:pt x="129" y="3"/>
                      <a:pt x="130" y="2"/>
                      <a:pt x="132" y="2"/>
                    </a:cubicBezTo>
                    <a:cubicBezTo>
                      <a:pt x="137" y="2"/>
                      <a:pt x="138" y="5"/>
                      <a:pt x="143" y="5"/>
                    </a:cubicBezTo>
                    <a:cubicBezTo>
                      <a:pt x="147" y="5"/>
                      <a:pt x="148" y="0"/>
                      <a:pt x="152" y="0"/>
                    </a:cubicBezTo>
                    <a:cubicBezTo>
                      <a:pt x="156" y="0"/>
                      <a:pt x="158" y="2"/>
                      <a:pt x="160" y="2"/>
                    </a:cubicBezTo>
                    <a:cubicBezTo>
                      <a:pt x="164" y="2"/>
                      <a:pt x="165" y="2"/>
                      <a:pt x="168" y="2"/>
                    </a:cubicBezTo>
                    <a:cubicBezTo>
                      <a:pt x="175" y="2"/>
                      <a:pt x="200" y="1"/>
                      <a:pt x="206" y="7"/>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90" name="Google Shape;1390;p69"/>
              <p:cNvSpPr/>
              <p:nvPr/>
            </p:nvSpPr>
            <p:spPr>
              <a:xfrm>
                <a:off x="2930344" y="809242"/>
                <a:ext cx="1203265" cy="915770"/>
              </a:xfrm>
              <a:custGeom>
                <a:rect b="b" l="l" r="r" t="t"/>
                <a:pathLst>
                  <a:path extrusionOk="0" h="374" w="492">
                    <a:moveTo>
                      <a:pt x="166" y="262"/>
                    </a:moveTo>
                    <a:cubicBezTo>
                      <a:pt x="170" y="260"/>
                      <a:pt x="170" y="260"/>
                      <a:pt x="174" y="261"/>
                    </a:cubicBezTo>
                    <a:cubicBezTo>
                      <a:pt x="176" y="253"/>
                      <a:pt x="180" y="250"/>
                      <a:pt x="183" y="242"/>
                    </a:cubicBezTo>
                    <a:cubicBezTo>
                      <a:pt x="174" y="239"/>
                      <a:pt x="153" y="238"/>
                      <a:pt x="152" y="229"/>
                    </a:cubicBezTo>
                    <a:cubicBezTo>
                      <a:pt x="154" y="228"/>
                      <a:pt x="154" y="229"/>
                      <a:pt x="157" y="229"/>
                    </a:cubicBezTo>
                    <a:cubicBezTo>
                      <a:pt x="163" y="229"/>
                      <a:pt x="167" y="234"/>
                      <a:pt x="174" y="234"/>
                    </a:cubicBezTo>
                    <a:cubicBezTo>
                      <a:pt x="177" y="234"/>
                      <a:pt x="177" y="231"/>
                      <a:pt x="177" y="229"/>
                    </a:cubicBezTo>
                    <a:cubicBezTo>
                      <a:pt x="168" y="227"/>
                      <a:pt x="165" y="213"/>
                      <a:pt x="156" y="213"/>
                    </a:cubicBezTo>
                    <a:cubicBezTo>
                      <a:pt x="153" y="213"/>
                      <a:pt x="152" y="218"/>
                      <a:pt x="149" y="218"/>
                    </a:cubicBezTo>
                    <a:cubicBezTo>
                      <a:pt x="144" y="218"/>
                      <a:pt x="141" y="217"/>
                      <a:pt x="141" y="213"/>
                    </a:cubicBezTo>
                    <a:cubicBezTo>
                      <a:pt x="141" y="207"/>
                      <a:pt x="147" y="207"/>
                      <a:pt x="147" y="201"/>
                    </a:cubicBezTo>
                    <a:cubicBezTo>
                      <a:pt x="147" y="196"/>
                      <a:pt x="143" y="196"/>
                      <a:pt x="140" y="196"/>
                    </a:cubicBezTo>
                    <a:cubicBezTo>
                      <a:pt x="140" y="192"/>
                      <a:pt x="140" y="192"/>
                      <a:pt x="140" y="192"/>
                    </a:cubicBezTo>
                    <a:cubicBezTo>
                      <a:pt x="132" y="167"/>
                      <a:pt x="112" y="142"/>
                      <a:pt x="80" y="142"/>
                    </a:cubicBezTo>
                    <a:cubicBezTo>
                      <a:pt x="75" y="142"/>
                      <a:pt x="74" y="142"/>
                      <a:pt x="71" y="142"/>
                    </a:cubicBezTo>
                    <a:cubicBezTo>
                      <a:pt x="67" y="142"/>
                      <a:pt x="66" y="146"/>
                      <a:pt x="62" y="146"/>
                    </a:cubicBezTo>
                    <a:cubicBezTo>
                      <a:pt x="59" y="146"/>
                      <a:pt x="57" y="143"/>
                      <a:pt x="53" y="143"/>
                    </a:cubicBezTo>
                    <a:cubicBezTo>
                      <a:pt x="50" y="143"/>
                      <a:pt x="49" y="144"/>
                      <a:pt x="48" y="145"/>
                    </a:cubicBezTo>
                    <a:cubicBezTo>
                      <a:pt x="49" y="145"/>
                      <a:pt x="50" y="147"/>
                      <a:pt x="51" y="147"/>
                    </a:cubicBezTo>
                    <a:cubicBezTo>
                      <a:pt x="49" y="149"/>
                      <a:pt x="49" y="148"/>
                      <a:pt x="47" y="148"/>
                    </a:cubicBezTo>
                    <a:cubicBezTo>
                      <a:pt x="41" y="148"/>
                      <a:pt x="32" y="145"/>
                      <a:pt x="28" y="141"/>
                    </a:cubicBezTo>
                    <a:cubicBezTo>
                      <a:pt x="31" y="139"/>
                      <a:pt x="33" y="139"/>
                      <a:pt x="34" y="136"/>
                    </a:cubicBezTo>
                    <a:cubicBezTo>
                      <a:pt x="29" y="134"/>
                      <a:pt x="26" y="131"/>
                      <a:pt x="22" y="131"/>
                    </a:cubicBezTo>
                    <a:cubicBezTo>
                      <a:pt x="16" y="131"/>
                      <a:pt x="18" y="133"/>
                      <a:pt x="12" y="131"/>
                    </a:cubicBezTo>
                    <a:cubicBezTo>
                      <a:pt x="13" y="127"/>
                      <a:pt x="19" y="126"/>
                      <a:pt x="21" y="126"/>
                    </a:cubicBezTo>
                    <a:cubicBezTo>
                      <a:pt x="24" y="126"/>
                      <a:pt x="26" y="126"/>
                      <a:pt x="28" y="126"/>
                    </a:cubicBezTo>
                    <a:cubicBezTo>
                      <a:pt x="31" y="126"/>
                      <a:pt x="32" y="125"/>
                      <a:pt x="33" y="123"/>
                    </a:cubicBezTo>
                    <a:cubicBezTo>
                      <a:pt x="50" y="123"/>
                      <a:pt x="50" y="123"/>
                      <a:pt x="50" y="123"/>
                    </a:cubicBezTo>
                    <a:cubicBezTo>
                      <a:pt x="53" y="121"/>
                      <a:pt x="53" y="120"/>
                      <a:pt x="53" y="117"/>
                    </a:cubicBezTo>
                    <a:cubicBezTo>
                      <a:pt x="42" y="117"/>
                      <a:pt x="42" y="117"/>
                      <a:pt x="42" y="117"/>
                    </a:cubicBezTo>
                    <a:cubicBezTo>
                      <a:pt x="41" y="118"/>
                      <a:pt x="40" y="120"/>
                      <a:pt x="39" y="120"/>
                    </a:cubicBezTo>
                    <a:cubicBezTo>
                      <a:pt x="34" y="120"/>
                      <a:pt x="33" y="120"/>
                      <a:pt x="29" y="120"/>
                    </a:cubicBezTo>
                    <a:cubicBezTo>
                      <a:pt x="28" y="120"/>
                      <a:pt x="0" y="112"/>
                      <a:pt x="0" y="108"/>
                    </a:cubicBezTo>
                    <a:cubicBezTo>
                      <a:pt x="0" y="99"/>
                      <a:pt x="10" y="102"/>
                      <a:pt x="17" y="100"/>
                    </a:cubicBezTo>
                    <a:cubicBezTo>
                      <a:pt x="22" y="98"/>
                      <a:pt x="25" y="95"/>
                      <a:pt x="30" y="93"/>
                    </a:cubicBezTo>
                    <a:cubicBezTo>
                      <a:pt x="38" y="91"/>
                      <a:pt x="49" y="95"/>
                      <a:pt x="55" y="91"/>
                    </a:cubicBezTo>
                    <a:cubicBezTo>
                      <a:pt x="59" y="88"/>
                      <a:pt x="63" y="83"/>
                      <a:pt x="63" y="76"/>
                    </a:cubicBezTo>
                    <a:cubicBezTo>
                      <a:pt x="57" y="75"/>
                      <a:pt x="41" y="76"/>
                      <a:pt x="41" y="70"/>
                    </a:cubicBezTo>
                    <a:cubicBezTo>
                      <a:pt x="41" y="68"/>
                      <a:pt x="45" y="66"/>
                      <a:pt x="47" y="66"/>
                    </a:cubicBezTo>
                    <a:cubicBezTo>
                      <a:pt x="57" y="63"/>
                      <a:pt x="69" y="56"/>
                      <a:pt x="75" y="50"/>
                    </a:cubicBezTo>
                    <a:cubicBezTo>
                      <a:pt x="78" y="52"/>
                      <a:pt x="80" y="52"/>
                      <a:pt x="83" y="52"/>
                    </a:cubicBezTo>
                    <a:cubicBezTo>
                      <a:pt x="93" y="52"/>
                      <a:pt x="85" y="39"/>
                      <a:pt x="94" y="38"/>
                    </a:cubicBezTo>
                    <a:cubicBezTo>
                      <a:pt x="106" y="37"/>
                      <a:pt x="110" y="34"/>
                      <a:pt x="121" y="34"/>
                    </a:cubicBezTo>
                    <a:cubicBezTo>
                      <a:pt x="129" y="32"/>
                      <a:pt x="135" y="27"/>
                      <a:pt x="142" y="27"/>
                    </a:cubicBezTo>
                    <a:cubicBezTo>
                      <a:pt x="148" y="27"/>
                      <a:pt x="149" y="36"/>
                      <a:pt x="154" y="36"/>
                    </a:cubicBezTo>
                    <a:cubicBezTo>
                      <a:pt x="154" y="34"/>
                      <a:pt x="153" y="32"/>
                      <a:pt x="153" y="30"/>
                    </a:cubicBezTo>
                    <a:cubicBezTo>
                      <a:pt x="156" y="27"/>
                      <a:pt x="156" y="27"/>
                      <a:pt x="156" y="27"/>
                    </a:cubicBezTo>
                    <a:cubicBezTo>
                      <a:pt x="159" y="33"/>
                      <a:pt x="164" y="32"/>
                      <a:pt x="170" y="34"/>
                    </a:cubicBezTo>
                    <a:cubicBezTo>
                      <a:pt x="171" y="34"/>
                      <a:pt x="174" y="34"/>
                      <a:pt x="174" y="34"/>
                    </a:cubicBezTo>
                    <a:cubicBezTo>
                      <a:pt x="173" y="32"/>
                      <a:pt x="172" y="30"/>
                      <a:pt x="172" y="28"/>
                    </a:cubicBezTo>
                    <a:cubicBezTo>
                      <a:pt x="172" y="25"/>
                      <a:pt x="176" y="24"/>
                      <a:pt x="179" y="24"/>
                    </a:cubicBezTo>
                    <a:cubicBezTo>
                      <a:pt x="191" y="24"/>
                      <a:pt x="197" y="31"/>
                      <a:pt x="205" y="34"/>
                    </a:cubicBezTo>
                    <a:cubicBezTo>
                      <a:pt x="218" y="34"/>
                      <a:pt x="218" y="34"/>
                      <a:pt x="218" y="34"/>
                    </a:cubicBezTo>
                    <a:cubicBezTo>
                      <a:pt x="213" y="32"/>
                      <a:pt x="201" y="28"/>
                      <a:pt x="201" y="23"/>
                    </a:cubicBezTo>
                    <a:cubicBezTo>
                      <a:pt x="201" y="19"/>
                      <a:pt x="210" y="20"/>
                      <a:pt x="213" y="19"/>
                    </a:cubicBezTo>
                    <a:cubicBezTo>
                      <a:pt x="211" y="17"/>
                      <a:pt x="208" y="17"/>
                      <a:pt x="207" y="15"/>
                    </a:cubicBezTo>
                    <a:cubicBezTo>
                      <a:pt x="215" y="11"/>
                      <a:pt x="222" y="9"/>
                      <a:pt x="231" y="9"/>
                    </a:cubicBezTo>
                    <a:cubicBezTo>
                      <a:pt x="238" y="9"/>
                      <a:pt x="243" y="9"/>
                      <a:pt x="249" y="11"/>
                    </a:cubicBezTo>
                    <a:cubicBezTo>
                      <a:pt x="255" y="11"/>
                      <a:pt x="255" y="11"/>
                      <a:pt x="255" y="11"/>
                    </a:cubicBezTo>
                    <a:cubicBezTo>
                      <a:pt x="255" y="8"/>
                      <a:pt x="255" y="8"/>
                      <a:pt x="255" y="8"/>
                    </a:cubicBezTo>
                    <a:cubicBezTo>
                      <a:pt x="259" y="7"/>
                      <a:pt x="262" y="8"/>
                      <a:pt x="266" y="8"/>
                    </a:cubicBezTo>
                    <a:cubicBezTo>
                      <a:pt x="280" y="8"/>
                      <a:pt x="291" y="0"/>
                      <a:pt x="306" y="0"/>
                    </a:cubicBezTo>
                    <a:cubicBezTo>
                      <a:pt x="322" y="0"/>
                      <a:pt x="333" y="0"/>
                      <a:pt x="348" y="0"/>
                    </a:cubicBezTo>
                    <a:cubicBezTo>
                      <a:pt x="364" y="0"/>
                      <a:pt x="377" y="11"/>
                      <a:pt x="391" y="17"/>
                    </a:cubicBezTo>
                    <a:cubicBezTo>
                      <a:pt x="398" y="20"/>
                      <a:pt x="408" y="18"/>
                      <a:pt x="416" y="19"/>
                    </a:cubicBezTo>
                    <a:cubicBezTo>
                      <a:pt x="414" y="29"/>
                      <a:pt x="395" y="28"/>
                      <a:pt x="387" y="31"/>
                    </a:cubicBezTo>
                    <a:cubicBezTo>
                      <a:pt x="324" y="34"/>
                      <a:pt x="324" y="34"/>
                      <a:pt x="324" y="34"/>
                    </a:cubicBezTo>
                    <a:cubicBezTo>
                      <a:pt x="329" y="38"/>
                      <a:pt x="377" y="32"/>
                      <a:pt x="382" y="34"/>
                    </a:cubicBezTo>
                    <a:cubicBezTo>
                      <a:pt x="381" y="37"/>
                      <a:pt x="369" y="49"/>
                      <a:pt x="371" y="49"/>
                    </a:cubicBezTo>
                    <a:cubicBezTo>
                      <a:pt x="378" y="49"/>
                      <a:pt x="395" y="32"/>
                      <a:pt x="405" y="32"/>
                    </a:cubicBezTo>
                    <a:cubicBezTo>
                      <a:pt x="410" y="32"/>
                      <a:pt x="412" y="37"/>
                      <a:pt x="412" y="41"/>
                    </a:cubicBezTo>
                    <a:cubicBezTo>
                      <a:pt x="412" y="44"/>
                      <a:pt x="394" y="63"/>
                      <a:pt x="393" y="66"/>
                    </a:cubicBezTo>
                    <a:cubicBezTo>
                      <a:pt x="400" y="64"/>
                      <a:pt x="415" y="45"/>
                      <a:pt x="419" y="42"/>
                    </a:cubicBezTo>
                    <a:cubicBezTo>
                      <a:pt x="427" y="42"/>
                      <a:pt x="439" y="42"/>
                      <a:pt x="439" y="42"/>
                    </a:cubicBezTo>
                    <a:cubicBezTo>
                      <a:pt x="439" y="42"/>
                      <a:pt x="444" y="43"/>
                      <a:pt x="445" y="42"/>
                    </a:cubicBezTo>
                    <a:cubicBezTo>
                      <a:pt x="450" y="40"/>
                      <a:pt x="451" y="39"/>
                      <a:pt x="456" y="37"/>
                    </a:cubicBezTo>
                    <a:cubicBezTo>
                      <a:pt x="470" y="37"/>
                      <a:pt x="470" y="37"/>
                      <a:pt x="470" y="37"/>
                    </a:cubicBezTo>
                    <a:cubicBezTo>
                      <a:pt x="470" y="33"/>
                      <a:pt x="472" y="33"/>
                      <a:pt x="475" y="33"/>
                    </a:cubicBezTo>
                    <a:cubicBezTo>
                      <a:pt x="479" y="33"/>
                      <a:pt x="492" y="39"/>
                      <a:pt x="492" y="43"/>
                    </a:cubicBezTo>
                    <a:cubicBezTo>
                      <a:pt x="492" y="46"/>
                      <a:pt x="487" y="49"/>
                      <a:pt x="485" y="50"/>
                    </a:cubicBezTo>
                    <a:cubicBezTo>
                      <a:pt x="476" y="53"/>
                      <a:pt x="470" y="61"/>
                      <a:pt x="457" y="61"/>
                    </a:cubicBezTo>
                    <a:cubicBezTo>
                      <a:pt x="460" y="63"/>
                      <a:pt x="461" y="63"/>
                      <a:pt x="463" y="61"/>
                    </a:cubicBezTo>
                    <a:cubicBezTo>
                      <a:pt x="463" y="69"/>
                      <a:pt x="455" y="69"/>
                      <a:pt x="450" y="70"/>
                    </a:cubicBezTo>
                    <a:cubicBezTo>
                      <a:pt x="452" y="74"/>
                      <a:pt x="450" y="71"/>
                      <a:pt x="450" y="74"/>
                    </a:cubicBezTo>
                    <a:cubicBezTo>
                      <a:pt x="450" y="79"/>
                      <a:pt x="443" y="80"/>
                      <a:pt x="437" y="81"/>
                    </a:cubicBezTo>
                    <a:cubicBezTo>
                      <a:pt x="437" y="84"/>
                      <a:pt x="437" y="84"/>
                      <a:pt x="437" y="85"/>
                    </a:cubicBezTo>
                    <a:cubicBezTo>
                      <a:pt x="437" y="91"/>
                      <a:pt x="431" y="93"/>
                      <a:pt x="426" y="97"/>
                    </a:cubicBezTo>
                    <a:cubicBezTo>
                      <a:pt x="422" y="100"/>
                      <a:pt x="422" y="107"/>
                      <a:pt x="421" y="110"/>
                    </a:cubicBezTo>
                    <a:cubicBezTo>
                      <a:pt x="424" y="111"/>
                      <a:pt x="426" y="110"/>
                      <a:pt x="429" y="110"/>
                    </a:cubicBezTo>
                    <a:cubicBezTo>
                      <a:pt x="434" y="110"/>
                      <a:pt x="438" y="113"/>
                      <a:pt x="441" y="115"/>
                    </a:cubicBezTo>
                    <a:cubicBezTo>
                      <a:pt x="439" y="116"/>
                      <a:pt x="437" y="117"/>
                      <a:pt x="436" y="117"/>
                    </a:cubicBezTo>
                    <a:cubicBezTo>
                      <a:pt x="437" y="122"/>
                      <a:pt x="448" y="120"/>
                      <a:pt x="448" y="127"/>
                    </a:cubicBezTo>
                    <a:cubicBezTo>
                      <a:pt x="448" y="134"/>
                      <a:pt x="433" y="131"/>
                      <a:pt x="428" y="131"/>
                    </a:cubicBezTo>
                    <a:cubicBezTo>
                      <a:pt x="425" y="131"/>
                      <a:pt x="422" y="134"/>
                      <a:pt x="422" y="136"/>
                    </a:cubicBezTo>
                    <a:cubicBezTo>
                      <a:pt x="422" y="141"/>
                      <a:pt x="427" y="141"/>
                      <a:pt x="431" y="141"/>
                    </a:cubicBezTo>
                    <a:cubicBezTo>
                      <a:pt x="431" y="147"/>
                      <a:pt x="436" y="149"/>
                      <a:pt x="436" y="153"/>
                    </a:cubicBezTo>
                    <a:cubicBezTo>
                      <a:pt x="436" y="155"/>
                      <a:pt x="434" y="157"/>
                      <a:pt x="436" y="159"/>
                    </a:cubicBezTo>
                    <a:cubicBezTo>
                      <a:pt x="431" y="159"/>
                      <a:pt x="426" y="159"/>
                      <a:pt x="426" y="163"/>
                    </a:cubicBezTo>
                    <a:cubicBezTo>
                      <a:pt x="426" y="168"/>
                      <a:pt x="435" y="167"/>
                      <a:pt x="438" y="169"/>
                    </a:cubicBezTo>
                    <a:cubicBezTo>
                      <a:pt x="436" y="173"/>
                      <a:pt x="430" y="176"/>
                      <a:pt x="425" y="176"/>
                    </a:cubicBezTo>
                    <a:cubicBezTo>
                      <a:pt x="425" y="178"/>
                      <a:pt x="426" y="180"/>
                      <a:pt x="428" y="181"/>
                    </a:cubicBezTo>
                    <a:cubicBezTo>
                      <a:pt x="426" y="189"/>
                      <a:pt x="414" y="186"/>
                      <a:pt x="412" y="192"/>
                    </a:cubicBezTo>
                    <a:cubicBezTo>
                      <a:pt x="409" y="190"/>
                      <a:pt x="406" y="188"/>
                      <a:pt x="404" y="185"/>
                    </a:cubicBezTo>
                    <a:cubicBezTo>
                      <a:pt x="399" y="185"/>
                      <a:pt x="399" y="185"/>
                      <a:pt x="399" y="185"/>
                    </a:cubicBezTo>
                    <a:cubicBezTo>
                      <a:pt x="402" y="193"/>
                      <a:pt x="415" y="190"/>
                      <a:pt x="415" y="198"/>
                    </a:cubicBezTo>
                    <a:cubicBezTo>
                      <a:pt x="415" y="201"/>
                      <a:pt x="414" y="206"/>
                      <a:pt x="411" y="206"/>
                    </a:cubicBezTo>
                    <a:cubicBezTo>
                      <a:pt x="406" y="206"/>
                      <a:pt x="397" y="198"/>
                      <a:pt x="395" y="193"/>
                    </a:cubicBezTo>
                    <a:cubicBezTo>
                      <a:pt x="393" y="193"/>
                      <a:pt x="392" y="193"/>
                      <a:pt x="391" y="193"/>
                    </a:cubicBezTo>
                    <a:cubicBezTo>
                      <a:pt x="391" y="197"/>
                      <a:pt x="391" y="197"/>
                      <a:pt x="391" y="197"/>
                    </a:cubicBezTo>
                    <a:cubicBezTo>
                      <a:pt x="402" y="208"/>
                      <a:pt x="420" y="213"/>
                      <a:pt x="420" y="229"/>
                    </a:cubicBezTo>
                    <a:cubicBezTo>
                      <a:pt x="420" y="232"/>
                      <a:pt x="415" y="232"/>
                      <a:pt x="412" y="232"/>
                    </a:cubicBezTo>
                    <a:cubicBezTo>
                      <a:pt x="399" y="232"/>
                      <a:pt x="402" y="218"/>
                      <a:pt x="390" y="218"/>
                    </a:cubicBezTo>
                    <a:cubicBezTo>
                      <a:pt x="388" y="218"/>
                      <a:pt x="387" y="219"/>
                      <a:pt x="385" y="218"/>
                    </a:cubicBezTo>
                    <a:cubicBezTo>
                      <a:pt x="385" y="222"/>
                      <a:pt x="388" y="223"/>
                      <a:pt x="388" y="225"/>
                    </a:cubicBezTo>
                    <a:cubicBezTo>
                      <a:pt x="388" y="228"/>
                      <a:pt x="383" y="229"/>
                      <a:pt x="382" y="229"/>
                    </a:cubicBezTo>
                    <a:cubicBezTo>
                      <a:pt x="382" y="238"/>
                      <a:pt x="408" y="236"/>
                      <a:pt x="414" y="238"/>
                    </a:cubicBezTo>
                    <a:cubicBezTo>
                      <a:pt x="409" y="242"/>
                      <a:pt x="406" y="242"/>
                      <a:pt x="401" y="244"/>
                    </a:cubicBezTo>
                    <a:cubicBezTo>
                      <a:pt x="392" y="247"/>
                      <a:pt x="389" y="255"/>
                      <a:pt x="381" y="258"/>
                    </a:cubicBezTo>
                    <a:cubicBezTo>
                      <a:pt x="370" y="261"/>
                      <a:pt x="362" y="260"/>
                      <a:pt x="351" y="265"/>
                    </a:cubicBezTo>
                    <a:cubicBezTo>
                      <a:pt x="338" y="265"/>
                      <a:pt x="338" y="265"/>
                      <a:pt x="338" y="265"/>
                    </a:cubicBezTo>
                    <a:cubicBezTo>
                      <a:pt x="335" y="266"/>
                      <a:pt x="332" y="267"/>
                      <a:pt x="332" y="270"/>
                    </a:cubicBezTo>
                    <a:cubicBezTo>
                      <a:pt x="325" y="275"/>
                      <a:pt x="325" y="275"/>
                      <a:pt x="325" y="275"/>
                    </a:cubicBezTo>
                    <a:cubicBezTo>
                      <a:pt x="319" y="279"/>
                      <a:pt x="319" y="285"/>
                      <a:pt x="315" y="289"/>
                    </a:cubicBezTo>
                    <a:cubicBezTo>
                      <a:pt x="309" y="295"/>
                      <a:pt x="299" y="293"/>
                      <a:pt x="293" y="298"/>
                    </a:cubicBezTo>
                    <a:cubicBezTo>
                      <a:pt x="289" y="298"/>
                      <a:pt x="289" y="298"/>
                      <a:pt x="289" y="298"/>
                    </a:cubicBezTo>
                    <a:cubicBezTo>
                      <a:pt x="289" y="292"/>
                      <a:pt x="289" y="292"/>
                      <a:pt x="289" y="292"/>
                    </a:cubicBezTo>
                    <a:cubicBezTo>
                      <a:pt x="284" y="294"/>
                      <a:pt x="286" y="297"/>
                      <a:pt x="283" y="299"/>
                    </a:cubicBezTo>
                    <a:cubicBezTo>
                      <a:pt x="277" y="305"/>
                      <a:pt x="261" y="303"/>
                      <a:pt x="261" y="312"/>
                    </a:cubicBezTo>
                    <a:cubicBezTo>
                      <a:pt x="261" y="313"/>
                      <a:pt x="262" y="314"/>
                      <a:pt x="262" y="315"/>
                    </a:cubicBezTo>
                    <a:cubicBezTo>
                      <a:pt x="261" y="316"/>
                      <a:pt x="260" y="317"/>
                      <a:pt x="260" y="318"/>
                    </a:cubicBezTo>
                    <a:cubicBezTo>
                      <a:pt x="260" y="320"/>
                      <a:pt x="263" y="322"/>
                      <a:pt x="263" y="325"/>
                    </a:cubicBezTo>
                    <a:cubicBezTo>
                      <a:pt x="263" y="335"/>
                      <a:pt x="250" y="332"/>
                      <a:pt x="250" y="340"/>
                    </a:cubicBezTo>
                    <a:cubicBezTo>
                      <a:pt x="250" y="345"/>
                      <a:pt x="249" y="353"/>
                      <a:pt x="250" y="356"/>
                    </a:cubicBezTo>
                    <a:cubicBezTo>
                      <a:pt x="243" y="359"/>
                      <a:pt x="247" y="374"/>
                      <a:pt x="239" y="374"/>
                    </a:cubicBezTo>
                    <a:cubicBezTo>
                      <a:pt x="237" y="374"/>
                      <a:pt x="236" y="373"/>
                      <a:pt x="236" y="371"/>
                    </a:cubicBezTo>
                    <a:cubicBezTo>
                      <a:pt x="232" y="371"/>
                      <a:pt x="232" y="373"/>
                      <a:pt x="230" y="373"/>
                    </a:cubicBezTo>
                    <a:cubicBezTo>
                      <a:pt x="223" y="373"/>
                      <a:pt x="223" y="360"/>
                      <a:pt x="216" y="360"/>
                    </a:cubicBezTo>
                    <a:cubicBezTo>
                      <a:pt x="212" y="360"/>
                      <a:pt x="208" y="363"/>
                      <a:pt x="204" y="364"/>
                    </a:cubicBezTo>
                    <a:cubicBezTo>
                      <a:pt x="202" y="357"/>
                      <a:pt x="199" y="359"/>
                      <a:pt x="195" y="356"/>
                    </a:cubicBezTo>
                    <a:cubicBezTo>
                      <a:pt x="193" y="355"/>
                      <a:pt x="193" y="351"/>
                      <a:pt x="193" y="350"/>
                    </a:cubicBezTo>
                    <a:cubicBezTo>
                      <a:pt x="187" y="345"/>
                      <a:pt x="176" y="332"/>
                      <a:pt x="176" y="324"/>
                    </a:cubicBezTo>
                    <a:cubicBezTo>
                      <a:pt x="176" y="320"/>
                      <a:pt x="178" y="321"/>
                      <a:pt x="180" y="319"/>
                    </a:cubicBezTo>
                    <a:cubicBezTo>
                      <a:pt x="176" y="313"/>
                      <a:pt x="175" y="320"/>
                      <a:pt x="170" y="318"/>
                    </a:cubicBezTo>
                    <a:cubicBezTo>
                      <a:pt x="168" y="317"/>
                      <a:pt x="168" y="311"/>
                      <a:pt x="167" y="308"/>
                    </a:cubicBezTo>
                    <a:cubicBezTo>
                      <a:pt x="165" y="303"/>
                      <a:pt x="157" y="300"/>
                      <a:pt x="157" y="292"/>
                    </a:cubicBezTo>
                    <a:cubicBezTo>
                      <a:pt x="157" y="289"/>
                      <a:pt x="159" y="288"/>
                      <a:pt x="160" y="285"/>
                    </a:cubicBezTo>
                    <a:cubicBezTo>
                      <a:pt x="158" y="284"/>
                      <a:pt x="156" y="283"/>
                      <a:pt x="154" y="285"/>
                    </a:cubicBezTo>
                    <a:cubicBezTo>
                      <a:pt x="154" y="278"/>
                      <a:pt x="154" y="278"/>
                      <a:pt x="154" y="278"/>
                    </a:cubicBezTo>
                    <a:cubicBezTo>
                      <a:pt x="158" y="273"/>
                      <a:pt x="160" y="267"/>
                      <a:pt x="166" y="262"/>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91" name="Google Shape;1391;p69"/>
              <p:cNvSpPr/>
              <p:nvPr/>
            </p:nvSpPr>
            <p:spPr>
              <a:xfrm>
                <a:off x="3289712" y="1384232"/>
                <a:ext cx="57003" cy="39654"/>
              </a:xfrm>
              <a:custGeom>
                <a:rect b="b" l="l" r="r" t="t"/>
                <a:pathLst>
                  <a:path extrusionOk="0" h="16" w="23">
                    <a:moveTo>
                      <a:pt x="5" y="16"/>
                    </a:moveTo>
                    <a:cubicBezTo>
                      <a:pt x="3" y="16"/>
                      <a:pt x="0" y="9"/>
                      <a:pt x="0" y="6"/>
                    </a:cubicBezTo>
                    <a:cubicBezTo>
                      <a:pt x="0" y="2"/>
                      <a:pt x="3" y="0"/>
                      <a:pt x="6" y="0"/>
                    </a:cubicBezTo>
                    <a:cubicBezTo>
                      <a:pt x="13" y="0"/>
                      <a:pt x="16" y="8"/>
                      <a:pt x="23" y="10"/>
                    </a:cubicBezTo>
                    <a:cubicBezTo>
                      <a:pt x="23" y="15"/>
                      <a:pt x="17" y="16"/>
                      <a:pt x="12" y="16"/>
                    </a:cubicBezTo>
                    <a:lnTo>
                      <a:pt x="5" y="16"/>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92" name="Google Shape;1392;p69"/>
              <p:cNvSpPr/>
              <p:nvPr/>
            </p:nvSpPr>
            <p:spPr>
              <a:xfrm>
                <a:off x="4007209" y="1188438"/>
                <a:ext cx="30980" cy="19827"/>
              </a:xfrm>
              <a:custGeom>
                <a:rect b="b" l="l" r="r" t="t"/>
                <a:pathLst>
                  <a:path extrusionOk="0" h="8" w="13">
                    <a:moveTo>
                      <a:pt x="4" y="8"/>
                    </a:moveTo>
                    <a:cubicBezTo>
                      <a:pt x="2" y="8"/>
                      <a:pt x="0" y="5"/>
                      <a:pt x="0" y="4"/>
                    </a:cubicBezTo>
                    <a:cubicBezTo>
                      <a:pt x="0" y="2"/>
                      <a:pt x="2" y="1"/>
                      <a:pt x="3" y="0"/>
                    </a:cubicBezTo>
                    <a:cubicBezTo>
                      <a:pt x="8" y="0"/>
                      <a:pt x="8" y="0"/>
                      <a:pt x="8" y="0"/>
                    </a:cubicBezTo>
                    <a:cubicBezTo>
                      <a:pt x="8" y="2"/>
                      <a:pt x="8" y="2"/>
                      <a:pt x="8" y="4"/>
                    </a:cubicBezTo>
                    <a:cubicBezTo>
                      <a:pt x="13" y="4"/>
                      <a:pt x="13" y="4"/>
                      <a:pt x="13" y="4"/>
                    </a:cubicBezTo>
                    <a:cubicBezTo>
                      <a:pt x="11" y="4"/>
                      <a:pt x="7" y="8"/>
                      <a:pt x="4" y="8"/>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93" name="Google Shape;1393;p69"/>
              <p:cNvSpPr/>
              <p:nvPr/>
            </p:nvSpPr>
            <p:spPr>
              <a:xfrm>
                <a:off x="3201729" y="1966656"/>
                <a:ext cx="132595" cy="127638"/>
              </a:xfrm>
              <a:custGeom>
                <a:rect b="b" l="l" r="r" t="t"/>
                <a:pathLst>
                  <a:path extrusionOk="0" h="52" w="54">
                    <a:moveTo>
                      <a:pt x="3" y="43"/>
                    </a:moveTo>
                    <a:cubicBezTo>
                      <a:pt x="2" y="43"/>
                      <a:pt x="0" y="41"/>
                      <a:pt x="0" y="40"/>
                    </a:cubicBezTo>
                    <a:cubicBezTo>
                      <a:pt x="0" y="39"/>
                      <a:pt x="6" y="35"/>
                      <a:pt x="6" y="35"/>
                    </a:cubicBezTo>
                    <a:cubicBezTo>
                      <a:pt x="6" y="33"/>
                      <a:pt x="6" y="33"/>
                      <a:pt x="6" y="33"/>
                    </a:cubicBezTo>
                    <a:cubicBezTo>
                      <a:pt x="5" y="33"/>
                      <a:pt x="4" y="33"/>
                      <a:pt x="3" y="32"/>
                    </a:cubicBezTo>
                    <a:cubicBezTo>
                      <a:pt x="11" y="28"/>
                      <a:pt x="14" y="15"/>
                      <a:pt x="19" y="8"/>
                    </a:cubicBezTo>
                    <a:cubicBezTo>
                      <a:pt x="21" y="4"/>
                      <a:pt x="23" y="0"/>
                      <a:pt x="27" y="0"/>
                    </a:cubicBezTo>
                    <a:cubicBezTo>
                      <a:pt x="28" y="0"/>
                      <a:pt x="29" y="1"/>
                      <a:pt x="29" y="2"/>
                    </a:cubicBezTo>
                    <a:cubicBezTo>
                      <a:pt x="29" y="9"/>
                      <a:pt x="23" y="12"/>
                      <a:pt x="22" y="17"/>
                    </a:cubicBezTo>
                    <a:cubicBezTo>
                      <a:pt x="22" y="20"/>
                      <a:pt x="22" y="20"/>
                      <a:pt x="22" y="20"/>
                    </a:cubicBezTo>
                    <a:cubicBezTo>
                      <a:pt x="24" y="19"/>
                      <a:pt x="24" y="17"/>
                      <a:pt x="26" y="17"/>
                    </a:cubicBezTo>
                    <a:cubicBezTo>
                      <a:pt x="28" y="17"/>
                      <a:pt x="29" y="18"/>
                      <a:pt x="31" y="19"/>
                    </a:cubicBezTo>
                    <a:cubicBezTo>
                      <a:pt x="29" y="20"/>
                      <a:pt x="29" y="20"/>
                      <a:pt x="29" y="20"/>
                    </a:cubicBezTo>
                    <a:cubicBezTo>
                      <a:pt x="29" y="23"/>
                      <a:pt x="29" y="23"/>
                      <a:pt x="29" y="23"/>
                    </a:cubicBezTo>
                    <a:cubicBezTo>
                      <a:pt x="34" y="23"/>
                      <a:pt x="34" y="23"/>
                      <a:pt x="34" y="23"/>
                    </a:cubicBezTo>
                    <a:cubicBezTo>
                      <a:pt x="34" y="23"/>
                      <a:pt x="34" y="24"/>
                      <a:pt x="34" y="24"/>
                    </a:cubicBezTo>
                    <a:cubicBezTo>
                      <a:pt x="38" y="23"/>
                      <a:pt x="38" y="23"/>
                      <a:pt x="38" y="23"/>
                    </a:cubicBezTo>
                    <a:cubicBezTo>
                      <a:pt x="41" y="24"/>
                      <a:pt x="45" y="24"/>
                      <a:pt x="46" y="23"/>
                    </a:cubicBezTo>
                    <a:cubicBezTo>
                      <a:pt x="46" y="26"/>
                      <a:pt x="46" y="28"/>
                      <a:pt x="46" y="33"/>
                    </a:cubicBezTo>
                    <a:cubicBezTo>
                      <a:pt x="46" y="32"/>
                      <a:pt x="48" y="32"/>
                      <a:pt x="49" y="32"/>
                    </a:cubicBezTo>
                    <a:cubicBezTo>
                      <a:pt x="49" y="34"/>
                      <a:pt x="46" y="35"/>
                      <a:pt x="46" y="36"/>
                    </a:cubicBezTo>
                    <a:cubicBezTo>
                      <a:pt x="46" y="37"/>
                      <a:pt x="48" y="39"/>
                      <a:pt x="48" y="41"/>
                    </a:cubicBezTo>
                    <a:cubicBezTo>
                      <a:pt x="51" y="41"/>
                      <a:pt x="50" y="40"/>
                      <a:pt x="52" y="39"/>
                    </a:cubicBezTo>
                    <a:cubicBezTo>
                      <a:pt x="52" y="42"/>
                      <a:pt x="54" y="42"/>
                      <a:pt x="54" y="45"/>
                    </a:cubicBezTo>
                    <a:cubicBezTo>
                      <a:pt x="54" y="48"/>
                      <a:pt x="52" y="52"/>
                      <a:pt x="49" y="52"/>
                    </a:cubicBezTo>
                    <a:cubicBezTo>
                      <a:pt x="47" y="52"/>
                      <a:pt x="47" y="49"/>
                      <a:pt x="47" y="48"/>
                    </a:cubicBezTo>
                    <a:cubicBezTo>
                      <a:pt x="46" y="48"/>
                      <a:pt x="45" y="48"/>
                      <a:pt x="44" y="48"/>
                    </a:cubicBezTo>
                    <a:cubicBezTo>
                      <a:pt x="42" y="48"/>
                      <a:pt x="44" y="42"/>
                      <a:pt x="41" y="40"/>
                    </a:cubicBezTo>
                    <a:cubicBezTo>
                      <a:pt x="39" y="43"/>
                      <a:pt x="37" y="48"/>
                      <a:pt x="33" y="48"/>
                    </a:cubicBezTo>
                    <a:cubicBezTo>
                      <a:pt x="33" y="48"/>
                      <a:pt x="31" y="48"/>
                      <a:pt x="31" y="48"/>
                    </a:cubicBezTo>
                    <a:cubicBezTo>
                      <a:pt x="31" y="45"/>
                      <a:pt x="34" y="45"/>
                      <a:pt x="35" y="43"/>
                    </a:cubicBezTo>
                    <a:cubicBezTo>
                      <a:pt x="32" y="43"/>
                      <a:pt x="28" y="45"/>
                      <a:pt x="26" y="42"/>
                    </a:cubicBezTo>
                    <a:cubicBezTo>
                      <a:pt x="24" y="43"/>
                      <a:pt x="23" y="43"/>
                      <a:pt x="21" y="43"/>
                    </a:cubicBezTo>
                    <a:cubicBezTo>
                      <a:pt x="17" y="43"/>
                      <a:pt x="15" y="41"/>
                      <a:pt x="12" y="41"/>
                    </a:cubicBezTo>
                    <a:cubicBezTo>
                      <a:pt x="8" y="41"/>
                      <a:pt x="7" y="43"/>
                      <a:pt x="3" y="43"/>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94" name="Google Shape;1394;p69"/>
              <p:cNvSpPr/>
              <p:nvPr/>
            </p:nvSpPr>
            <p:spPr>
              <a:xfrm>
                <a:off x="2043076" y="2427639"/>
                <a:ext cx="801764" cy="537813"/>
              </a:xfrm>
              <a:custGeom>
                <a:rect b="b" l="l" r="r" t="t"/>
                <a:pathLst>
                  <a:path extrusionOk="0" h="220" w="328">
                    <a:moveTo>
                      <a:pt x="162" y="60"/>
                    </a:moveTo>
                    <a:cubicBezTo>
                      <a:pt x="162" y="62"/>
                      <a:pt x="163" y="63"/>
                      <a:pt x="163" y="64"/>
                    </a:cubicBezTo>
                    <a:cubicBezTo>
                      <a:pt x="163" y="70"/>
                      <a:pt x="161" y="72"/>
                      <a:pt x="160" y="76"/>
                    </a:cubicBezTo>
                    <a:cubicBezTo>
                      <a:pt x="160" y="92"/>
                      <a:pt x="160" y="92"/>
                      <a:pt x="160" y="92"/>
                    </a:cubicBezTo>
                    <a:cubicBezTo>
                      <a:pt x="160" y="94"/>
                      <a:pt x="162" y="97"/>
                      <a:pt x="162" y="98"/>
                    </a:cubicBezTo>
                    <a:cubicBezTo>
                      <a:pt x="164" y="100"/>
                      <a:pt x="162" y="102"/>
                      <a:pt x="163" y="105"/>
                    </a:cubicBezTo>
                    <a:cubicBezTo>
                      <a:pt x="164" y="107"/>
                      <a:pt x="168" y="111"/>
                      <a:pt x="170" y="113"/>
                    </a:cubicBezTo>
                    <a:cubicBezTo>
                      <a:pt x="175" y="118"/>
                      <a:pt x="175" y="123"/>
                      <a:pt x="183" y="125"/>
                    </a:cubicBezTo>
                    <a:cubicBezTo>
                      <a:pt x="185" y="126"/>
                      <a:pt x="185" y="129"/>
                      <a:pt x="188" y="129"/>
                    </a:cubicBezTo>
                    <a:cubicBezTo>
                      <a:pt x="193" y="129"/>
                      <a:pt x="198" y="125"/>
                      <a:pt x="203" y="125"/>
                    </a:cubicBezTo>
                    <a:cubicBezTo>
                      <a:pt x="207" y="125"/>
                      <a:pt x="208" y="126"/>
                      <a:pt x="209" y="126"/>
                    </a:cubicBezTo>
                    <a:cubicBezTo>
                      <a:pt x="211" y="126"/>
                      <a:pt x="213" y="123"/>
                      <a:pt x="213" y="122"/>
                    </a:cubicBezTo>
                    <a:cubicBezTo>
                      <a:pt x="214" y="118"/>
                      <a:pt x="219" y="115"/>
                      <a:pt x="219" y="110"/>
                    </a:cubicBezTo>
                    <a:cubicBezTo>
                      <a:pt x="219" y="102"/>
                      <a:pt x="228" y="99"/>
                      <a:pt x="236" y="99"/>
                    </a:cubicBezTo>
                    <a:cubicBezTo>
                      <a:pt x="239" y="99"/>
                      <a:pt x="241" y="99"/>
                      <a:pt x="242" y="100"/>
                    </a:cubicBezTo>
                    <a:cubicBezTo>
                      <a:pt x="243" y="100"/>
                      <a:pt x="247" y="101"/>
                      <a:pt x="249" y="101"/>
                    </a:cubicBezTo>
                    <a:cubicBezTo>
                      <a:pt x="249" y="101"/>
                      <a:pt x="249" y="102"/>
                      <a:pt x="249" y="103"/>
                    </a:cubicBezTo>
                    <a:cubicBezTo>
                      <a:pt x="249" y="107"/>
                      <a:pt x="244" y="112"/>
                      <a:pt x="244" y="118"/>
                    </a:cubicBezTo>
                    <a:cubicBezTo>
                      <a:pt x="244" y="122"/>
                      <a:pt x="242" y="124"/>
                      <a:pt x="240" y="127"/>
                    </a:cubicBezTo>
                    <a:cubicBezTo>
                      <a:pt x="240" y="127"/>
                      <a:pt x="240" y="126"/>
                      <a:pt x="240" y="125"/>
                    </a:cubicBezTo>
                    <a:cubicBezTo>
                      <a:pt x="239" y="125"/>
                      <a:pt x="239" y="125"/>
                      <a:pt x="238" y="125"/>
                    </a:cubicBezTo>
                    <a:cubicBezTo>
                      <a:pt x="238" y="128"/>
                      <a:pt x="238" y="135"/>
                      <a:pt x="238" y="139"/>
                    </a:cubicBezTo>
                    <a:cubicBezTo>
                      <a:pt x="238" y="142"/>
                      <a:pt x="234" y="143"/>
                      <a:pt x="233" y="145"/>
                    </a:cubicBezTo>
                    <a:cubicBezTo>
                      <a:pt x="233" y="145"/>
                      <a:pt x="233" y="146"/>
                      <a:pt x="233" y="146"/>
                    </a:cubicBezTo>
                    <a:cubicBezTo>
                      <a:pt x="233" y="148"/>
                      <a:pt x="234" y="149"/>
                      <a:pt x="236" y="149"/>
                    </a:cubicBezTo>
                    <a:cubicBezTo>
                      <a:pt x="246" y="149"/>
                      <a:pt x="253" y="148"/>
                      <a:pt x="263" y="148"/>
                    </a:cubicBezTo>
                    <a:cubicBezTo>
                      <a:pt x="270" y="148"/>
                      <a:pt x="272" y="152"/>
                      <a:pt x="277" y="154"/>
                    </a:cubicBezTo>
                    <a:cubicBezTo>
                      <a:pt x="277" y="155"/>
                      <a:pt x="277" y="156"/>
                      <a:pt x="277" y="158"/>
                    </a:cubicBezTo>
                    <a:cubicBezTo>
                      <a:pt x="277" y="161"/>
                      <a:pt x="277" y="168"/>
                      <a:pt x="275" y="171"/>
                    </a:cubicBezTo>
                    <a:cubicBezTo>
                      <a:pt x="275" y="177"/>
                      <a:pt x="275" y="183"/>
                      <a:pt x="275" y="188"/>
                    </a:cubicBezTo>
                    <a:cubicBezTo>
                      <a:pt x="275" y="194"/>
                      <a:pt x="281" y="197"/>
                      <a:pt x="286" y="199"/>
                    </a:cubicBezTo>
                    <a:cubicBezTo>
                      <a:pt x="289" y="201"/>
                      <a:pt x="289" y="206"/>
                      <a:pt x="294" y="206"/>
                    </a:cubicBezTo>
                    <a:cubicBezTo>
                      <a:pt x="301" y="206"/>
                      <a:pt x="305" y="200"/>
                      <a:pt x="312" y="200"/>
                    </a:cubicBezTo>
                    <a:cubicBezTo>
                      <a:pt x="320" y="200"/>
                      <a:pt x="324" y="206"/>
                      <a:pt x="328" y="210"/>
                    </a:cubicBezTo>
                    <a:cubicBezTo>
                      <a:pt x="328" y="210"/>
                      <a:pt x="322" y="217"/>
                      <a:pt x="321" y="216"/>
                    </a:cubicBezTo>
                    <a:cubicBezTo>
                      <a:pt x="320" y="216"/>
                      <a:pt x="318" y="215"/>
                      <a:pt x="318" y="214"/>
                    </a:cubicBezTo>
                    <a:cubicBezTo>
                      <a:pt x="318" y="213"/>
                      <a:pt x="319" y="212"/>
                      <a:pt x="319" y="211"/>
                    </a:cubicBezTo>
                    <a:cubicBezTo>
                      <a:pt x="316" y="210"/>
                      <a:pt x="315" y="206"/>
                      <a:pt x="312" y="206"/>
                    </a:cubicBezTo>
                    <a:cubicBezTo>
                      <a:pt x="310" y="206"/>
                      <a:pt x="302" y="212"/>
                      <a:pt x="302" y="214"/>
                    </a:cubicBezTo>
                    <a:cubicBezTo>
                      <a:pt x="302" y="215"/>
                      <a:pt x="304" y="216"/>
                      <a:pt x="304" y="216"/>
                    </a:cubicBezTo>
                    <a:cubicBezTo>
                      <a:pt x="304" y="219"/>
                      <a:pt x="302" y="220"/>
                      <a:pt x="300" y="220"/>
                    </a:cubicBezTo>
                    <a:cubicBezTo>
                      <a:pt x="296" y="220"/>
                      <a:pt x="293" y="215"/>
                      <a:pt x="290" y="213"/>
                    </a:cubicBezTo>
                    <a:cubicBezTo>
                      <a:pt x="288" y="211"/>
                      <a:pt x="284" y="212"/>
                      <a:pt x="282" y="212"/>
                    </a:cubicBezTo>
                    <a:cubicBezTo>
                      <a:pt x="281" y="212"/>
                      <a:pt x="280" y="211"/>
                      <a:pt x="280" y="211"/>
                    </a:cubicBezTo>
                    <a:cubicBezTo>
                      <a:pt x="276" y="210"/>
                      <a:pt x="276" y="207"/>
                      <a:pt x="275" y="205"/>
                    </a:cubicBezTo>
                    <a:cubicBezTo>
                      <a:pt x="274" y="203"/>
                      <a:pt x="265" y="197"/>
                      <a:pt x="264" y="197"/>
                    </a:cubicBezTo>
                    <a:cubicBezTo>
                      <a:pt x="264" y="198"/>
                      <a:pt x="264" y="199"/>
                      <a:pt x="264" y="200"/>
                    </a:cubicBezTo>
                    <a:cubicBezTo>
                      <a:pt x="261" y="200"/>
                      <a:pt x="261" y="200"/>
                      <a:pt x="261" y="200"/>
                    </a:cubicBezTo>
                    <a:cubicBezTo>
                      <a:pt x="257" y="197"/>
                      <a:pt x="260" y="193"/>
                      <a:pt x="259" y="188"/>
                    </a:cubicBezTo>
                    <a:cubicBezTo>
                      <a:pt x="258" y="185"/>
                      <a:pt x="256" y="185"/>
                      <a:pt x="255" y="183"/>
                    </a:cubicBezTo>
                    <a:cubicBezTo>
                      <a:pt x="250" y="179"/>
                      <a:pt x="245" y="176"/>
                      <a:pt x="244" y="169"/>
                    </a:cubicBezTo>
                    <a:cubicBezTo>
                      <a:pt x="243" y="169"/>
                      <a:pt x="242" y="169"/>
                      <a:pt x="242" y="169"/>
                    </a:cubicBezTo>
                    <a:cubicBezTo>
                      <a:pt x="240" y="169"/>
                      <a:pt x="238" y="171"/>
                      <a:pt x="236" y="171"/>
                    </a:cubicBezTo>
                    <a:cubicBezTo>
                      <a:pt x="231" y="171"/>
                      <a:pt x="228" y="168"/>
                      <a:pt x="224" y="166"/>
                    </a:cubicBezTo>
                    <a:cubicBezTo>
                      <a:pt x="219" y="163"/>
                      <a:pt x="215" y="165"/>
                      <a:pt x="209" y="162"/>
                    </a:cubicBezTo>
                    <a:cubicBezTo>
                      <a:pt x="200" y="158"/>
                      <a:pt x="199" y="151"/>
                      <a:pt x="191" y="147"/>
                    </a:cubicBezTo>
                    <a:cubicBezTo>
                      <a:pt x="190" y="147"/>
                      <a:pt x="190" y="147"/>
                      <a:pt x="190" y="147"/>
                    </a:cubicBezTo>
                    <a:cubicBezTo>
                      <a:pt x="187" y="146"/>
                      <a:pt x="186" y="145"/>
                      <a:pt x="183" y="145"/>
                    </a:cubicBezTo>
                    <a:cubicBezTo>
                      <a:pt x="178" y="145"/>
                      <a:pt x="177" y="151"/>
                      <a:pt x="172" y="151"/>
                    </a:cubicBezTo>
                    <a:cubicBezTo>
                      <a:pt x="170" y="151"/>
                      <a:pt x="168" y="149"/>
                      <a:pt x="167" y="148"/>
                    </a:cubicBezTo>
                    <a:cubicBezTo>
                      <a:pt x="164" y="147"/>
                      <a:pt x="162" y="148"/>
                      <a:pt x="160" y="148"/>
                    </a:cubicBezTo>
                    <a:cubicBezTo>
                      <a:pt x="157" y="148"/>
                      <a:pt x="147" y="141"/>
                      <a:pt x="144" y="139"/>
                    </a:cubicBezTo>
                    <a:cubicBezTo>
                      <a:pt x="141" y="138"/>
                      <a:pt x="139" y="140"/>
                      <a:pt x="136" y="139"/>
                    </a:cubicBezTo>
                    <a:cubicBezTo>
                      <a:pt x="132" y="138"/>
                      <a:pt x="131" y="134"/>
                      <a:pt x="127" y="132"/>
                    </a:cubicBezTo>
                    <a:cubicBezTo>
                      <a:pt x="123" y="130"/>
                      <a:pt x="121" y="131"/>
                      <a:pt x="117" y="129"/>
                    </a:cubicBezTo>
                    <a:cubicBezTo>
                      <a:pt x="116" y="128"/>
                      <a:pt x="115" y="128"/>
                      <a:pt x="114" y="127"/>
                    </a:cubicBezTo>
                    <a:cubicBezTo>
                      <a:pt x="111" y="124"/>
                      <a:pt x="102" y="122"/>
                      <a:pt x="101" y="118"/>
                    </a:cubicBezTo>
                    <a:cubicBezTo>
                      <a:pt x="98" y="118"/>
                      <a:pt x="97" y="115"/>
                      <a:pt x="97" y="112"/>
                    </a:cubicBezTo>
                    <a:cubicBezTo>
                      <a:pt x="97" y="109"/>
                      <a:pt x="100" y="107"/>
                      <a:pt x="100" y="104"/>
                    </a:cubicBezTo>
                    <a:cubicBezTo>
                      <a:pt x="100" y="101"/>
                      <a:pt x="97" y="100"/>
                      <a:pt x="97" y="98"/>
                    </a:cubicBezTo>
                    <a:cubicBezTo>
                      <a:pt x="93" y="87"/>
                      <a:pt x="84" y="79"/>
                      <a:pt x="77" y="73"/>
                    </a:cubicBezTo>
                    <a:cubicBezTo>
                      <a:pt x="74" y="70"/>
                      <a:pt x="70" y="69"/>
                      <a:pt x="67" y="66"/>
                    </a:cubicBezTo>
                    <a:cubicBezTo>
                      <a:pt x="65" y="64"/>
                      <a:pt x="67" y="61"/>
                      <a:pt x="65" y="57"/>
                    </a:cubicBezTo>
                    <a:cubicBezTo>
                      <a:pt x="63" y="52"/>
                      <a:pt x="54" y="52"/>
                      <a:pt x="54" y="45"/>
                    </a:cubicBezTo>
                    <a:cubicBezTo>
                      <a:pt x="51" y="44"/>
                      <a:pt x="51" y="44"/>
                      <a:pt x="51" y="45"/>
                    </a:cubicBezTo>
                    <a:cubicBezTo>
                      <a:pt x="47" y="41"/>
                      <a:pt x="44" y="38"/>
                      <a:pt x="41" y="35"/>
                    </a:cubicBezTo>
                    <a:cubicBezTo>
                      <a:pt x="38" y="32"/>
                      <a:pt x="39" y="27"/>
                      <a:pt x="36" y="25"/>
                    </a:cubicBezTo>
                    <a:cubicBezTo>
                      <a:pt x="34" y="22"/>
                      <a:pt x="34" y="16"/>
                      <a:pt x="32" y="15"/>
                    </a:cubicBezTo>
                    <a:cubicBezTo>
                      <a:pt x="27" y="12"/>
                      <a:pt x="23" y="13"/>
                      <a:pt x="19" y="9"/>
                    </a:cubicBezTo>
                    <a:cubicBezTo>
                      <a:pt x="18" y="10"/>
                      <a:pt x="18" y="12"/>
                      <a:pt x="18" y="13"/>
                    </a:cubicBezTo>
                    <a:cubicBezTo>
                      <a:pt x="18" y="19"/>
                      <a:pt x="21" y="22"/>
                      <a:pt x="24" y="27"/>
                    </a:cubicBezTo>
                    <a:cubicBezTo>
                      <a:pt x="26" y="32"/>
                      <a:pt x="29" y="32"/>
                      <a:pt x="32" y="35"/>
                    </a:cubicBezTo>
                    <a:cubicBezTo>
                      <a:pt x="36" y="39"/>
                      <a:pt x="37" y="41"/>
                      <a:pt x="38" y="46"/>
                    </a:cubicBezTo>
                    <a:cubicBezTo>
                      <a:pt x="40" y="53"/>
                      <a:pt x="46" y="56"/>
                      <a:pt x="48" y="62"/>
                    </a:cubicBezTo>
                    <a:cubicBezTo>
                      <a:pt x="50" y="69"/>
                      <a:pt x="52" y="76"/>
                      <a:pt x="57" y="80"/>
                    </a:cubicBezTo>
                    <a:cubicBezTo>
                      <a:pt x="59" y="78"/>
                      <a:pt x="63" y="82"/>
                      <a:pt x="63" y="85"/>
                    </a:cubicBezTo>
                    <a:cubicBezTo>
                      <a:pt x="63" y="86"/>
                      <a:pt x="62" y="89"/>
                      <a:pt x="61" y="89"/>
                    </a:cubicBezTo>
                    <a:cubicBezTo>
                      <a:pt x="60" y="89"/>
                      <a:pt x="56" y="84"/>
                      <a:pt x="56" y="83"/>
                    </a:cubicBezTo>
                    <a:cubicBezTo>
                      <a:pt x="51" y="83"/>
                      <a:pt x="48" y="76"/>
                      <a:pt x="45" y="74"/>
                    </a:cubicBezTo>
                    <a:cubicBezTo>
                      <a:pt x="43" y="73"/>
                      <a:pt x="43" y="73"/>
                      <a:pt x="42" y="72"/>
                    </a:cubicBezTo>
                    <a:cubicBezTo>
                      <a:pt x="42" y="64"/>
                      <a:pt x="42" y="64"/>
                      <a:pt x="42" y="64"/>
                    </a:cubicBezTo>
                    <a:cubicBezTo>
                      <a:pt x="39" y="61"/>
                      <a:pt x="37" y="58"/>
                      <a:pt x="34" y="55"/>
                    </a:cubicBezTo>
                    <a:cubicBezTo>
                      <a:pt x="30" y="51"/>
                      <a:pt x="24" y="52"/>
                      <a:pt x="21" y="47"/>
                    </a:cubicBezTo>
                    <a:cubicBezTo>
                      <a:pt x="22" y="47"/>
                      <a:pt x="29" y="48"/>
                      <a:pt x="26" y="45"/>
                    </a:cubicBezTo>
                    <a:cubicBezTo>
                      <a:pt x="22" y="39"/>
                      <a:pt x="17" y="33"/>
                      <a:pt x="12" y="29"/>
                    </a:cubicBezTo>
                    <a:cubicBezTo>
                      <a:pt x="9" y="27"/>
                      <a:pt x="9" y="19"/>
                      <a:pt x="7" y="16"/>
                    </a:cubicBezTo>
                    <a:cubicBezTo>
                      <a:pt x="5" y="11"/>
                      <a:pt x="2" y="9"/>
                      <a:pt x="0" y="2"/>
                    </a:cubicBezTo>
                    <a:cubicBezTo>
                      <a:pt x="0" y="0"/>
                      <a:pt x="0" y="0"/>
                      <a:pt x="0" y="0"/>
                    </a:cubicBezTo>
                    <a:cubicBezTo>
                      <a:pt x="19" y="0"/>
                      <a:pt x="19" y="0"/>
                      <a:pt x="19" y="0"/>
                    </a:cubicBezTo>
                    <a:cubicBezTo>
                      <a:pt x="50" y="10"/>
                      <a:pt x="50" y="10"/>
                      <a:pt x="50" y="10"/>
                    </a:cubicBezTo>
                    <a:cubicBezTo>
                      <a:pt x="73" y="10"/>
                      <a:pt x="73" y="10"/>
                      <a:pt x="73" y="10"/>
                    </a:cubicBezTo>
                    <a:cubicBezTo>
                      <a:pt x="73" y="7"/>
                      <a:pt x="73" y="7"/>
                      <a:pt x="73" y="7"/>
                    </a:cubicBezTo>
                    <a:cubicBezTo>
                      <a:pt x="79" y="7"/>
                      <a:pt x="79" y="7"/>
                      <a:pt x="79" y="7"/>
                    </a:cubicBezTo>
                    <a:cubicBezTo>
                      <a:pt x="89" y="10"/>
                      <a:pt x="94" y="11"/>
                      <a:pt x="99" y="19"/>
                    </a:cubicBezTo>
                    <a:cubicBezTo>
                      <a:pt x="102" y="23"/>
                      <a:pt x="106" y="33"/>
                      <a:pt x="112" y="33"/>
                    </a:cubicBezTo>
                    <a:cubicBezTo>
                      <a:pt x="118" y="33"/>
                      <a:pt x="116" y="25"/>
                      <a:pt x="122" y="25"/>
                    </a:cubicBezTo>
                    <a:cubicBezTo>
                      <a:pt x="139" y="25"/>
                      <a:pt x="139" y="46"/>
                      <a:pt x="148" y="55"/>
                    </a:cubicBezTo>
                    <a:cubicBezTo>
                      <a:pt x="150" y="57"/>
                      <a:pt x="158" y="59"/>
                      <a:pt x="162" y="59"/>
                    </a:cubicBezTo>
                    <a:cubicBezTo>
                      <a:pt x="162" y="58"/>
                      <a:pt x="161" y="57"/>
                      <a:pt x="161" y="56"/>
                    </a:cubicBezTo>
                    <a:cubicBezTo>
                      <a:pt x="161" y="56"/>
                      <a:pt x="161" y="56"/>
                      <a:pt x="161" y="56"/>
                    </a:cubicBezTo>
                    <a:lnTo>
                      <a:pt x="162" y="60"/>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95" name="Google Shape;1395;p69"/>
              <p:cNvSpPr/>
              <p:nvPr/>
            </p:nvSpPr>
            <p:spPr>
              <a:xfrm>
                <a:off x="2746942" y="1925763"/>
                <a:ext cx="24784" cy="12392"/>
              </a:xfrm>
              <a:custGeom>
                <a:rect b="b" l="l" r="r" t="t"/>
                <a:pathLst>
                  <a:path extrusionOk="0" h="5" w="10">
                    <a:moveTo>
                      <a:pt x="0" y="0"/>
                    </a:moveTo>
                    <a:cubicBezTo>
                      <a:pt x="5" y="0"/>
                      <a:pt x="10" y="1"/>
                      <a:pt x="10" y="5"/>
                    </a:cubicBezTo>
                    <a:cubicBezTo>
                      <a:pt x="10" y="5"/>
                      <a:pt x="9" y="5"/>
                      <a:pt x="8" y="5"/>
                    </a:cubicBezTo>
                    <a:cubicBezTo>
                      <a:pt x="6" y="5"/>
                      <a:pt x="2" y="4"/>
                      <a:pt x="0" y="2"/>
                    </a:cubicBezTo>
                    <a:cubicBezTo>
                      <a:pt x="0" y="2"/>
                      <a:pt x="0" y="1"/>
                      <a:pt x="0"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96" name="Google Shape;1396;p69"/>
              <p:cNvSpPr/>
              <p:nvPr/>
            </p:nvSpPr>
            <p:spPr>
              <a:xfrm>
                <a:off x="1820019" y="1991440"/>
                <a:ext cx="92940" cy="60721"/>
              </a:xfrm>
              <a:custGeom>
                <a:rect b="b" l="l" r="r" t="t"/>
                <a:pathLst>
                  <a:path extrusionOk="0" h="25" w="38">
                    <a:moveTo>
                      <a:pt x="0" y="2"/>
                    </a:moveTo>
                    <a:cubicBezTo>
                      <a:pt x="1" y="1"/>
                      <a:pt x="3" y="0"/>
                      <a:pt x="4" y="0"/>
                    </a:cubicBezTo>
                    <a:cubicBezTo>
                      <a:pt x="7" y="0"/>
                      <a:pt x="10" y="4"/>
                      <a:pt x="12" y="4"/>
                    </a:cubicBezTo>
                    <a:cubicBezTo>
                      <a:pt x="24" y="8"/>
                      <a:pt x="31" y="15"/>
                      <a:pt x="38" y="23"/>
                    </a:cubicBezTo>
                    <a:cubicBezTo>
                      <a:pt x="38" y="25"/>
                      <a:pt x="38" y="25"/>
                      <a:pt x="38" y="25"/>
                    </a:cubicBezTo>
                    <a:cubicBezTo>
                      <a:pt x="38" y="25"/>
                      <a:pt x="37" y="25"/>
                      <a:pt x="36" y="25"/>
                    </a:cubicBezTo>
                    <a:cubicBezTo>
                      <a:pt x="29" y="25"/>
                      <a:pt x="19" y="18"/>
                      <a:pt x="15" y="15"/>
                    </a:cubicBezTo>
                    <a:cubicBezTo>
                      <a:pt x="15" y="13"/>
                      <a:pt x="17" y="13"/>
                      <a:pt x="18" y="12"/>
                    </a:cubicBezTo>
                    <a:cubicBezTo>
                      <a:pt x="12" y="12"/>
                      <a:pt x="4" y="9"/>
                      <a:pt x="3" y="6"/>
                    </a:cubicBezTo>
                    <a:cubicBezTo>
                      <a:pt x="4" y="5"/>
                      <a:pt x="5" y="4"/>
                      <a:pt x="5" y="3"/>
                    </a:cubicBezTo>
                    <a:cubicBezTo>
                      <a:pt x="4" y="3"/>
                      <a:pt x="1" y="2"/>
                      <a:pt x="1" y="2"/>
                    </a:cubicBezTo>
                    <a:lnTo>
                      <a:pt x="0" y="2"/>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97" name="Google Shape;1397;p69"/>
              <p:cNvSpPr/>
              <p:nvPr/>
            </p:nvSpPr>
            <p:spPr>
              <a:xfrm>
                <a:off x="1727079" y="1903457"/>
                <a:ext cx="32219" cy="48329"/>
              </a:xfrm>
              <a:custGeom>
                <a:rect b="b" l="l" r="r" t="t"/>
                <a:pathLst>
                  <a:path extrusionOk="0" h="20" w="13">
                    <a:moveTo>
                      <a:pt x="3" y="8"/>
                    </a:moveTo>
                    <a:cubicBezTo>
                      <a:pt x="2" y="8"/>
                      <a:pt x="1" y="4"/>
                      <a:pt x="0" y="3"/>
                    </a:cubicBezTo>
                    <a:cubicBezTo>
                      <a:pt x="0" y="0"/>
                      <a:pt x="0" y="0"/>
                      <a:pt x="0" y="0"/>
                    </a:cubicBezTo>
                    <a:cubicBezTo>
                      <a:pt x="2" y="0"/>
                      <a:pt x="4" y="2"/>
                      <a:pt x="6" y="2"/>
                    </a:cubicBezTo>
                    <a:cubicBezTo>
                      <a:pt x="6" y="3"/>
                      <a:pt x="3" y="6"/>
                      <a:pt x="4" y="6"/>
                    </a:cubicBezTo>
                    <a:cubicBezTo>
                      <a:pt x="6" y="6"/>
                      <a:pt x="8" y="3"/>
                      <a:pt x="8" y="2"/>
                    </a:cubicBezTo>
                    <a:cubicBezTo>
                      <a:pt x="9" y="4"/>
                      <a:pt x="8" y="5"/>
                      <a:pt x="8" y="8"/>
                    </a:cubicBezTo>
                    <a:cubicBezTo>
                      <a:pt x="8" y="10"/>
                      <a:pt x="10" y="10"/>
                      <a:pt x="10" y="12"/>
                    </a:cubicBezTo>
                    <a:cubicBezTo>
                      <a:pt x="10" y="13"/>
                      <a:pt x="8" y="13"/>
                      <a:pt x="8" y="15"/>
                    </a:cubicBezTo>
                    <a:cubicBezTo>
                      <a:pt x="8" y="16"/>
                      <a:pt x="13" y="20"/>
                      <a:pt x="10" y="20"/>
                    </a:cubicBezTo>
                    <a:cubicBezTo>
                      <a:pt x="8" y="20"/>
                      <a:pt x="6" y="17"/>
                      <a:pt x="6" y="15"/>
                    </a:cubicBezTo>
                    <a:cubicBezTo>
                      <a:pt x="6" y="13"/>
                      <a:pt x="8" y="12"/>
                      <a:pt x="8" y="11"/>
                    </a:cubicBezTo>
                    <a:cubicBezTo>
                      <a:pt x="5" y="11"/>
                      <a:pt x="5" y="8"/>
                      <a:pt x="3" y="8"/>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98" name="Google Shape;1398;p69"/>
              <p:cNvSpPr/>
              <p:nvPr/>
            </p:nvSpPr>
            <p:spPr>
              <a:xfrm>
                <a:off x="1297076" y="1798125"/>
                <a:ext cx="42133" cy="27262"/>
              </a:xfrm>
              <a:custGeom>
                <a:rect b="b" l="l" r="r" t="t"/>
                <a:pathLst>
                  <a:path extrusionOk="0" h="11" w="17">
                    <a:moveTo>
                      <a:pt x="14" y="0"/>
                    </a:moveTo>
                    <a:cubicBezTo>
                      <a:pt x="16" y="0"/>
                      <a:pt x="16" y="0"/>
                      <a:pt x="17" y="0"/>
                    </a:cubicBezTo>
                    <a:cubicBezTo>
                      <a:pt x="17" y="3"/>
                      <a:pt x="17" y="3"/>
                      <a:pt x="17" y="3"/>
                    </a:cubicBezTo>
                    <a:cubicBezTo>
                      <a:pt x="12" y="6"/>
                      <a:pt x="11" y="8"/>
                      <a:pt x="6" y="11"/>
                    </a:cubicBezTo>
                    <a:cubicBezTo>
                      <a:pt x="4" y="9"/>
                      <a:pt x="2" y="9"/>
                      <a:pt x="0" y="8"/>
                    </a:cubicBezTo>
                    <a:cubicBezTo>
                      <a:pt x="0" y="4"/>
                      <a:pt x="0" y="4"/>
                      <a:pt x="0" y="4"/>
                    </a:cubicBezTo>
                    <a:cubicBezTo>
                      <a:pt x="5" y="3"/>
                      <a:pt x="9" y="0"/>
                      <a:pt x="14"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399" name="Google Shape;1399;p69"/>
              <p:cNvSpPr/>
              <p:nvPr/>
            </p:nvSpPr>
            <p:spPr>
              <a:xfrm>
                <a:off x="3098875" y="2008789"/>
                <a:ext cx="52046" cy="24784"/>
              </a:xfrm>
              <a:custGeom>
                <a:rect b="b" l="l" r="r" t="t"/>
                <a:pathLst>
                  <a:path extrusionOk="0" h="10" w="21">
                    <a:moveTo>
                      <a:pt x="17" y="10"/>
                    </a:moveTo>
                    <a:cubicBezTo>
                      <a:pt x="19" y="10"/>
                      <a:pt x="20" y="10"/>
                      <a:pt x="21" y="9"/>
                    </a:cubicBezTo>
                    <a:cubicBezTo>
                      <a:pt x="15" y="5"/>
                      <a:pt x="9" y="0"/>
                      <a:pt x="0" y="2"/>
                    </a:cubicBezTo>
                    <a:cubicBezTo>
                      <a:pt x="4" y="4"/>
                      <a:pt x="12" y="10"/>
                      <a:pt x="17" y="1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400" name="Google Shape;1400;p69"/>
              <p:cNvSpPr/>
              <p:nvPr/>
            </p:nvSpPr>
            <p:spPr>
              <a:xfrm>
                <a:off x="3103832" y="2089338"/>
                <a:ext cx="39654" cy="22306"/>
              </a:xfrm>
              <a:custGeom>
                <a:rect b="b" l="l" r="r" t="t"/>
                <a:pathLst>
                  <a:path extrusionOk="0" h="9" w="16">
                    <a:moveTo>
                      <a:pt x="1" y="0"/>
                    </a:moveTo>
                    <a:cubicBezTo>
                      <a:pt x="2" y="3"/>
                      <a:pt x="5" y="4"/>
                      <a:pt x="7" y="4"/>
                    </a:cubicBezTo>
                    <a:cubicBezTo>
                      <a:pt x="16" y="4"/>
                      <a:pt x="16" y="4"/>
                      <a:pt x="16" y="4"/>
                    </a:cubicBezTo>
                    <a:cubicBezTo>
                      <a:pt x="16" y="5"/>
                      <a:pt x="16" y="6"/>
                      <a:pt x="16" y="6"/>
                    </a:cubicBezTo>
                    <a:cubicBezTo>
                      <a:pt x="16" y="8"/>
                      <a:pt x="13" y="9"/>
                      <a:pt x="13" y="9"/>
                    </a:cubicBezTo>
                    <a:cubicBezTo>
                      <a:pt x="11" y="9"/>
                      <a:pt x="0" y="4"/>
                      <a:pt x="0" y="2"/>
                    </a:cubicBezTo>
                    <a:cubicBezTo>
                      <a:pt x="0" y="1"/>
                      <a:pt x="0" y="0"/>
                      <a:pt x="1" y="0"/>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401" name="Google Shape;1401;p69"/>
              <p:cNvSpPr/>
              <p:nvPr/>
            </p:nvSpPr>
            <p:spPr>
              <a:xfrm>
                <a:off x="3160835" y="2089338"/>
                <a:ext cx="27262" cy="32219"/>
              </a:xfrm>
              <a:custGeom>
                <a:rect b="b" l="l" r="r" t="t"/>
                <a:pathLst>
                  <a:path extrusionOk="0" h="13" w="11">
                    <a:moveTo>
                      <a:pt x="11" y="7"/>
                    </a:moveTo>
                    <a:cubicBezTo>
                      <a:pt x="11" y="8"/>
                      <a:pt x="11" y="9"/>
                      <a:pt x="11" y="9"/>
                    </a:cubicBezTo>
                    <a:cubicBezTo>
                      <a:pt x="11" y="11"/>
                      <a:pt x="8" y="13"/>
                      <a:pt x="5" y="13"/>
                    </a:cubicBezTo>
                    <a:cubicBezTo>
                      <a:pt x="2" y="13"/>
                      <a:pt x="0" y="12"/>
                      <a:pt x="0" y="10"/>
                    </a:cubicBezTo>
                    <a:cubicBezTo>
                      <a:pt x="0" y="8"/>
                      <a:pt x="4" y="1"/>
                      <a:pt x="7" y="0"/>
                    </a:cubicBezTo>
                    <a:cubicBezTo>
                      <a:pt x="7" y="1"/>
                      <a:pt x="9" y="2"/>
                      <a:pt x="9" y="3"/>
                    </a:cubicBezTo>
                    <a:cubicBezTo>
                      <a:pt x="9" y="6"/>
                      <a:pt x="4" y="7"/>
                      <a:pt x="11" y="7"/>
                    </a:cubicBez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sp>
            <p:nvSpPr>
              <p:cNvPr id="1402" name="Google Shape;1402;p69"/>
              <p:cNvSpPr/>
              <p:nvPr/>
            </p:nvSpPr>
            <p:spPr>
              <a:xfrm>
                <a:off x="1047997" y="1722534"/>
                <a:ext cx="32219" cy="14870"/>
              </a:xfrm>
              <a:custGeom>
                <a:rect b="b" l="l" r="r" t="t"/>
                <a:pathLst>
                  <a:path extrusionOk="0" h="6" w="13">
                    <a:moveTo>
                      <a:pt x="4" y="3"/>
                    </a:moveTo>
                    <a:cubicBezTo>
                      <a:pt x="5" y="0"/>
                      <a:pt x="6" y="1"/>
                      <a:pt x="8" y="1"/>
                    </a:cubicBezTo>
                    <a:cubicBezTo>
                      <a:pt x="12" y="1"/>
                      <a:pt x="12" y="3"/>
                      <a:pt x="13" y="6"/>
                    </a:cubicBezTo>
                    <a:cubicBezTo>
                      <a:pt x="3" y="6"/>
                      <a:pt x="3" y="6"/>
                      <a:pt x="3" y="6"/>
                    </a:cubicBezTo>
                    <a:cubicBezTo>
                      <a:pt x="2" y="5"/>
                      <a:pt x="0" y="4"/>
                      <a:pt x="0" y="3"/>
                    </a:cubicBezTo>
                    <a:lnTo>
                      <a:pt x="4" y="3"/>
                    </a:lnTo>
                    <a:close/>
                  </a:path>
                </a:pathLst>
              </a:custGeom>
              <a:solidFill>
                <a:srgbClr val="D8D8D8"/>
              </a:solidFill>
              <a:ln cap="flat" cmpd="sng" w="9525">
                <a:solidFill>
                  <a:schemeClr val="lt1"/>
                </a:solidFill>
                <a:prstDash val="solid"/>
                <a:round/>
                <a:headEnd len="sm" w="sm" type="none"/>
                <a:tailEnd len="sm" w="sm" type="none"/>
              </a:ln>
            </p:spPr>
            <p:txBody>
              <a:bodyPr anchorCtr="0" anchor="t" bIns="60950" lIns="121900" spcFirstLastPara="1" rIns="121900" wrap="square" tIns="60950">
                <a:noAutofit/>
              </a:bodyPr>
              <a:lstStyle/>
              <a:p>
                <a:pPr indent="0" lvl="0" marL="0" marR="0" rtl="0" algn="l">
                  <a:spcBef>
                    <a:spcPts val="0"/>
                  </a:spcBef>
                  <a:spcAft>
                    <a:spcPts val="0"/>
                  </a:spcAft>
                  <a:buNone/>
                </a:pPr>
                <a:r>
                  <a:t/>
                </a:r>
                <a:endParaRPr sz="2400">
                  <a:solidFill>
                    <a:srgbClr val="000000"/>
                  </a:solidFill>
                  <a:latin typeface="Montserrat"/>
                  <a:ea typeface="Montserrat"/>
                  <a:cs typeface="Montserrat"/>
                  <a:sym typeface="Montserrat"/>
                </a:endParaRPr>
              </a:p>
            </p:txBody>
          </p:sp>
        </p:grpSp>
      </p:grpSp>
      <p:grpSp>
        <p:nvGrpSpPr>
          <p:cNvPr id="1403" name="Google Shape;1403;p69"/>
          <p:cNvGrpSpPr/>
          <p:nvPr/>
        </p:nvGrpSpPr>
        <p:grpSpPr>
          <a:xfrm>
            <a:off x="5128745" y="5578726"/>
            <a:ext cx="3377323" cy="2817420"/>
            <a:chOff x="3095537" y="2390095"/>
            <a:chExt cx="1256776" cy="1048424"/>
          </a:xfrm>
        </p:grpSpPr>
        <p:grpSp>
          <p:nvGrpSpPr>
            <p:cNvPr id="1404" name="Google Shape;1404;p69"/>
            <p:cNvGrpSpPr/>
            <p:nvPr/>
          </p:nvGrpSpPr>
          <p:grpSpPr>
            <a:xfrm>
              <a:off x="3095537" y="2390095"/>
              <a:ext cx="1256776" cy="1048424"/>
              <a:chOff x="3491523" y="2617012"/>
              <a:chExt cx="1416250" cy="577921"/>
            </a:xfrm>
          </p:grpSpPr>
          <p:sp>
            <p:nvSpPr>
              <p:cNvPr id="1405" name="Google Shape;1405;p69"/>
              <p:cNvSpPr/>
              <p:nvPr/>
            </p:nvSpPr>
            <p:spPr>
              <a:xfrm flipH="1" rot="10800000">
                <a:off x="4499891" y="3083102"/>
                <a:ext cx="407882" cy="111831"/>
              </a:xfrm>
              <a:prstGeom prst="rtTriangle">
                <a:avLst/>
              </a:prstGeom>
              <a:solidFill>
                <a:srgbClr val="EE123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1406" name="Google Shape;1406;p69"/>
              <p:cNvSpPr/>
              <p:nvPr/>
            </p:nvSpPr>
            <p:spPr>
              <a:xfrm>
                <a:off x="3491523" y="2617012"/>
                <a:ext cx="1409185" cy="465331"/>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800">
                  <a:solidFill>
                    <a:schemeClr val="lt1"/>
                  </a:solidFill>
                  <a:latin typeface="Montserrat"/>
                  <a:ea typeface="Montserrat"/>
                  <a:cs typeface="Montserrat"/>
                  <a:sym typeface="Montserrat"/>
                </a:endParaRPr>
              </a:p>
            </p:txBody>
          </p:sp>
        </p:grpSp>
        <p:sp>
          <p:nvSpPr>
            <p:cNvPr id="1407" name="Google Shape;1407;p69"/>
            <p:cNvSpPr/>
            <p:nvPr/>
          </p:nvSpPr>
          <p:spPr>
            <a:xfrm>
              <a:off x="3153503" y="2609474"/>
              <a:ext cx="1036502" cy="457335"/>
            </a:xfrm>
            <a:prstGeom prst="rect">
              <a:avLst/>
            </a:prstGeom>
            <a:noFill/>
            <a:ln>
              <a:noFill/>
            </a:ln>
          </p:spPr>
          <p:txBody>
            <a:bodyPr anchorCtr="0" anchor="t" bIns="45700" lIns="91425" spcFirstLastPara="1" rIns="91425" wrap="square" tIns="45700">
              <a:noAutofit/>
            </a:bodyPr>
            <a:lstStyle/>
            <a:p>
              <a:pPr indent="0" lvl="0" marL="0" marR="0" rtl="0" algn="r">
                <a:lnSpc>
                  <a:spcPct val="80000"/>
                </a:lnSpc>
                <a:spcBef>
                  <a:spcPts val="0"/>
                </a:spcBef>
                <a:spcAft>
                  <a:spcPts val="0"/>
                </a:spcAft>
                <a:buNone/>
              </a:pPr>
              <a:r>
                <a:rPr b="1" lang="en-US" sz="4800">
                  <a:solidFill>
                    <a:schemeClr val="lt1"/>
                  </a:solidFill>
                  <a:latin typeface="Montserrat"/>
                  <a:ea typeface="Montserrat"/>
                  <a:cs typeface="Montserrat"/>
                  <a:sym typeface="Montserrat"/>
                </a:rPr>
                <a:t>$26.6B</a:t>
              </a:r>
              <a:br>
                <a:rPr b="1" lang="en-US" sz="4800">
                  <a:solidFill>
                    <a:schemeClr val="lt1"/>
                  </a:solidFill>
                  <a:latin typeface="Montserrat"/>
                  <a:ea typeface="Montserrat"/>
                  <a:cs typeface="Montserrat"/>
                  <a:sym typeface="Montserrat"/>
                </a:rPr>
              </a:br>
              <a:r>
                <a:rPr b="1" lang="en-US" sz="4400">
                  <a:solidFill>
                    <a:schemeClr val="lt1"/>
                  </a:solidFill>
                  <a:latin typeface="Montserrat"/>
                  <a:ea typeface="Montserrat"/>
                  <a:cs typeface="Montserrat"/>
                  <a:sym typeface="Montserrat"/>
                </a:rPr>
                <a:t>USA</a:t>
              </a:r>
              <a:endParaRPr b="1" sz="4800">
                <a:solidFill>
                  <a:schemeClr val="lt1"/>
                </a:solidFill>
                <a:latin typeface="Montserrat"/>
                <a:ea typeface="Montserrat"/>
                <a:cs typeface="Montserrat"/>
                <a:sym typeface="Montserrat"/>
              </a:endParaRPr>
            </a:p>
          </p:txBody>
        </p:sp>
      </p:grpSp>
      <p:grpSp>
        <p:nvGrpSpPr>
          <p:cNvPr id="1408" name="Google Shape;1408;p69"/>
          <p:cNvGrpSpPr/>
          <p:nvPr/>
        </p:nvGrpSpPr>
        <p:grpSpPr>
          <a:xfrm>
            <a:off x="13658706" y="4569779"/>
            <a:ext cx="3404669" cy="2861551"/>
            <a:chOff x="3085361" y="2373676"/>
            <a:chExt cx="1266952" cy="1064846"/>
          </a:xfrm>
        </p:grpSpPr>
        <p:grpSp>
          <p:nvGrpSpPr>
            <p:cNvPr id="1409" name="Google Shape;1409;p69"/>
            <p:cNvGrpSpPr/>
            <p:nvPr/>
          </p:nvGrpSpPr>
          <p:grpSpPr>
            <a:xfrm>
              <a:off x="3085361" y="2373676"/>
              <a:ext cx="1266952" cy="1064846"/>
              <a:chOff x="3480056" y="2607960"/>
              <a:chExt cx="1427717" cy="586973"/>
            </a:xfrm>
          </p:grpSpPr>
          <p:sp>
            <p:nvSpPr>
              <p:cNvPr id="1410" name="Google Shape;1410;p69"/>
              <p:cNvSpPr/>
              <p:nvPr/>
            </p:nvSpPr>
            <p:spPr>
              <a:xfrm flipH="1" rot="10800000">
                <a:off x="4499891" y="3083102"/>
                <a:ext cx="407882" cy="111831"/>
              </a:xfrm>
              <a:prstGeom prst="rtTriangle">
                <a:avLst/>
              </a:prstGeom>
              <a:solidFill>
                <a:srgbClr val="09368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1411" name="Google Shape;1411;p69"/>
              <p:cNvSpPr/>
              <p:nvPr/>
            </p:nvSpPr>
            <p:spPr>
              <a:xfrm>
                <a:off x="3480056" y="2607960"/>
                <a:ext cx="1420651" cy="474383"/>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800">
                  <a:solidFill>
                    <a:schemeClr val="lt1"/>
                  </a:solidFill>
                  <a:latin typeface="Montserrat"/>
                  <a:ea typeface="Montserrat"/>
                  <a:cs typeface="Montserrat"/>
                  <a:sym typeface="Montserrat"/>
                </a:endParaRPr>
              </a:p>
            </p:txBody>
          </p:sp>
        </p:grpSp>
        <p:sp>
          <p:nvSpPr>
            <p:cNvPr id="1412" name="Google Shape;1412;p69"/>
            <p:cNvSpPr/>
            <p:nvPr/>
          </p:nvSpPr>
          <p:spPr>
            <a:xfrm>
              <a:off x="3200606" y="2561883"/>
              <a:ext cx="1036502" cy="457335"/>
            </a:xfrm>
            <a:prstGeom prst="rect">
              <a:avLst/>
            </a:prstGeom>
            <a:noFill/>
            <a:ln>
              <a:noFill/>
            </a:ln>
          </p:spPr>
          <p:txBody>
            <a:bodyPr anchorCtr="0" anchor="t" bIns="45700" lIns="91425" spcFirstLastPara="1" rIns="91425" wrap="square" tIns="45700">
              <a:noAutofit/>
            </a:bodyPr>
            <a:lstStyle/>
            <a:p>
              <a:pPr indent="0" lvl="0" marL="0" marR="0" rtl="0" algn="r">
                <a:lnSpc>
                  <a:spcPct val="80000"/>
                </a:lnSpc>
                <a:spcBef>
                  <a:spcPts val="0"/>
                </a:spcBef>
                <a:spcAft>
                  <a:spcPts val="0"/>
                </a:spcAft>
                <a:buNone/>
              </a:pPr>
              <a:r>
                <a:rPr b="1" lang="en-US" sz="4800">
                  <a:solidFill>
                    <a:schemeClr val="lt1"/>
                  </a:solidFill>
                  <a:latin typeface="Montserrat"/>
                  <a:ea typeface="Montserrat"/>
                  <a:cs typeface="Montserrat"/>
                  <a:sym typeface="Montserrat"/>
                </a:rPr>
                <a:t>$38.1B</a:t>
              </a:r>
              <a:br>
                <a:rPr b="1" lang="en-US" sz="4800">
                  <a:solidFill>
                    <a:schemeClr val="lt1"/>
                  </a:solidFill>
                  <a:latin typeface="Montserrat"/>
                  <a:ea typeface="Montserrat"/>
                  <a:cs typeface="Montserrat"/>
                  <a:sym typeface="Montserrat"/>
                </a:rPr>
              </a:br>
              <a:r>
                <a:rPr b="1" lang="en-US" sz="4400">
                  <a:solidFill>
                    <a:schemeClr val="lt1"/>
                  </a:solidFill>
                  <a:latin typeface="Montserrat"/>
                  <a:ea typeface="Montserrat"/>
                  <a:cs typeface="Montserrat"/>
                  <a:sym typeface="Montserrat"/>
                </a:rPr>
                <a:t>EUROPE</a:t>
              </a:r>
              <a:endParaRPr b="1" sz="4800">
                <a:solidFill>
                  <a:schemeClr val="lt1"/>
                </a:solidFill>
                <a:latin typeface="Montserrat"/>
                <a:ea typeface="Montserrat"/>
                <a:cs typeface="Montserrat"/>
                <a:sym typeface="Montserrat"/>
              </a:endParaRPr>
            </a:p>
          </p:txBody>
        </p:sp>
      </p:grpSp>
      <p:grpSp>
        <p:nvGrpSpPr>
          <p:cNvPr id="1413" name="Google Shape;1413;p69"/>
          <p:cNvGrpSpPr/>
          <p:nvPr/>
        </p:nvGrpSpPr>
        <p:grpSpPr>
          <a:xfrm>
            <a:off x="1155645" y="2796401"/>
            <a:ext cx="876300" cy="342900"/>
            <a:chOff x="19773900" y="-1752600"/>
            <a:chExt cx="876300" cy="342900"/>
          </a:xfrm>
        </p:grpSpPr>
        <p:sp>
          <p:nvSpPr>
            <p:cNvPr id="1414" name="Google Shape;1414;p69"/>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415" name="Google Shape;1415;p69"/>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416" name="Google Shape;1416;p69"/>
          <p:cNvSpPr/>
          <p:nvPr/>
        </p:nvSpPr>
        <p:spPr>
          <a:xfrm>
            <a:off x="993719" y="12103668"/>
            <a:ext cx="6266520" cy="2245871"/>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 holder commonly used in the graphic, print &amp; publishing industries for previewing layouts and visual mockups.</a:t>
            </a:r>
            <a:endParaRPr/>
          </a:p>
        </p:txBody>
      </p:sp>
      <p:sp>
        <p:nvSpPr>
          <p:cNvPr id="1417" name="Google Shape;1417;p69"/>
          <p:cNvSpPr/>
          <p:nvPr/>
        </p:nvSpPr>
        <p:spPr>
          <a:xfrm>
            <a:off x="993720" y="10415044"/>
            <a:ext cx="4999428" cy="132343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a:t>
            </a:r>
            <a:br>
              <a:rPr b="1" lang="en-US" sz="4000">
                <a:solidFill>
                  <a:schemeClr val="accent4"/>
                </a:solidFill>
                <a:latin typeface="Montserrat"/>
                <a:ea typeface="Montserrat"/>
                <a:cs typeface="Montserrat"/>
                <a:sym typeface="Montserrat"/>
              </a:rPr>
            </a:br>
            <a:r>
              <a:rPr b="1" lang="en-US" sz="4000">
                <a:solidFill>
                  <a:schemeClr val="accent4"/>
                </a:solidFill>
                <a:latin typeface="Montserrat"/>
                <a:ea typeface="Montserrat"/>
                <a:cs typeface="Montserrat"/>
                <a:sym typeface="Montserrat"/>
              </a:rPr>
              <a:t>IPSUM DOLOR</a:t>
            </a:r>
            <a:endParaRPr/>
          </a:p>
        </p:txBody>
      </p:sp>
      <p:grpSp>
        <p:nvGrpSpPr>
          <p:cNvPr id="1418" name="Google Shape;1418;p69"/>
          <p:cNvGrpSpPr/>
          <p:nvPr/>
        </p:nvGrpSpPr>
        <p:grpSpPr>
          <a:xfrm>
            <a:off x="1023428" y="9170378"/>
            <a:ext cx="764593" cy="846068"/>
            <a:chOff x="9246959" y="4701136"/>
            <a:chExt cx="3627388" cy="4013920"/>
          </a:xfrm>
        </p:grpSpPr>
        <p:sp>
          <p:nvSpPr>
            <p:cNvPr id="1419" name="Google Shape;1419;p69"/>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20" name="Google Shape;1420;p69"/>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1421" name="Google Shape;1421;p69"/>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4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25" name="Shape 1425"/>
        <p:cNvGrpSpPr/>
        <p:nvPr/>
      </p:nvGrpSpPr>
      <p:grpSpPr>
        <a:xfrm>
          <a:off x="0" y="0"/>
          <a:ext cx="0" cy="0"/>
          <a:chOff x="0" y="0"/>
          <a:chExt cx="0" cy="0"/>
        </a:xfrm>
      </p:grpSpPr>
      <p:sp>
        <p:nvSpPr>
          <p:cNvPr id="1426" name="Google Shape;1426;p70"/>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427" name="Google Shape;1427;p70"/>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1428" name="Google Shape;1428;p70"/>
          <p:cNvSpPr/>
          <p:nvPr/>
        </p:nvSpPr>
        <p:spPr>
          <a:xfrm>
            <a:off x="993720"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UNITED STATES </a:t>
            </a:r>
            <a:r>
              <a:rPr b="1" lang="en-US" sz="10000">
                <a:solidFill>
                  <a:schemeClr val="accent2"/>
                </a:solidFill>
                <a:latin typeface="Montserrat"/>
                <a:ea typeface="Montserrat"/>
                <a:cs typeface="Montserrat"/>
                <a:sym typeface="Montserrat"/>
              </a:rPr>
              <a:t>MAP</a:t>
            </a:r>
            <a:endParaRPr/>
          </a:p>
        </p:txBody>
      </p:sp>
      <p:grpSp>
        <p:nvGrpSpPr>
          <p:cNvPr id="1429" name="Google Shape;1429;p70"/>
          <p:cNvGrpSpPr/>
          <p:nvPr/>
        </p:nvGrpSpPr>
        <p:grpSpPr>
          <a:xfrm>
            <a:off x="11972990" y="3756977"/>
            <a:ext cx="16255992" cy="10712158"/>
            <a:chOff x="5157992" y="1665629"/>
            <a:chExt cx="2936367" cy="1919171"/>
          </a:xfrm>
        </p:grpSpPr>
        <p:sp>
          <p:nvSpPr>
            <p:cNvPr id="1430" name="Google Shape;1430;p70"/>
            <p:cNvSpPr/>
            <p:nvPr/>
          </p:nvSpPr>
          <p:spPr>
            <a:xfrm>
              <a:off x="5379188" y="1665629"/>
              <a:ext cx="365958" cy="271518"/>
            </a:xfrm>
            <a:custGeom>
              <a:rect b="b" l="l" r="r" t="t"/>
              <a:pathLst>
                <a:path extrusionOk="0" h="190" w="257">
                  <a:moveTo>
                    <a:pt x="257" y="47"/>
                  </a:moveTo>
                  <a:cubicBezTo>
                    <a:pt x="257" y="47"/>
                    <a:pt x="233" y="161"/>
                    <a:pt x="228" y="167"/>
                  </a:cubicBezTo>
                  <a:cubicBezTo>
                    <a:pt x="224" y="174"/>
                    <a:pt x="229" y="172"/>
                    <a:pt x="229" y="179"/>
                  </a:cubicBezTo>
                  <a:cubicBezTo>
                    <a:pt x="229" y="185"/>
                    <a:pt x="227" y="190"/>
                    <a:pt x="227" y="190"/>
                  </a:cubicBezTo>
                  <a:cubicBezTo>
                    <a:pt x="161" y="173"/>
                    <a:pt x="161" y="173"/>
                    <a:pt x="161" y="173"/>
                  </a:cubicBezTo>
                  <a:cubicBezTo>
                    <a:pt x="150" y="172"/>
                    <a:pt x="150" y="172"/>
                    <a:pt x="150" y="172"/>
                  </a:cubicBezTo>
                  <a:cubicBezTo>
                    <a:pt x="146" y="173"/>
                    <a:pt x="146" y="173"/>
                    <a:pt x="146" y="173"/>
                  </a:cubicBezTo>
                  <a:cubicBezTo>
                    <a:pt x="141" y="172"/>
                    <a:pt x="141" y="172"/>
                    <a:pt x="141" y="172"/>
                  </a:cubicBezTo>
                  <a:cubicBezTo>
                    <a:pt x="137" y="173"/>
                    <a:pt x="137" y="173"/>
                    <a:pt x="137" y="173"/>
                  </a:cubicBezTo>
                  <a:cubicBezTo>
                    <a:pt x="108" y="174"/>
                    <a:pt x="108" y="174"/>
                    <a:pt x="108" y="174"/>
                  </a:cubicBezTo>
                  <a:cubicBezTo>
                    <a:pt x="105" y="172"/>
                    <a:pt x="105" y="172"/>
                    <a:pt x="105" y="172"/>
                  </a:cubicBezTo>
                  <a:cubicBezTo>
                    <a:pt x="102" y="173"/>
                    <a:pt x="102" y="173"/>
                    <a:pt x="102" y="173"/>
                  </a:cubicBezTo>
                  <a:cubicBezTo>
                    <a:pt x="99" y="174"/>
                    <a:pt x="99" y="174"/>
                    <a:pt x="99" y="174"/>
                  </a:cubicBezTo>
                  <a:cubicBezTo>
                    <a:pt x="97" y="174"/>
                    <a:pt x="97" y="174"/>
                    <a:pt x="97" y="174"/>
                  </a:cubicBezTo>
                  <a:cubicBezTo>
                    <a:pt x="94" y="173"/>
                    <a:pt x="94" y="173"/>
                    <a:pt x="94" y="173"/>
                  </a:cubicBezTo>
                  <a:cubicBezTo>
                    <a:pt x="94" y="172"/>
                    <a:pt x="94" y="172"/>
                    <a:pt x="94" y="172"/>
                  </a:cubicBezTo>
                  <a:cubicBezTo>
                    <a:pt x="89" y="172"/>
                    <a:pt x="89" y="172"/>
                    <a:pt x="89" y="172"/>
                  </a:cubicBezTo>
                  <a:cubicBezTo>
                    <a:pt x="86" y="171"/>
                    <a:pt x="86" y="171"/>
                    <a:pt x="86" y="171"/>
                  </a:cubicBezTo>
                  <a:cubicBezTo>
                    <a:pt x="85" y="169"/>
                    <a:pt x="85" y="169"/>
                    <a:pt x="85" y="169"/>
                  </a:cubicBezTo>
                  <a:cubicBezTo>
                    <a:pt x="85" y="168"/>
                    <a:pt x="85" y="168"/>
                    <a:pt x="85" y="168"/>
                  </a:cubicBezTo>
                  <a:cubicBezTo>
                    <a:pt x="81" y="167"/>
                    <a:pt x="81" y="167"/>
                    <a:pt x="81" y="167"/>
                  </a:cubicBezTo>
                  <a:cubicBezTo>
                    <a:pt x="73" y="165"/>
                    <a:pt x="73" y="165"/>
                    <a:pt x="73" y="165"/>
                  </a:cubicBezTo>
                  <a:cubicBezTo>
                    <a:pt x="68" y="163"/>
                    <a:pt x="68" y="163"/>
                    <a:pt x="68" y="163"/>
                  </a:cubicBezTo>
                  <a:cubicBezTo>
                    <a:pt x="66" y="162"/>
                    <a:pt x="66" y="162"/>
                    <a:pt x="66" y="162"/>
                  </a:cubicBezTo>
                  <a:cubicBezTo>
                    <a:pt x="60" y="163"/>
                    <a:pt x="60" y="163"/>
                    <a:pt x="60" y="163"/>
                  </a:cubicBezTo>
                  <a:cubicBezTo>
                    <a:pt x="51" y="165"/>
                    <a:pt x="51" y="165"/>
                    <a:pt x="51" y="165"/>
                  </a:cubicBezTo>
                  <a:cubicBezTo>
                    <a:pt x="40" y="162"/>
                    <a:pt x="40" y="162"/>
                    <a:pt x="40" y="162"/>
                  </a:cubicBezTo>
                  <a:cubicBezTo>
                    <a:pt x="33" y="156"/>
                    <a:pt x="33" y="156"/>
                    <a:pt x="33" y="156"/>
                  </a:cubicBezTo>
                  <a:cubicBezTo>
                    <a:pt x="33" y="156"/>
                    <a:pt x="36" y="149"/>
                    <a:pt x="35" y="140"/>
                  </a:cubicBezTo>
                  <a:cubicBezTo>
                    <a:pt x="34" y="130"/>
                    <a:pt x="29" y="128"/>
                    <a:pt x="29" y="128"/>
                  </a:cubicBezTo>
                  <a:cubicBezTo>
                    <a:pt x="24" y="128"/>
                    <a:pt x="24" y="128"/>
                    <a:pt x="24" y="128"/>
                  </a:cubicBezTo>
                  <a:cubicBezTo>
                    <a:pt x="20" y="126"/>
                    <a:pt x="20" y="126"/>
                    <a:pt x="20" y="126"/>
                  </a:cubicBezTo>
                  <a:cubicBezTo>
                    <a:pt x="20" y="126"/>
                    <a:pt x="20" y="120"/>
                    <a:pt x="15" y="120"/>
                  </a:cubicBezTo>
                  <a:cubicBezTo>
                    <a:pt x="10" y="120"/>
                    <a:pt x="10" y="120"/>
                    <a:pt x="10" y="120"/>
                  </a:cubicBezTo>
                  <a:cubicBezTo>
                    <a:pt x="4" y="119"/>
                    <a:pt x="4" y="119"/>
                    <a:pt x="4" y="119"/>
                  </a:cubicBezTo>
                  <a:cubicBezTo>
                    <a:pt x="0" y="116"/>
                    <a:pt x="0" y="116"/>
                    <a:pt x="0" y="116"/>
                  </a:cubicBezTo>
                  <a:cubicBezTo>
                    <a:pt x="1" y="109"/>
                    <a:pt x="1" y="109"/>
                    <a:pt x="1" y="109"/>
                  </a:cubicBezTo>
                  <a:cubicBezTo>
                    <a:pt x="3" y="103"/>
                    <a:pt x="3" y="103"/>
                    <a:pt x="3" y="103"/>
                  </a:cubicBezTo>
                  <a:cubicBezTo>
                    <a:pt x="4" y="102"/>
                    <a:pt x="4" y="102"/>
                    <a:pt x="4" y="102"/>
                  </a:cubicBezTo>
                  <a:cubicBezTo>
                    <a:pt x="5" y="105"/>
                    <a:pt x="5" y="105"/>
                    <a:pt x="5" y="105"/>
                  </a:cubicBezTo>
                  <a:cubicBezTo>
                    <a:pt x="6" y="106"/>
                    <a:pt x="6" y="106"/>
                    <a:pt x="6" y="106"/>
                  </a:cubicBezTo>
                  <a:cubicBezTo>
                    <a:pt x="7" y="105"/>
                    <a:pt x="7" y="105"/>
                    <a:pt x="7" y="105"/>
                  </a:cubicBezTo>
                  <a:cubicBezTo>
                    <a:pt x="7" y="101"/>
                    <a:pt x="7" y="101"/>
                    <a:pt x="7" y="101"/>
                  </a:cubicBezTo>
                  <a:cubicBezTo>
                    <a:pt x="11" y="99"/>
                    <a:pt x="11" y="99"/>
                    <a:pt x="11" y="99"/>
                  </a:cubicBezTo>
                  <a:cubicBezTo>
                    <a:pt x="11" y="98"/>
                    <a:pt x="11" y="98"/>
                    <a:pt x="11" y="98"/>
                  </a:cubicBezTo>
                  <a:cubicBezTo>
                    <a:pt x="9" y="96"/>
                    <a:pt x="9" y="96"/>
                    <a:pt x="9" y="96"/>
                  </a:cubicBezTo>
                  <a:cubicBezTo>
                    <a:pt x="8" y="95"/>
                    <a:pt x="8" y="95"/>
                    <a:pt x="8" y="95"/>
                  </a:cubicBezTo>
                  <a:cubicBezTo>
                    <a:pt x="7" y="88"/>
                    <a:pt x="7" y="88"/>
                    <a:pt x="7" y="88"/>
                  </a:cubicBezTo>
                  <a:cubicBezTo>
                    <a:pt x="14" y="87"/>
                    <a:pt x="14" y="87"/>
                    <a:pt x="14" y="87"/>
                  </a:cubicBezTo>
                  <a:cubicBezTo>
                    <a:pt x="16" y="85"/>
                    <a:pt x="16" y="85"/>
                    <a:pt x="16" y="85"/>
                  </a:cubicBezTo>
                  <a:cubicBezTo>
                    <a:pt x="10" y="80"/>
                    <a:pt x="10" y="80"/>
                    <a:pt x="10" y="80"/>
                  </a:cubicBezTo>
                  <a:cubicBezTo>
                    <a:pt x="8" y="78"/>
                    <a:pt x="8" y="78"/>
                    <a:pt x="8" y="78"/>
                  </a:cubicBezTo>
                  <a:cubicBezTo>
                    <a:pt x="6" y="64"/>
                    <a:pt x="6" y="64"/>
                    <a:pt x="6" y="64"/>
                  </a:cubicBezTo>
                  <a:cubicBezTo>
                    <a:pt x="6" y="60"/>
                    <a:pt x="6" y="60"/>
                    <a:pt x="6" y="60"/>
                  </a:cubicBezTo>
                  <a:cubicBezTo>
                    <a:pt x="8" y="59"/>
                    <a:pt x="8" y="59"/>
                    <a:pt x="8" y="59"/>
                  </a:cubicBezTo>
                  <a:cubicBezTo>
                    <a:pt x="8" y="41"/>
                    <a:pt x="8" y="41"/>
                    <a:pt x="8" y="41"/>
                  </a:cubicBezTo>
                  <a:cubicBezTo>
                    <a:pt x="3" y="37"/>
                    <a:pt x="3" y="37"/>
                    <a:pt x="3" y="37"/>
                  </a:cubicBezTo>
                  <a:cubicBezTo>
                    <a:pt x="3" y="23"/>
                    <a:pt x="3" y="23"/>
                    <a:pt x="3" y="23"/>
                  </a:cubicBezTo>
                  <a:cubicBezTo>
                    <a:pt x="8" y="17"/>
                    <a:pt x="8" y="17"/>
                    <a:pt x="8" y="17"/>
                  </a:cubicBezTo>
                  <a:cubicBezTo>
                    <a:pt x="10" y="10"/>
                    <a:pt x="10" y="10"/>
                    <a:pt x="10" y="10"/>
                  </a:cubicBezTo>
                  <a:cubicBezTo>
                    <a:pt x="21" y="21"/>
                    <a:pt x="21" y="21"/>
                    <a:pt x="21" y="21"/>
                  </a:cubicBezTo>
                  <a:cubicBezTo>
                    <a:pt x="33" y="30"/>
                    <a:pt x="33" y="30"/>
                    <a:pt x="33" y="30"/>
                  </a:cubicBezTo>
                  <a:cubicBezTo>
                    <a:pt x="42" y="34"/>
                    <a:pt x="42" y="34"/>
                    <a:pt x="42" y="34"/>
                  </a:cubicBezTo>
                  <a:cubicBezTo>
                    <a:pt x="49" y="36"/>
                    <a:pt x="49" y="36"/>
                    <a:pt x="49" y="36"/>
                  </a:cubicBezTo>
                  <a:cubicBezTo>
                    <a:pt x="52" y="36"/>
                    <a:pt x="52" y="36"/>
                    <a:pt x="52" y="36"/>
                  </a:cubicBezTo>
                  <a:cubicBezTo>
                    <a:pt x="55" y="36"/>
                    <a:pt x="55" y="36"/>
                    <a:pt x="55" y="36"/>
                  </a:cubicBezTo>
                  <a:cubicBezTo>
                    <a:pt x="57" y="43"/>
                    <a:pt x="57" y="43"/>
                    <a:pt x="57" y="43"/>
                  </a:cubicBezTo>
                  <a:cubicBezTo>
                    <a:pt x="65" y="42"/>
                    <a:pt x="65" y="42"/>
                    <a:pt x="65" y="42"/>
                  </a:cubicBezTo>
                  <a:cubicBezTo>
                    <a:pt x="66" y="52"/>
                    <a:pt x="66" y="52"/>
                    <a:pt x="66" y="52"/>
                  </a:cubicBezTo>
                  <a:cubicBezTo>
                    <a:pt x="63" y="56"/>
                    <a:pt x="63" y="56"/>
                    <a:pt x="63" y="56"/>
                  </a:cubicBezTo>
                  <a:cubicBezTo>
                    <a:pt x="54" y="61"/>
                    <a:pt x="54" y="61"/>
                    <a:pt x="54" y="61"/>
                  </a:cubicBezTo>
                  <a:cubicBezTo>
                    <a:pt x="48" y="69"/>
                    <a:pt x="48" y="69"/>
                    <a:pt x="48" y="69"/>
                  </a:cubicBezTo>
                  <a:cubicBezTo>
                    <a:pt x="46" y="73"/>
                    <a:pt x="46" y="73"/>
                    <a:pt x="46" y="73"/>
                  </a:cubicBezTo>
                  <a:cubicBezTo>
                    <a:pt x="48" y="74"/>
                    <a:pt x="48" y="74"/>
                    <a:pt x="48" y="74"/>
                  </a:cubicBezTo>
                  <a:cubicBezTo>
                    <a:pt x="52" y="70"/>
                    <a:pt x="52" y="70"/>
                    <a:pt x="52" y="70"/>
                  </a:cubicBezTo>
                  <a:cubicBezTo>
                    <a:pt x="55" y="66"/>
                    <a:pt x="55" y="66"/>
                    <a:pt x="55" y="66"/>
                  </a:cubicBezTo>
                  <a:cubicBezTo>
                    <a:pt x="64" y="60"/>
                    <a:pt x="64" y="60"/>
                    <a:pt x="64" y="60"/>
                  </a:cubicBezTo>
                  <a:cubicBezTo>
                    <a:pt x="70" y="57"/>
                    <a:pt x="70" y="57"/>
                    <a:pt x="70" y="57"/>
                  </a:cubicBezTo>
                  <a:cubicBezTo>
                    <a:pt x="69" y="61"/>
                    <a:pt x="69" y="61"/>
                    <a:pt x="69" y="61"/>
                  </a:cubicBezTo>
                  <a:cubicBezTo>
                    <a:pt x="66" y="64"/>
                    <a:pt x="66" y="64"/>
                    <a:pt x="66" y="64"/>
                  </a:cubicBezTo>
                  <a:cubicBezTo>
                    <a:pt x="62" y="74"/>
                    <a:pt x="62" y="74"/>
                    <a:pt x="62" y="74"/>
                  </a:cubicBezTo>
                  <a:cubicBezTo>
                    <a:pt x="52" y="80"/>
                    <a:pt x="52" y="80"/>
                    <a:pt x="52" y="80"/>
                  </a:cubicBezTo>
                  <a:cubicBezTo>
                    <a:pt x="46" y="86"/>
                    <a:pt x="46" y="86"/>
                    <a:pt x="46" y="86"/>
                  </a:cubicBezTo>
                  <a:cubicBezTo>
                    <a:pt x="46" y="91"/>
                    <a:pt x="46" y="91"/>
                    <a:pt x="46" y="91"/>
                  </a:cubicBezTo>
                  <a:cubicBezTo>
                    <a:pt x="50" y="92"/>
                    <a:pt x="50" y="92"/>
                    <a:pt x="50" y="92"/>
                  </a:cubicBezTo>
                  <a:cubicBezTo>
                    <a:pt x="55" y="87"/>
                    <a:pt x="55" y="87"/>
                    <a:pt x="55" y="87"/>
                  </a:cubicBezTo>
                  <a:cubicBezTo>
                    <a:pt x="60" y="83"/>
                    <a:pt x="60" y="83"/>
                    <a:pt x="60" y="83"/>
                  </a:cubicBezTo>
                  <a:cubicBezTo>
                    <a:pt x="65" y="82"/>
                    <a:pt x="65" y="82"/>
                    <a:pt x="65" y="82"/>
                  </a:cubicBezTo>
                  <a:cubicBezTo>
                    <a:pt x="69" y="78"/>
                    <a:pt x="69" y="78"/>
                    <a:pt x="69" y="78"/>
                  </a:cubicBezTo>
                  <a:cubicBezTo>
                    <a:pt x="71" y="68"/>
                    <a:pt x="71" y="68"/>
                    <a:pt x="71" y="68"/>
                  </a:cubicBezTo>
                  <a:cubicBezTo>
                    <a:pt x="75" y="60"/>
                    <a:pt x="75" y="60"/>
                    <a:pt x="75" y="60"/>
                  </a:cubicBezTo>
                  <a:cubicBezTo>
                    <a:pt x="80" y="54"/>
                    <a:pt x="80" y="54"/>
                    <a:pt x="80" y="54"/>
                  </a:cubicBezTo>
                  <a:cubicBezTo>
                    <a:pt x="81" y="50"/>
                    <a:pt x="81" y="50"/>
                    <a:pt x="81" y="50"/>
                  </a:cubicBezTo>
                  <a:cubicBezTo>
                    <a:pt x="78" y="42"/>
                    <a:pt x="78" y="42"/>
                    <a:pt x="78" y="42"/>
                  </a:cubicBezTo>
                  <a:cubicBezTo>
                    <a:pt x="78" y="34"/>
                    <a:pt x="78" y="34"/>
                    <a:pt x="78" y="34"/>
                  </a:cubicBezTo>
                  <a:cubicBezTo>
                    <a:pt x="75" y="35"/>
                    <a:pt x="75" y="35"/>
                    <a:pt x="75" y="35"/>
                  </a:cubicBezTo>
                  <a:cubicBezTo>
                    <a:pt x="73" y="38"/>
                    <a:pt x="73" y="38"/>
                    <a:pt x="73" y="38"/>
                  </a:cubicBezTo>
                  <a:cubicBezTo>
                    <a:pt x="74" y="46"/>
                    <a:pt x="74" y="46"/>
                    <a:pt x="74" y="46"/>
                  </a:cubicBezTo>
                  <a:cubicBezTo>
                    <a:pt x="76" y="52"/>
                    <a:pt x="76" y="52"/>
                    <a:pt x="76" y="52"/>
                  </a:cubicBezTo>
                  <a:cubicBezTo>
                    <a:pt x="76" y="54"/>
                    <a:pt x="76" y="54"/>
                    <a:pt x="76" y="54"/>
                  </a:cubicBezTo>
                  <a:cubicBezTo>
                    <a:pt x="74" y="53"/>
                    <a:pt x="74" y="53"/>
                    <a:pt x="74" y="53"/>
                  </a:cubicBezTo>
                  <a:cubicBezTo>
                    <a:pt x="72" y="51"/>
                    <a:pt x="72" y="51"/>
                    <a:pt x="72" y="51"/>
                  </a:cubicBezTo>
                  <a:cubicBezTo>
                    <a:pt x="70" y="46"/>
                    <a:pt x="70" y="46"/>
                    <a:pt x="70" y="46"/>
                  </a:cubicBezTo>
                  <a:cubicBezTo>
                    <a:pt x="68" y="41"/>
                    <a:pt x="68" y="41"/>
                    <a:pt x="68" y="41"/>
                  </a:cubicBezTo>
                  <a:cubicBezTo>
                    <a:pt x="68" y="37"/>
                    <a:pt x="68" y="37"/>
                    <a:pt x="68" y="37"/>
                  </a:cubicBezTo>
                  <a:cubicBezTo>
                    <a:pt x="73" y="32"/>
                    <a:pt x="73" y="32"/>
                    <a:pt x="73" y="32"/>
                  </a:cubicBezTo>
                  <a:cubicBezTo>
                    <a:pt x="75" y="28"/>
                    <a:pt x="75" y="28"/>
                    <a:pt x="75" y="28"/>
                  </a:cubicBezTo>
                  <a:cubicBezTo>
                    <a:pt x="74" y="24"/>
                    <a:pt x="74" y="24"/>
                    <a:pt x="74" y="24"/>
                  </a:cubicBezTo>
                  <a:cubicBezTo>
                    <a:pt x="79" y="29"/>
                    <a:pt x="79" y="29"/>
                    <a:pt x="79" y="29"/>
                  </a:cubicBezTo>
                  <a:cubicBezTo>
                    <a:pt x="80" y="30"/>
                    <a:pt x="80" y="30"/>
                    <a:pt x="80" y="30"/>
                  </a:cubicBezTo>
                  <a:cubicBezTo>
                    <a:pt x="81" y="24"/>
                    <a:pt x="81" y="24"/>
                    <a:pt x="81" y="24"/>
                  </a:cubicBezTo>
                  <a:cubicBezTo>
                    <a:pt x="79" y="15"/>
                    <a:pt x="79" y="15"/>
                    <a:pt x="79" y="15"/>
                  </a:cubicBezTo>
                  <a:cubicBezTo>
                    <a:pt x="80" y="12"/>
                    <a:pt x="80" y="12"/>
                    <a:pt x="80" y="12"/>
                  </a:cubicBezTo>
                  <a:cubicBezTo>
                    <a:pt x="77" y="11"/>
                    <a:pt x="77" y="11"/>
                    <a:pt x="77" y="11"/>
                  </a:cubicBezTo>
                  <a:cubicBezTo>
                    <a:pt x="76" y="0"/>
                    <a:pt x="76" y="0"/>
                    <a:pt x="76" y="0"/>
                  </a:cubicBezTo>
                  <a:cubicBezTo>
                    <a:pt x="76" y="0"/>
                    <a:pt x="133" y="16"/>
                    <a:pt x="145" y="19"/>
                  </a:cubicBezTo>
                  <a:cubicBezTo>
                    <a:pt x="156" y="22"/>
                    <a:pt x="230" y="42"/>
                    <a:pt x="235" y="43"/>
                  </a:cubicBezTo>
                  <a:cubicBezTo>
                    <a:pt x="240" y="45"/>
                    <a:pt x="246" y="45"/>
                    <a:pt x="246" y="45"/>
                  </a:cubicBezTo>
                  <a:lnTo>
                    <a:pt x="257" y="47"/>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31" name="Google Shape;1431;p70"/>
            <p:cNvSpPr/>
            <p:nvPr/>
          </p:nvSpPr>
          <p:spPr>
            <a:xfrm>
              <a:off x="5925595" y="2621841"/>
              <a:ext cx="384509" cy="394627"/>
            </a:xfrm>
            <a:custGeom>
              <a:rect b="b" l="l" r="r" t="t"/>
              <a:pathLst>
                <a:path extrusionOk="0" h="234" w="228">
                  <a:moveTo>
                    <a:pt x="34" y="0"/>
                  </a:moveTo>
                  <a:lnTo>
                    <a:pt x="228" y="23"/>
                  </a:lnTo>
                  <a:lnTo>
                    <a:pt x="227" y="44"/>
                  </a:lnTo>
                  <a:lnTo>
                    <a:pt x="224" y="44"/>
                  </a:lnTo>
                  <a:lnTo>
                    <a:pt x="210" y="226"/>
                  </a:lnTo>
                  <a:lnTo>
                    <a:pt x="91" y="215"/>
                  </a:lnTo>
                  <a:lnTo>
                    <a:pt x="90" y="224"/>
                  </a:lnTo>
                  <a:lnTo>
                    <a:pt x="32" y="218"/>
                  </a:lnTo>
                  <a:lnTo>
                    <a:pt x="29" y="234"/>
                  </a:lnTo>
                  <a:lnTo>
                    <a:pt x="0" y="230"/>
                  </a:lnTo>
                  <a:lnTo>
                    <a:pt x="34" y="0"/>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32" name="Google Shape;1432;p70"/>
            <p:cNvSpPr/>
            <p:nvPr/>
          </p:nvSpPr>
          <p:spPr>
            <a:xfrm>
              <a:off x="6068941" y="2696045"/>
              <a:ext cx="762272" cy="752153"/>
            </a:xfrm>
            <a:custGeom>
              <a:rect b="b" l="l" r="r" t="t"/>
              <a:pathLst>
                <a:path extrusionOk="0" h="446" w="452">
                  <a:moveTo>
                    <a:pt x="446" y="253"/>
                  </a:moveTo>
                  <a:lnTo>
                    <a:pt x="448" y="245"/>
                  </a:lnTo>
                  <a:lnTo>
                    <a:pt x="452" y="240"/>
                  </a:lnTo>
                  <a:lnTo>
                    <a:pt x="450" y="234"/>
                  </a:lnTo>
                  <a:lnTo>
                    <a:pt x="448" y="226"/>
                  </a:lnTo>
                  <a:lnTo>
                    <a:pt x="447" y="223"/>
                  </a:lnTo>
                  <a:lnTo>
                    <a:pt x="447" y="217"/>
                  </a:lnTo>
                  <a:lnTo>
                    <a:pt x="446" y="215"/>
                  </a:lnTo>
                  <a:lnTo>
                    <a:pt x="442" y="206"/>
                  </a:lnTo>
                  <a:lnTo>
                    <a:pt x="442" y="204"/>
                  </a:lnTo>
                  <a:lnTo>
                    <a:pt x="435" y="198"/>
                  </a:lnTo>
                  <a:lnTo>
                    <a:pt x="435" y="131"/>
                  </a:lnTo>
                  <a:lnTo>
                    <a:pt x="425" y="130"/>
                  </a:lnTo>
                  <a:lnTo>
                    <a:pt x="423" y="132"/>
                  </a:lnTo>
                  <a:lnTo>
                    <a:pt x="420" y="131"/>
                  </a:lnTo>
                  <a:lnTo>
                    <a:pt x="417" y="128"/>
                  </a:lnTo>
                  <a:lnTo>
                    <a:pt x="413" y="126"/>
                  </a:lnTo>
                  <a:lnTo>
                    <a:pt x="408" y="126"/>
                  </a:lnTo>
                  <a:lnTo>
                    <a:pt x="402" y="122"/>
                  </a:lnTo>
                  <a:lnTo>
                    <a:pt x="398" y="117"/>
                  </a:lnTo>
                  <a:lnTo>
                    <a:pt x="393" y="116"/>
                  </a:lnTo>
                  <a:lnTo>
                    <a:pt x="385" y="118"/>
                  </a:lnTo>
                  <a:lnTo>
                    <a:pt x="383" y="117"/>
                  </a:lnTo>
                  <a:lnTo>
                    <a:pt x="378" y="116"/>
                  </a:lnTo>
                  <a:lnTo>
                    <a:pt x="374" y="119"/>
                  </a:lnTo>
                  <a:lnTo>
                    <a:pt x="372" y="120"/>
                  </a:lnTo>
                  <a:lnTo>
                    <a:pt x="369" y="118"/>
                  </a:lnTo>
                  <a:lnTo>
                    <a:pt x="365" y="118"/>
                  </a:lnTo>
                  <a:lnTo>
                    <a:pt x="363" y="121"/>
                  </a:lnTo>
                  <a:lnTo>
                    <a:pt x="358" y="124"/>
                  </a:lnTo>
                  <a:lnTo>
                    <a:pt x="354" y="125"/>
                  </a:lnTo>
                  <a:lnTo>
                    <a:pt x="352" y="122"/>
                  </a:lnTo>
                  <a:lnTo>
                    <a:pt x="349" y="119"/>
                  </a:lnTo>
                  <a:lnTo>
                    <a:pt x="341" y="120"/>
                  </a:lnTo>
                  <a:lnTo>
                    <a:pt x="336" y="117"/>
                  </a:lnTo>
                  <a:lnTo>
                    <a:pt x="332" y="118"/>
                  </a:lnTo>
                  <a:lnTo>
                    <a:pt x="330" y="122"/>
                  </a:lnTo>
                  <a:lnTo>
                    <a:pt x="328" y="123"/>
                  </a:lnTo>
                  <a:lnTo>
                    <a:pt x="327" y="118"/>
                  </a:lnTo>
                  <a:lnTo>
                    <a:pt x="325" y="116"/>
                  </a:lnTo>
                  <a:lnTo>
                    <a:pt x="319" y="120"/>
                  </a:lnTo>
                  <a:lnTo>
                    <a:pt x="318" y="116"/>
                  </a:lnTo>
                  <a:lnTo>
                    <a:pt x="312" y="112"/>
                  </a:lnTo>
                  <a:lnTo>
                    <a:pt x="310" y="112"/>
                  </a:lnTo>
                  <a:lnTo>
                    <a:pt x="308" y="115"/>
                  </a:lnTo>
                  <a:lnTo>
                    <a:pt x="305" y="117"/>
                  </a:lnTo>
                  <a:lnTo>
                    <a:pt x="302" y="116"/>
                  </a:lnTo>
                  <a:lnTo>
                    <a:pt x="301" y="111"/>
                  </a:lnTo>
                  <a:lnTo>
                    <a:pt x="298" y="111"/>
                  </a:lnTo>
                  <a:lnTo>
                    <a:pt x="295" y="105"/>
                  </a:lnTo>
                  <a:lnTo>
                    <a:pt x="287" y="105"/>
                  </a:lnTo>
                  <a:lnTo>
                    <a:pt x="284" y="107"/>
                  </a:lnTo>
                  <a:lnTo>
                    <a:pt x="281" y="104"/>
                  </a:lnTo>
                  <a:lnTo>
                    <a:pt x="280" y="104"/>
                  </a:lnTo>
                  <a:lnTo>
                    <a:pt x="275" y="105"/>
                  </a:lnTo>
                  <a:lnTo>
                    <a:pt x="269" y="101"/>
                  </a:lnTo>
                  <a:lnTo>
                    <a:pt x="261" y="101"/>
                  </a:lnTo>
                  <a:lnTo>
                    <a:pt x="259" y="94"/>
                  </a:lnTo>
                  <a:lnTo>
                    <a:pt x="255" y="92"/>
                  </a:lnTo>
                  <a:lnTo>
                    <a:pt x="253" y="93"/>
                  </a:lnTo>
                  <a:lnTo>
                    <a:pt x="250" y="92"/>
                  </a:lnTo>
                  <a:lnTo>
                    <a:pt x="247" y="93"/>
                  </a:lnTo>
                  <a:lnTo>
                    <a:pt x="244" y="93"/>
                  </a:lnTo>
                  <a:lnTo>
                    <a:pt x="242" y="90"/>
                  </a:lnTo>
                  <a:lnTo>
                    <a:pt x="235" y="83"/>
                  </a:lnTo>
                  <a:lnTo>
                    <a:pt x="239" y="6"/>
                  </a:lnTo>
                  <a:lnTo>
                    <a:pt x="139" y="0"/>
                  </a:lnTo>
                  <a:lnTo>
                    <a:pt x="125" y="182"/>
                  </a:lnTo>
                  <a:lnTo>
                    <a:pt x="6" y="171"/>
                  </a:lnTo>
                  <a:lnTo>
                    <a:pt x="5" y="180"/>
                  </a:lnTo>
                  <a:lnTo>
                    <a:pt x="0" y="180"/>
                  </a:lnTo>
                  <a:lnTo>
                    <a:pt x="2" y="183"/>
                  </a:lnTo>
                  <a:lnTo>
                    <a:pt x="7" y="186"/>
                  </a:lnTo>
                  <a:lnTo>
                    <a:pt x="10" y="190"/>
                  </a:lnTo>
                  <a:lnTo>
                    <a:pt x="11" y="193"/>
                  </a:lnTo>
                  <a:lnTo>
                    <a:pt x="13" y="197"/>
                  </a:lnTo>
                  <a:lnTo>
                    <a:pt x="15" y="198"/>
                  </a:lnTo>
                  <a:lnTo>
                    <a:pt x="18" y="200"/>
                  </a:lnTo>
                  <a:lnTo>
                    <a:pt x="21" y="202"/>
                  </a:lnTo>
                  <a:lnTo>
                    <a:pt x="22" y="205"/>
                  </a:lnTo>
                  <a:lnTo>
                    <a:pt x="26" y="210"/>
                  </a:lnTo>
                  <a:lnTo>
                    <a:pt x="30" y="213"/>
                  </a:lnTo>
                  <a:lnTo>
                    <a:pt x="38" y="224"/>
                  </a:lnTo>
                  <a:lnTo>
                    <a:pt x="41" y="224"/>
                  </a:lnTo>
                  <a:lnTo>
                    <a:pt x="44" y="227"/>
                  </a:lnTo>
                  <a:lnTo>
                    <a:pt x="48" y="230"/>
                  </a:lnTo>
                  <a:lnTo>
                    <a:pt x="53" y="234"/>
                  </a:lnTo>
                  <a:lnTo>
                    <a:pt x="55" y="238"/>
                  </a:lnTo>
                  <a:lnTo>
                    <a:pt x="55" y="245"/>
                  </a:lnTo>
                  <a:lnTo>
                    <a:pt x="59" y="251"/>
                  </a:lnTo>
                  <a:lnTo>
                    <a:pt x="60" y="255"/>
                  </a:lnTo>
                  <a:lnTo>
                    <a:pt x="59" y="259"/>
                  </a:lnTo>
                  <a:lnTo>
                    <a:pt x="59" y="264"/>
                  </a:lnTo>
                  <a:lnTo>
                    <a:pt x="60" y="270"/>
                  </a:lnTo>
                  <a:lnTo>
                    <a:pt x="65" y="275"/>
                  </a:lnTo>
                  <a:lnTo>
                    <a:pt x="66" y="278"/>
                  </a:lnTo>
                  <a:lnTo>
                    <a:pt x="67" y="279"/>
                  </a:lnTo>
                  <a:lnTo>
                    <a:pt x="69" y="281"/>
                  </a:lnTo>
                  <a:lnTo>
                    <a:pt x="71" y="283"/>
                  </a:lnTo>
                  <a:lnTo>
                    <a:pt x="74" y="286"/>
                  </a:lnTo>
                  <a:lnTo>
                    <a:pt x="78" y="289"/>
                  </a:lnTo>
                  <a:lnTo>
                    <a:pt x="81" y="292"/>
                  </a:lnTo>
                  <a:lnTo>
                    <a:pt x="84" y="293"/>
                  </a:lnTo>
                  <a:lnTo>
                    <a:pt x="88" y="296"/>
                  </a:lnTo>
                  <a:lnTo>
                    <a:pt x="94" y="299"/>
                  </a:lnTo>
                  <a:lnTo>
                    <a:pt x="101" y="304"/>
                  </a:lnTo>
                  <a:lnTo>
                    <a:pt x="104" y="305"/>
                  </a:lnTo>
                  <a:lnTo>
                    <a:pt x="109" y="307"/>
                  </a:lnTo>
                  <a:lnTo>
                    <a:pt x="113" y="307"/>
                  </a:lnTo>
                  <a:lnTo>
                    <a:pt x="115" y="303"/>
                  </a:lnTo>
                  <a:lnTo>
                    <a:pt x="118" y="300"/>
                  </a:lnTo>
                  <a:lnTo>
                    <a:pt x="120" y="298"/>
                  </a:lnTo>
                  <a:lnTo>
                    <a:pt x="123" y="297"/>
                  </a:lnTo>
                  <a:lnTo>
                    <a:pt x="123" y="292"/>
                  </a:lnTo>
                  <a:lnTo>
                    <a:pt x="125" y="288"/>
                  </a:lnTo>
                  <a:lnTo>
                    <a:pt x="127" y="283"/>
                  </a:lnTo>
                  <a:lnTo>
                    <a:pt x="132" y="277"/>
                  </a:lnTo>
                  <a:lnTo>
                    <a:pt x="139" y="276"/>
                  </a:lnTo>
                  <a:lnTo>
                    <a:pt x="143" y="275"/>
                  </a:lnTo>
                  <a:lnTo>
                    <a:pt x="148" y="275"/>
                  </a:lnTo>
                  <a:lnTo>
                    <a:pt x="153" y="277"/>
                  </a:lnTo>
                  <a:lnTo>
                    <a:pt x="159" y="278"/>
                  </a:lnTo>
                  <a:lnTo>
                    <a:pt x="162" y="278"/>
                  </a:lnTo>
                  <a:lnTo>
                    <a:pt x="170" y="279"/>
                  </a:lnTo>
                  <a:lnTo>
                    <a:pt x="173" y="281"/>
                  </a:lnTo>
                  <a:lnTo>
                    <a:pt x="176" y="287"/>
                  </a:lnTo>
                  <a:lnTo>
                    <a:pt x="178" y="287"/>
                  </a:lnTo>
                  <a:lnTo>
                    <a:pt x="183" y="292"/>
                  </a:lnTo>
                  <a:lnTo>
                    <a:pt x="187" y="294"/>
                  </a:lnTo>
                  <a:lnTo>
                    <a:pt x="190" y="300"/>
                  </a:lnTo>
                  <a:lnTo>
                    <a:pt x="196" y="308"/>
                  </a:lnTo>
                  <a:lnTo>
                    <a:pt x="200" y="320"/>
                  </a:lnTo>
                  <a:lnTo>
                    <a:pt x="203" y="324"/>
                  </a:lnTo>
                  <a:lnTo>
                    <a:pt x="207" y="332"/>
                  </a:lnTo>
                  <a:lnTo>
                    <a:pt x="207" y="335"/>
                  </a:lnTo>
                  <a:lnTo>
                    <a:pt x="210" y="343"/>
                  </a:lnTo>
                  <a:lnTo>
                    <a:pt x="218" y="350"/>
                  </a:lnTo>
                  <a:lnTo>
                    <a:pt x="220" y="358"/>
                  </a:lnTo>
                  <a:lnTo>
                    <a:pt x="230" y="370"/>
                  </a:lnTo>
                  <a:lnTo>
                    <a:pt x="235" y="372"/>
                  </a:lnTo>
                  <a:lnTo>
                    <a:pt x="234" y="381"/>
                  </a:lnTo>
                  <a:lnTo>
                    <a:pt x="232" y="383"/>
                  </a:lnTo>
                  <a:lnTo>
                    <a:pt x="234" y="385"/>
                  </a:lnTo>
                  <a:lnTo>
                    <a:pt x="237" y="388"/>
                  </a:lnTo>
                  <a:lnTo>
                    <a:pt x="237" y="394"/>
                  </a:lnTo>
                  <a:lnTo>
                    <a:pt x="243" y="405"/>
                  </a:lnTo>
                  <a:lnTo>
                    <a:pt x="246" y="411"/>
                  </a:lnTo>
                  <a:lnTo>
                    <a:pt x="249" y="416"/>
                  </a:lnTo>
                  <a:lnTo>
                    <a:pt x="251" y="421"/>
                  </a:lnTo>
                  <a:lnTo>
                    <a:pt x="259" y="422"/>
                  </a:lnTo>
                  <a:lnTo>
                    <a:pt x="264" y="427"/>
                  </a:lnTo>
                  <a:lnTo>
                    <a:pt x="273" y="427"/>
                  </a:lnTo>
                  <a:lnTo>
                    <a:pt x="280" y="434"/>
                  </a:lnTo>
                  <a:lnTo>
                    <a:pt x="284" y="434"/>
                  </a:lnTo>
                  <a:lnTo>
                    <a:pt x="286" y="437"/>
                  </a:lnTo>
                  <a:lnTo>
                    <a:pt x="291" y="438"/>
                  </a:lnTo>
                  <a:lnTo>
                    <a:pt x="292" y="436"/>
                  </a:lnTo>
                  <a:lnTo>
                    <a:pt x="302" y="438"/>
                  </a:lnTo>
                  <a:lnTo>
                    <a:pt x="302" y="439"/>
                  </a:lnTo>
                  <a:lnTo>
                    <a:pt x="305" y="442"/>
                  </a:lnTo>
                  <a:lnTo>
                    <a:pt x="310" y="446"/>
                  </a:lnTo>
                  <a:lnTo>
                    <a:pt x="313" y="444"/>
                  </a:lnTo>
                  <a:lnTo>
                    <a:pt x="314" y="442"/>
                  </a:lnTo>
                  <a:lnTo>
                    <a:pt x="321" y="441"/>
                  </a:lnTo>
                  <a:lnTo>
                    <a:pt x="319" y="436"/>
                  </a:lnTo>
                  <a:lnTo>
                    <a:pt x="319" y="433"/>
                  </a:lnTo>
                  <a:lnTo>
                    <a:pt x="318" y="429"/>
                  </a:lnTo>
                  <a:lnTo>
                    <a:pt x="317" y="425"/>
                  </a:lnTo>
                  <a:lnTo>
                    <a:pt x="314" y="423"/>
                  </a:lnTo>
                  <a:lnTo>
                    <a:pt x="312" y="417"/>
                  </a:lnTo>
                  <a:lnTo>
                    <a:pt x="311" y="411"/>
                  </a:lnTo>
                  <a:lnTo>
                    <a:pt x="308" y="404"/>
                  </a:lnTo>
                  <a:lnTo>
                    <a:pt x="308" y="398"/>
                  </a:lnTo>
                  <a:lnTo>
                    <a:pt x="311" y="389"/>
                  </a:lnTo>
                  <a:lnTo>
                    <a:pt x="314" y="380"/>
                  </a:lnTo>
                  <a:lnTo>
                    <a:pt x="318" y="370"/>
                  </a:lnTo>
                  <a:lnTo>
                    <a:pt x="317" y="368"/>
                  </a:lnTo>
                  <a:lnTo>
                    <a:pt x="314" y="366"/>
                  </a:lnTo>
                  <a:lnTo>
                    <a:pt x="311" y="363"/>
                  </a:lnTo>
                  <a:lnTo>
                    <a:pt x="311" y="361"/>
                  </a:lnTo>
                  <a:lnTo>
                    <a:pt x="313" y="362"/>
                  </a:lnTo>
                  <a:lnTo>
                    <a:pt x="322" y="361"/>
                  </a:lnTo>
                  <a:lnTo>
                    <a:pt x="323" y="361"/>
                  </a:lnTo>
                  <a:lnTo>
                    <a:pt x="326" y="355"/>
                  </a:lnTo>
                  <a:lnTo>
                    <a:pt x="323" y="355"/>
                  </a:lnTo>
                  <a:lnTo>
                    <a:pt x="322" y="353"/>
                  </a:lnTo>
                  <a:lnTo>
                    <a:pt x="322" y="351"/>
                  </a:lnTo>
                  <a:lnTo>
                    <a:pt x="324" y="350"/>
                  </a:lnTo>
                  <a:lnTo>
                    <a:pt x="328" y="350"/>
                  </a:lnTo>
                  <a:lnTo>
                    <a:pt x="333" y="350"/>
                  </a:lnTo>
                  <a:lnTo>
                    <a:pt x="335" y="351"/>
                  </a:lnTo>
                  <a:lnTo>
                    <a:pt x="338" y="350"/>
                  </a:lnTo>
                  <a:lnTo>
                    <a:pt x="343" y="346"/>
                  </a:lnTo>
                  <a:lnTo>
                    <a:pt x="341" y="346"/>
                  </a:lnTo>
                  <a:lnTo>
                    <a:pt x="337" y="349"/>
                  </a:lnTo>
                  <a:lnTo>
                    <a:pt x="336" y="345"/>
                  </a:lnTo>
                  <a:lnTo>
                    <a:pt x="338" y="339"/>
                  </a:lnTo>
                  <a:lnTo>
                    <a:pt x="340" y="341"/>
                  </a:lnTo>
                  <a:lnTo>
                    <a:pt x="342" y="342"/>
                  </a:lnTo>
                  <a:lnTo>
                    <a:pt x="347" y="342"/>
                  </a:lnTo>
                  <a:lnTo>
                    <a:pt x="349" y="340"/>
                  </a:lnTo>
                  <a:lnTo>
                    <a:pt x="348" y="336"/>
                  </a:lnTo>
                  <a:lnTo>
                    <a:pt x="345" y="332"/>
                  </a:lnTo>
                  <a:lnTo>
                    <a:pt x="346" y="331"/>
                  </a:lnTo>
                  <a:lnTo>
                    <a:pt x="349" y="331"/>
                  </a:lnTo>
                  <a:lnTo>
                    <a:pt x="352" y="329"/>
                  </a:lnTo>
                  <a:lnTo>
                    <a:pt x="354" y="331"/>
                  </a:lnTo>
                  <a:lnTo>
                    <a:pt x="357" y="329"/>
                  </a:lnTo>
                  <a:lnTo>
                    <a:pt x="358" y="331"/>
                  </a:lnTo>
                  <a:lnTo>
                    <a:pt x="361" y="333"/>
                  </a:lnTo>
                  <a:lnTo>
                    <a:pt x="364" y="331"/>
                  </a:lnTo>
                  <a:lnTo>
                    <a:pt x="367" y="329"/>
                  </a:lnTo>
                  <a:lnTo>
                    <a:pt x="374" y="327"/>
                  </a:lnTo>
                  <a:lnTo>
                    <a:pt x="381" y="326"/>
                  </a:lnTo>
                  <a:lnTo>
                    <a:pt x="392" y="320"/>
                  </a:lnTo>
                  <a:lnTo>
                    <a:pt x="395" y="314"/>
                  </a:lnTo>
                  <a:lnTo>
                    <a:pt x="396" y="309"/>
                  </a:lnTo>
                  <a:lnTo>
                    <a:pt x="399" y="307"/>
                  </a:lnTo>
                  <a:lnTo>
                    <a:pt x="402" y="306"/>
                  </a:lnTo>
                  <a:lnTo>
                    <a:pt x="403" y="305"/>
                  </a:lnTo>
                  <a:lnTo>
                    <a:pt x="406" y="303"/>
                  </a:lnTo>
                  <a:lnTo>
                    <a:pt x="405" y="300"/>
                  </a:lnTo>
                  <a:lnTo>
                    <a:pt x="404" y="297"/>
                  </a:lnTo>
                  <a:lnTo>
                    <a:pt x="403" y="296"/>
                  </a:lnTo>
                  <a:lnTo>
                    <a:pt x="402" y="294"/>
                  </a:lnTo>
                  <a:lnTo>
                    <a:pt x="403" y="291"/>
                  </a:lnTo>
                  <a:lnTo>
                    <a:pt x="407" y="288"/>
                  </a:lnTo>
                  <a:lnTo>
                    <a:pt x="410" y="286"/>
                  </a:lnTo>
                  <a:lnTo>
                    <a:pt x="412" y="286"/>
                  </a:lnTo>
                  <a:lnTo>
                    <a:pt x="412" y="289"/>
                  </a:lnTo>
                  <a:lnTo>
                    <a:pt x="412" y="293"/>
                  </a:lnTo>
                  <a:lnTo>
                    <a:pt x="412" y="299"/>
                  </a:lnTo>
                  <a:lnTo>
                    <a:pt x="413" y="300"/>
                  </a:lnTo>
                  <a:lnTo>
                    <a:pt x="419" y="295"/>
                  </a:lnTo>
                  <a:lnTo>
                    <a:pt x="424" y="294"/>
                  </a:lnTo>
                  <a:lnTo>
                    <a:pt x="439" y="288"/>
                  </a:lnTo>
                  <a:lnTo>
                    <a:pt x="441" y="287"/>
                  </a:lnTo>
                  <a:lnTo>
                    <a:pt x="444" y="282"/>
                  </a:lnTo>
                  <a:lnTo>
                    <a:pt x="447" y="272"/>
                  </a:lnTo>
                  <a:lnTo>
                    <a:pt x="447" y="268"/>
                  </a:lnTo>
                  <a:lnTo>
                    <a:pt x="444" y="261"/>
                  </a:lnTo>
                  <a:lnTo>
                    <a:pt x="446" y="256"/>
                  </a:lnTo>
                  <a:lnTo>
                    <a:pt x="446" y="253"/>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33" name="Google Shape;1433;p70"/>
            <p:cNvSpPr/>
            <p:nvPr/>
          </p:nvSpPr>
          <p:spPr>
            <a:xfrm>
              <a:off x="5613602" y="2574620"/>
              <a:ext cx="369330" cy="435102"/>
            </a:xfrm>
            <a:custGeom>
              <a:rect b="b" l="l" r="r" t="t"/>
              <a:pathLst>
                <a:path extrusionOk="0" h="304" w="259">
                  <a:moveTo>
                    <a:pt x="73" y="0"/>
                  </a:moveTo>
                  <a:cubicBezTo>
                    <a:pt x="73" y="0"/>
                    <a:pt x="69" y="19"/>
                    <a:pt x="68" y="25"/>
                  </a:cubicBezTo>
                  <a:cubicBezTo>
                    <a:pt x="66" y="29"/>
                    <a:pt x="62" y="43"/>
                    <a:pt x="62" y="43"/>
                  </a:cubicBezTo>
                  <a:cubicBezTo>
                    <a:pt x="59" y="45"/>
                    <a:pt x="59" y="45"/>
                    <a:pt x="59" y="45"/>
                  </a:cubicBezTo>
                  <a:cubicBezTo>
                    <a:pt x="56" y="43"/>
                    <a:pt x="56" y="43"/>
                    <a:pt x="56" y="43"/>
                  </a:cubicBezTo>
                  <a:cubicBezTo>
                    <a:pt x="51" y="39"/>
                    <a:pt x="51" y="39"/>
                    <a:pt x="51" y="39"/>
                  </a:cubicBezTo>
                  <a:cubicBezTo>
                    <a:pt x="47" y="41"/>
                    <a:pt x="47" y="41"/>
                    <a:pt x="47" y="41"/>
                  </a:cubicBezTo>
                  <a:cubicBezTo>
                    <a:pt x="45" y="37"/>
                    <a:pt x="45" y="37"/>
                    <a:pt x="45" y="37"/>
                  </a:cubicBezTo>
                  <a:cubicBezTo>
                    <a:pt x="38" y="39"/>
                    <a:pt x="38" y="39"/>
                    <a:pt x="38" y="39"/>
                  </a:cubicBezTo>
                  <a:cubicBezTo>
                    <a:pt x="35" y="42"/>
                    <a:pt x="35" y="42"/>
                    <a:pt x="35" y="42"/>
                  </a:cubicBezTo>
                  <a:cubicBezTo>
                    <a:pt x="35" y="53"/>
                    <a:pt x="35" y="53"/>
                    <a:pt x="35" y="53"/>
                  </a:cubicBezTo>
                  <a:cubicBezTo>
                    <a:pt x="35" y="67"/>
                    <a:pt x="35" y="67"/>
                    <a:pt x="35" y="67"/>
                  </a:cubicBezTo>
                  <a:cubicBezTo>
                    <a:pt x="35" y="80"/>
                    <a:pt x="35" y="80"/>
                    <a:pt x="35" y="80"/>
                  </a:cubicBezTo>
                  <a:cubicBezTo>
                    <a:pt x="34" y="84"/>
                    <a:pt x="34" y="84"/>
                    <a:pt x="34" y="84"/>
                  </a:cubicBezTo>
                  <a:cubicBezTo>
                    <a:pt x="31" y="89"/>
                    <a:pt x="31" y="89"/>
                    <a:pt x="31" y="89"/>
                  </a:cubicBezTo>
                  <a:cubicBezTo>
                    <a:pt x="30" y="94"/>
                    <a:pt x="30" y="94"/>
                    <a:pt x="30" y="94"/>
                  </a:cubicBezTo>
                  <a:cubicBezTo>
                    <a:pt x="30" y="101"/>
                    <a:pt x="30" y="101"/>
                    <a:pt x="30" y="101"/>
                  </a:cubicBezTo>
                  <a:cubicBezTo>
                    <a:pt x="34" y="110"/>
                    <a:pt x="34" y="110"/>
                    <a:pt x="34" y="110"/>
                  </a:cubicBezTo>
                  <a:cubicBezTo>
                    <a:pt x="35" y="119"/>
                    <a:pt x="35" y="119"/>
                    <a:pt x="35" y="119"/>
                  </a:cubicBezTo>
                  <a:cubicBezTo>
                    <a:pt x="37" y="122"/>
                    <a:pt x="37" y="122"/>
                    <a:pt x="37" y="122"/>
                  </a:cubicBezTo>
                  <a:cubicBezTo>
                    <a:pt x="42" y="128"/>
                    <a:pt x="42" y="128"/>
                    <a:pt x="42" y="128"/>
                  </a:cubicBezTo>
                  <a:cubicBezTo>
                    <a:pt x="39" y="130"/>
                    <a:pt x="39" y="130"/>
                    <a:pt x="39" y="130"/>
                  </a:cubicBezTo>
                  <a:cubicBezTo>
                    <a:pt x="34" y="134"/>
                    <a:pt x="34" y="134"/>
                    <a:pt x="34" y="134"/>
                  </a:cubicBezTo>
                  <a:cubicBezTo>
                    <a:pt x="24" y="141"/>
                    <a:pt x="24" y="141"/>
                    <a:pt x="24" y="141"/>
                  </a:cubicBezTo>
                  <a:cubicBezTo>
                    <a:pt x="21" y="154"/>
                    <a:pt x="21" y="154"/>
                    <a:pt x="21" y="154"/>
                  </a:cubicBezTo>
                  <a:cubicBezTo>
                    <a:pt x="17" y="162"/>
                    <a:pt x="17" y="162"/>
                    <a:pt x="17" y="162"/>
                  </a:cubicBezTo>
                  <a:cubicBezTo>
                    <a:pt x="13" y="166"/>
                    <a:pt x="13" y="166"/>
                    <a:pt x="13" y="166"/>
                  </a:cubicBezTo>
                  <a:cubicBezTo>
                    <a:pt x="11" y="167"/>
                    <a:pt x="11" y="167"/>
                    <a:pt x="11" y="167"/>
                  </a:cubicBezTo>
                  <a:cubicBezTo>
                    <a:pt x="9" y="171"/>
                    <a:pt x="9" y="171"/>
                    <a:pt x="9" y="171"/>
                  </a:cubicBezTo>
                  <a:cubicBezTo>
                    <a:pt x="10" y="178"/>
                    <a:pt x="10" y="178"/>
                    <a:pt x="10" y="178"/>
                  </a:cubicBezTo>
                  <a:cubicBezTo>
                    <a:pt x="9" y="183"/>
                    <a:pt x="9" y="183"/>
                    <a:pt x="9" y="183"/>
                  </a:cubicBezTo>
                  <a:cubicBezTo>
                    <a:pt x="15" y="188"/>
                    <a:pt x="15" y="188"/>
                    <a:pt x="15" y="188"/>
                  </a:cubicBezTo>
                  <a:cubicBezTo>
                    <a:pt x="13" y="192"/>
                    <a:pt x="13" y="192"/>
                    <a:pt x="13" y="192"/>
                  </a:cubicBezTo>
                  <a:cubicBezTo>
                    <a:pt x="5" y="196"/>
                    <a:pt x="5" y="196"/>
                    <a:pt x="5" y="196"/>
                  </a:cubicBezTo>
                  <a:cubicBezTo>
                    <a:pt x="3" y="200"/>
                    <a:pt x="3" y="200"/>
                    <a:pt x="3" y="200"/>
                  </a:cubicBezTo>
                  <a:cubicBezTo>
                    <a:pt x="0" y="206"/>
                    <a:pt x="0" y="206"/>
                    <a:pt x="0" y="206"/>
                  </a:cubicBezTo>
                  <a:cubicBezTo>
                    <a:pt x="139" y="291"/>
                    <a:pt x="139" y="291"/>
                    <a:pt x="139" y="291"/>
                  </a:cubicBezTo>
                  <a:cubicBezTo>
                    <a:pt x="182" y="299"/>
                    <a:pt x="182" y="299"/>
                    <a:pt x="182" y="299"/>
                  </a:cubicBezTo>
                  <a:cubicBezTo>
                    <a:pt x="218" y="304"/>
                    <a:pt x="218" y="304"/>
                    <a:pt x="218" y="304"/>
                  </a:cubicBezTo>
                  <a:cubicBezTo>
                    <a:pt x="219" y="304"/>
                    <a:pt x="219" y="304"/>
                    <a:pt x="219" y="304"/>
                  </a:cubicBezTo>
                  <a:cubicBezTo>
                    <a:pt x="259" y="33"/>
                    <a:pt x="259" y="33"/>
                    <a:pt x="259" y="33"/>
                  </a:cubicBezTo>
                  <a:lnTo>
                    <a:pt x="73" y="0"/>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34" name="Google Shape;1434;p70"/>
            <p:cNvSpPr/>
            <p:nvPr/>
          </p:nvSpPr>
          <p:spPr>
            <a:xfrm>
              <a:off x="5239212" y="2105790"/>
              <a:ext cx="433415" cy="750467"/>
            </a:xfrm>
            <a:custGeom>
              <a:rect b="b" l="l" r="r" t="t"/>
              <a:pathLst>
                <a:path extrusionOk="0" h="445" w="257">
                  <a:moveTo>
                    <a:pt x="233" y="441"/>
                  </a:moveTo>
                  <a:lnTo>
                    <a:pt x="234" y="438"/>
                  </a:lnTo>
                  <a:lnTo>
                    <a:pt x="229" y="433"/>
                  </a:lnTo>
                  <a:lnTo>
                    <a:pt x="230" y="429"/>
                  </a:lnTo>
                  <a:lnTo>
                    <a:pt x="229" y="423"/>
                  </a:lnTo>
                  <a:lnTo>
                    <a:pt x="231" y="420"/>
                  </a:lnTo>
                  <a:lnTo>
                    <a:pt x="233" y="419"/>
                  </a:lnTo>
                  <a:lnTo>
                    <a:pt x="236" y="416"/>
                  </a:lnTo>
                  <a:lnTo>
                    <a:pt x="239" y="409"/>
                  </a:lnTo>
                  <a:lnTo>
                    <a:pt x="242" y="398"/>
                  </a:lnTo>
                  <a:lnTo>
                    <a:pt x="250" y="392"/>
                  </a:lnTo>
                  <a:lnTo>
                    <a:pt x="255" y="388"/>
                  </a:lnTo>
                  <a:lnTo>
                    <a:pt x="257" y="387"/>
                  </a:lnTo>
                  <a:lnTo>
                    <a:pt x="253" y="382"/>
                  </a:lnTo>
                  <a:lnTo>
                    <a:pt x="251" y="379"/>
                  </a:lnTo>
                  <a:lnTo>
                    <a:pt x="250" y="372"/>
                  </a:lnTo>
                  <a:lnTo>
                    <a:pt x="247" y="364"/>
                  </a:lnTo>
                  <a:lnTo>
                    <a:pt x="247" y="358"/>
                  </a:lnTo>
                  <a:lnTo>
                    <a:pt x="248" y="354"/>
                  </a:lnTo>
                  <a:lnTo>
                    <a:pt x="248" y="353"/>
                  </a:lnTo>
                  <a:lnTo>
                    <a:pt x="118" y="158"/>
                  </a:lnTo>
                  <a:lnTo>
                    <a:pt x="115" y="156"/>
                  </a:lnTo>
                  <a:lnTo>
                    <a:pt x="114" y="155"/>
                  </a:lnTo>
                  <a:lnTo>
                    <a:pt x="113" y="153"/>
                  </a:lnTo>
                  <a:lnTo>
                    <a:pt x="112" y="150"/>
                  </a:lnTo>
                  <a:lnTo>
                    <a:pt x="113" y="147"/>
                  </a:lnTo>
                  <a:lnTo>
                    <a:pt x="117" y="146"/>
                  </a:lnTo>
                  <a:lnTo>
                    <a:pt x="119" y="145"/>
                  </a:lnTo>
                  <a:lnTo>
                    <a:pt x="148" y="35"/>
                  </a:lnTo>
                  <a:lnTo>
                    <a:pt x="26" y="0"/>
                  </a:lnTo>
                  <a:lnTo>
                    <a:pt x="25" y="4"/>
                  </a:lnTo>
                  <a:lnTo>
                    <a:pt x="23" y="5"/>
                  </a:lnTo>
                  <a:lnTo>
                    <a:pt x="23" y="9"/>
                  </a:lnTo>
                  <a:lnTo>
                    <a:pt x="23" y="12"/>
                  </a:lnTo>
                  <a:lnTo>
                    <a:pt x="23" y="21"/>
                  </a:lnTo>
                  <a:lnTo>
                    <a:pt x="22" y="25"/>
                  </a:lnTo>
                  <a:lnTo>
                    <a:pt x="19" y="30"/>
                  </a:lnTo>
                  <a:lnTo>
                    <a:pt x="17" y="33"/>
                  </a:lnTo>
                  <a:lnTo>
                    <a:pt x="17" y="34"/>
                  </a:lnTo>
                  <a:lnTo>
                    <a:pt x="17" y="40"/>
                  </a:lnTo>
                  <a:lnTo>
                    <a:pt x="13" y="45"/>
                  </a:lnTo>
                  <a:lnTo>
                    <a:pt x="7" y="50"/>
                  </a:lnTo>
                  <a:lnTo>
                    <a:pt x="2" y="55"/>
                  </a:lnTo>
                  <a:lnTo>
                    <a:pt x="1" y="57"/>
                  </a:lnTo>
                  <a:lnTo>
                    <a:pt x="0" y="62"/>
                  </a:lnTo>
                  <a:lnTo>
                    <a:pt x="0" y="66"/>
                  </a:lnTo>
                  <a:lnTo>
                    <a:pt x="1" y="71"/>
                  </a:lnTo>
                  <a:lnTo>
                    <a:pt x="3" y="75"/>
                  </a:lnTo>
                  <a:lnTo>
                    <a:pt x="7" y="81"/>
                  </a:lnTo>
                  <a:lnTo>
                    <a:pt x="8" y="85"/>
                  </a:lnTo>
                  <a:lnTo>
                    <a:pt x="9" y="90"/>
                  </a:lnTo>
                  <a:lnTo>
                    <a:pt x="9" y="98"/>
                  </a:lnTo>
                  <a:lnTo>
                    <a:pt x="6" y="104"/>
                  </a:lnTo>
                  <a:lnTo>
                    <a:pt x="5" y="110"/>
                  </a:lnTo>
                  <a:lnTo>
                    <a:pt x="5" y="117"/>
                  </a:lnTo>
                  <a:lnTo>
                    <a:pt x="4" y="120"/>
                  </a:lnTo>
                  <a:lnTo>
                    <a:pt x="2" y="122"/>
                  </a:lnTo>
                  <a:lnTo>
                    <a:pt x="3" y="126"/>
                  </a:lnTo>
                  <a:lnTo>
                    <a:pt x="7" y="133"/>
                  </a:lnTo>
                  <a:lnTo>
                    <a:pt x="11" y="145"/>
                  </a:lnTo>
                  <a:lnTo>
                    <a:pt x="15" y="153"/>
                  </a:lnTo>
                  <a:lnTo>
                    <a:pt x="17" y="156"/>
                  </a:lnTo>
                  <a:lnTo>
                    <a:pt x="17" y="161"/>
                  </a:lnTo>
                  <a:lnTo>
                    <a:pt x="16" y="164"/>
                  </a:lnTo>
                  <a:lnTo>
                    <a:pt x="14" y="166"/>
                  </a:lnTo>
                  <a:lnTo>
                    <a:pt x="14" y="169"/>
                  </a:lnTo>
                  <a:lnTo>
                    <a:pt x="18" y="169"/>
                  </a:lnTo>
                  <a:lnTo>
                    <a:pt x="20" y="172"/>
                  </a:lnTo>
                  <a:lnTo>
                    <a:pt x="23" y="176"/>
                  </a:lnTo>
                  <a:lnTo>
                    <a:pt x="24" y="178"/>
                  </a:lnTo>
                  <a:lnTo>
                    <a:pt x="27" y="179"/>
                  </a:lnTo>
                  <a:lnTo>
                    <a:pt x="29" y="175"/>
                  </a:lnTo>
                  <a:lnTo>
                    <a:pt x="29" y="170"/>
                  </a:lnTo>
                  <a:lnTo>
                    <a:pt x="34" y="169"/>
                  </a:lnTo>
                  <a:lnTo>
                    <a:pt x="37" y="172"/>
                  </a:lnTo>
                  <a:lnTo>
                    <a:pt x="44" y="172"/>
                  </a:lnTo>
                  <a:lnTo>
                    <a:pt x="48" y="176"/>
                  </a:lnTo>
                  <a:lnTo>
                    <a:pt x="51" y="177"/>
                  </a:lnTo>
                  <a:lnTo>
                    <a:pt x="53" y="178"/>
                  </a:lnTo>
                  <a:lnTo>
                    <a:pt x="51" y="180"/>
                  </a:lnTo>
                  <a:lnTo>
                    <a:pt x="49" y="179"/>
                  </a:lnTo>
                  <a:lnTo>
                    <a:pt x="45" y="177"/>
                  </a:lnTo>
                  <a:lnTo>
                    <a:pt x="44" y="177"/>
                  </a:lnTo>
                  <a:lnTo>
                    <a:pt x="40" y="176"/>
                  </a:lnTo>
                  <a:lnTo>
                    <a:pt x="38" y="175"/>
                  </a:lnTo>
                  <a:lnTo>
                    <a:pt x="35" y="174"/>
                  </a:lnTo>
                  <a:lnTo>
                    <a:pt x="33" y="175"/>
                  </a:lnTo>
                  <a:lnTo>
                    <a:pt x="33" y="177"/>
                  </a:lnTo>
                  <a:lnTo>
                    <a:pt x="33" y="184"/>
                  </a:lnTo>
                  <a:lnTo>
                    <a:pt x="35" y="187"/>
                  </a:lnTo>
                  <a:lnTo>
                    <a:pt x="34" y="194"/>
                  </a:lnTo>
                  <a:lnTo>
                    <a:pt x="33" y="194"/>
                  </a:lnTo>
                  <a:lnTo>
                    <a:pt x="30" y="192"/>
                  </a:lnTo>
                  <a:lnTo>
                    <a:pt x="29" y="190"/>
                  </a:lnTo>
                  <a:lnTo>
                    <a:pt x="29" y="186"/>
                  </a:lnTo>
                  <a:lnTo>
                    <a:pt x="29" y="185"/>
                  </a:lnTo>
                  <a:lnTo>
                    <a:pt x="28" y="184"/>
                  </a:lnTo>
                  <a:lnTo>
                    <a:pt x="25" y="183"/>
                  </a:lnTo>
                  <a:lnTo>
                    <a:pt x="24" y="187"/>
                  </a:lnTo>
                  <a:lnTo>
                    <a:pt x="23" y="189"/>
                  </a:lnTo>
                  <a:lnTo>
                    <a:pt x="23" y="195"/>
                  </a:lnTo>
                  <a:lnTo>
                    <a:pt x="23" y="204"/>
                  </a:lnTo>
                  <a:lnTo>
                    <a:pt x="23" y="209"/>
                  </a:lnTo>
                  <a:lnTo>
                    <a:pt x="26" y="214"/>
                  </a:lnTo>
                  <a:lnTo>
                    <a:pt x="30" y="217"/>
                  </a:lnTo>
                  <a:lnTo>
                    <a:pt x="34" y="220"/>
                  </a:lnTo>
                  <a:lnTo>
                    <a:pt x="35" y="225"/>
                  </a:lnTo>
                  <a:lnTo>
                    <a:pt x="35" y="229"/>
                  </a:lnTo>
                  <a:lnTo>
                    <a:pt x="34" y="233"/>
                  </a:lnTo>
                  <a:lnTo>
                    <a:pt x="31" y="234"/>
                  </a:lnTo>
                  <a:lnTo>
                    <a:pt x="28" y="234"/>
                  </a:lnTo>
                  <a:lnTo>
                    <a:pt x="28" y="244"/>
                  </a:lnTo>
                  <a:lnTo>
                    <a:pt x="29" y="247"/>
                  </a:lnTo>
                  <a:lnTo>
                    <a:pt x="34" y="255"/>
                  </a:lnTo>
                  <a:lnTo>
                    <a:pt x="35" y="261"/>
                  </a:lnTo>
                  <a:lnTo>
                    <a:pt x="40" y="268"/>
                  </a:lnTo>
                  <a:lnTo>
                    <a:pt x="42" y="275"/>
                  </a:lnTo>
                  <a:lnTo>
                    <a:pt x="45" y="280"/>
                  </a:lnTo>
                  <a:lnTo>
                    <a:pt x="48" y="287"/>
                  </a:lnTo>
                  <a:lnTo>
                    <a:pt x="50" y="288"/>
                  </a:lnTo>
                  <a:lnTo>
                    <a:pt x="50" y="293"/>
                  </a:lnTo>
                  <a:lnTo>
                    <a:pt x="50" y="296"/>
                  </a:lnTo>
                  <a:lnTo>
                    <a:pt x="50" y="298"/>
                  </a:lnTo>
                  <a:lnTo>
                    <a:pt x="52" y="300"/>
                  </a:lnTo>
                  <a:lnTo>
                    <a:pt x="53" y="303"/>
                  </a:lnTo>
                  <a:lnTo>
                    <a:pt x="53" y="307"/>
                  </a:lnTo>
                  <a:lnTo>
                    <a:pt x="52" y="316"/>
                  </a:lnTo>
                  <a:lnTo>
                    <a:pt x="51" y="322"/>
                  </a:lnTo>
                  <a:lnTo>
                    <a:pt x="50" y="327"/>
                  </a:lnTo>
                  <a:lnTo>
                    <a:pt x="59" y="332"/>
                  </a:lnTo>
                  <a:lnTo>
                    <a:pt x="67" y="335"/>
                  </a:lnTo>
                  <a:lnTo>
                    <a:pt x="73" y="339"/>
                  </a:lnTo>
                  <a:lnTo>
                    <a:pt x="82" y="342"/>
                  </a:lnTo>
                  <a:lnTo>
                    <a:pt x="85" y="345"/>
                  </a:lnTo>
                  <a:lnTo>
                    <a:pt x="91" y="355"/>
                  </a:lnTo>
                  <a:lnTo>
                    <a:pt x="99" y="362"/>
                  </a:lnTo>
                  <a:lnTo>
                    <a:pt x="111" y="365"/>
                  </a:lnTo>
                  <a:lnTo>
                    <a:pt x="112" y="374"/>
                  </a:lnTo>
                  <a:lnTo>
                    <a:pt x="114" y="378"/>
                  </a:lnTo>
                  <a:lnTo>
                    <a:pt x="121" y="380"/>
                  </a:lnTo>
                  <a:lnTo>
                    <a:pt x="128" y="388"/>
                  </a:lnTo>
                  <a:lnTo>
                    <a:pt x="136" y="400"/>
                  </a:lnTo>
                  <a:lnTo>
                    <a:pt x="140" y="405"/>
                  </a:lnTo>
                  <a:lnTo>
                    <a:pt x="143" y="414"/>
                  </a:lnTo>
                  <a:lnTo>
                    <a:pt x="140" y="422"/>
                  </a:lnTo>
                  <a:lnTo>
                    <a:pt x="140" y="427"/>
                  </a:lnTo>
                  <a:lnTo>
                    <a:pt x="143" y="434"/>
                  </a:lnTo>
                  <a:lnTo>
                    <a:pt x="147" y="435"/>
                  </a:lnTo>
                  <a:lnTo>
                    <a:pt x="225" y="445"/>
                  </a:lnTo>
                  <a:lnTo>
                    <a:pt x="226" y="444"/>
                  </a:lnTo>
                  <a:lnTo>
                    <a:pt x="233" y="441"/>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35" name="Google Shape;1435;p70"/>
            <p:cNvSpPr/>
            <p:nvPr/>
          </p:nvSpPr>
          <p:spPr>
            <a:xfrm>
              <a:off x="6303358" y="2660630"/>
              <a:ext cx="473890" cy="254654"/>
            </a:xfrm>
            <a:custGeom>
              <a:rect b="b" l="l" r="r" t="t"/>
              <a:pathLst>
                <a:path extrusionOk="0" h="178" w="332">
                  <a:moveTo>
                    <a:pt x="0" y="25"/>
                  </a:moveTo>
                  <a:cubicBezTo>
                    <a:pt x="0" y="28"/>
                    <a:pt x="0" y="28"/>
                    <a:pt x="0" y="28"/>
                  </a:cubicBezTo>
                  <a:cubicBezTo>
                    <a:pt x="0" y="25"/>
                    <a:pt x="0" y="25"/>
                    <a:pt x="0" y="25"/>
                  </a:cubicBezTo>
                  <a:cubicBezTo>
                    <a:pt x="118" y="32"/>
                    <a:pt x="118" y="32"/>
                    <a:pt x="118" y="32"/>
                  </a:cubicBezTo>
                  <a:cubicBezTo>
                    <a:pt x="113" y="123"/>
                    <a:pt x="113" y="123"/>
                    <a:pt x="113" y="123"/>
                  </a:cubicBezTo>
                  <a:cubicBezTo>
                    <a:pt x="121" y="131"/>
                    <a:pt x="121" y="131"/>
                    <a:pt x="121" y="131"/>
                  </a:cubicBezTo>
                  <a:cubicBezTo>
                    <a:pt x="124" y="134"/>
                    <a:pt x="124" y="134"/>
                    <a:pt x="124" y="134"/>
                  </a:cubicBezTo>
                  <a:cubicBezTo>
                    <a:pt x="127" y="134"/>
                    <a:pt x="127" y="134"/>
                    <a:pt x="127" y="134"/>
                  </a:cubicBezTo>
                  <a:cubicBezTo>
                    <a:pt x="131" y="133"/>
                    <a:pt x="131" y="133"/>
                    <a:pt x="131" y="133"/>
                  </a:cubicBezTo>
                  <a:cubicBezTo>
                    <a:pt x="134" y="134"/>
                    <a:pt x="134" y="134"/>
                    <a:pt x="134" y="134"/>
                  </a:cubicBezTo>
                  <a:cubicBezTo>
                    <a:pt x="137" y="133"/>
                    <a:pt x="137" y="133"/>
                    <a:pt x="137" y="133"/>
                  </a:cubicBezTo>
                  <a:cubicBezTo>
                    <a:pt x="141" y="135"/>
                    <a:pt x="141" y="135"/>
                    <a:pt x="141" y="135"/>
                  </a:cubicBezTo>
                  <a:cubicBezTo>
                    <a:pt x="144" y="144"/>
                    <a:pt x="144" y="144"/>
                    <a:pt x="144" y="144"/>
                  </a:cubicBezTo>
                  <a:cubicBezTo>
                    <a:pt x="153" y="144"/>
                    <a:pt x="153" y="144"/>
                    <a:pt x="153" y="144"/>
                  </a:cubicBezTo>
                  <a:cubicBezTo>
                    <a:pt x="160" y="148"/>
                    <a:pt x="160" y="148"/>
                    <a:pt x="160" y="148"/>
                  </a:cubicBezTo>
                  <a:cubicBezTo>
                    <a:pt x="166" y="147"/>
                    <a:pt x="166" y="147"/>
                    <a:pt x="166" y="147"/>
                  </a:cubicBezTo>
                  <a:cubicBezTo>
                    <a:pt x="167" y="147"/>
                    <a:pt x="167" y="147"/>
                    <a:pt x="167" y="147"/>
                  </a:cubicBezTo>
                  <a:cubicBezTo>
                    <a:pt x="171" y="151"/>
                    <a:pt x="171" y="151"/>
                    <a:pt x="171" y="151"/>
                  </a:cubicBezTo>
                  <a:cubicBezTo>
                    <a:pt x="175" y="148"/>
                    <a:pt x="175" y="148"/>
                    <a:pt x="175" y="148"/>
                  </a:cubicBezTo>
                  <a:cubicBezTo>
                    <a:pt x="184" y="149"/>
                    <a:pt x="184" y="149"/>
                    <a:pt x="184" y="149"/>
                  </a:cubicBezTo>
                  <a:cubicBezTo>
                    <a:pt x="188" y="156"/>
                    <a:pt x="188" y="156"/>
                    <a:pt x="188" y="156"/>
                  </a:cubicBezTo>
                  <a:cubicBezTo>
                    <a:pt x="191" y="156"/>
                    <a:pt x="191" y="156"/>
                    <a:pt x="191" y="156"/>
                  </a:cubicBezTo>
                  <a:cubicBezTo>
                    <a:pt x="192" y="162"/>
                    <a:pt x="192" y="162"/>
                    <a:pt x="192" y="162"/>
                  </a:cubicBezTo>
                  <a:cubicBezTo>
                    <a:pt x="196" y="163"/>
                    <a:pt x="196" y="163"/>
                    <a:pt x="196" y="163"/>
                  </a:cubicBezTo>
                  <a:cubicBezTo>
                    <a:pt x="200" y="160"/>
                    <a:pt x="200" y="160"/>
                    <a:pt x="200" y="160"/>
                  </a:cubicBezTo>
                  <a:cubicBezTo>
                    <a:pt x="202" y="157"/>
                    <a:pt x="202" y="157"/>
                    <a:pt x="202" y="157"/>
                  </a:cubicBezTo>
                  <a:cubicBezTo>
                    <a:pt x="204" y="157"/>
                    <a:pt x="204" y="157"/>
                    <a:pt x="204" y="157"/>
                  </a:cubicBezTo>
                  <a:cubicBezTo>
                    <a:pt x="211" y="162"/>
                    <a:pt x="211" y="162"/>
                    <a:pt x="211" y="162"/>
                  </a:cubicBezTo>
                  <a:cubicBezTo>
                    <a:pt x="213" y="166"/>
                    <a:pt x="213" y="166"/>
                    <a:pt x="213" y="166"/>
                  </a:cubicBezTo>
                  <a:cubicBezTo>
                    <a:pt x="220" y="162"/>
                    <a:pt x="220" y="162"/>
                    <a:pt x="220" y="162"/>
                  </a:cubicBezTo>
                  <a:cubicBezTo>
                    <a:pt x="222" y="164"/>
                    <a:pt x="222" y="164"/>
                    <a:pt x="222" y="164"/>
                  </a:cubicBezTo>
                  <a:cubicBezTo>
                    <a:pt x="223" y="170"/>
                    <a:pt x="223" y="170"/>
                    <a:pt x="223" y="170"/>
                  </a:cubicBezTo>
                  <a:cubicBezTo>
                    <a:pt x="225" y="169"/>
                    <a:pt x="225" y="169"/>
                    <a:pt x="225" y="169"/>
                  </a:cubicBezTo>
                  <a:cubicBezTo>
                    <a:pt x="228" y="164"/>
                    <a:pt x="228" y="164"/>
                    <a:pt x="228" y="164"/>
                  </a:cubicBezTo>
                  <a:cubicBezTo>
                    <a:pt x="233" y="163"/>
                    <a:pt x="233" y="163"/>
                    <a:pt x="233" y="163"/>
                  </a:cubicBezTo>
                  <a:cubicBezTo>
                    <a:pt x="239" y="166"/>
                    <a:pt x="239" y="166"/>
                    <a:pt x="239" y="166"/>
                  </a:cubicBezTo>
                  <a:cubicBezTo>
                    <a:pt x="248" y="165"/>
                    <a:pt x="248" y="165"/>
                    <a:pt x="248" y="165"/>
                  </a:cubicBezTo>
                  <a:cubicBezTo>
                    <a:pt x="252" y="169"/>
                    <a:pt x="252" y="169"/>
                    <a:pt x="252" y="169"/>
                  </a:cubicBezTo>
                  <a:cubicBezTo>
                    <a:pt x="254" y="172"/>
                    <a:pt x="254" y="172"/>
                    <a:pt x="254" y="172"/>
                  </a:cubicBezTo>
                  <a:cubicBezTo>
                    <a:pt x="259" y="171"/>
                    <a:pt x="259" y="171"/>
                    <a:pt x="259" y="171"/>
                  </a:cubicBezTo>
                  <a:cubicBezTo>
                    <a:pt x="264" y="167"/>
                    <a:pt x="264" y="167"/>
                    <a:pt x="264" y="167"/>
                  </a:cubicBezTo>
                  <a:cubicBezTo>
                    <a:pt x="267" y="164"/>
                    <a:pt x="267" y="164"/>
                    <a:pt x="267" y="164"/>
                  </a:cubicBezTo>
                  <a:cubicBezTo>
                    <a:pt x="271" y="164"/>
                    <a:pt x="271" y="164"/>
                    <a:pt x="271" y="164"/>
                  </a:cubicBezTo>
                  <a:cubicBezTo>
                    <a:pt x="275" y="166"/>
                    <a:pt x="275" y="166"/>
                    <a:pt x="275" y="166"/>
                  </a:cubicBezTo>
                  <a:cubicBezTo>
                    <a:pt x="278" y="165"/>
                    <a:pt x="278" y="165"/>
                    <a:pt x="278" y="165"/>
                  </a:cubicBezTo>
                  <a:cubicBezTo>
                    <a:pt x="282" y="162"/>
                    <a:pt x="282" y="162"/>
                    <a:pt x="282" y="162"/>
                  </a:cubicBezTo>
                  <a:cubicBezTo>
                    <a:pt x="288" y="163"/>
                    <a:pt x="288" y="163"/>
                    <a:pt x="288" y="163"/>
                  </a:cubicBezTo>
                  <a:cubicBezTo>
                    <a:pt x="291" y="164"/>
                    <a:pt x="291" y="164"/>
                    <a:pt x="291" y="164"/>
                  </a:cubicBezTo>
                  <a:cubicBezTo>
                    <a:pt x="300" y="161"/>
                    <a:pt x="300" y="161"/>
                    <a:pt x="300" y="161"/>
                  </a:cubicBezTo>
                  <a:cubicBezTo>
                    <a:pt x="306" y="163"/>
                    <a:pt x="306" y="163"/>
                    <a:pt x="306" y="163"/>
                  </a:cubicBezTo>
                  <a:cubicBezTo>
                    <a:pt x="311" y="168"/>
                    <a:pt x="311" y="168"/>
                    <a:pt x="311" y="168"/>
                  </a:cubicBezTo>
                  <a:cubicBezTo>
                    <a:pt x="318" y="173"/>
                    <a:pt x="318" y="173"/>
                    <a:pt x="318" y="173"/>
                  </a:cubicBezTo>
                  <a:cubicBezTo>
                    <a:pt x="324" y="173"/>
                    <a:pt x="324" y="173"/>
                    <a:pt x="324" y="173"/>
                  </a:cubicBezTo>
                  <a:cubicBezTo>
                    <a:pt x="328" y="176"/>
                    <a:pt x="328" y="176"/>
                    <a:pt x="328" y="176"/>
                  </a:cubicBezTo>
                  <a:cubicBezTo>
                    <a:pt x="331" y="178"/>
                    <a:pt x="331" y="178"/>
                    <a:pt x="331" y="178"/>
                  </a:cubicBezTo>
                  <a:cubicBezTo>
                    <a:pt x="332" y="88"/>
                    <a:pt x="332" y="88"/>
                    <a:pt x="332" y="88"/>
                  </a:cubicBezTo>
                  <a:cubicBezTo>
                    <a:pt x="324" y="37"/>
                    <a:pt x="324" y="37"/>
                    <a:pt x="324" y="37"/>
                  </a:cubicBezTo>
                  <a:cubicBezTo>
                    <a:pt x="324" y="12"/>
                    <a:pt x="324" y="12"/>
                    <a:pt x="324" y="12"/>
                  </a:cubicBezTo>
                  <a:cubicBezTo>
                    <a:pt x="324" y="12"/>
                    <a:pt x="211" y="10"/>
                    <a:pt x="175" y="9"/>
                  </a:cubicBezTo>
                  <a:cubicBezTo>
                    <a:pt x="131" y="7"/>
                    <a:pt x="4" y="0"/>
                    <a:pt x="4" y="0"/>
                  </a:cubicBezTo>
                  <a:cubicBezTo>
                    <a:pt x="3" y="25"/>
                    <a:pt x="3" y="25"/>
                    <a:pt x="3" y="25"/>
                  </a:cubicBezTo>
                  <a:lnTo>
                    <a:pt x="0" y="25"/>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36" name="Google Shape;1436;p70"/>
            <p:cNvSpPr/>
            <p:nvPr/>
          </p:nvSpPr>
          <p:spPr>
            <a:xfrm>
              <a:off x="6364070" y="2454884"/>
              <a:ext cx="401373" cy="222611"/>
            </a:xfrm>
            <a:custGeom>
              <a:rect b="b" l="l" r="r" t="t"/>
              <a:pathLst>
                <a:path extrusionOk="0" h="156" w="282">
                  <a:moveTo>
                    <a:pt x="282" y="156"/>
                  </a:moveTo>
                  <a:cubicBezTo>
                    <a:pt x="282" y="52"/>
                    <a:pt x="282" y="52"/>
                    <a:pt x="282" y="52"/>
                  </a:cubicBezTo>
                  <a:cubicBezTo>
                    <a:pt x="276" y="49"/>
                    <a:pt x="276" y="49"/>
                    <a:pt x="276" y="49"/>
                  </a:cubicBezTo>
                  <a:cubicBezTo>
                    <a:pt x="273" y="47"/>
                    <a:pt x="273" y="47"/>
                    <a:pt x="273" y="47"/>
                  </a:cubicBezTo>
                  <a:cubicBezTo>
                    <a:pt x="271" y="41"/>
                    <a:pt x="271" y="41"/>
                    <a:pt x="271" y="41"/>
                  </a:cubicBezTo>
                  <a:cubicBezTo>
                    <a:pt x="265" y="35"/>
                    <a:pt x="265" y="35"/>
                    <a:pt x="265" y="35"/>
                  </a:cubicBezTo>
                  <a:cubicBezTo>
                    <a:pt x="268" y="30"/>
                    <a:pt x="268" y="30"/>
                    <a:pt x="268" y="30"/>
                  </a:cubicBezTo>
                  <a:cubicBezTo>
                    <a:pt x="271" y="24"/>
                    <a:pt x="271" y="24"/>
                    <a:pt x="271" y="24"/>
                  </a:cubicBezTo>
                  <a:cubicBezTo>
                    <a:pt x="271" y="19"/>
                    <a:pt x="271" y="19"/>
                    <a:pt x="271" y="19"/>
                  </a:cubicBezTo>
                  <a:cubicBezTo>
                    <a:pt x="269" y="19"/>
                    <a:pt x="269" y="19"/>
                    <a:pt x="269" y="19"/>
                  </a:cubicBezTo>
                  <a:cubicBezTo>
                    <a:pt x="260" y="19"/>
                    <a:pt x="260" y="19"/>
                    <a:pt x="260" y="19"/>
                  </a:cubicBezTo>
                  <a:cubicBezTo>
                    <a:pt x="258" y="15"/>
                    <a:pt x="258" y="15"/>
                    <a:pt x="258" y="15"/>
                  </a:cubicBezTo>
                  <a:cubicBezTo>
                    <a:pt x="254" y="9"/>
                    <a:pt x="254" y="9"/>
                    <a:pt x="254" y="9"/>
                  </a:cubicBezTo>
                  <a:cubicBezTo>
                    <a:pt x="254" y="9"/>
                    <a:pt x="187" y="7"/>
                    <a:pt x="165" y="6"/>
                  </a:cubicBezTo>
                  <a:cubicBezTo>
                    <a:pt x="126" y="5"/>
                    <a:pt x="10" y="0"/>
                    <a:pt x="10" y="0"/>
                  </a:cubicBezTo>
                  <a:cubicBezTo>
                    <a:pt x="0" y="146"/>
                    <a:pt x="0" y="146"/>
                    <a:pt x="0" y="146"/>
                  </a:cubicBezTo>
                  <a:cubicBezTo>
                    <a:pt x="41" y="148"/>
                    <a:pt x="104" y="151"/>
                    <a:pt x="133" y="153"/>
                  </a:cubicBezTo>
                  <a:cubicBezTo>
                    <a:pt x="169" y="154"/>
                    <a:pt x="282" y="156"/>
                    <a:pt x="282" y="156"/>
                  </a:cubicBez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37" name="Google Shape;1437;p70"/>
            <p:cNvSpPr/>
            <p:nvPr/>
          </p:nvSpPr>
          <p:spPr>
            <a:xfrm>
              <a:off x="6279748" y="2242392"/>
              <a:ext cx="446907" cy="225984"/>
            </a:xfrm>
            <a:custGeom>
              <a:rect b="b" l="l" r="r" t="t"/>
              <a:pathLst>
                <a:path extrusionOk="0" h="158" w="313">
                  <a:moveTo>
                    <a:pt x="313" y="158"/>
                  </a:moveTo>
                  <a:cubicBezTo>
                    <a:pt x="313" y="158"/>
                    <a:pt x="313" y="158"/>
                    <a:pt x="313" y="158"/>
                  </a:cubicBezTo>
                  <a:cubicBezTo>
                    <a:pt x="313" y="158"/>
                    <a:pt x="313" y="158"/>
                    <a:pt x="313" y="158"/>
                  </a:cubicBezTo>
                  <a:cubicBezTo>
                    <a:pt x="311" y="154"/>
                    <a:pt x="311" y="154"/>
                    <a:pt x="311" y="154"/>
                  </a:cubicBezTo>
                  <a:cubicBezTo>
                    <a:pt x="310" y="148"/>
                    <a:pt x="310" y="148"/>
                    <a:pt x="310" y="148"/>
                  </a:cubicBezTo>
                  <a:cubicBezTo>
                    <a:pt x="310" y="148"/>
                    <a:pt x="305" y="147"/>
                    <a:pt x="304" y="146"/>
                  </a:cubicBezTo>
                  <a:cubicBezTo>
                    <a:pt x="303" y="145"/>
                    <a:pt x="304" y="145"/>
                    <a:pt x="304" y="145"/>
                  </a:cubicBezTo>
                  <a:cubicBezTo>
                    <a:pt x="302" y="142"/>
                    <a:pt x="302" y="142"/>
                    <a:pt x="302" y="142"/>
                  </a:cubicBezTo>
                  <a:cubicBezTo>
                    <a:pt x="304" y="140"/>
                    <a:pt x="304" y="140"/>
                    <a:pt x="304" y="140"/>
                  </a:cubicBezTo>
                  <a:cubicBezTo>
                    <a:pt x="303" y="135"/>
                    <a:pt x="303" y="135"/>
                    <a:pt x="303" y="135"/>
                  </a:cubicBezTo>
                  <a:cubicBezTo>
                    <a:pt x="300" y="133"/>
                    <a:pt x="300" y="133"/>
                    <a:pt x="300" y="133"/>
                  </a:cubicBezTo>
                  <a:cubicBezTo>
                    <a:pt x="299" y="130"/>
                    <a:pt x="299" y="130"/>
                    <a:pt x="299" y="130"/>
                  </a:cubicBezTo>
                  <a:cubicBezTo>
                    <a:pt x="297" y="123"/>
                    <a:pt x="297" y="123"/>
                    <a:pt x="297" y="123"/>
                  </a:cubicBezTo>
                  <a:cubicBezTo>
                    <a:pt x="297" y="113"/>
                    <a:pt x="297" y="113"/>
                    <a:pt x="297" y="113"/>
                  </a:cubicBezTo>
                  <a:cubicBezTo>
                    <a:pt x="296" y="111"/>
                    <a:pt x="296" y="111"/>
                    <a:pt x="296" y="111"/>
                  </a:cubicBezTo>
                  <a:cubicBezTo>
                    <a:pt x="294" y="108"/>
                    <a:pt x="294" y="108"/>
                    <a:pt x="294" y="108"/>
                  </a:cubicBezTo>
                  <a:cubicBezTo>
                    <a:pt x="295" y="104"/>
                    <a:pt x="295" y="104"/>
                    <a:pt x="295" y="104"/>
                  </a:cubicBezTo>
                  <a:cubicBezTo>
                    <a:pt x="295" y="94"/>
                    <a:pt x="295" y="94"/>
                    <a:pt x="295" y="94"/>
                  </a:cubicBezTo>
                  <a:cubicBezTo>
                    <a:pt x="293" y="87"/>
                    <a:pt x="293" y="87"/>
                    <a:pt x="293" y="87"/>
                  </a:cubicBezTo>
                  <a:cubicBezTo>
                    <a:pt x="291" y="85"/>
                    <a:pt x="291" y="85"/>
                    <a:pt x="291" y="85"/>
                  </a:cubicBezTo>
                  <a:cubicBezTo>
                    <a:pt x="289" y="85"/>
                    <a:pt x="289" y="85"/>
                    <a:pt x="289" y="85"/>
                  </a:cubicBezTo>
                  <a:cubicBezTo>
                    <a:pt x="288" y="83"/>
                    <a:pt x="288" y="83"/>
                    <a:pt x="288" y="83"/>
                  </a:cubicBezTo>
                  <a:cubicBezTo>
                    <a:pt x="287" y="78"/>
                    <a:pt x="287" y="78"/>
                    <a:pt x="287" y="78"/>
                  </a:cubicBezTo>
                  <a:cubicBezTo>
                    <a:pt x="286" y="74"/>
                    <a:pt x="286" y="74"/>
                    <a:pt x="286" y="74"/>
                  </a:cubicBezTo>
                  <a:cubicBezTo>
                    <a:pt x="289" y="73"/>
                    <a:pt x="289" y="73"/>
                    <a:pt x="289" y="73"/>
                  </a:cubicBezTo>
                  <a:cubicBezTo>
                    <a:pt x="289" y="72"/>
                    <a:pt x="289" y="72"/>
                    <a:pt x="289" y="72"/>
                  </a:cubicBezTo>
                  <a:cubicBezTo>
                    <a:pt x="288" y="71"/>
                    <a:pt x="288" y="71"/>
                    <a:pt x="288" y="71"/>
                  </a:cubicBezTo>
                  <a:cubicBezTo>
                    <a:pt x="287" y="68"/>
                    <a:pt x="287" y="68"/>
                    <a:pt x="287" y="68"/>
                  </a:cubicBezTo>
                  <a:cubicBezTo>
                    <a:pt x="285" y="65"/>
                    <a:pt x="285" y="65"/>
                    <a:pt x="285" y="65"/>
                  </a:cubicBezTo>
                  <a:cubicBezTo>
                    <a:pt x="283" y="60"/>
                    <a:pt x="283" y="60"/>
                    <a:pt x="283" y="60"/>
                  </a:cubicBezTo>
                  <a:cubicBezTo>
                    <a:pt x="281" y="54"/>
                    <a:pt x="281" y="54"/>
                    <a:pt x="281" y="54"/>
                  </a:cubicBezTo>
                  <a:cubicBezTo>
                    <a:pt x="278" y="49"/>
                    <a:pt x="278" y="49"/>
                    <a:pt x="278" y="49"/>
                  </a:cubicBezTo>
                  <a:cubicBezTo>
                    <a:pt x="275" y="40"/>
                    <a:pt x="275" y="40"/>
                    <a:pt x="275" y="40"/>
                  </a:cubicBezTo>
                  <a:cubicBezTo>
                    <a:pt x="272" y="36"/>
                    <a:pt x="272" y="36"/>
                    <a:pt x="272" y="36"/>
                  </a:cubicBezTo>
                  <a:cubicBezTo>
                    <a:pt x="271" y="35"/>
                    <a:pt x="271" y="35"/>
                    <a:pt x="271" y="35"/>
                  </a:cubicBezTo>
                  <a:cubicBezTo>
                    <a:pt x="267" y="32"/>
                    <a:pt x="267" y="32"/>
                    <a:pt x="267" y="32"/>
                  </a:cubicBezTo>
                  <a:cubicBezTo>
                    <a:pt x="260" y="27"/>
                    <a:pt x="260" y="27"/>
                    <a:pt x="260" y="27"/>
                  </a:cubicBezTo>
                  <a:cubicBezTo>
                    <a:pt x="255" y="25"/>
                    <a:pt x="255" y="25"/>
                    <a:pt x="255" y="25"/>
                  </a:cubicBezTo>
                  <a:cubicBezTo>
                    <a:pt x="250" y="23"/>
                    <a:pt x="250" y="23"/>
                    <a:pt x="250" y="23"/>
                  </a:cubicBezTo>
                  <a:cubicBezTo>
                    <a:pt x="246" y="19"/>
                    <a:pt x="246" y="19"/>
                    <a:pt x="246" y="19"/>
                  </a:cubicBezTo>
                  <a:cubicBezTo>
                    <a:pt x="239" y="18"/>
                    <a:pt x="239" y="18"/>
                    <a:pt x="239" y="18"/>
                  </a:cubicBezTo>
                  <a:cubicBezTo>
                    <a:pt x="230" y="19"/>
                    <a:pt x="230" y="19"/>
                    <a:pt x="230" y="19"/>
                  </a:cubicBezTo>
                  <a:cubicBezTo>
                    <a:pt x="227" y="19"/>
                    <a:pt x="227" y="19"/>
                    <a:pt x="227" y="19"/>
                  </a:cubicBezTo>
                  <a:cubicBezTo>
                    <a:pt x="224" y="20"/>
                    <a:pt x="224" y="20"/>
                    <a:pt x="224" y="20"/>
                  </a:cubicBezTo>
                  <a:cubicBezTo>
                    <a:pt x="222" y="22"/>
                    <a:pt x="222" y="22"/>
                    <a:pt x="222" y="22"/>
                  </a:cubicBezTo>
                  <a:cubicBezTo>
                    <a:pt x="219" y="21"/>
                    <a:pt x="219" y="21"/>
                    <a:pt x="219" y="21"/>
                  </a:cubicBezTo>
                  <a:cubicBezTo>
                    <a:pt x="216" y="19"/>
                    <a:pt x="216" y="19"/>
                    <a:pt x="216" y="19"/>
                  </a:cubicBezTo>
                  <a:cubicBezTo>
                    <a:pt x="210" y="16"/>
                    <a:pt x="210" y="16"/>
                    <a:pt x="210" y="16"/>
                  </a:cubicBezTo>
                  <a:cubicBezTo>
                    <a:pt x="202" y="12"/>
                    <a:pt x="202" y="12"/>
                    <a:pt x="202" y="12"/>
                  </a:cubicBezTo>
                  <a:cubicBezTo>
                    <a:pt x="10" y="0"/>
                    <a:pt x="10" y="0"/>
                    <a:pt x="10" y="0"/>
                  </a:cubicBezTo>
                  <a:cubicBezTo>
                    <a:pt x="0" y="95"/>
                    <a:pt x="0" y="95"/>
                    <a:pt x="0" y="95"/>
                  </a:cubicBezTo>
                  <a:cubicBezTo>
                    <a:pt x="73" y="102"/>
                    <a:pt x="73" y="102"/>
                    <a:pt x="73" y="102"/>
                  </a:cubicBezTo>
                  <a:cubicBezTo>
                    <a:pt x="69" y="149"/>
                    <a:pt x="69" y="149"/>
                    <a:pt x="69" y="149"/>
                  </a:cubicBezTo>
                  <a:cubicBezTo>
                    <a:pt x="69" y="149"/>
                    <a:pt x="69" y="149"/>
                    <a:pt x="69" y="149"/>
                  </a:cubicBezTo>
                  <a:cubicBezTo>
                    <a:pt x="75" y="149"/>
                    <a:pt x="186" y="154"/>
                    <a:pt x="224" y="155"/>
                  </a:cubicBezTo>
                  <a:cubicBezTo>
                    <a:pt x="246" y="156"/>
                    <a:pt x="313" y="158"/>
                    <a:pt x="313" y="158"/>
                  </a:cubicBez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38" name="Google Shape;1438;p70"/>
            <p:cNvSpPr/>
            <p:nvPr/>
          </p:nvSpPr>
          <p:spPr>
            <a:xfrm>
              <a:off x="6293239" y="2040019"/>
              <a:ext cx="384509" cy="256340"/>
            </a:xfrm>
            <a:custGeom>
              <a:rect b="b" l="l" r="r" t="t"/>
              <a:pathLst>
                <a:path extrusionOk="0" h="180" w="269">
                  <a:moveTo>
                    <a:pt x="200" y="158"/>
                  </a:moveTo>
                  <a:cubicBezTo>
                    <a:pt x="206" y="161"/>
                    <a:pt x="206" y="161"/>
                    <a:pt x="206" y="161"/>
                  </a:cubicBezTo>
                  <a:cubicBezTo>
                    <a:pt x="209" y="163"/>
                    <a:pt x="209" y="163"/>
                    <a:pt x="209" y="163"/>
                  </a:cubicBezTo>
                  <a:cubicBezTo>
                    <a:pt x="212" y="164"/>
                    <a:pt x="212" y="164"/>
                    <a:pt x="212" y="164"/>
                  </a:cubicBezTo>
                  <a:cubicBezTo>
                    <a:pt x="214" y="162"/>
                    <a:pt x="214" y="162"/>
                    <a:pt x="214" y="162"/>
                  </a:cubicBezTo>
                  <a:cubicBezTo>
                    <a:pt x="217" y="161"/>
                    <a:pt x="217" y="161"/>
                    <a:pt x="217" y="161"/>
                  </a:cubicBezTo>
                  <a:cubicBezTo>
                    <a:pt x="220" y="161"/>
                    <a:pt x="220" y="161"/>
                    <a:pt x="220" y="161"/>
                  </a:cubicBezTo>
                  <a:cubicBezTo>
                    <a:pt x="229" y="160"/>
                    <a:pt x="229" y="160"/>
                    <a:pt x="229" y="160"/>
                  </a:cubicBezTo>
                  <a:cubicBezTo>
                    <a:pt x="236" y="161"/>
                    <a:pt x="236" y="161"/>
                    <a:pt x="236" y="161"/>
                  </a:cubicBezTo>
                  <a:cubicBezTo>
                    <a:pt x="240" y="165"/>
                    <a:pt x="240" y="165"/>
                    <a:pt x="240" y="165"/>
                  </a:cubicBezTo>
                  <a:cubicBezTo>
                    <a:pt x="245" y="167"/>
                    <a:pt x="245" y="167"/>
                    <a:pt x="245" y="167"/>
                  </a:cubicBezTo>
                  <a:cubicBezTo>
                    <a:pt x="250" y="169"/>
                    <a:pt x="250" y="169"/>
                    <a:pt x="250" y="169"/>
                  </a:cubicBezTo>
                  <a:cubicBezTo>
                    <a:pt x="257" y="174"/>
                    <a:pt x="257" y="174"/>
                    <a:pt x="257" y="174"/>
                  </a:cubicBezTo>
                  <a:cubicBezTo>
                    <a:pt x="261" y="177"/>
                    <a:pt x="261" y="177"/>
                    <a:pt x="261" y="177"/>
                  </a:cubicBezTo>
                  <a:cubicBezTo>
                    <a:pt x="262" y="178"/>
                    <a:pt x="262" y="178"/>
                    <a:pt x="262" y="178"/>
                  </a:cubicBezTo>
                  <a:cubicBezTo>
                    <a:pt x="263" y="180"/>
                    <a:pt x="263" y="180"/>
                    <a:pt x="263" y="180"/>
                  </a:cubicBezTo>
                  <a:cubicBezTo>
                    <a:pt x="263" y="180"/>
                    <a:pt x="263" y="180"/>
                    <a:pt x="263" y="180"/>
                  </a:cubicBezTo>
                  <a:cubicBezTo>
                    <a:pt x="263" y="177"/>
                    <a:pt x="263" y="177"/>
                    <a:pt x="263" y="177"/>
                  </a:cubicBezTo>
                  <a:cubicBezTo>
                    <a:pt x="263" y="173"/>
                    <a:pt x="263" y="173"/>
                    <a:pt x="263" y="173"/>
                  </a:cubicBezTo>
                  <a:cubicBezTo>
                    <a:pt x="259" y="170"/>
                    <a:pt x="259" y="170"/>
                    <a:pt x="259" y="170"/>
                  </a:cubicBezTo>
                  <a:cubicBezTo>
                    <a:pt x="259" y="167"/>
                    <a:pt x="259" y="167"/>
                    <a:pt x="259" y="167"/>
                  </a:cubicBezTo>
                  <a:cubicBezTo>
                    <a:pt x="260" y="164"/>
                    <a:pt x="260" y="164"/>
                    <a:pt x="260" y="164"/>
                  </a:cubicBezTo>
                  <a:cubicBezTo>
                    <a:pt x="263" y="163"/>
                    <a:pt x="263" y="163"/>
                    <a:pt x="263" y="163"/>
                  </a:cubicBezTo>
                  <a:cubicBezTo>
                    <a:pt x="263" y="156"/>
                    <a:pt x="263" y="156"/>
                    <a:pt x="263" y="156"/>
                  </a:cubicBezTo>
                  <a:cubicBezTo>
                    <a:pt x="264" y="153"/>
                    <a:pt x="264" y="153"/>
                    <a:pt x="264" y="153"/>
                  </a:cubicBezTo>
                  <a:cubicBezTo>
                    <a:pt x="266" y="152"/>
                    <a:pt x="266" y="152"/>
                    <a:pt x="266" y="152"/>
                  </a:cubicBezTo>
                  <a:cubicBezTo>
                    <a:pt x="266" y="148"/>
                    <a:pt x="266" y="148"/>
                    <a:pt x="266" y="148"/>
                  </a:cubicBezTo>
                  <a:cubicBezTo>
                    <a:pt x="264" y="143"/>
                    <a:pt x="264" y="143"/>
                    <a:pt x="264" y="143"/>
                  </a:cubicBezTo>
                  <a:cubicBezTo>
                    <a:pt x="262" y="142"/>
                    <a:pt x="262" y="142"/>
                    <a:pt x="262" y="142"/>
                  </a:cubicBezTo>
                  <a:cubicBezTo>
                    <a:pt x="263" y="137"/>
                    <a:pt x="263" y="137"/>
                    <a:pt x="263" y="137"/>
                  </a:cubicBezTo>
                  <a:cubicBezTo>
                    <a:pt x="263" y="134"/>
                    <a:pt x="263" y="134"/>
                    <a:pt x="263" y="134"/>
                  </a:cubicBezTo>
                  <a:cubicBezTo>
                    <a:pt x="266" y="134"/>
                    <a:pt x="266" y="134"/>
                    <a:pt x="266" y="134"/>
                  </a:cubicBezTo>
                  <a:cubicBezTo>
                    <a:pt x="269" y="47"/>
                    <a:pt x="269" y="47"/>
                    <a:pt x="269" y="47"/>
                  </a:cubicBezTo>
                  <a:cubicBezTo>
                    <a:pt x="266" y="44"/>
                    <a:pt x="266" y="44"/>
                    <a:pt x="266" y="44"/>
                  </a:cubicBezTo>
                  <a:cubicBezTo>
                    <a:pt x="264" y="41"/>
                    <a:pt x="264" y="41"/>
                    <a:pt x="264" y="41"/>
                  </a:cubicBezTo>
                  <a:cubicBezTo>
                    <a:pt x="259" y="39"/>
                    <a:pt x="259" y="39"/>
                    <a:pt x="259" y="39"/>
                  </a:cubicBezTo>
                  <a:cubicBezTo>
                    <a:pt x="258" y="36"/>
                    <a:pt x="258" y="36"/>
                    <a:pt x="258" y="36"/>
                  </a:cubicBezTo>
                  <a:cubicBezTo>
                    <a:pt x="255" y="33"/>
                    <a:pt x="255" y="33"/>
                    <a:pt x="255" y="33"/>
                  </a:cubicBezTo>
                  <a:cubicBezTo>
                    <a:pt x="254" y="31"/>
                    <a:pt x="254" y="31"/>
                    <a:pt x="254" y="31"/>
                  </a:cubicBezTo>
                  <a:cubicBezTo>
                    <a:pt x="254" y="29"/>
                    <a:pt x="254" y="29"/>
                    <a:pt x="254" y="29"/>
                  </a:cubicBezTo>
                  <a:cubicBezTo>
                    <a:pt x="254" y="27"/>
                    <a:pt x="254" y="27"/>
                    <a:pt x="254" y="27"/>
                  </a:cubicBezTo>
                  <a:cubicBezTo>
                    <a:pt x="257" y="24"/>
                    <a:pt x="257" y="24"/>
                    <a:pt x="257" y="24"/>
                  </a:cubicBezTo>
                  <a:cubicBezTo>
                    <a:pt x="260" y="21"/>
                    <a:pt x="260" y="21"/>
                    <a:pt x="260" y="21"/>
                  </a:cubicBezTo>
                  <a:cubicBezTo>
                    <a:pt x="264" y="17"/>
                    <a:pt x="264" y="17"/>
                    <a:pt x="264" y="17"/>
                  </a:cubicBezTo>
                  <a:cubicBezTo>
                    <a:pt x="263" y="15"/>
                    <a:pt x="263" y="15"/>
                    <a:pt x="263" y="15"/>
                  </a:cubicBezTo>
                  <a:cubicBezTo>
                    <a:pt x="263" y="14"/>
                    <a:pt x="263" y="14"/>
                    <a:pt x="263" y="14"/>
                  </a:cubicBezTo>
                  <a:cubicBezTo>
                    <a:pt x="263" y="14"/>
                    <a:pt x="167" y="10"/>
                    <a:pt x="136" y="8"/>
                  </a:cubicBezTo>
                  <a:cubicBezTo>
                    <a:pt x="105" y="6"/>
                    <a:pt x="14" y="0"/>
                    <a:pt x="14" y="0"/>
                  </a:cubicBezTo>
                  <a:cubicBezTo>
                    <a:pt x="0" y="142"/>
                    <a:pt x="0" y="142"/>
                    <a:pt x="0" y="142"/>
                  </a:cubicBezTo>
                  <a:cubicBezTo>
                    <a:pt x="192" y="154"/>
                    <a:pt x="192" y="154"/>
                    <a:pt x="192" y="154"/>
                  </a:cubicBezTo>
                  <a:lnTo>
                    <a:pt x="200" y="158"/>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39" name="Google Shape;1439;p70"/>
            <p:cNvSpPr/>
            <p:nvPr/>
          </p:nvSpPr>
          <p:spPr>
            <a:xfrm>
              <a:off x="5922222" y="2058569"/>
              <a:ext cx="386195" cy="318738"/>
            </a:xfrm>
            <a:custGeom>
              <a:rect b="b" l="l" r="r" t="t"/>
              <a:pathLst>
                <a:path extrusionOk="0" h="189" w="229">
                  <a:moveTo>
                    <a:pt x="229" y="27"/>
                  </a:moveTo>
                  <a:lnTo>
                    <a:pt x="228" y="27"/>
                  </a:lnTo>
                  <a:lnTo>
                    <a:pt x="28" y="0"/>
                  </a:lnTo>
                  <a:lnTo>
                    <a:pt x="24" y="23"/>
                  </a:lnTo>
                  <a:lnTo>
                    <a:pt x="7" y="122"/>
                  </a:lnTo>
                  <a:lnTo>
                    <a:pt x="0" y="162"/>
                  </a:lnTo>
                  <a:lnTo>
                    <a:pt x="61" y="172"/>
                  </a:lnTo>
                  <a:lnTo>
                    <a:pt x="212" y="189"/>
                  </a:lnTo>
                  <a:lnTo>
                    <a:pt x="220" y="109"/>
                  </a:lnTo>
                  <a:lnTo>
                    <a:pt x="229" y="27"/>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40" name="Google Shape;1440;p70"/>
            <p:cNvSpPr/>
            <p:nvPr/>
          </p:nvSpPr>
          <p:spPr>
            <a:xfrm>
              <a:off x="6313477" y="1829213"/>
              <a:ext cx="359212" cy="231044"/>
            </a:xfrm>
            <a:custGeom>
              <a:rect b="b" l="l" r="r" t="t"/>
              <a:pathLst>
                <a:path extrusionOk="0" h="162" w="251">
                  <a:moveTo>
                    <a:pt x="249" y="161"/>
                  </a:moveTo>
                  <a:cubicBezTo>
                    <a:pt x="249" y="162"/>
                    <a:pt x="249" y="162"/>
                    <a:pt x="249" y="162"/>
                  </a:cubicBezTo>
                  <a:cubicBezTo>
                    <a:pt x="249" y="162"/>
                    <a:pt x="249" y="162"/>
                    <a:pt x="249" y="162"/>
                  </a:cubicBezTo>
                  <a:cubicBezTo>
                    <a:pt x="251" y="160"/>
                    <a:pt x="251" y="160"/>
                    <a:pt x="251" y="160"/>
                  </a:cubicBezTo>
                  <a:cubicBezTo>
                    <a:pt x="251" y="155"/>
                    <a:pt x="251" y="155"/>
                    <a:pt x="251" y="155"/>
                  </a:cubicBezTo>
                  <a:cubicBezTo>
                    <a:pt x="251" y="150"/>
                    <a:pt x="251" y="150"/>
                    <a:pt x="251" y="150"/>
                  </a:cubicBezTo>
                  <a:cubicBezTo>
                    <a:pt x="250" y="144"/>
                    <a:pt x="250" y="144"/>
                    <a:pt x="250" y="144"/>
                  </a:cubicBezTo>
                  <a:cubicBezTo>
                    <a:pt x="248" y="141"/>
                    <a:pt x="248" y="141"/>
                    <a:pt x="248" y="141"/>
                  </a:cubicBezTo>
                  <a:cubicBezTo>
                    <a:pt x="245" y="138"/>
                    <a:pt x="245" y="138"/>
                    <a:pt x="245" y="138"/>
                  </a:cubicBezTo>
                  <a:cubicBezTo>
                    <a:pt x="245" y="131"/>
                    <a:pt x="245" y="131"/>
                    <a:pt x="245" y="131"/>
                  </a:cubicBezTo>
                  <a:cubicBezTo>
                    <a:pt x="244" y="129"/>
                    <a:pt x="244" y="129"/>
                    <a:pt x="244" y="129"/>
                  </a:cubicBezTo>
                  <a:cubicBezTo>
                    <a:pt x="242" y="126"/>
                    <a:pt x="242" y="126"/>
                    <a:pt x="242" y="126"/>
                  </a:cubicBezTo>
                  <a:cubicBezTo>
                    <a:pt x="242" y="117"/>
                    <a:pt x="242" y="117"/>
                    <a:pt x="242" y="117"/>
                  </a:cubicBezTo>
                  <a:cubicBezTo>
                    <a:pt x="242" y="103"/>
                    <a:pt x="242" y="103"/>
                    <a:pt x="242" y="103"/>
                  </a:cubicBezTo>
                  <a:cubicBezTo>
                    <a:pt x="241" y="86"/>
                    <a:pt x="241" y="86"/>
                    <a:pt x="241" y="86"/>
                  </a:cubicBezTo>
                  <a:cubicBezTo>
                    <a:pt x="241" y="77"/>
                    <a:pt x="241" y="77"/>
                    <a:pt x="241" y="77"/>
                  </a:cubicBezTo>
                  <a:cubicBezTo>
                    <a:pt x="237" y="70"/>
                    <a:pt x="237" y="70"/>
                    <a:pt x="237" y="70"/>
                  </a:cubicBezTo>
                  <a:cubicBezTo>
                    <a:pt x="234" y="60"/>
                    <a:pt x="234" y="60"/>
                    <a:pt x="234" y="60"/>
                  </a:cubicBezTo>
                  <a:cubicBezTo>
                    <a:pt x="232" y="54"/>
                    <a:pt x="232" y="54"/>
                    <a:pt x="232" y="54"/>
                  </a:cubicBezTo>
                  <a:cubicBezTo>
                    <a:pt x="234" y="47"/>
                    <a:pt x="234" y="47"/>
                    <a:pt x="234" y="47"/>
                  </a:cubicBezTo>
                  <a:cubicBezTo>
                    <a:pt x="233" y="41"/>
                    <a:pt x="233" y="41"/>
                    <a:pt x="233" y="41"/>
                  </a:cubicBezTo>
                  <a:cubicBezTo>
                    <a:pt x="232" y="39"/>
                    <a:pt x="232" y="39"/>
                    <a:pt x="232" y="39"/>
                  </a:cubicBezTo>
                  <a:cubicBezTo>
                    <a:pt x="232" y="34"/>
                    <a:pt x="232" y="34"/>
                    <a:pt x="232" y="34"/>
                  </a:cubicBezTo>
                  <a:cubicBezTo>
                    <a:pt x="232" y="33"/>
                    <a:pt x="232" y="33"/>
                    <a:pt x="232" y="33"/>
                  </a:cubicBezTo>
                  <a:cubicBezTo>
                    <a:pt x="234" y="31"/>
                    <a:pt x="234" y="31"/>
                    <a:pt x="234" y="31"/>
                  </a:cubicBezTo>
                  <a:cubicBezTo>
                    <a:pt x="235" y="29"/>
                    <a:pt x="235" y="29"/>
                    <a:pt x="235" y="29"/>
                  </a:cubicBezTo>
                  <a:cubicBezTo>
                    <a:pt x="235" y="25"/>
                    <a:pt x="235" y="25"/>
                    <a:pt x="235" y="25"/>
                  </a:cubicBezTo>
                  <a:cubicBezTo>
                    <a:pt x="232" y="22"/>
                    <a:pt x="232" y="22"/>
                    <a:pt x="232" y="22"/>
                  </a:cubicBezTo>
                  <a:cubicBezTo>
                    <a:pt x="232" y="21"/>
                    <a:pt x="232" y="21"/>
                    <a:pt x="232" y="21"/>
                  </a:cubicBezTo>
                  <a:cubicBezTo>
                    <a:pt x="231" y="18"/>
                    <a:pt x="231" y="18"/>
                    <a:pt x="231" y="18"/>
                  </a:cubicBezTo>
                  <a:cubicBezTo>
                    <a:pt x="230" y="13"/>
                    <a:pt x="230" y="13"/>
                    <a:pt x="230" y="13"/>
                  </a:cubicBezTo>
                  <a:cubicBezTo>
                    <a:pt x="230" y="13"/>
                    <a:pt x="130" y="9"/>
                    <a:pt x="97" y="7"/>
                  </a:cubicBezTo>
                  <a:cubicBezTo>
                    <a:pt x="76" y="6"/>
                    <a:pt x="14" y="0"/>
                    <a:pt x="14" y="0"/>
                  </a:cubicBezTo>
                  <a:cubicBezTo>
                    <a:pt x="0" y="147"/>
                    <a:pt x="0" y="147"/>
                    <a:pt x="0" y="147"/>
                  </a:cubicBezTo>
                  <a:cubicBezTo>
                    <a:pt x="0" y="147"/>
                    <a:pt x="91" y="153"/>
                    <a:pt x="122" y="155"/>
                  </a:cubicBezTo>
                  <a:cubicBezTo>
                    <a:pt x="153" y="157"/>
                    <a:pt x="249" y="161"/>
                    <a:pt x="249" y="161"/>
                  </a:cubicBez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41" name="Google Shape;1441;p70"/>
            <p:cNvSpPr/>
            <p:nvPr/>
          </p:nvSpPr>
          <p:spPr>
            <a:xfrm>
              <a:off x="5982934" y="2348638"/>
              <a:ext cx="401373" cy="315365"/>
            </a:xfrm>
            <a:custGeom>
              <a:rect b="b" l="l" r="r" t="t"/>
              <a:pathLst>
                <a:path extrusionOk="0" h="221" w="281">
                  <a:moveTo>
                    <a:pt x="267" y="221"/>
                  </a:moveTo>
                  <a:cubicBezTo>
                    <a:pt x="277" y="75"/>
                    <a:pt x="277" y="75"/>
                    <a:pt x="277" y="75"/>
                  </a:cubicBezTo>
                  <a:cubicBezTo>
                    <a:pt x="277" y="75"/>
                    <a:pt x="277" y="75"/>
                    <a:pt x="277" y="75"/>
                  </a:cubicBezTo>
                  <a:cubicBezTo>
                    <a:pt x="277" y="75"/>
                    <a:pt x="277" y="75"/>
                    <a:pt x="277" y="75"/>
                  </a:cubicBezTo>
                  <a:cubicBezTo>
                    <a:pt x="281" y="28"/>
                    <a:pt x="281" y="28"/>
                    <a:pt x="281" y="28"/>
                  </a:cubicBezTo>
                  <a:cubicBezTo>
                    <a:pt x="208" y="21"/>
                    <a:pt x="208" y="21"/>
                    <a:pt x="208" y="21"/>
                  </a:cubicBezTo>
                  <a:cubicBezTo>
                    <a:pt x="30" y="0"/>
                    <a:pt x="30" y="0"/>
                    <a:pt x="30" y="0"/>
                  </a:cubicBezTo>
                  <a:cubicBezTo>
                    <a:pt x="0" y="192"/>
                    <a:pt x="0" y="192"/>
                    <a:pt x="0" y="192"/>
                  </a:cubicBezTo>
                  <a:cubicBezTo>
                    <a:pt x="229" y="219"/>
                    <a:pt x="229" y="219"/>
                    <a:pt x="229" y="219"/>
                  </a:cubicBezTo>
                  <a:cubicBezTo>
                    <a:pt x="229" y="219"/>
                    <a:pt x="245" y="220"/>
                    <a:pt x="267" y="221"/>
                  </a:cubicBez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42" name="Google Shape;1442;p70"/>
            <p:cNvSpPr/>
            <p:nvPr/>
          </p:nvSpPr>
          <p:spPr>
            <a:xfrm>
              <a:off x="5716476" y="2235646"/>
              <a:ext cx="308619" cy="386196"/>
            </a:xfrm>
            <a:custGeom>
              <a:rect b="b" l="l" r="r" t="t"/>
              <a:pathLst>
                <a:path extrusionOk="0" h="229" w="183">
                  <a:moveTo>
                    <a:pt x="183" y="67"/>
                  </a:moveTo>
                  <a:lnTo>
                    <a:pt x="122" y="57"/>
                  </a:lnTo>
                  <a:lnTo>
                    <a:pt x="129" y="17"/>
                  </a:lnTo>
                  <a:lnTo>
                    <a:pt x="39" y="0"/>
                  </a:lnTo>
                  <a:lnTo>
                    <a:pt x="0" y="201"/>
                  </a:lnTo>
                  <a:lnTo>
                    <a:pt x="158" y="229"/>
                  </a:lnTo>
                  <a:lnTo>
                    <a:pt x="183" y="67"/>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43" name="Google Shape;1443;p70"/>
            <p:cNvSpPr/>
            <p:nvPr/>
          </p:nvSpPr>
          <p:spPr>
            <a:xfrm>
              <a:off x="5428094" y="2164816"/>
              <a:ext cx="354153" cy="536288"/>
            </a:xfrm>
            <a:custGeom>
              <a:rect b="b" l="l" r="r" t="t"/>
              <a:pathLst>
                <a:path extrusionOk="0" h="375" w="248">
                  <a:moveTo>
                    <a:pt x="5" y="131"/>
                  </a:moveTo>
                  <a:cubicBezTo>
                    <a:pt x="1" y="132"/>
                    <a:pt x="1" y="132"/>
                    <a:pt x="1" y="132"/>
                  </a:cubicBezTo>
                  <a:cubicBezTo>
                    <a:pt x="0" y="135"/>
                    <a:pt x="0" y="135"/>
                    <a:pt x="0" y="135"/>
                  </a:cubicBezTo>
                  <a:cubicBezTo>
                    <a:pt x="1" y="139"/>
                    <a:pt x="1" y="139"/>
                    <a:pt x="1" y="139"/>
                  </a:cubicBezTo>
                  <a:cubicBezTo>
                    <a:pt x="2" y="142"/>
                    <a:pt x="2" y="142"/>
                    <a:pt x="2" y="142"/>
                  </a:cubicBezTo>
                  <a:cubicBezTo>
                    <a:pt x="3" y="143"/>
                    <a:pt x="3" y="143"/>
                    <a:pt x="3" y="143"/>
                  </a:cubicBezTo>
                  <a:cubicBezTo>
                    <a:pt x="7" y="145"/>
                    <a:pt x="7" y="145"/>
                    <a:pt x="7" y="145"/>
                  </a:cubicBezTo>
                  <a:cubicBezTo>
                    <a:pt x="160" y="375"/>
                    <a:pt x="160" y="375"/>
                    <a:pt x="160" y="375"/>
                  </a:cubicBezTo>
                  <a:cubicBezTo>
                    <a:pt x="163" y="371"/>
                    <a:pt x="163" y="371"/>
                    <a:pt x="163" y="371"/>
                  </a:cubicBezTo>
                  <a:cubicBezTo>
                    <a:pt x="164" y="367"/>
                    <a:pt x="164" y="367"/>
                    <a:pt x="164" y="367"/>
                  </a:cubicBezTo>
                  <a:cubicBezTo>
                    <a:pt x="164" y="354"/>
                    <a:pt x="164" y="354"/>
                    <a:pt x="164" y="354"/>
                  </a:cubicBezTo>
                  <a:cubicBezTo>
                    <a:pt x="164" y="340"/>
                    <a:pt x="164" y="340"/>
                    <a:pt x="164" y="340"/>
                  </a:cubicBezTo>
                  <a:cubicBezTo>
                    <a:pt x="164" y="329"/>
                    <a:pt x="164" y="329"/>
                    <a:pt x="164" y="329"/>
                  </a:cubicBezTo>
                  <a:cubicBezTo>
                    <a:pt x="167" y="326"/>
                    <a:pt x="167" y="326"/>
                    <a:pt x="167" y="326"/>
                  </a:cubicBezTo>
                  <a:cubicBezTo>
                    <a:pt x="174" y="324"/>
                    <a:pt x="174" y="324"/>
                    <a:pt x="174" y="324"/>
                  </a:cubicBezTo>
                  <a:cubicBezTo>
                    <a:pt x="176" y="328"/>
                    <a:pt x="176" y="328"/>
                    <a:pt x="176" y="328"/>
                  </a:cubicBezTo>
                  <a:cubicBezTo>
                    <a:pt x="180" y="326"/>
                    <a:pt x="180" y="326"/>
                    <a:pt x="180" y="326"/>
                  </a:cubicBezTo>
                  <a:cubicBezTo>
                    <a:pt x="185" y="330"/>
                    <a:pt x="185" y="330"/>
                    <a:pt x="185" y="330"/>
                  </a:cubicBezTo>
                  <a:cubicBezTo>
                    <a:pt x="188" y="332"/>
                    <a:pt x="188" y="332"/>
                    <a:pt x="188" y="332"/>
                  </a:cubicBezTo>
                  <a:cubicBezTo>
                    <a:pt x="191" y="330"/>
                    <a:pt x="191" y="330"/>
                    <a:pt x="191" y="330"/>
                  </a:cubicBezTo>
                  <a:cubicBezTo>
                    <a:pt x="191" y="330"/>
                    <a:pt x="195" y="316"/>
                    <a:pt x="197" y="312"/>
                  </a:cubicBezTo>
                  <a:cubicBezTo>
                    <a:pt x="198" y="306"/>
                    <a:pt x="202" y="287"/>
                    <a:pt x="202" y="287"/>
                  </a:cubicBezTo>
                  <a:cubicBezTo>
                    <a:pt x="248" y="49"/>
                    <a:pt x="248" y="49"/>
                    <a:pt x="248" y="49"/>
                  </a:cubicBezTo>
                  <a:cubicBezTo>
                    <a:pt x="248" y="49"/>
                    <a:pt x="163" y="31"/>
                    <a:pt x="134" y="24"/>
                  </a:cubicBezTo>
                  <a:cubicBezTo>
                    <a:pt x="111" y="19"/>
                    <a:pt x="42" y="0"/>
                    <a:pt x="42" y="0"/>
                  </a:cubicBezTo>
                  <a:cubicBezTo>
                    <a:pt x="8" y="130"/>
                    <a:pt x="8" y="130"/>
                    <a:pt x="8" y="130"/>
                  </a:cubicBezTo>
                  <a:lnTo>
                    <a:pt x="5" y="131"/>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44" name="Google Shape;1444;p70"/>
            <p:cNvSpPr/>
            <p:nvPr/>
          </p:nvSpPr>
          <p:spPr>
            <a:xfrm>
              <a:off x="5278001" y="1830900"/>
              <a:ext cx="440161" cy="372704"/>
            </a:xfrm>
            <a:custGeom>
              <a:rect b="b" l="l" r="r" t="t"/>
              <a:pathLst>
                <a:path extrusionOk="0" h="261" w="308">
                  <a:moveTo>
                    <a:pt x="251" y="261"/>
                  </a:moveTo>
                  <a:cubicBezTo>
                    <a:pt x="269" y="182"/>
                    <a:pt x="269" y="182"/>
                    <a:pt x="269" y="182"/>
                  </a:cubicBezTo>
                  <a:cubicBezTo>
                    <a:pt x="269" y="177"/>
                    <a:pt x="269" y="177"/>
                    <a:pt x="269" y="177"/>
                  </a:cubicBezTo>
                  <a:cubicBezTo>
                    <a:pt x="270" y="175"/>
                    <a:pt x="270" y="175"/>
                    <a:pt x="270" y="175"/>
                  </a:cubicBezTo>
                  <a:cubicBezTo>
                    <a:pt x="275" y="173"/>
                    <a:pt x="275" y="173"/>
                    <a:pt x="275" y="173"/>
                  </a:cubicBezTo>
                  <a:cubicBezTo>
                    <a:pt x="275" y="171"/>
                    <a:pt x="275" y="171"/>
                    <a:pt x="275" y="171"/>
                  </a:cubicBezTo>
                  <a:cubicBezTo>
                    <a:pt x="276" y="167"/>
                    <a:pt x="276" y="167"/>
                    <a:pt x="276" y="167"/>
                  </a:cubicBezTo>
                  <a:cubicBezTo>
                    <a:pt x="276" y="159"/>
                    <a:pt x="276" y="159"/>
                    <a:pt x="276" y="159"/>
                  </a:cubicBezTo>
                  <a:cubicBezTo>
                    <a:pt x="277" y="157"/>
                    <a:pt x="277" y="157"/>
                    <a:pt x="277" y="157"/>
                  </a:cubicBezTo>
                  <a:cubicBezTo>
                    <a:pt x="274" y="154"/>
                    <a:pt x="274" y="154"/>
                    <a:pt x="274" y="154"/>
                  </a:cubicBezTo>
                  <a:cubicBezTo>
                    <a:pt x="273" y="154"/>
                    <a:pt x="273" y="154"/>
                    <a:pt x="273" y="154"/>
                  </a:cubicBezTo>
                  <a:cubicBezTo>
                    <a:pt x="271" y="153"/>
                    <a:pt x="271" y="153"/>
                    <a:pt x="271" y="153"/>
                  </a:cubicBezTo>
                  <a:cubicBezTo>
                    <a:pt x="269" y="150"/>
                    <a:pt x="269" y="150"/>
                    <a:pt x="269" y="150"/>
                  </a:cubicBezTo>
                  <a:cubicBezTo>
                    <a:pt x="270" y="145"/>
                    <a:pt x="270" y="145"/>
                    <a:pt x="270" y="145"/>
                  </a:cubicBezTo>
                  <a:cubicBezTo>
                    <a:pt x="271" y="142"/>
                    <a:pt x="271" y="142"/>
                    <a:pt x="271" y="142"/>
                  </a:cubicBezTo>
                  <a:cubicBezTo>
                    <a:pt x="277" y="137"/>
                    <a:pt x="277" y="137"/>
                    <a:pt x="277" y="137"/>
                  </a:cubicBezTo>
                  <a:cubicBezTo>
                    <a:pt x="285" y="129"/>
                    <a:pt x="285" y="129"/>
                    <a:pt x="285" y="129"/>
                  </a:cubicBezTo>
                  <a:cubicBezTo>
                    <a:pt x="288" y="125"/>
                    <a:pt x="288" y="125"/>
                    <a:pt x="288" y="125"/>
                  </a:cubicBezTo>
                  <a:cubicBezTo>
                    <a:pt x="289" y="121"/>
                    <a:pt x="289" y="121"/>
                    <a:pt x="289" y="121"/>
                  </a:cubicBezTo>
                  <a:cubicBezTo>
                    <a:pt x="291" y="120"/>
                    <a:pt x="291" y="120"/>
                    <a:pt x="291" y="120"/>
                  </a:cubicBezTo>
                  <a:cubicBezTo>
                    <a:pt x="293" y="115"/>
                    <a:pt x="293" y="115"/>
                    <a:pt x="293" y="115"/>
                  </a:cubicBezTo>
                  <a:cubicBezTo>
                    <a:pt x="297" y="111"/>
                    <a:pt x="297" y="111"/>
                    <a:pt x="297" y="111"/>
                  </a:cubicBezTo>
                  <a:cubicBezTo>
                    <a:pt x="300" y="107"/>
                    <a:pt x="300" y="107"/>
                    <a:pt x="300" y="107"/>
                  </a:cubicBezTo>
                  <a:cubicBezTo>
                    <a:pt x="304" y="104"/>
                    <a:pt x="304" y="104"/>
                    <a:pt x="304" y="104"/>
                  </a:cubicBezTo>
                  <a:cubicBezTo>
                    <a:pt x="305" y="99"/>
                    <a:pt x="305" y="99"/>
                    <a:pt x="305" y="99"/>
                  </a:cubicBezTo>
                  <a:cubicBezTo>
                    <a:pt x="308" y="98"/>
                    <a:pt x="308" y="98"/>
                    <a:pt x="308" y="98"/>
                  </a:cubicBezTo>
                  <a:cubicBezTo>
                    <a:pt x="308" y="94"/>
                    <a:pt x="308" y="94"/>
                    <a:pt x="308" y="94"/>
                  </a:cubicBezTo>
                  <a:cubicBezTo>
                    <a:pt x="307" y="90"/>
                    <a:pt x="307" y="90"/>
                    <a:pt x="307" y="90"/>
                  </a:cubicBezTo>
                  <a:cubicBezTo>
                    <a:pt x="305" y="87"/>
                    <a:pt x="305" y="87"/>
                    <a:pt x="305" y="87"/>
                  </a:cubicBezTo>
                  <a:cubicBezTo>
                    <a:pt x="300" y="83"/>
                    <a:pt x="300" y="83"/>
                    <a:pt x="300" y="83"/>
                  </a:cubicBezTo>
                  <a:cubicBezTo>
                    <a:pt x="297" y="78"/>
                    <a:pt x="297" y="78"/>
                    <a:pt x="297" y="78"/>
                  </a:cubicBezTo>
                  <a:cubicBezTo>
                    <a:pt x="297" y="74"/>
                    <a:pt x="297" y="74"/>
                    <a:pt x="297" y="74"/>
                  </a:cubicBezTo>
                  <a:cubicBezTo>
                    <a:pt x="231" y="57"/>
                    <a:pt x="231" y="57"/>
                    <a:pt x="231" y="57"/>
                  </a:cubicBezTo>
                  <a:cubicBezTo>
                    <a:pt x="220" y="56"/>
                    <a:pt x="220" y="56"/>
                    <a:pt x="220" y="56"/>
                  </a:cubicBezTo>
                  <a:cubicBezTo>
                    <a:pt x="216" y="57"/>
                    <a:pt x="216" y="57"/>
                    <a:pt x="216" y="57"/>
                  </a:cubicBezTo>
                  <a:cubicBezTo>
                    <a:pt x="211" y="56"/>
                    <a:pt x="211" y="56"/>
                    <a:pt x="211" y="56"/>
                  </a:cubicBezTo>
                  <a:cubicBezTo>
                    <a:pt x="207" y="57"/>
                    <a:pt x="207" y="57"/>
                    <a:pt x="207" y="57"/>
                  </a:cubicBezTo>
                  <a:cubicBezTo>
                    <a:pt x="178" y="58"/>
                    <a:pt x="178" y="58"/>
                    <a:pt x="178" y="58"/>
                  </a:cubicBezTo>
                  <a:cubicBezTo>
                    <a:pt x="175" y="56"/>
                    <a:pt x="175" y="56"/>
                    <a:pt x="175" y="56"/>
                  </a:cubicBezTo>
                  <a:cubicBezTo>
                    <a:pt x="172" y="57"/>
                    <a:pt x="172" y="57"/>
                    <a:pt x="172" y="57"/>
                  </a:cubicBezTo>
                  <a:cubicBezTo>
                    <a:pt x="169" y="58"/>
                    <a:pt x="169" y="58"/>
                    <a:pt x="169" y="58"/>
                  </a:cubicBezTo>
                  <a:cubicBezTo>
                    <a:pt x="167" y="58"/>
                    <a:pt x="167" y="58"/>
                    <a:pt x="167" y="58"/>
                  </a:cubicBezTo>
                  <a:cubicBezTo>
                    <a:pt x="164" y="57"/>
                    <a:pt x="164" y="57"/>
                    <a:pt x="164" y="57"/>
                  </a:cubicBezTo>
                  <a:cubicBezTo>
                    <a:pt x="164" y="56"/>
                    <a:pt x="164" y="56"/>
                    <a:pt x="164" y="56"/>
                  </a:cubicBezTo>
                  <a:cubicBezTo>
                    <a:pt x="159" y="56"/>
                    <a:pt x="159" y="56"/>
                    <a:pt x="159" y="56"/>
                  </a:cubicBezTo>
                  <a:cubicBezTo>
                    <a:pt x="156" y="55"/>
                    <a:pt x="156" y="55"/>
                    <a:pt x="156" y="55"/>
                  </a:cubicBezTo>
                  <a:cubicBezTo>
                    <a:pt x="155" y="53"/>
                    <a:pt x="155" y="53"/>
                    <a:pt x="155" y="53"/>
                  </a:cubicBezTo>
                  <a:cubicBezTo>
                    <a:pt x="155" y="52"/>
                    <a:pt x="155" y="52"/>
                    <a:pt x="155" y="52"/>
                  </a:cubicBezTo>
                  <a:cubicBezTo>
                    <a:pt x="151" y="51"/>
                    <a:pt x="151" y="51"/>
                    <a:pt x="151" y="51"/>
                  </a:cubicBezTo>
                  <a:cubicBezTo>
                    <a:pt x="143" y="49"/>
                    <a:pt x="143" y="49"/>
                    <a:pt x="143" y="49"/>
                  </a:cubicBezTo>
                  <a:cubicBezTo>
                    <a:pt x="138" y="47"/>
                    <a:pt x="138" y="47"/>
                    <a:pt x="138" y="47"/>
                  </a:cubicBezTo>
                  <a:cubicBezTo>
                    <a:pt x="136" y="46"/>
                    <a:pt x="136" y="46"/>
                    <a:pt x="136" y="46"/>
                  </a:cubicBezTo>
                  <a:cubicBezTo>
                    <a:pt x="130" y="47"/>
                    <a:pt x="130" y="47"/>
                    <a:pt x="130" y="47"/>
                  </a:cubicBezTo>
                  <a:cubicBezTo>
                    <a:pt x="121" y="49"/>
                    <a:pt x="121" y="49"/>
                    <a:pt x="121" y="49"/>
                  </a:cubicBezTo>
                  <a:cubicBezTo>
                    <a:pt x="110" y="46"/>
                    <a:pt x="110" y="46"/>
                    <a:pt x="110" y="46"/>
                  </a:cubicBezTo>
                  <a:cubicBezTo>
                    <a:pt x="103" y="40"/>
                    <a:pt x="103" y="40"/>
                    <a:pt x="103" y="40"/>
                  </a:cubicBezTo>
                  <a:cubicBezTo>
                    <a:pt x="103" y="40"/>
                    <a:pt x="106" y="33"/>
                    <a:pt x="105" y="24"/>
                  </a:cubicBezTo>
                  <a:cubicBezTo>
                    <a:pt x="104" y="14"/>
                    <a:pt x="99" y="12"/>
                    <a:pt x="99" y="12"/>
                  </a:cubicBezTo>
                  <a:cubicBezTo>
                    <a:pt x="94" y="12"/>
                    <a:pt x="94" y="12"/>
                    <a:pt x="94" y="12"/>
                  </a:cubicBezTo>
                  <a:cubicBezTo>
                    <a:pt x="90" y="10"/>
                    <a:pt x="90" y="10"/>
                    <a:pt x="90" y="10"/>
                  </a:cubicBezTo>
                  <a:cubicBezTo>
                    <a:pt x="90" y="10"/>
                    <a:pt x="90" y="4"/>
                    <a:pt x="85" y="4"/>
                  </a:cubicBezTo>
                  <a:cubicBezTo>
                    <a:pt x="80" y="4"/>
                    <a:pt x="80" y="4"/>
                    <a:pt x="80" y="4"/>
                  </a:cubicBezTo>
                  <a:cubicBezTo>
                    <a:pt x="74" y="3"/>
                    <a:pt x="74" y="3"/>
                    <a:pt x="74" y="3"/>
                  </a:cubicBezTo>
                  <a:cubicBezTo>
                    <a:pt x="70" y="0"/>
                    <a:pt x="70" y="0"/>
                    <a:pt x="70" y="0"/>
                  </a:cubicBezTo>
                  <a:cubicBezTo>
                    <a:pt x="70" y="7"/>
                    <a:pt x="70" y="7"/>
                    <a:pt x="70" y="7"/>
                  </a:cubicBezTo>
                  <a:cubicBezTo>
                    <a:pt x="68" y="13"/>
                    <a:pt x="68" y="13"/>
                    <a:pt x="68" y="13"/>
                  </a:cubicBezTo>
                  <a:cubicBezTo>
                    <a:pt x="63" y="22"/>
                    <a:pt x="63" y="22"/>
                    <a:pt x="63" y="22"/>
                  </a:cubicBezTo>
                  <a:cubicBezTo>
                    <a:pt x="64" y="28"/>
                    <a:pt x="64" y="28"/>
                    <a:pt x="64" y="28"/>
                  </a:cubicBezTo>
                  <a:cubicBezTo>
                    <a:pt x="63" y="33"/>
                    <a:pt x="63" y="33"/>
                    <a:pt x="63" y="33"/>
                  </a:cubicBezTo>
                  <a:cubicBezTo>
                    <a:pt x="60" y="38"/>
                    <a:pt x="60" y="38"/>
                    <a:pt x="60" y="38"/>
                  </a:cubicBezTo>
                  <a:cubicBezTo>
                    <a:pt x="58" y="43"/>
                    <a:pt x="58" y="43"/>
                    <a:pt x="58" y="43"/>
                  </a:cubicBezTo>
                  <a:cubicBezTo>
                    <a:pt x="55" y="50"/>
                    <a:pt x="55" y="50"/>
                    <a:pt x="55" y="50"/>
                  </a:cubicBezTo>
                  <a:cubicBezTo>
                    <a:pt x="53" y="55"/>
                    <a:pt x="53" y="55"/>
                    <a:pt x="53" y="55"/>
                  </a:cubicBezTo>
                  <a:cubicBezTo>
                    <a:pt x="47" y="67"/>
                    <a:pt x="47" y="67"/>
                    <a:pt x="47" y="67"/>
                  </a:cubicBezTo>
                  <a:cubicBezTo>
                    <a:pt x="40" y="85"/>
                    <a:pt x="40" y="85"/>
                    <a:pt x="40" y="85"/>
                  </a:cubicBezTo>
                  <a:cubicBezTo>
                    <a:pt x="35" y="98"/>
                    <a:pt x="35" y="98"/>
                    <a:pt x="35" y="98"/>
                  </a:cubicBezTo>
                  <a:cubicBezTo>
                    <a:pt x="30" y="111"/>
                    <a:pt x="30" y="111"/>
                    <a:pt x="30" y="111"/>
                  </a:cubicBezTo>
                  <a:cubicBezTo>
                    <a:pt x="24" y="120"/>
                    <a:pt x="24" y="120"/>
                    <a:pt x="24" y="120"/>
                  </a:cubicBezTo>
                  <a:cubicBezTo>
                    <a:pt x="22" y="124"/>
                    <a:pt x="22" y="124"/>
                    <a:pt x="22" y="124"/>
                  </a:cubicBezTo>
                  <a:cubicBezTo>
                    <a:pt x="18" y="130"/>
                    <a:pt x="18" y="130"/>
                    <a:pt x="18" y="130"/>
                  </a:cubicBezTo>
                  <a:cubicBezTo>
                    <a:pt x="15" y="133"/>
                    <a:pt x="15" y="133"/>
                    <a:pt x="15" y="133"/>
                  </a:cubicBezTo>
                  <a:cubicBezTo>
                    <a:pt x="14" y="136"/>
                    <a:pt x="14" y="136"/>
                    <a:pt x="14" y="136"/>
                  </a:cubicBezTo>
                  <a:cubicBezTo>
                    <a:pt x="11" y="141"/>
                    <a:pt x="11" y="141"/>
                    <a:pt x="11" y="141"/>
                  </a:cubicBezTo>
                  <a:cubicBezTo>
                    <a:pt x="5" y="148"/>
                    <a:pt x="5" y="148"/>
                    <a:pt x="5" y="148"/>
                  </a:cubicBezTo>
                  <a:cubicBezTo>
                    <a:pt x="3" y="152"/>
                    <a:pt x="3" y="152"/>
                    <a:pt x="3" y="152"/>
                  </a:cubicBezTo>
                  <a:cubicBezTo>
                    <a:pt x="5" y="160"/>
                    <a:pt x="5" y="160"/>
                    <a:pt x="5" y="160"/>
                  </a:cubicBezTo>
                  <a:cubicBezTo>
                    <a:pt x="5" y="162"/>
                    <a:pt x="5" y="162"/>
                    <a:pt x="5" y="162"/>
                  </a:cubicBezTo>
                  <a:cubicBezTo>
                    <a:pt x="5" y="164"/>
                    <a:pt x="5" y="164"/>
                    <a:pt x="5" y="164"/>
                  </a:cubicBezTo>
                  <a:cubicBezTo>
                    <a:pt x="4" y="165"/>
                    <a:pt x="4" y="165"/>
                    <a:pt x="4" y="165"/>
                  </a:cubicBezTo>
                  <a:cubicBezTo>
                    <a:pt x="3" y="169"/>
                    <a:pt x="3" y="169"/>
                    <a:pt x="3" y="169"/>
                  </a:cubicBezTo>
                  <a:cubicBezTo>
                    <a:pt x="1" y="170"/>
                    <a:pt x="1" y="170"/>
                    <a:pt x="1" y="170"/>
                  </a:cubicBezTo>
                  <a:cubicBezTo>
                    <a:pt x="1" y="174"/>
                    <a:pt x="1" y="174"/>
                    <a:pt x="1" y="174"/>
                  </a:cubicBezTo>
                  <a:cubicBezTo>
                    <a:pt x="0" y="182"/>
                    <a:pt x="0" y="182"/>
                    <a:pt x="0" y="182"/>
                  </a:cubicBezTo>
                  <a:cubicBezTo>
                    <a:pt x="0" y="187"/>
                    <a:pt x="0" y="187"/>
                    <a:pt x="0" y="187"/>
                  </a:cubicBezTo>
                  <a:cubicBezTo>
                    <a:pt x="2" y="190"/>
                    <a:pt x="2" y="190"/>
                    <a:pt x="2" y="190"/>
                  </a:cubicBezTo>
                  <a:cubicBezTo>
                    <a:pt x="3" y="193"/>
                    <a:pt x="3" y="193"/>
                    <a:pt x="3" y="193"/>
                  </a:cubicBezTo>
                  <a:cubicBezTo>
                    <a:pt x="147" y="234"/>
                    <a:pt x="147" y="234"/>
                    <a:pt x="147" y="234"/>
                  </a:cubicBezTo>
                  <a:cubicBezTo>
                    <a:pt x="147" y="234"/>
                    <a:pt x="216" y="253"/>
                    <a:pt x="239" y="258"/>
                  </a:cubicBezTo>
                  <a:cubicBezTo>
                    <a:pt x="242" y="259"/>
                    <a:pt x="246" y="260"/>
                    <a:pt x="251" y="261"/>
                  </a:cubicBez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45" name="Google Shape;1445;p70"/>
            <p:cNvSpPr/>
            <p:nvPr/>
          </p:nvSpPr>
          <p:spPr>
            <a:xfrm>
              <a:off x="5637212" y="1731400"/>
              <a:ext cx="325483" cy="532915"/>
            </a:xfrm>
            <a:custGeom>
              <a:rect b="b" l="l" r="r" t="t"/>
              <a:pathLst>
                <a:path extrusionOk="0" h="373" w="228">
                  <a:moveTo>
                    <a:pt x="48" y="132"/>
                  </a:moveTo>
                  <a:cubicBezTo>
                    <a:pt x="48" y="138"/>
                    <a:pt x="46" y="143"/>
                    <a:pt x="46" y="143"/>
                  </a:cubicBezTo>
                  <a:cubicBezTo>
                    <a:pt x="46" y="147"/>
                    <a:pt x="46" y="147"/>
                    <a:pt x="46" y="147"/>
                  </a:cubicBezTo>
                  <a:cubicBezTo>
                    <a:pt x="49" y="152"/>
                    <a:pt x="49" y="152"/>
                    <a:pt x="49" y="152"/>
                  </a:cubicBezTo>
                  <a:cubicBezTo>
                    <a:pt x="54" y="156"/>
                    <a:pt x="54" y="156"/>
                    <a:pt x="54" y="156"/>
                  </a:cubicBezTo>
                  <a:cubicBezTo>
                    <a:pt x="56" y="159"/>
                    <a:pt x="56" y="159"/>
                    <a:pt x="56" y="159"/>
                  </a:cubicBezTo>
                  <a:cubicBezTo>
                    <a:pt x="57" y="163"/>
                    <a:pt x="57" y="163"/>
                    <a:pt x="57" y="163"/>
                  </a:cubicBezTo>
                  <a:cubicBezTo>
                    <a:pt x="57" y="167"/>
                    <a:pt x="57" y="167"/>
                    <a:pt x="57" y="167"/>
                  </a:cubicBezTo>
                  <a:cubicBezTo>
                    <a:pt x="54" y="168"/>
                    <a:pt x="54" y="168"/>
                    <a:pt x="54" y="168"/>
                  </a:cubicBezTo>
                  <a:cubicBezTo>
                    <a:pt x="53" y="173"/>
                    <a:pt x="53" y="173"/>
                    <a:pt x="53" y="173"/>
                  </a:cubicBezTo>
                  <a:cubicBezTo>
                    <a:pt x="49" y="176"/>
                    <a:pt x="49" y="176"/>
                    <a:pt x="49" y="176"/>
                  </a:cubicBezTo>
                  <a:cubicBezTo>
                    <a:pt x="46" y="180"/>
                    <a:pt x="46" y="180"/>
                    <a:pt x="46" y="180"/>
                  </a:cubicBezTo>
                  <a:cubicBezTo>
                    <a:pt x="42" y="184"/>
                    <a:pt x="42" y="184"/>
                    <a:pt x="42" y="184"/>
                  </a:cubicBezTo>
                  <a:cubicBezTo>
                    <a:pt x="40" y="189"/>
                    <a:pt x="40" y="189"/>
                    <a:pt x="40" y="189"/>
                  </a:cubicBezTo>
                  <a:cubicBezTo>
                    <a:pt x="38" y="190"/>
                    <a:pt x="38" y="190"/>
                    <a:pt x="38" y="190"/>
                  </a:cubicBezTo>
                  <a:cubicBezTo>
                    <a:pt x="37" y="194"/>
                    <a:pt x="37" y="194"/>
                    <a:pt x="37" y="194"/>
                  </a:cubicBezTo>
                  <a:cubicBezTo>
                    <a:pt x="34" y="198"/>
                    <a:pt x="34" y="198"/>
                    <a:pt x="34" y="198"/>
                  </a:cubicBezTo>
                  <a:cubicBezTo>
                    <a:pt x="26" y="206"/>
                    <a:pt x="26" y="206"/>
                    <a:pt x="26" y="206"/>
                  </a:cubicBezTo>
                  <a:cubicBezTo>
                    <a:pt x="20" y="211"/>
                    <a:pt x="20" y="211"/>
                    <a:pt x="20" y="211"/>
                  </a:cubicBezTo>
                  <a:cubicBezTo>
                    <a:pt x="19" y="214"/>
                    <a:pt x="19" y="214"/>
                    <a:pt x="19" y="214"/>
                  </a:cubicBezTo>
                  <a:cubicBezTo>
                    <a:pt x="18" y="219"/>
                    <a:pt x="18" y="219"/>
                    <a:pt x="18" y="219"/>
                  </a:cubicBezTo>
                  <a:cubicBezTo>
                    <a:pt x="20" y="222"/>
                    <a:pt x="20" y="222"/>
                    <a:pt x="20" y="222"/>
                  </a:cubicBezTo>
                  <a:cubicBezTo>
                    <a:pt x="22" y="223"/>
                    <a:pt x="22" y="223"/>
                    <a:pt x="22" y="223"/>
                  </a:cubicBezTo>
                  <a:cubicBezTo>
                    <a:pt x="23" y="223"/>
                    <a:pt x="23" y="223"/>
                    <a:pt x="23" y="223"/>
                  </a:cubicBezTo>
                  <a:cubicBezTo>
                    <a:pt x="26" y="226"/>
                    <a:pt x="26" y="226"/>
                    <a:pt x="26" y="226"/>
                  </a:cubicBezTo>
                  <a:cubicBezTo>
                    <a:pt x="25" y="228"/>
                    <a:pt x="25" y="228"/>
                    <a:pt x="25" y="228"/>
                  </a:cubicBezTo>
                  <a:cubicBezTo>
                    <a:pt x="25" y="236"/>
                    <a:pt x="25" y="236"/>
                    <a:pt x="25" y="236"/>
                  </a:cubicBezTo>
                  <a:cubicBezTo>
                    <a:pt x="24" y="240"/>
                    <a:pt x="24" y="240"/>
                    <a:pt x="24" y="240"/>
                  </a:cubicBezTo>
                  <a:cubicBezTo>
                    <a:pt x="24" y="242"/>
                    <a:pt x="24" y="242"/>
                    <a:pt x="24" y="242"/>
                  </a:cubicBezTo>
                  <a:cubicBezTo>
                    <a:pt x="19" y="244"/>
                    <a:pt x="19" y="244"/>
                    <a:pt x="19" y="244"/>
                  </a:cubicBezTo>
                  <a:cubicBezTo>
                    <a:pt x="18" y="246"/>
                    <a:pt x="18" y="246"/>
                    <a:pt x="18" y="246"/>
                  </a:cubicBezTo>
                  <a:cubicBezTo>
                    <a:pt x="18" y="251"/>
                    <a:pt x="18" y="251"/>
                    <a:pt x="18" y="251"/>
                  </a:cubicBezTo>
                  <a:cubicBezTo>
                    <a:pt x="0" y="330"/>
                    <a:pt x="0" y="330"/>
                    <a:pt x="0" y="330"/>
                  </a:cubicBezTo>
                  <a:cubicBezTo>
                    <a:pt x="35" y="338"/>
                    <a:pt x="102" y="352"/>
                    <a:pt x="102" y="352"/>
                  </a:cubicBezTo>
                  <a:cubicBezTo>
                    <a:pt x="208" y="373"/>
                    <a:pt x="208" y="373"/>
                    <a:pt x="208" y="373"/>
                  </a:cubicBezTo>
                  <a:cubicBezTo>
                    <a:pt x="228" y="256"/>
                    <a:pt x="228" y="256"/>
                    <a:pt x="228" y="256"/>
                  </a:cubicBezTo>
                  <a:cubicBezTo>
                    <a:pt x="226" y="254"/>
                    <a:pt x="226" y="254"/>
                    <a:pt x="226" y="254"/>
                  </a:cubicBezTo>
                  <a:cubicBezTo>
                    <a:pt x="224" y="252"/>
                    <a:pt x="224" y="252"/>
                    <a:pt x="224" y="252"/>
                  </a:cubicBezTo>
                  <a:cubicBezTo>
                    <a:pt x="224" y="251"/>
                    <a:pt x="224" y="251"/>
                    <a:pt x="224" y="251"/>
                  </a:cubicBezTo>
                  <a:cubicBezTo>
                    <a:pt x="223" y="247"/>
                    <a:pt x="223" y="247"/>
                    <a:pt x="223" y="247"/>
                  </a:cubicBezTo>
                  <a:cubicBezTo>
                    <a:pt x="221" y="244"/>
                    <a:pt x="221" y="244"/>
                    <a:pt x="221" y="244"/>
                  </a:cubicBezTo>
                  <a:cubicBezTo>
                    <a:pt x="218" y="241"/>
                    <a:pt x="218" y="241"/>
                    <a:pt x="218" y="241"/>
                  </a:cubicBezTo>
                  <a:cubicBezTo>
                    <a:pt x="214" y="241"/>
                    <a:pt x="214" y="241"/>
                    <a:pt x="214" y="241"/>
                  </a:cubicBezTo>
                  <a:cubicBezTo>
                    <a:pt x="213" y="246"/>
                    <a:pt x="213" y="246"/>
                    <a:pt x="213" y="246"/>
                  </a:cubicBezTo>
                  <a:cubicBezTo>
                    <a:pt x="212" y="249"/>
                    <a:pt x="212" y="249"/>
                    <a:pt x="212" y="249"/>
                  </a:cubicBezTo>
                  <a:cubicBezTo>
                    <a:pt x="202" y="248"/>
                    <a:pt x="202" y="248"/>
                    <a:pt x="202" y="248"/>
                  </a:cubicBezTo>
                  <a:cubicBezTo>
                    <a:pt x="197" y="246"/>
                    <a:pt x="197" y="246"/>
                    <a:pt x="197" y="246"/>
                  </a:cubicBezTo>
                  <a:cubicBezTo>
                    <a:pt x="189" y="245"/>
                    <a:pt x="189" y="245"/>
                    <a:pt x="189" y="245"/>
                  </a:cubicBezTo>
                  <a:cubicBezTo>
                    <a:pt x="185" y="245"/>
                    <a:pt x="185" y="245"/>
                    <a:pt x="185" y="245"/>
                  </a:cubicBezTo>
                  <a:cubicBezTo>
                    <a:pt x="184" y="247"/>
                    <a:pt x="184" y="247"/>
                    <a:pt x="184" y="247"/>
                  </a:cubicBezTo>
                  <a:cubicBezTo>
                    <a:pt x="184" y="249"/>
                    <a:pt x="184" y="249"/>
                    <a:pt x="184" y="249"/>
                  </a:cubicBezTo>
                  <a:cubicBezTo>
                    <a:pt x="179" y="247"/>
                    <a:pt x="179" y="247"/>
                    <a:pt x="179" y="247"/>
                  </a:cubicBezTo>
                  <a:cubicBezTo>
                    <a:pt x="174" y="244"/>
                    <a:pt x="174" y="244"/>
                    <a:pt x="174" y="244"/>
                  </a:cubicBezTo>
                  <a:cubicBezTo>
                    <a:pt x="171" y="244"/>
                    <a:pt x="171" y="244"/>
                    <a:pt x="171" y="244"/>
                  </a:cubicBezTo>
                  <a:cubicBezTo>
                    <a:pt x="169" y="244"/>
                    <a:pt x="169" y="244"/>
                    <a:pt x="169" y="244"/>
                  </a:cubicBezTo>
                  <a:cubicBezTo>
                    <a:pt x="168" y="247"/>
                    <a:pt x="168" y="247"/>
                    <a:pt x="168" y="247"/>
                  </a:cubicBezTo>
                  <a:cubicBezTo>
                    <a:pt x="168" y="249"/>
                    <a:pt x="168" y="249"/>
                    <a:pt x="168" y="249"/>
                  </a:cubicBezTo>
                  <a:cubicBezTo>
                    <a:pt x="164" y="249"/>
                    <a:pt x="164" y="249"/>
                    <a:pt x="164" y="249"/>
                  </a:cubicBezTo>
                  <a:cubicBezTo>
                    <a:pt x="162" y="245"/>
                    <a:pt x="162" y="245"/>
                    <a:pt x="162" y="245"/>
                  </a:cubicBezTo>
                  <a:cubicBezTo>
                    <a:pt x="162" y="242"/>
                    <a:pt x="162" y="242"/>
                    <a:pt x="162" y="242"/>
                  </a:cubicBezTo>
                  <a:cubicBezTo>
                    <a:pt x="162" y="238"/>
                    <a:pt x="162" y="238"/>
                    <a:pt x="162" y="238"/>
                  </a:cubicBezTo>
                  <a:cubicBezTo>
                    <a:pt x="160" y="232"/>
                    <a:pt x="160" y="232"/>
                    <a:pt x="160" y="232"/>
                  </a:cubicBezTo>
                  <a:cubicBezTo>
                    <a:pt x="160" y="226"/>
                    <a:pt x="160" y="226"/>
                    <a:pt x="160" y="226"/>
                  </a:cubicBezTo>
                  <a:cubicBezTo>
                    <a:pt x="156" y="226"/>
                    <a:pt x="156" y="226"/>
                    <a:pt x="156" y="226"/>
                  </a:cubicBezTo>
                  <a:cubicBezTo>
                    <a:pt x="151" y="223"/>
                    <a:pt x="151" y="223"/>
                    <a:pt x="151" y="223"/>
                  </a:cubicBezTo>
                  <a:cubicBezTo>
                    <a:pt x="149" y="220"/>
                    <a:pt x="149" y="220"/>
                    <a:pt x="149" y="220"/>
                  </a:cubicBezTo>
                  <a:cubicBezTo>
                    <a:pt x="149" y="218"/>
                    <a:pt x="149" y="218"/>
                    <a:pt x="149" y="218"/>
                  </a:cubicBezTo>
                  <a:cubicBezTo>
                    <a:pt x="149" y="213"/>
                    <a:pt x="149" y="213"/>
                    <a:pt x="149" y="213"/>
                  </a:cubicBezTo>
                  <a:cubicBezTo>
                    <a:pt x="149" y="208"/>
                    <a:pt x="149" y="208"/>
                    <a:pt x="149" y="208"/>
                  </a:cubicBezTo>
                  <a:cubicBezTo>
                    <a:pt x="145" y="204"/>
                    <a:pt x="145" y="204"/>
                    <a:pt x="145" y="204"/>
                  </a:cubicBezTo>
                  <a:cubicBezTo>
                    <a:pt x="145" y="201"/>
                    <a:pt x="145" y="201"/>
                    <a:pt x="145" y="201"/>
                  </a:cubicBezTo>
                  <a:cubicBezTo>
                    <a:pt x="145" y="195"/>
                    <a:pt x="145" y="195"/>
                    <a:pt x="145" y="195"/>
                  </a:cubicBezTo>
                  <a:cubicBezTo>
                    <a:pt x="144" y="187"/>
                    <a:pt x="144" y="187"/>
                    <a:pt x="144" y="187"/>
                  </a:cubicBezTo>
                  <a:cubicBezTo>
                    <a:pt x="142" y="183"/>
                    <a:pt x="142" y="183"/>
                    <a:pt x="142" y="183"/>
                  </a:cubicBezTo>
                  <a:cubicBezTo>
                    <a:pt x="141" y="179"/>
                    <a:pt x="141" y="179"/>
                    <a:pt x="141" y="179"/>
                  </a:cubicBezTo>
                  <a:cubicBezTo>
                    <a:pt x="139" y="179"/>
                    <a:pt x="139" y="179"/>
                    <a:pt x="139" y="179"/>
                  </a:cubicBezTo>
                  <a:cubicBezTo>
                    <a:pt x="135" y="182"/>
                    <a:pt x="135" y="182"/>
                    <a:pt x="135" y="182"/>
                  </a:cubicBezTo>
                  <a:cubicBezTo>
                    <a:pt x="133" y="182"/>
                    <a:pt x="133" y="182"/>
                    <a:pt x="133" y="182"/>
                  </a:cubicBezTo>
                  <a:cubicBezTo>
                    <a:pt x="130" y="183"/>
                    <a:pt x="130" y="183"/>
                    <a:pt x="130" y="183"/>
                  </a:cubicBezTo>
                  <a:cubicBezTo>
                    <a:pt x="127" y="186"/>
                    <a:pt x="127" y="186"/>
                    <a:pt x="127" y="186"/>
                  </a:cubicBezTo>
                  <a:cubicBezTo>
                    <a:pt x="125" y="186"/>
                    <a:pt x="125" y="186"/>
                    <a:pt x="125" y="186"/>
                  </a:cubicBezTo>
                  <a:cubicBezTo>
                    <a:pt x="125" y="183"/>
                    <a:pt x="125" y="183"/>
                    <a:pt x="125" y="183"/>
                  </a:cubicBezTo>
                  <a:cubicBezTo>
                    <a:pt x="121" y="181"/>
                    <a:pt x="121" y="181"/>
                    <a:pt x="121" y="181"/>
                  </a:cubicBezTo>
                  <a:cubicBezTo>
                    <a:pt x="119" y="179"/>
                    <a:pt x="119" y="179"/>
                    <a:pt x="119" y="179"/>
                  </a:cubicBezTo>
                  <a:cubicBezTo>
                    <a:pt x="122" y="172"/>
                    <a:pt x="122" y="172"/>
                    <a:pt x="122" y="172"/>
                  </a:cubicBezTo>
                  <a:cubicBezTo>
                    <a:pt x="125" y="168"/>
                    <a:pt x="125" y="168"/>
                    <a:pt x="125" y="168"/>
                  </a:cubicBezTo>
                  <a:cubicBezTo>
                    <a:pt x="128" y="168"/>
                    <a:pt x="128" y="168"/>
                    <a:pt x="128" y="168"/>
                  </a:cubicBezTo>
                  <a:cubicBezTo>
                    <a:pt x="129" y="166"/>
                    <a:pt x="129" y="166"/>
                    <a:pt x="129" y="166"/>
                  </a:cubicBezTo>
                  <a:cubicBezTo>
                    <a:pt x="127" y="160"/>
                    <a:pt x="127" y="160"/>
                    <a:pt x="127" y="160"/>
                  </a:cubicBezTo>
                  <a:cubicBezTo>
                    <a:pt x="128" y="154"/>
                    <a:pt x="128" y="154"/>
                    <a:pt x="128" y="154"/>
                  </a:cubicBezTo>
                  <a:cubicBezTo>
                    <a:pt x="131" y="147"/>
                    <a:pt x="131" y="147"/>
                    <a:pt x="131" y="147"/>
                  </a:cubicBezTo>
                  <a:cubicBezTo>
                    <a:pt x="134" y="141"/>
                    <a:pt x="134" y="141"/>
                    <a:pt x="134" y="141"/>
                  </a:cubicBezTo>
                  <a:cubicBezTo>
                    <a:pt x="137" y="135"/>
                    <a:pt x="137" y="135"/>
                    <a:pt x="137" y="135"/>
                  </a:cubicBezTo>
                  <a:cubicBezTo>
                    <a:pt x="137" y="131"/>
                    <a:pt x="137" y="131"/>
                    <a:pt x="137" y="131"/>
                  </a:cubicBezTo>
                  <a:cubicBezTo>
                    <a:pt x="128" y="129"/>
                    <a:pt x="128" y="129"/>
                    <a:pt x="128" y="129"/>
                  </a:cubicBezTo>
                  <a:cubicBezTo>
                    <a:pt x="128" y="128"/>
                    <a:pt x="128" y="128"/>
                    <a:pt x="128" y="128"/>
                  </a:cubicBezTo>
                  <a:cubicBezTo>
                    <a:pt x="125" y="124"/>
                    <a:pt x="125" y="124"/>
                    <a:pt x="125" y="124"/>
                  </a:cubicBezTo>
                  <a:cubicBezTo>
                    <a:pt x="123" y="118"/>
                    <a:pt x="123" y="118"/>
                    <a:pt x="123" y="118"/>
                  </a:cubicBezTo>
                  <a:cubicBezTo>
                    <a:pt x="122" y="111"/>
                    <a:pt x="122" y="111"/>
                    <a:pt x="122" y="111"/>
                  </a:cubicBezTo>
                  <a:cubicBezTo>
                    <a:pt x="119" y="106"/>
                    <a:pt x="119" y="106"/>
                    <a:pt x="119" y="106"/>
                  </a:cubicBezTo>
                  <a:cubicBezTo>
                    <a:pt x="114" y="101"/>
                    <a:pt x="114" y="101"/>
                    <a:pt x="114" y="101"/>
                  </a:cubicBezTo>
                  <a:cubicBezTo>
                    <a:pt x="109" y="93"/>
                    <a:pt x="109" y="93"/>
                    <a:pt x="109" y="93"/>
                  </a:cubicBezTo>
                  <a:cubicBezTo>
                    <a:pt x="108" y="88"/>
                    <a:pt x="108" y="88"/>
                    <a:pt x="108" y="88"/>
                  </a:cubicBezTo>
                  <a:cubicBezTo>
                    <a:pt x="104" y="82"/>
                    <a:pt x="104" y="82"/>
                    <a:pt x="104" y="82"/>
                  </a:cubicBezTo>
                  <a:cubicBezTo>
                    <a:pt x="104" y="79"/>
                    <a:pt x="104" y="79"/>
                    <a:pt x="104" y="79"/>
                  </a:cubicBezTo>
                  <a:cubicBezTo>
                    <a:pt x="101" y="76"/>
                    <a:pt x="101" y="76"/>
                    <a:pt x="101" y="76"/>
                  </a:cubicBezTo>
                  <a:cubicBezTo>
                    <a:pt x="101" y="72"/>
                    <a:pt x="101" y="72"/>
                    <a:pt x="101" y="72"/>
                  </a:cubicBezTo>
                  <a:cubicBezTo>
                    <a:pt x="101" y="69"/>
                    <a:pt x="101" y="69"/>
                    <a:pt x="101" y="69"/>
                  </a:cubicBezTo>
                  <a:cubicBezTo>
                    <a:pt x="99" y="64"/>
                    <a:pt x="99" y="64"/>
                    <a:pt x="99" y="64"/>
                  </a:cubicBezTo>
                  <a:cubicBezTo>
                    <a:pt x="97" y="62"/>
                    <a:pt x="97" y="62"/>
                    <a:pt x="97" y="62"/>
                  </a:cubicBezTo>
                  <a:cubicBezTo>
                    <a:pt x="97" y="59"/>
                    <a:pt x="97" y="59"/>
                    <a:pt x="97" y="59"/>
                  </a:cubicBezTo>
                  <a:cubicBezTo>
                    <a:pt x="98" y="48"/>
                    <a:pt x="98" y="48"/>
                    <a:pt x="98" y="48"/>
                  </a:cubicBezTo>
                  <a:cubicBezTo>
                    <a:pt x="101" y="36"/>
                    <a:pt x="101" y="36"/>
                    <a:pt x="101" y="36"/>
                  </a:cubicBezTo>
                  <a:cubicBezTo>
                    <a:pt x="104" y="25"/>
                    <a:pt x="104" y="25"/>
                    <a:pt x="104" y="25"/>
                  </a:cubicBezTo>
                  <a:cubicBezTo>
                    <a:pt x="106" y="18"/>
                    <a:pt x="106" y="18"/>
                    <a:pt x="106" y="18"/>
                  </a:cubicBezTo>
                  <a:cubicBezTo>
                    <a:pt x="108" y="8"/>
                    <a:pt x="108" y="8"/>
                    <a:pt x="108" y="8"/>
                  </a:cubicBezTo>
                  <a:cubicBezTo>
                    <a:pt x="76" y="0"/>
                    <a:pt x="76" y="0"/>
                    <a:pt x="76" y="0"/>
                  </a:cubicBezTo>
                  <a:cubicBezTo>
                    <a:pt x="76" y="0"/>
                    <a:pt x="52" y="114"/>
                    <a:pt x="47" y="120"/>
                  </a:cubicBezTo>
                  <a:cubicBezTo>
                    <a:pt x="43" y="127"/>
                    <a:pt x="48" y="125"/>
                    <a:pt x="48" y="132"/>
                  </a:cubicBez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46" name="Google Shape;1446;p70"/>
            <p:cNvSpPr/>
            <p:nvPr/>
          </p:nvSpPr>
          <p:spPr>
            <a:xfrm>
              <a:off x="5775501" y="1743205"/>
              <a:ext cx="558212" cy="360899"/>
            </a:xfrm>
            <a:custGeom>
              <a:rect b="b" l="l" r="r" t="t"/>
              <a:pathLst>
                <a:path extrusionOk="0" h="252" w="391">
                  <a:moveTo>
                    <a:pt x="391" y="60"/>
                  </a:moveTo>
                  <a:cubicBezTo>
                    <a:pt x="391" y="60"/>
                    <a:pt x="243" y="42"/>
                    <a:pt x="184" y="33"/>
                  </a:cubicBezTo>
                  <a:cubicBezTo>
                    <a:pt x="112" y="22"/>
                    <a:pt x="11" y="0"/>
                    <a:pt x="11" y="0"/>
                  </a:cubicBezTo>
                  <a:cubicBezTo>
                    <a:pt x="9" y="10"/>
                    <a:pt x="9" y="10"/>
                    <a:pt x="9" y="10"/>
                  </a:cubicBezTo>
                  <a:cubicBezTo>
                    <a:pt x="7" y="17"/>
                    <a:pt x="7" y="17"/>
                    <a:pt x="7" y="17"/>
                  </a:cubicBezTo>
                  <a:cubicBezTo>
                    <a:pt x="4" y="28"/>
                    <a:pt x="4" y="28"/>
                    <a:pt x="4" y="28"/>
                  </a:cubicBezTo>
                  <a:cubicBezTo>
                    <a:pt x="1" y="40"/>
                    <a:pt x="1" y="40"/>
                    <a:pt x="1" y="40"/>
                  </a:cubicBezTo>
                  <a:cubicBezTo>
                    <a:pt x="0" y="51"/>
                    <a:pt x="0" y="51"/>
                    <a:pt x="0" y="51"/>
                  </a:cubicBezTo>
                  <a:cubicBezTo>
                    <a:pt x="0" y="54"/>
                    <a:pt x="0" y="54"/>
                    <a:pt x="0" y="54"/>
                  </a:cubicBezTo>
                  <a:cubicBezTo>
                    <a:pt x="2" y="56"/>
                    <a:pt x="2" y="56"/>
                    <a:pt x="2" y="56"/>
                  </a:cubicBezTo>
                  <a:cubicBezTo>
                    <a:pt x="4" y="61"/>
                    <a:pt x="4" y="61"/>
                    <a:pt x="4" y="61"/>
                  </a:cubicBezTo>
                  <a:cubicBezTo>
                    <a:pt x="4" y="64"/>
                    <a:pt x="4" y="64"/>
                    <a:pt x="4" y="64"/>
                  </a:cubicBezTo>
                  <a:cubicBezTo>
                    <a:pt x="4" y="68"/>
                    <a:pt x="4" y="68"/>
                    <a:pt x="4" y="68"/>
                  </a:cubicBezTo>
                  <a:cubicBezTo>
                    <a:pt x="7" y="71"/>
                    <a:pt x="7" y="71"/>
                    <a:pt x="7" y="71"/>
                  </a:cubicBezTo>
                  <a:cubicBezTo>
                    <a:pt x="7" y="74"/>
                    <a:pt x="7" y="74"/>
                    <a:pt x="7" y="74"/>
                  </a:cubicBezTo>
                  <a:cubicBezTo>
                    <a:pt x="11" y="80"/>
                    <a:pt x="11" y="80"/>
                    <a:pt x="11" y="80"/>
                  </a:cubicBezTo>
                  <a:cubicBezTo>
                    <a:pt x="12" y="85"/>
                    <a:pt x="12" y="85"/>
                    <a:pt x="12" y="85"/>
                  </a:cubicBezTo>
                  <a:cubicBezTo>
                    <a:pt x="17" y="93"/>
                    <a:pt x="17" y="93"/>
                    <a:pt x="17" y="93"/>
                  </a:cubicBezTo>
                  <a:cubicBezTo>
                    <a:pt x="22" y="98"/>
                    <a:pt x="22" y="98"/>
                    <a:pt x="22" y="98"/>
                  </a:cubicBezTo>
                  <a:cubicBezTo>
                    <a:pt x="25" y="103"/>
                    <a:pt x="25" y="103"/>
                    <a:pt x="25" y="103"/>
                  </a:cubicBezTo>
                  <a:cubicBezTo>
                    <a:pt x="26" y="110"/>
                    <a:pt x="26" y="110"/>
                    <a:pt x="26" y="110"/>
                  </a:cubicBezTo>
                  <a:cubicBezTo>
                    <a:pt x="28" y="116"/>
                    <a:pt x="28" y="116"/>
                    <a:pt x="28" y="116"/>
                  </a:cubicBezTo>
                  <a:cubicBezTo>
                    <a:pt x="31" y="120"/>
                    <a:pt x="31" y="120"/>
                    <a:pt x="31" y="120"/>
                  </a:cubicBezTo>
                  <a:cubicBezTo>
                    <a:pt x="31" y="121"/>
                    <a:pt x="31" y="121"/>
                    <a:pt x="31" y="121"/>
                  </a:cubicBezTo>
                  <a:cubicBezTo>
                    <a:pt x="40" y="123"/>
                    <a:pt x="40" y="123"/>
                    <a:pt x="40" y="123"/>
                  </a:cubicBezTo>
                  <a:cubicBezTo>
                    <a:pt x="40" y="127"/>
                    <a:pt x="40" y="127"/>
                    <a:pt x="40" y="127"/>
                  </a:cubicBezTo>
                  <a:cubicBezTo>
                    <a:pt x="37" y="133"/>
                    <a:pt x="37" y="133"/>
                    <a:pt x="37" y="133"/>
                  </a:cubicBezTo>
                  <a:cubicBezTo>
                    <a:pt x="34" y="139"/>
                    <a:pt x="34" y="139"/>
                    <a:pt x="34" y="139"/>
                  </a:cubicBezTo>
                  <a:cubicBezTo>
                    <a:pt x="31" y="146"/>
                    <a:pt x="31" y="146"/>
                    <a:pt x="31" y="146"/>
                  </a:cubicBezTo>
                  <a:cubicBezTo>
                    <a:pt x="30" y="152"/>
                    <a:pt x="30" y="152"/>
                    <a:pt x="30" y="152"/>
                  </a:cubicBezTo>
                  <a:cubicBezTo>
                    <a:pt x="32" y="158"/>
                    <a:pt x="32" y="158"/>
                    <a:pt x="32" y="158"/>
                  </a:cubicBezTo>
                  <a:cubicBezTo>
                    <a:pt x="31" y="160"/>
                    <a:pt x="31" y="160"/>
                    <a:pt x="31" y="160"/>
                  </a:cubicBezTo>
                  <a:cubicBezTo>
                    <a:pt x="28" y="160"/>
                    <a:pt x="28" y="160"/>
                    <a:pt x="28" y="160"/>
                  </a:cubicBezTo>
                  <a:cubicBezTo>
                    <a:pt x="25" y="164"/>
                    <a:pt x="25" y="164"/>
                    <a:pt x="25" y="164"/>
                  </a:cubicBezTo>
                  <a:cubicBezTo>
                    <a:pt x="22" y="171"/>
                    <a:pt x="22" y="171"/>
                    <a:pt x="22" y="171"/>
                  </a:cubicBezTo>
                  <a:cubicBezTo>
                    <a:pt x="24" y="173"/>
                    <a:pt x="24" y="173"/>
                    <a:pt x="24" y="173"/>
                  </a:cubicBezTo>
                  <a:cubicBezTo>
                    <a:pt x="28" y="175"/>
                    <a:pt x="28" y="175"/>
                    <a:pt x="28" y="175"/>
                  </a:cubicBezTo>
                  <a:cubicBezTo>
                    <a:pt x="28" y="178"/>
                    <a:pt x="28" y="178"/>
                    <a:pt x="28" y="178"/>
                  </a:cubicBezTo>
                  <a:cubicBezTo>
                    <a:pt x="30" y="178"/>
                    <a:pt x="30" y="178"/>
                    <a:pt x="30" y="178"/>
                  </a:cubicBezTo>
                  <a:cubicBezTo>
                    <a:pt x="33" y="175"/>
                    <a:pt x="33" y="175"/>
                    <a:pt x="33" y="175"/>
                  </a:cubicBezTo>
                  <a:cubicBezTo>
                    <a:pt x="36" y="174"/>
                    <a:pt x="36" y="174"/>
                    <a:pt x="36" y="174"/>
                  </a:cubicBezTo>
                  <a:cubicBezTo>
                    <a:pt x="38" y="174"/>
                    <a:pt x="38" y="174"/>
                    <a:pt x="38" y="174"/>
                  </a:cubicBezTo>
                  <a:cubicBezTo>
                    <a:pt x="42" y="171"/>
                    <a:pt x="42" y="171"/>
                    <a:pt x="42" y="171"/>
                  </a:cubicBezTo>
                  <a:cubicBezTo>
                    <a:pt x="44" y="171"/>
                    <a:pt x="44" y="171"/>
                    <a:pt x="44" y="171"/>
                  </a:cubicBezTo>
                  <a:cubicBezTo>
                    <a:pt x="45" y="175"/>
                    <a:pt x="45" y="175"/>
                    <a:pt x="45" y="175"/>
                  </a:cubicBezTo>
                  <a:cubicBezTo>
                    <a:pt x="47" y="179"/>
                    <a:pt x="47" y="179"/>
                    <a:pt x="47" y="179"/>
                  </a:cubicBezTo>
                  <a:cubicBezTo>
                    <a:pt x="48" y="187"/>
                    <a:pt x="48" y="187"/>
                    <a:pt x="48" y="187"/>
                  </a:cubicBezTo>
                  <a:cubicBezTo>
                    <a:pt x="48" y="193"/>
                    <a:pt x="48" y="193"/>
                    <a:pt x="48" y="193"/>
                  </a:cubicBezTo>
                  <a:cubicBezTo>
                    <a:pt x="48" y="196"/>
                    <a:pt x="48" y="196"/>
                    <a:pt x="48" y="196"/>
                  </a:cubicBezTo>
                  <a:cubicBezTo>
                    <a:pt x="52" y="200"/>
                    <a:pt x="52" y="200"/>
                    <a:pt x="52" y="200"/>
                  </a:cubicBezTo>
                  <a:cubicBezTo>
                    <a:pt x="52" y="205"/>
                    <a:pt x="52" y="205"/>
                    <a:pt x="52" y="205"/>
                  </a:cubicBezTo>
                  <a:cubicBezTo>
                    <a:pt x="52" y="210"/>
                    <a:pt x="52" y="210"/>
                    <a:pt x="52" y="210"/>
                  </a:cubicBezTo>
                  <a:cubicBezTo>
                    <a:pt x="52" y="212"/>
                    <a:pt x="52" y="212"/>
                    <a:pt x="52" y="212"/>
                  </a:cubicBezTo>
                  <a:cubicBezTo>
                    <a:pt x="54" y="215"/>
                    <a:pt x="54" y="215"/>
                    <a:pt x="54" y="215"/>
                  </a:cubicBezTo>
                  <a:cubicBezTo>
                    <a:pt x="59" y="218"/>
                    <a:pt x="59" y="218"/>
                    <a:pt x="59" y="218"/>
                  </a:cubicBezTo>
                  <a:cubicBezTo>
                    <a:pt x="63" y="218"/>
                    <a:pt x="63" y="218"/>
                    <a:pt x="63" y="218"/>
                  </a:cubicBezTo>
                  <a:cubicBezTo>
                    <a:pt x="63" y="224"/>
                    <a:pt x="63" y="224"/>
                    <a:pt x="63" y="224"/>
                  </a:cubicBezTo>
                  <a:cubicBezTo>
                    <a:pt x="65" y="230"/>
                    <a:pt x="65" y="230"/>
                    <a:pt x="65" y="230"/>
                  </a:cubicBezTo>
                  <a:cubicBezTo>
                    <a:pt x="65" y="234"/>
                    <a:pt x="65" y="234"/>
                    <a:pt x="65" y="234"/>
                  </a:cubicBezTo>
                  <a:cubicBezTo>
                    <a:pt x="65" y="237"/>
                    <a:pt x="65" y="237"/>
                    <a:pt x="65" y="237"/>
                  </a:cubicBezTo>
                  <a:cubicBezTo>
                    <a:pt x="67" y="241"/>
                    <a:pt x="67" y="241"/>
                    <a:pt x="67" y="241"/>
                  </a:cubicBezTo>
                  <a:cubicBezTo>
                    <a:pt x="71" y="241"/>
                    <a:pt x="71" y="241"/>
                    <a:pt x="71" y="241"/>
                  </a:cubicBezTo>
                  <a:cubicBezTo>
                    <a:pt x="71" y="239"/>
                    <a:pt x="71" y="239"/>
                    <a:pt x="71" y="239"/>
                  </a:cubicBezTo>
                  <a:cubicBezTo>
                    <a:pt x="72" y="236"/>
                    <a:pt x="72" y="236"/>
                    <a:pt x="72" y="236"/>
                  </a:cubicBezTo>
                  <a:cubicBezTo>
                    <a:pt x="74" y="236"/>
                    <a:pt x="74" y="236"/>
                    <a:pt x="74" y="236"/>
                  </a:cubicBezTo>
                  <a:cubicBezTo>
                    <a:pt x="77" y="236"/>
                    <a:pt x="77" y="236"/>
                    <a:pt x="77" y="236"/>
                  </a:cubicBezTo>
                  <a:cubicBezTo>
                    <a:pt x="82" y="239"/>
                    <a:pt x="82" y="239"/>
                    <a:pt x="82" y="239"/>
                  </a:cubicBezTo>
                  <a:cubicBezTo>
                    <a:pt x="87" y="241"/>
                    <a:pt x="87" y="241"/>
                    <a:pt x="87" y="241"/>
                  </a:cubicBezTo>
                  <a:cubicBezTo>
                    <a:pt x="87" y="239"/>
                    <a:pt x="87" y="239"/>
                    <a:pt x="87" y="239"/>
                  </a:cubicBezTo>
                  <a:cubicBezTo>
                    <a:pt x="88" y="237"/>
                    <a:pt x="88" y="237"/>
                    <a:pt x="88" y="237"/>
                  </a:cubicBezTo>
                  <a:cubicBezTo>
                    <a:pt x="92" y="237"/>
                    <a:pt x="92" y="237"/>
                    <a:pt x="92" y="237"/>
                  </a:cubicBezTo>
                  <a:cubicBezTo>
                    <a:pt x="100" y="238"/>
                    <a:pt x="100" y="238"/>
                    <a:pt x="100" y="238"/>
                  </a:cubicBezTo>
                  <a:cubicBezTo>
                    <a:pt x="105" y="240"/>
                    <a:pt x="105" y="240"/>
                    <a:pt x="105" y="240"/>
                  </a:cubicBezTo>
                  <a:cubicBezTo>
                    <a:pt x="115" y="241"/>
                    <a:pt x="115" y="241"/>
                    <a:pt x="115" y="241"/>
                  </a:cubicBezTo>
                  <a:cubicBezTo>
                    <a:pt x="116" y="238"/>
                    <a:pt x="116" y="238"/>
                    <a:pt x="116" y="238"/>
                  </a:cubicBezTo>
                  <a:cubicBezTo>
                    <a:pt x="117" y="233"/>
                    <a:pt x="117" y="233"/>
                    <a:pt x="117" y="233"/>
                  </a:cubicBezTo>
                  <a:cubicBezTo>
                    <a:pt x="121" y="233"/>
                    <a:pt x="121" y="233"/>
                    <a:pt x="121" y="233"/>
                  </a:cubicBezTo>
                  <a:cubicBezTo>
                    <a:pt x="124" y="236"/>
                    <a:pt x="124" y="236"/>
                    <a:pt x="124" y="236"/>
                  </a:cubicBezTo>
                  <a:cubicBezTo>
                    <a:pt x="126" y="239"/>
                    <a:pt x="126" y="239"/>
                    <a:pt x="126" y="239"/>
                  </a:cubicBezTo>
                  <a:cubicBezTo>
                    <a:pt x="127" y="243"/>
                    <a:pt x="127" y="243"/>
                    <a:pt x="127" y="243"/>
                  </a:cubicBezTo>
                  <a:cubicBezTo>
                    <a:pt x="127" y="244"/>
                    <a:pt x="127" y="244"/>
                    <a:pt x="127" y="244"/>
                  </a:cubicBezTo>
                  <a:cubicBezTo>
                    <a:pt x="129" y="246"/>
                    <a:pt x="129" y="246"/>
                    <a:pt x="129" y="246"/>
                  </a:cubicBezTo>
                  <a:cubicBezTo>
                    <a:pt x="131" y="248"/>
                    <a:pt x="131" y="248"/>
                    <a:pt x="131" y="248"/>
                  </a:cubicBezTo>
                  <a:cubicBezTo>
                    <a:pt x="136" y="221"/>
                    <a:pt x="136" y="221"/>
                    <a:pt x="136" y="221"/>
                  </a:cubicBezTo>
                  <a:cubicBezTo>
                    <a:pt x="372" y="252"/>
                    <a:pt x="372" y="252"/>
                    <a:pt x="372" y="252"/>
                  </a:cubicBezTo>
                  <a:cubicBezTo>
                    <a:pt x="373" y="252"/>
                    <a:pt x="373" y="252"/>
                    <a:pt x="373" y="252"/>
                  </a:cubicBezTo>
                  <a:cubicBezTo>
                    <a:pt x="377" y="207"/>
                    <a:pt x="377" y="207"/>
                    <a:pt x="377" y="207"/>
                  </a:cubicBezTo>
                  <a:lnTo>
                    <a:pt x="391" y="60"/>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47" name="Google Shape;1447;p70"/>
            <p:cNvSpPr/>
            <p:nvPr/>
          </p:nvSpPr>
          <p:spPr>
            <a:xfrm>
              <a:off x="7897045" y="1787053"/>
              <a:ext cx="197314" cy="315365"/>
            </a:xfrm>
            <a:custGeom>
              <a:rect b="b" l="l" r="r" t="t"/>
              <a:pathLst>
                <a:path extrusionOk="0" h="187" w="117">
                  <a:moveTo>
                    <a:pt x="33" y="187"/>
                  </a:moveTo>
                  <a:lnTo>
                    <a:pt x="33" y="185"/>
                  </a:lnTo>
                  <a:lnTo>
                    <a:pt x="34" y="182"/>
                  </a:lnTo>
                  <a:lnTo>
                    <a:pt x="34" y="181"/>
                  </a:lnTo>
                  <a:lnTo>
                    <a:pt x="34" y="178"/>
                  </a:lnTo>
                  <a:lnTo>
                    <a:pt x="34" y="176"/>
                  </a:lnTo>
                  <a:lnTo>
                    <a:pt x="35" y="174"/>
                  </a:lnTo>
                  <a:lnTo>
                    <a:pt x="37" y="174"/>
                  </a:lnTo>
                  <a:lnTo>
                    <a:pt x="37" y="171"/>
                  </a:lnTo>
                  <a:lnTo>
                    <a:pt x="38" y="169"/>
                  </a:lnTo>
                  <a:lnTo>
                    <a:pt x="38" y="166"/>
                  </a:lnTo>
                  <a:lnTo>
                    <a:pt x="40" y="166"/>
                  </a:lnTo>
                  <a:lnTo>
                    <a:pt x="41" y="166"/>
                  </a:lnTo>
                  <a:lnTo>
                    <a:pt x="44" y="166"/>
                  </a:lnTo>
                  <a:lnTo>
                    <a:pt x="44" y="161"/>
                  </a:lnTo>
                  <a:lnTo>
                    <a:pt x="41" y="161"/>
                  </a:lnTo>
                  <a:lnTo>
                    <a:pt x="40" y="161"/>
                  </a:lnTo>
                  <a:lnTo>
                    <a:pt x="40" y="159"/>
                  </a:lnTo>
                  <a:lnTo>
                    <a:pt x="40" y="158"/>
                  </a:lnTo>
                  <a:lnTo>
                    <a:pt x="42" y="156"/>
                  </a:lnTo>
                  <a:lnTo>
                    <a:pt x="42" y="155"/>
                  </a:lnTo>
                  <a:lnTo>
                    <a:pt x="44" y="153"/>
                  </a:lnTo>
                  <a:lnTo>
                    <a:pt x="45" y="154"/>
                  </a:lnTo>
                  <a:lnTo>
                    <a:pt x="45" y="155"/>
                  </a:lnTo>
                  <a:lnTo>
                    <a:pt x="47" y="154"/>
                  </a:lnTo>
                  <a:lnTo>
                    <a:pt x="48" y="153"/>
                  </a:lnTo>
                  <a:lnTo>
                    <a:pt x="48" y="150"/>
                  </a:lnTo>
                  <a:lnTo>
                    <a:pt x="50" y="152"/>
                  </a:lnTo>
                  <a:lnTo>
                    <a:pt x="51" y="153"/>
                  </a:lnTo>
                  <a:lnTo>
                    <a:pt x="52" y="153"/>
                  </a:lnTo>
                  <a:lnTo>
                    <a:pt x="52" y="150"/>
                  </a:lnTo>
                  <a:lnTo>
                    <a:pt x="52" y="149"/>
                  </a:lnTo>
                  <a:lnTo>
                    <a:pt x="51" y="149"/>
                  </a:lnTo>
                  <a:lnTo>
                    <a:pt x="50" y="147"/>
                  </a:lnTo>
                  <a:lnTo>
                    <a:pt x="54" y="147"/>
                  </a:lnTo>
                  <a:lnTo>
                    <a:pt x="56" y="148"/>
                  </a:lnTo>
                  <a:lnTo>
                    <a:pt x="59" y="147"/>
                  </a:lnTo>
                  <a:lnTo>
                    <a:pt x="60" y="144"/>
                  </a:lnTo>
                  <a:lnTo>
                    <a:pt x="59" y="139"/>
                  </a:lnTo>
                  <a:lnTo>
                    <a:pt x="61" y="139"/>
                  </a:lnTo>
                  <a:lnTo>
                    <a:pt x="64" y="142"/>
                  </a:lnTo>
                  <a:lnTo>
                    <a:pt x="67" y="141"/>
                  </a:lnTo>
                  <a:lnTo>
                    <a:pt x="68" y="139"/>
                  </a:lnTo>
                  <a:lnTo>
                    <a:pt x="69" y="135"/>
                  </a:lnTo>
                  <a:lnTo>
                    <a:pt x="68" y="132"/>
                  </a:lnTo>
                  <a:lnTo>
                    <a:pt x="69" y="128"/>
                  </a:lnTo>
                  <a:lnTo>
                    <a:pt x="69" y="126"/>
                  </a:lnTo>
                  <a:lnTo>
                    <a:pt x="68" y="123"/>
                  </a:lnTo>
                  <a:lnTo>
                    <a:pt x="68" y="121"/>
                  </a:lnTo>
                  <a:lnTo>
                    <a:pt x="69" y="118"/>
                  </a:lnTo>
                  <a:lnTo>
                    <a:pt x="69" y="116"/>
                  </a:lnTo>
                  <a:lnTo>
                    <a:pt x="73" y="120"/>
                  </a:lnTo>
                  <a:lnTo>
                    <a:pt x="74" y="122"/>
                  </a:lnTo>
                  <a:lnTo>
                    <a:pt x="79" y="122"/>
                  </a:lnTo>
                  <a:lnTo>
                    <a:pt x="79" y="120"/>
                  </a:lnTo>
                  <a:lnTo>
                    <a:pt x="79" y="116"/>
                  </a:lnTo>
                  <a:lnTo>
                    <a:pt x="81" y="115"/>
                  </a:lnTo>
                  <a:lnTo>
                    <a:pt x="84" y="116"/>
                  </a:lnTo>
                  <a:lnTo>
                    <a:pt x="84" y="118"/>
                  </a:lnTo>
                  <a:lnTo>
                    <a:pt x="84" y="122"/>
                  </a:lnTo>
                  <a:lnTo>
                    <a:pt x="87" y="121"/>
                  </a:lnTo>
                  <a:lnTo>
                    <a:pt x="90" y="118"/>
                  </a:lnTo>
                  <a:lnTo>
                    <a:pt x="88" y="116"/>
                  </a:lnTo>
                  <a:lnTo>
                    <a:pt x="86" y="114"/>
                  </a:lnTo>
                  <a:lnTo>
                    <a:pt x="86" y="112"/>
                  </a:lnTo>
                  <a:lnTo>
                    <a:pt x="87" y="111"/>
                  </a:lnTo>
                  <a:lnTo>
                    <a:pt x="90" y="114"/>
                  </a:lnTo>
                  <a:lnTo>
                    <a:pt x="93" y="116"/>
                  </a:lnTo>
                  <a:lnTo>
                    <a:pt x="95" y="115"/>
                  </a:lnTo>
                  <a:lnTo>
                    <a:pt x="94" y="111"/>
                  </a:lnTo>
                  <a:lnTo>
                    <a:pt x="95" y="111"/>
                  </a:lnTo>
                  <a:lnTo>
                    <a:pt x="97" y="111"/>
                  </a:lnTo>
                  <a:lnTo>
                    <a:pt x="97" y="105"/>
                  </a:lnTo>
                  <a:lnTo>
                    <a:pt x="101" y="105"/>
                  </a:lnTo>
                  <a:lnTo>
                    <a:pt x="103" y="105"/>
                  </a:lnTo>
                  <a:lnTo>
                    <a:pt x="104" y="104"/>
                  </a:lnTo>
                  <a:lnTo>
                    <a:pt x="104" y="101"/>
                  </a:lnTo>
                  <a:lnTo>
                    <a:pt x="106" y="101"/>
                  </a:lnTo>
                  <a:lnTo>
                    <a:pt x="107" y="100"/>
                  </a:lnTo>
                  <a:lnTo>
                    <a:pt x="110" y="97"/>
                  </a:lnTo>
                  <a:lnTo>
                    <a:pt x="114" y="97"/>
                  </a:lnTo>
                  <a:lnTo>
                    <a:pt x="116" y="95"/>
                  </a:lnTo>
                  <a:lnTo>
                    <a:pt x="117" y="89"/>
                  </a:lnTo>
                  <a:lnTo>
                    <a:pt x="116" y="88"/>
                  </a:lnTo>
                  <a:lnTo>
                    <a:pt x="115" y="88"/>
                  </a:lnTo>
                  <a:lnTo>
                    <a:pt x="113" y="88"/>
                  </a:lnTo>
                  <a:lnTo>
                    <a:pt x="112" y="86"/>
                  </a:lnTo>
                  <a:lnTo>
                    <a:pt x="114" y="84"/>
                  </a:lnTo>
                  <a:lnTo>
                    <a:pt x="114" y="83"/>
                  </a:lnTo>
                  <a:lnTo>
                    <a:pt x="112" y="82"/>
                  </a:lnTo>
                  <a:lnTo>
                    <a:pt x="110" y="77"/>
                  </a:lnTo>
                  <a:lnTo>
                    <a:pt x="106" y="77"/>
                  </a:lnTo>
                  <a:lnTo>
                    <a:pt x="104" y="77"/>
                  </a:lnTo>
                  <a:lnTo>
                    <a:pt x="102" y="73"/>
                  </a:lnTo>
                  <a:lnTo>
                    <a:pt x="101" y="68"/>
                  </a:lnTo>
                  <a:lnTo>
                    <a:pt x="101" y="64"/>
                  </a:lnTo>
                  <a:lnTo>
                    <a:pt x="100" y="61"/>
                  </a:lnTo>
                  <a:lnTo>
                    <a:pt x="97" y="62"/>
                  </a:lnTo>
                  <a:lnTo>
                    <a:pt x="95" y="63"/>
                  </a:lnTo>
                  <a:lnTo>
                    <a:pt x="91" y="63"/>
                  </a:lnTo>
                  <a:lnTo>
                    <a:pt x="87" y="61"/>
                  </a:lnTo>
                  <a:lnTo>
                    <a:pt x="84" y="56"/>
                  </a:lnTo>
                  <a:lnTo>
                    <a:pt x="83" y="49"/>
                  </a:lnTo>
                  <a:lnTo>
                    <a:pt x="79" y="40"/>
                  </a:lnTo>
                  <a:lnTo>
                    <a:pt x="77" y="31"/>
                  </a:lnTo>
                  <a:lnTo>
                    <a:pt x="75" y="26"/>
                  </a:lnTo>
                  <a:lnTo>
                    <a:pt x="73" y="18"/>
                  </a:lnTo>
                  <a:lnTo>
                    <a:pt x="71" y="11"/>
                  </a:lnTo>
                  <a:lnTo>
                    <a:pt x="69" y="8"/>
                  </a:lnTo>
                  <a:lnTo>
                    <a:pt x="56" y="0"/>
                  </a:lnTo>
                  <a:lnTo>
                    <a:pt x="53" y="3"/>
                  </a:lnTo>
                  <a:lnTo>
                    <a:pt x="50" y="7"/>
                  </a:lnTo>
                  <a:lnTo>
                    <a:pt x="45" y="11"/>
                  </a:lnTo>
                  <a:lnTo>
                    <a:pt x="42" y="11"/>
                  </a:lnTo>
                  <a:lnTo>
                    <a:pt x="39" y="9"/>
                  </a:lnTo>
                  <a:lnTo>
                    <a:pt x="34" y="6"/>
                  </a:lnTo>
                  <a:lnTo>
                    <a:pt x="30" y="5"/>
                  </a:lnTo>
                  <a:lnTo>
                    <a:pt x="29" y="5"/>
                  </a:lnTo>
                  <a:lnTo>
                    <a:pt x="27" y="7"/>
                  </a:lnTo>
                  <a:lnTo>
                    <a:pt x="22" y="22"/>
                  </a:lnTo>
                  <a:lnTo>
                    <a:pt x="20" y="33"/>
                  </a:lnTo>
                  <a:lnTo>
                    <a:pt x="15" y="45"/>
                  </a:lnTo>
                  <a:lnTo>
                    <a:pt x="13" y="54"/>
                  </a:lnTo>
                  <a:lnTo>
                    <a:pt x="12" y="64"/>
                  </a:lnTo>
                  <a:lnTo>
                    <a:pt x="13" y="69"/>
                  </a:lnTo>
                  <a:lnTo>
                    <a:pt x="15" y="71"/>
                  </a:lnTo>
                  <a:lnTo>
                    <a:pt x="14" y="73"/>
                  </a:lnTo>
                  <a:lnTo>
                    <a:pt x="12" y="76"/>
                  </a:lnTo>
                  <a:lnTo>
                    <a:pt x="12" y="82"/>
                  </a:lnTo>
                  <a:lnTo>
                    <a:pt x="10" y="87"/>
                  </a:lnTo>
                  <a:lnTo>
                    <a:pt x="10" y="94"/>
                  </a:lnTo>
                  <a:lnTo>
                    <a:pt x="7" y="95"/>
                  </a:lnTo>
                  <a:lnTo>
                    <a:pt x="7" y="100"/>
                  </a:lnTo>
                  <a:lnTo>
                    <a:pt x="1" y="100"/>
                  </a:lnTo>
                  <a:lnTo>
                    <a:pt x="0" y="103"/>
                  </a:lnTo>
                  <a:lnTo>
                    <a:pt x="23" y="178"/>
                  </a:lnTo>
                  <a:lnTo>
                    <a:pt x="33" y="187"/>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48" name="Google Shape;1448;p70"/>
            <p:cNvSpPr/>
            <p:nvPr/>
          </p:nvSpPr>
          <p:spPr>
            <a:xfrm>
              <a:off x="7517596" y="2002918"/>
              <a:ext cx="408119" cy="300187"/>
            </a:xfrm>
            <a:custGeom>
              <a:rect b="b" l="l" r="r" t="t"/>
              <a:pathLst>
                <a:path extrusionOk="0" h="178" w="242">
                  <a:moveTo>
                    <a:pt x="0" y="146"/>
                  </a:moveTo>
                  <a:lnTo>
                    <a:pt x="10" y="136"/>
                  </a:lnTo>
                  <a:lnTo>
                    <a:pt x="12" y="133"/>
                  </a:lnTo>
                  <a:lnTo>
                    <a:pt x="16" y="129"/>
                  </a:lnTo>
                  <a:lnTo>
                    <a:pt x="18" y="127"/>
                  </a:lnTo>
                  <a:lnTo>
                    <a:pt x="22" y="124"/>
                  </a:lnTo>
                  <a:lnTo>
                    <a:pt x="22" y="121"/>
                  </a:lnTo>
                  <a:lnTo>
                    <a:pt x="22" y="119"/>
                  </a:lnTo>
                  <a:lnTo>
                    <a:pt x="17" y="109"/>
                  </a:lnTo>
                  <a:lnTo>
                    <a:pt x="14" y="102"/>
                  </a:lnTo>
                  <a:lnTo>
                    <a:pt x="18" y="99"/>
                  </a:lnTo>
                  <a:lnTo>
                    <a:pt x="31" y="96"/>
                  </a:lnTo>
                  <a:lnTo>
                    <a:pt x="38" y="96"/>
                  </a:lnTo>
                  <a:lnTo>
                    <a:pt x="47" y="96"/>
                  </a:lnTo>
                  <a:lnTo>
                    <a:pt x="53" y="96"/>
                  </a:lnTo>
                  <a:lnTo>
                    <a:pt x="56" y="96"/>
                  </a:lnTo>
                  <a:lnTo>
                    <a:pt x="63" y="93"/>
                  </a:lnTo>
                  <a:lnTo>
                    <a:pt x="67" y="93"/>
                  </a:lnTo>
                  <a:lnTo>
                    <a:pt x="77" y="90"/>
                  </a:lnTo>
                  <a:lnTo>
                    <a:pt x="83" y="83"/>
                  </a:lnTo>
                  <a:lnTo>
                    <a:pt x="89" y="80"/>
                  </a:lnTo>
                  <a:lnTo>
                    <a:pt x="93" y="77"/>
                  </a:lnTo>
                  <a:lnTo>
                    <a:pt x="93" y="75"/>
                  </a:lnTo>
                  <a:lnTo>
                    <a:pt x="93" y="71"/>
                  </a:lnTo>
                  <a:lnTo>
                    <a:pt x="89" y="66"/>
                  </a:lnTo>
                  <a:lnTo>
                    <a:pt x="93" y="63"/>
                  </a:lnTo>
                  <a:lnTo>
                    <a:pt x="94" y="59"/>
                  </a:lnTo>
                  <a:lnTo>
                    <a:pt x="89" y="61"/>
                  </a:lnTo>
                  <a:lnTo>
                    <a:pt x="87" y="59"/>
                  </a:lnTo>
                  <a:lnTo>
                    <a:pt x="85" y="55"/>
                  </a:lnTo>
                  <a:lnTo>
                    <a:pt x="90" y="51"/>
                  </a:lnTo>
                  <a:lnTo>
                    <a:pt x="98" y="44"/>
                  </a:lnTo>
                  <a:lnTo>
                    <a:pt x="101" y="38"/>
                  </a:lnTo>
                  <a:lnTo>
                    <a:pt x="102" y="33"/>
                  </a:lnTo>
                  <a:lnTo>
                    <a:pt x="110" y="23"/>
                  </a:lnTo>
                  <a:lnTo>
                    <a:pt x="116" y="15"/>
                  </a:lnTo>
                  <a:lnTo>
                    <a:pt x="123" y="10"/>
                  </a:lnTo>
                  <a:lnTo>
                    <a:pt x="130" y="8"/>
                  </a:lnTo>
                  <a:lnTo>
                    <a:pt x="141" y="5"/>
                  </a:lnTo>
                  <a:lnTo>
                    <a:pt x="147" y="2"/>
                  </a:lnTo>
                  <a:lnTo>
                    <a:pt x="163" y="0"/>
                  </a:lnTo>
                  <a:lnTo>
                    <a:pt x="163" y="5"/>
                  </a:lnTo>
                  <a:lnTo>
                    <a:pt x="163" y="11"/>
                  </a:lnTo>
                  <a:lnTo>
                    <a:pt x="165" y="16"/>
                  </a:lnTo>
                  <a:lnTo>
                    <a:pt x="168" y="23"/>
                  </a:lnTo>
                  <a:lnTo>
                    <a:pt x="171" y="24"/>
                  </a:lnTo>
                  <a:lnTo>
                    <a:pt x="174" y="32"/>
                  </a:lnTo>
                  <a:lnTo>
                    <a:pt x="171" y="34"/>
                  </a:lnTo>
                  <a:lnTo>
                    <a:pt x="170" y="41"/>
                  </a:lnTo>
                  <a:lnTo>
                    <a:pt x="174" y="48"/>
                  </a:lnTo>
                  <a:lnTo>
                    <a:pt x="177" y="56"/>
                  </a:lnTo>
                  <a:lnTo>
                    <a:pt x="181" y="59"/>
                  </a:lnTo>
                  <a:lnTo>
                    <a:pt x="182" y="70"/>
                  </a:lnTo>
                  <a:lnTo>
                    <a:pt x="184" y="79"/>
                  </a:lnTo>
                  <a:lnTo>
                    <a:pt x="188" y="88"/>
                  </a:lnTo>
                  <a:lnTo>
                    <a:pt x="188" y="89"/>
                  </a:lnTo>
                  <a:lnTo>
                    <a:pt x="188" y="102"/>
                  </a:lnTo>
                  <a:lnTo>
                    <a:pt x="188" y="120"/>
                  </a:lnTo>
                  <a:lnTo>
                    <a:pt x="192" y="139"/>
                  </a:lnTo>
                  <a:lnTo>
                    <a:pt x="192" y="146"/>
                  </a:lnTo>
                  <a:lnTo>
                    <a:pt x="196" y="152"/>
                  </a:lnTo>
                  <a:lnTo>
                    <a:pt x="192" y="158"/>
                  </a:lnTo>
                  <a:lnTo>
                    <a:pt x="193" y="161"/>
                  </a:lnTo>
                  <a:lnTo>
                    <a:pt x="186" y="171"/>
                  </a:lnTo>
                  <a:lnTo>
                    <a:pt x="193" y="168"/>
                  </a:lnTo>
                  <a:lnTo>
                    <a:pt x="198" y="166"/>
                  </a:lnTo>
                  <a:lnTo>
                    <a:pt x="204" y="162"/>
                  </a:lnTo>
                  <a:lnTo>
                    <a:pt x="206" y="160"/>
                  </a:lnTo>
                  <a:lnTo>
                    <a:pt x="212" y="159"/>
                  </a:lnTo>
                  <a:lnTo>
                    <a:pt x="217" y="158"/>
                  </a:lnTo>
                  <a:lnTo>
                    <a:pt x="219" y="156"/>
                  </a:lnTo>
                  <a:lnTo>
                    <a:pt x="225" y="153"/>
                  </a:lnTo>
                  <a:lnTo>
                    <a:pt x="230" y="147"/>
                  </a:lnTo>
                  <a:lnTo>
                    <a:pt x="225" y="157"/>
                  </a:lnTo>
                  <a:lnTo>
                    <a:pt x="230" y="155"/>
                  </a:lnTo>
                  <a:lnTo>
                    <a:pt x="233" y="151"/>
                  </a:lnTo>
                  <a:lnTo>
                    <a:pt x="236" y="150"/>
                  </a:lnTo>
                  <a:lnTo>
                    <a:pt x="240" y="149"/>
                  </a:lnTo>
                  <a:lnTo>
                    <a:pt x="242" y="149"/>
                  </a:lnTo>
                  <a:lnTo>
                    <a:pt x="233" y="157"/>
                  </a:lnTo>
                  <a:lnTo>
                    <a:pt x="225" y="163"/>
                  </a:lnTo>
                  <a:lnTo>
                    <a:pt x="219" y="166"/>
                  </a:lnTo>
                  <a:lnTo>
                    <a:pt x="214" y="171"/>
                  </a:lnTo>
                  <a:lnTo>
                    <a:pt x="206" y="173"/>
                  </a:lnTo>
                  <a:lnTo>
                    <a:pt x="197" y="176"/>
                  </a:lnTo>
                  <a:lnTo>
                    <a:pt x="189" y="178"/>
                  </a:lnTo>
                  <a:lnTo>
                    <a:pt x="184" y="175"/>
                  </a:lnTo>
                  <a:lnTo>
                    <a:pt x="182" y="171"/>
                  </a:lnTo>
                  <a:lnTo>
                    <a:pt x="182" y="167"/>
                  </a:lnTo>
                  <a:lnTo>
                    <a:pt x="180" y="165"/>
                  </a:lnTo>
                  <a:lnTo>
                    <a:pt x="167" y="161"/>
                  </a:lnTo>
                  <a:lnTo>
                    <a:pt x="155" y="158"/>
                  </a:lnTo>
                  <a:lnTo>
                    <a:pt x="157" y="153"/>
                  </a:lnTo>
                  <a:lnTo>
                    <a:pt x="154" y="151"/>
                  </a:lnTo>
                  <a:lnTo>
                    <a:pt x="151" y="151"/>
                  </a:lnTo>
                  <a:lnTo>
                    <a:pt x="148" y="150"/>
                  </a:lnTo>
                  <a:lnTo>
                    <a:pt x="144" y="143"/>
                  </a:lnTo>
                  <a:lnTo>
                    <a:pt x="140" y="138"/>
                  </a:lnTo>
                  <a:lnTo>
                    <a:pt x="132" y="133"/>
                  </a:lnTo>
                  <a:lnTo>
                    <a:pt x="2" y="156"/>
                  </a:lnTo>
                  <a:lnTo>
                    <a:pt x="0" y="146"/>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49" name="Google Shape;1449;p70"/>
            <p:cNvSpPr/>
            <p:nvPr/>
          </p:nvSpPr>
          <p:spPr>
            <a:xfrm>
              <a:off x="7792486" y="1982680"/>
              <a:ext cx="94441" cy="170331"/>
            </a:xfrm>
            <a:custGeom>
              <a:rect b="b" l="l" r="r" t="t"/>
              <a:pathLst>
                <a:path extrusionOk="0" h="101" w="56">
                  <a:moveTo>
                    <a:pt x="0" y="23"/>
                  </a:moveTo>
                  <a:lnTo>
                    <a:pt x="2" y="28"/>
                  </a:lnTo>
                  <a:lnTo>
                    <a:pt x="5" y="35"/>
                  </a:lnTo>
                  <a:lnTo>
                    <a:pt x="8" y="36"/>
                  </a:lnTo>
                  <a:lnTo>
                    <a:pt x="11" y="44"/>
                  </a:lnTo>
                  <a:lnTo>
                    <a:pt x="8" y="46"/>
                  </a:lnTo>
                  <a:lnTo>
                    <a:pt x="7" y="53"/>
                  </a:lnTo>
                  <a:lnTo>
                    <a:pt x="11" y="60"/>
                  </a:lnTo>
                  <a:lnTo>
                    <a:pt x="14" y="68"/>
                  </a:lnTo>
                  <a:lnTo>
                    <a:pt x="18" y="71"/>
                  </a:lnTo>
                  <a:lnTo>
                    <a:pt x="19" y="82"/>
                  </a:lnTo>
                  <a:lnTo>
                    <a:pt x="21" y="91"/>
                  </a:lnTo>
                  <a:lnTo>
                    <a:pt x="25" y="100"/>
                  </a:lnTo>
                  <a:lnTo>
                    <a:pt x="25" y="101"/>
                  </a:lnTo>
                  <a:lnTo>
                    <a:pt x="47" y="98"/>
                  </a:lnTo>
                  <a:lnTo>
                    <a:pt x="45" y="91"/>
                  </a:lnTo>
                  <a:lnTo>
                    <a:pt x="46" y="82"/>
                  </a:lnTo>
                  <a:lnTo>
                    <a:pt x="45" y="71"/>
                  </a:lnTo>
                  <a:lnTo>
                    <a:pt x="44" y="60"/>
                  </a:lnTo>
                  <a:lnTo>
                    <a:pt x="47" y="45"/>
                  </a:lnTo>
                  <a:lnTo>
                    <a:pt x="47" y="32"/>
                  </a:lnTo>
                  <a:lnTo>
                    <a:pt x="56" y="25"/>
                  </a:lnTo>
                  <a:lnTo>
                    <a:pt x="56" y="21"/>
                  </a:lnTo>
                  <a:lnTo>
                    <a:pt x="53" y="17"/>
                  </a:lnTo>
                  <a:lnTo>
                    <a:pt x="53" y="12"/>
                  </a:lnTo>
                  <a:lnTo>
                    <a:pt x="53" y="4"/>
                  </a:lnTo>
                  <a:lnTo>
                    <a:pt x="50" y="0"/>
                  </a:lnTo>
                  <a:lnTo>
                    <a:pt x="43" y="2"/>
                  </a:lnTo>
                  <a:lnTo>
                    <a:pt x="36" y="4"/>
                  </a:lnTo>
                  <a:lnTo>
                    <a:pt x="22" y="6"/>
                  </a:lnTo>
                  <a:lnTo>
                    <a:pt x="15" y="8"/>
                  </a:lnTo>
                  <a:lnTo>
                    <a:pt x="5" y="12"/>
                  </a:lnTo>
                  <a:lnTo>
                    <a:pt x="0" y="12"/>
                  </a:lnTo>
                  <a:lnTo>
                    <a:pt x="0" y="17"/>
                  </a:lnTo>
                  <a:lnTo>
                    <a:pt x="0" y="23"/>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50" name="Google Shape;1450;p70"/>
            <p:cNvSpPr/>
            <p:nvPr/>
          </p:nvSpPr>
          <p:spPr>
            <a:xfrm>
              <a:off x="7866689" y="1960756"/>
              <a:ext cx="84322" cy="187195"/>
            </a:xfrm>
            <a:custGeom>
              <a:rect b="b" l="l" r="r" t="t"/>
              <a:pathLst>
                <a:path extrusionOk="0" h="111" w="50">
                  <a:moveTo>
                    <a:pt x="18" y="0"/>
                  </a:moveTo>
                  <a:lnTo>
                    <a:pt x="14" y="1"/>
                  </a:lnTo>
                  <a:lnTo>
                    <a:pt x="9" y="1"/>
                  </a:lnTo>
                  <a:lnTo>
                    <a:pt x="9" y="6"/>
                  </a:lnTo>
                  <a:lnTo>
                    <a:pt x="8" y="9"/>
                  </a:lnTo>
                  <a:lnTo>
                    <a:pt x="6" y="13"/>
                  </a:lnTo>
                  <a:lnTo>
                    <a:pt x="9" y="17"/>
                  </a:lnTo>
                  <a:lnTo>
                    <a:pt x="9" y="25"/>
                  </a:lnTo>
                  <a:lnTo>
                    <a:pt x="9" y="30"/>
                  </a:lnTo>
                  <a:lnTo>
                    <a:pt x="12" y="34"/>
                  </a:lnTo>
                  <a:lnTo>
                    <a:pt x="12" y="38"/>
                  </a:lnTo>
                  <a:lnTo>
                    <a:pt x="3" y="45"/>
                  </a:lnTo>
                  <a:lnTo>
                    <a:pt x="3" y="58"/>
                  </a:lnTo>
                  <a:lnTo>
                    <a:pt x="0" y="73"/>
                  </a:lnTo>
                  <a:lnTo>
                    <a:pt x="1" y="84"/>
                  </a:lnTo>
                  <a:lnTo>
                    <a:pt x="2" y="95"/>
                  </a:lnTo>
                  <a:lnTo>
                    <a:pt x="1" y="104"/>
                  </a:lnTo>
                  <a:lnTo>
                    <a:pt x="3" y="111"/>
                  </a:lnTo>
                  <a:lnTo>
                    <a:pt x="40" y="102"/>
                  </a:lnTo>
                  <a:lnTo>
                    <a:pt x="41" y="97"/>
                  </a:lnTo>
                  <a:lnTo>
                    <a:pt x="49" y="94"/>
                  </a:lnTo>
                  <a:lnTo>
                    <a:pt x="48" y="91"/>
                  </a:lnTo>
                  <a:lnTo>
                    <a:pt x="50" y="83"/>
                  </a:lnTo>
                  <a:lnTo>
                    <a:pt x="50" y="83"/>
                  </a:lnTo>
                  <a:lnTo>
                    <a:pt x="41" y="75"/>
                  </a:lnTo>
                  <a:lnTo>
                    <a:pt x="18" y="0"/>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51" name="Google Shape;1451;p70"/>
            <p:cNvSpPr/>
            <p:nvPr/>
          </p:nvSpPr>
          <p:spPr>
            <a:xfrm>
              <a:off x="7834648" y="2188426"/>
              <a:ext cx="94441" cy="86009"/>
            </a:xfrm>
            <a:custGeom>
              <a:rect b="b" l="l" r="r" t="t"/>
              <a:pathLst>
                <a:path extrusionOk="0" h="51" w="56">
                  <a:moveTo>
                    <a:pt x="4" y="29"/>
                  </a:moveTo>
                  <a:lnTo>
                    <a:pt x="4" y="36"/>
                  </a:lnTo>
                  <a:lnTo>
                    <a:pt x="8" y="42"/>
                  </a:lnTo>
                  <a:lnTo>
                    <a:pt x="4" y="48"/>
                  </a:lnTo>
                  <a:lnTo>
                    <a:pt x="5" y="51"/>
                  </a:lnTo>
                  <a:lnTo>
                    <a:pt x="9" y="50"/>
                  </a:lnTo>
                  <a:lnTo>
                    <a:pt x="13" y="45"/>
                  </a:lnTo>
                  <a:lnTo>
                    <a:pt x="15" y="44"/>
                  </a:lnTo>
                  <a:lnTo>
                    <a:pt x="20" y="39"/>
                  </a:lnTo>
                  <a:lnTo>
                    <a:pt x="25" y="36"/>
                  </a:lnTo>
                  <a:lnTo>
                    <a:pt x="33" y="36"/>
                  </a:lnTo>
                  <a:lnTo>
                    <a:pt x="37" y="34"/>
                  </a:lnTo>
                  <a:lnTo>
                    <a:pt x="39" y="32"/>
                  </a:lnTo>
                  <a:lnTo>
                    <a:pt x="44" y="30"/>
                  </a:lnTo>
                  <a:lnTo>
                    <a:pt x="49" y="28"/>
                  </a:lnTo>
                  <a:lnTo>
                    <a:pt x="55" y="28"/>
                  </a:lnTo>
                  <a:lnTo>
                    <a:pt x="56" y="26"/>
                  </a:lnTo>
                  <a:lnTo>
                    <a:pt x="50" y="0"/>
                  </a:lnTo>
                  <a:lnTo>
                    <a:pt x="24" y="5"/>
                  </a:lnTo>
                  <a:lnTo>
                    <a:pt x="0" y="9"/>
                  </a:lnTo>
                  <a:lnTo>
                    <a:pt x="0" y="10"/>
                  </a:lnTo>
                  <a:lnTo>
                    <a:pt x="4" y="29"/>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52" name="Google Shape;1452;p70"/>
            <p:cNvSpPr/>
            <p:nvPr/>
          </p:nvSpPr>
          <p:spPr>
            <a:xfrm>
              <a:off x="7918970" y="2179993"/>
              <a:ext cx="40475" cy="52280"/>
            </a:xfrm>
            <a:custGeom>
              <a:rect b="b" l="l" r="r" t="t"/>
              <a:pathLst>
                <a:path extrusionOk="0" h="31" w="24">
                  <a:moveTo>
                    <a:pt x="23" y="15"/>
                  </a:moveTo>
                  <a:lnTo>
                    <a:pt x="21" y="13"/>
                  </a:lnTo>
                  <a:lnTo>
                    <a:pt x="21" y="12"/>
                  </a:lnTo>
                  <a:lnTo>
                    <a:pt x="18" y="11"/>
                  </a:lnTo>
                  <a:lnTo>
                    <a:pt x="16" y="10"/>
                  </a:lnTo>
                  <a:lnTo>
                    <a:pt x="16" y="7"/>
                  </a:lnTo>
                  <a:lnTo>
                    <a:pt x="13" y="5"/>
                  </a:lnTo>
                  <a:lnTo>
                    <a:pt x="10" y="0"/>
                  </a:lnTo>
                  <a:lnTo>
                    <a:pt x="0" y="5"/>
                  </a:lnTo>
                  <a:lnTo>
                    <a:pt x="6" y="31"/>
                  </a:lnTo>
                  <a:lnTo>
                    <a:pt x="8" y="29"/>
                  </a:lnTo>
                  <a:lnTo>
                    <a:pt x="10" y="28"/>
                  </a:lnTo>
                  <a:lnTo>
                    <a:pt x="14" y="26"/>
                  </a:lnTo>
                  <a:lnTo>
                    <a:pt x="14" y="23"/>
                  </a:lnTo>
                  <a:lnTo>
                    <a:pt x="14" y="22"/>
                  </a:lnTo>
                  <a:lnTo>
                    <a:pt x="14" y="20"/>
                  </a:lnTo>
                  <a:lnTo>
                    <a:pt x="14" y="17"/>
                  </a:lnTo>
                  <a:lnTo>
                    <a:pt x="14" y="15"/>
                  </a:lnTo>
                  <a:lnTo>
                    <a:pt x="14" y="14"/>
                  </a:lnTo>
                  <a:lnTo>
                    <a:pt x="15" y="13"/>
                  </a:lnTo>
                  <a:lnTo>
                    <a:pt x="16" y="13"/>
                  </a:lnTo>
                  <a:lnTo>
                    <a:pt x="19" y="14"/>
                  </a:lnTo>
                  <a:lnTo>
                    <a:pt x="19" y="16"/>
                  </a:lnTo>
                  <a:lnTo>
                    <a:pt x="21" y="20"/>
                  </a:lnTo>
                  <a:lnTo>
                    <a:pt x="21" y="21"/>
                  </a:lnTo>
                  <a:lnTo>
                    <a:pt x="22" y="22"/>
                  </a:lnTo>
                  <a:lnTo>
                    <a:pt x="24" y="21"/>
                  </a:lnTo>
                  <a:lnTo>
                    <a:pt x="24" y="20"/>
                  </a:lnTo>
                  <a:lnTo>
                    <a:pt x="24" y="19"/>
                  </a:lnTo>
                  <a:lnTo>
                    <a:pt x="23" y="15"/>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53" name="Google Shape;1453;p70"/>
            <p:cNvSpPr/>
            <p:nvPr/>
          </p:nvSpPr>
          <p:spPr>
            <a:xfrm>
              <a:off x="7834648" y="2119281"/>
              <a:ext cx="183822" cy="92755"/>
            </a:xfrm>
            <a:custGeom>
              <a:rect b="b" l="l" r="r" t="t"/>
              <a:pathLst>
                <a:path extrusionOk="0" h="55" w="109">
                  <a:moveTo>
                    <a:pt x="107" y="35"/>
                  </a:moveTo>
                  <a:lnTo>
                    <a:pt x="105" y="32"/>
                  </a:lnTo>
                  <a:lnTo>
                    <a:pt x="104" y="31"/>
                  </a:lnTo>
                  <a:lnTo>
                    <a:pt x="101" y="29"/>
                  </a:lnTo>
                  <a:lnTo>
                    <a:pt x="98" y="27"/>
                  </a:lnTo>
                  <a:lnTo>
                    <a:pt x="97" y="25"/>
                  </a:lnTo>
                  <a:lnTo>
                    <a:pt x="96" y="27"/>
                  </a:lnTo>
                  <a:lnTo>
                    <a:pt x="97" y="29"/>
                  </a:lnTo>
                  <a:lnTo>
                    <a:pt x="100" y="32"/>
                  </a:lnTo>
                  <a:lnTo>
                    <a:pt x="102" y="35"/>
                  </a:lnTo>
                  <a:lnTo>
                    <a:pt x="99" y="36"/>
                  </a:lnTo>
                  <a:lnTo>
                    <a:pt x="95" y="36"/>
                  </a:lnTo>
                  <a:lnTo>
                    <a:pt x="89" y="39"/>
                  </a:lnTo>
                  <a:lnTo>
                    <a:pt x="88" y="37"/>
                  </a:lnTo>
                  <a:lnTo>
                    <a:pt x="87" y="36"/>
                  </a:lnTo>
                  <a:lnTo>
                    <a:pt x="85" y="35"/>
                  </a:lnTo>
                  <a:lnTo>
                    <a:pt x="82" y="33"/>
                  </a:lnTo>
                  <a:lnTo>
                    <a:pt x="81" y="32"/>
                  </a:lnTo>
                  <a:lnTo>
                    <a:pt x="82" y="30"/>
                  </a:lnTo>
                  <a:lnTo>
                    <a:pt x="81" y="27"/>
                  </a:lnTo>
                  <a:lnTo>
                    <a:pt x="77" y="24"/>
                  </a:lnTo>
                  <a:lnTo>
                    <a:pt x="73" y="22"/>
                  </a:lnTo>
                  <a:lnTo>
                    <a:pt x="71" y="22"/>
                  </a:lnTo>
                  <a:lnTo>
                    <a:pt x="69" y="22"/>
                  </a:lnTo>
                  <a:lnTo>
                    <a:pt x="68" y="20"/>
                  </a:lnTo>
                  <a:lnTo>
                    <a:pt x="68" y="16"/>
                  </a:lnTo>
                  <a:lnTo>
                    <a:pt x="70" y="14"/>
                  </a:lnTo>
                  <a:lnTo>
                    <a:pt x="71" y="13"/>
                  </a:lnTo>
                  <a:lnTo>
                    <a:pt x="73" y="11"/>
                  </a:lnTo>
                  <a:lnTo>
                    <a:pt x="77" y="9"/>
                  </a:lnTo>
                  <a:lnTo>
                    <a:pt x="77" y="8"/>
                  </a:lnTo>
                  <a:lnTo>
                    <a:pt x="76" y="6"/>
                  </a:lnTo>
                  <a:lnTo>
                    <a:pt x="73" y="6"/>
                  </a:lnTo>
                  <a:lnTo>
                    <a:pt x="71" y="6"/>
                  </a:lnTo>
                  <a:lnTo>
                    <a:pt x="70" y="3"/>
                  </a:lnTo>
                  <a:lnTo>
                    <a:pt x="68" y="0"/>
                  </a:lnTo>
                  <a:lnTo>
                    <a:pt x="60" y="3"/>
                  </a:lnTo>
                  <a:lnTo>
                    <a:pt x="59" y="8"/>
                  </a:lnTo>
                  <a:lnTo>
                    <a:pt x="22" y="17"/>
                  </a:lnTo>
                  <a:lnTo>
                    <a:pt x="0" y="20"/>
                  </a:lnTo>
                  <a:lnTo>
                    <a:pt x="0" y="33"/>
                  </a:lnTo>
                  <a:lnTo>
                    <a:pt x="0" y="50"/>
                  </a:lnTo>
                  <a:lnTo>
                    <a:pt x="24" y="46"/>
                  </a:lnTo>
                  <a:lnTo>
                    <a:pt x="50" y="41"/>
                  </a:lnTo>
                  <a:lnTo>
                    <a:pt x="60" y="36"/>
                  </a:lnTo>
                  <a:lnTo>
                    <a:pt x="63" y="41"/>
                  </a:lnTo>
                  <a:lnTo>
                    <a:pt x="66" y="43"/>
                  </a:lnTo>
                  <a:lnTo>
                    <a:pt x="66" y="46"/>
                  </a:lnTo>
                  <a:lnTo>
                    <a:pt x="68" y="47"/>
                  </a:lnTo>
                  <a:lnTo>
                    <a:pt x="71" y="48"/>
                  </a:lnTo>
                  <a:lnTo>
                    <a:pt x="71" y="49"/>
                  </a:lnTo>
                  <a:lnTo>
                    <a:pt x="73" y="51"/>
                  </a:lnTo>
                  <a:lnTo>
                    <a:pt x="74" y="55"/>
                  </a:lnTo>
                  <a:lnTo>
                    <a:pt x="74" y="55"/>
                  </a:lnTo>
                  <a:lnTo>
                    <a:pt x="76" y="55"/>
                  </a:lnTo>
                  <a:lnTo>
                    <a:pt x="77" y="55"/>
                  </a:lnTo>
                  <a:lnTo>
                    <a:pt x="79" y="53"/>
                  </a:lnTo>
                  <a:lnTo>
                    <a:pt x="79" y="49"/>
                  </a:lnTo>
                  <a:lnTo>
                    <a:pt x="82" y="47"/>
                  </a:lnTo>
                  <a:lnTo>
                    <a:pt x="82" y="45"/>
                  </a:lnTo>
                  <a:lnTo>
                    <a:pt x="85" y="43"/>
                  </a:lnTo>
                  <a:lnTo>
                    <a:pt x="86" y="46"/>
                  </a:lnTo>
                  <a:lnTo>
                    <a:pt x="87" y="49"/>
                  </a:lnTo>
                  <a:lnTo>
                    <a:pt x="87" y="51"/>
                  </a:lnTo>
                  <a:lnTo>
                    <a:pt x="90" y="49"/>
                  </a:lnTo>
                  <a:lnTo>
                    <a:pt x="92" y="47"/>
                  </a:lnTo>
                  <a:lnTo>
                    <a:pt x="92" y="45"/>
                  </a:lnTo>
                  <a:lnTo>
                    <a:pt x="94" y="45"/>
                  </a:lnTo>
                  <a:lnTo>
                    <a:pt x="97" y="43"/>
                  </a:lnTo>
                  <a:lnTo>
                    <a:pt x="101" y="43"/>
                  </a:lnTo>
                  <a:lnTo>
                    <a:pt x="103" y="41"/>
                  </a:lnTo>
                  <a:lnTo>
                    <a:pt x="106" y="40"/>
                  </a:lnTo>
                  <a:lnTo>
                    <a:pt x="108" y="38"/>
                  </a:lnTo>
                  <a:lnTo>
                    <a:pt x="109" y="36"/>
                  </a:lnTo>
                  <a:lnTo>
                    <a:pt x="107" y="35"/>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54" name="Google Shape;1454;p70"/>
            <p:cNvSpPr/>
            <p:nvPr/>
          </p:nvSpPr>
          <p:spPr>
            <a:xfrm>
              <a:off x="7976309" y="2205290"/>
              <a:ext cx="16864" cy="11806"/>
            </a:xfrm>
            <a:custGeom>
              <a:rect b="b" l="l" r="r" t="t"/>
              <a:pathLst>
                <a:path extrusionOk="0" h="9" w="12">
                  <a:moveTo>
                    <a:pt x="3" y="9"/>
                  </a:moveTo>
                  <a:cubicBezTo>
                    <a:pt x="7" y="9"/>
                    <a:pt x="7" y="9"/>
                    <a:pt x="7" y="9"/>
                  </a:cubicBezTo>
                  <a:cubicBezTo>
                    <a:pt x="10" y="6"/>
                    <a:pt x="10" y="6"/>
                    <a:pt x="10" y="6"/>
                  </a:cubicBezTo>
                  <a:cubicBezTo>
                    <a:pt x="12" y="4"/>
                    <a:pt x="12" y="4"/>
                    <a:pt x="12" y="4"/>
                  </a:cubicBezTo>
                  <a:cubicBezTo>
                    <a:pt x="8" y="2"/>
                    <a:pt x="8" y="2"/>
                    <a:pt x="8" y="2"/>
                  </a:cubicBezTo>
                  <a:cubicBezTo>
                    <a:pt x="8" y="2"/>
                    <a:pt x="5" y="0"/>
                    <a:pt x="4" y="1"/>
                  </a:cubicBezTo>
                  <a:cubicBezTo>
                    <a:pt x="4" y="2"/>
                    <a:pt x="0" y="7"/>
                    <a:pt x="0" y="7"/>
                  </a:cubicBezTo>
                  <a:lnTo>
                    <a:pt x="3" y="9"/>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55" name="Google Shape;1455;p70"/>
            <p:cNvSpPr/>
            <p:nvPr/>
          </p:nvSpPr>
          <p:spPr>
            <a:xfrm>
              <a:off x="7763817" y="2269376"/>
              <a:ext cx="70830" cy="158525"/>
            </a:xfrm>
            <a:custGeom>
              <a:rect b="b" l="l" r="r" t="t"/>
              <a:pathLst>
                <a:path extrusionOk="0" h="94" w="42">
                  <a:moveTo>
                    <a:pt x="36" y="13"/>
                  </a:moveTo>
                  <a:lnTo>
                    <a:pt x="36" y="9"/>
                  </a:lnTo>
                  <a:lnTo>
                    <a:pt x="34" y="7"/>
                  </a:lnTo>
                  <a:lnTo>
                    <a:pt x="21" y="3"/>
                  </a:lnTo>
                  <a:lnTo>
                    <a:pt x="9" y="0"/>
                  </a:lnTo>
                  <a:lnTo>
                    <a:pt x="8" y="3"/>
                  </a:lnTo>
                  <a:lnTo>
                    <a:pt x="6" y="7"/>
                  </a:lnTo>
                  <a:lnTo>
                    <a:pt x="3" y="9"/>
                  </a:lnTo>
                  <a:lnTo>
                    <a:pt x="2" y="14"/>
                  </a:lnTo>
                  <a:lnTo>
                    <a:pt x="3" y="20"/>
                  </a:lnTo>
                  <a:lnTo>
                    <a:pt x="3" y="25"/>
                  </a:lnTo>
                  <a:lnTo>
                    <a:pt x="2" y="30"/>
                  </a:lnTo>
                  <a:lnTo>
                    <a:pt x="5" y="32"/>
                  </a:lnTo>
                  <a:lnTo>
                    <a:pt x="9" y="34"/>
                  </a:lnTo>
                  <a:lnTo>
                    <a:pt x="11" y="38"/>
                  </a:lnTo>
                  <a:lnTo>
                    <a:pt x="15" y="42"/>
                  </a:lnTo>
                  <a:lnTo>
                    <a:pt x="20" y="46"/>
                  </a:lnTo>
                  <a:lnTo>
                    <a:pt x="20" y="47"/>
                  </a:lnTo>
                  <a:lnTo>
                    <a:pt x="18" y="53"/>
                  </a:lnTo>
                  <a:lnTo>
                    <a:pt x="10" y="58"/>
                  </a:lnTo>
                  <a:lnTo>
                    <a:pt x="3" y="64"/>
                  </a:lnTo>
                  <a:lnTo>
                    <a:pt x="2" y="67"/>
                  </a:lnTo>
                  <a:lnTo>
                    <a:pt x="0" y="72"/>
                  </a:lnTo>
                  <a:lnTo>
                    <a:pt x="1" y="75"/>
                  </a:lnTo>
                  <a:lnTo>
                    <a:pt x="3" y="79"/>
                  </a:lnTo>
                  <a:lnTo>
                    <a:pt x="8" y="83"/>
                  </a:lnTo>
                  <a:lnTo>
                    <a:pt x="12" y="85"/>
                  </a:lnTo>
                  <a:lnTo>
                    <a:pt x="15" y="86"/>
                  </a:lnTo>
                  <a:lnTo>
                    <a:pt x="20" y="86"/>
                  </a:lnTo>
                  <a:lnTo>
                    <a:pt x="24" y="86"/>
                  </a:lnTo>
                  <a:lnTo>
                    <a:pt x="25" y="86"/>
                  </a:lnTo>
                  <a:lnTo>
                    <a:pt x="24" y="90"/>
                  </a:lnTo>
                  <a:lnTo>
                    <a:pt x="24" y="93"/>
                  </a:lnTo>
                  <a:lnTo>
                    <a:pt x="25" y="94"/>
                  </a:lnTo>
                  <a:lnTo>
                    <a:pt x="26" y="94"/>
                  </a:lnTo>
                  <a:lnTo>
                    <a:pt x="27" y="87"/>
                  </a:lnTo>
                  <a:lnTo>
                    <a:pt x="28" y="86"/>
                  </a:lnTo>
                  <a:lnTo>
                    <a:pt x="31" y="82"/>
                  </a:lnTo>
                  <a:lnTo>
                    <a:pt x="36" y="78"/>
                  </a:lnTo>
                  <a:lnTo>
                    <a:pt x="36" y="69"/>
                  </a:lnTo>
                  <a:lnTo>
                    <a:pt x="36" y="65"/>
                  </a:lnTo>
                  <a:lnTo>
                    <a:pt x="40" y="61"/>
                  </a:lnTo>
                  <a:lnTo>
                    <a:pt x="41" y="53"/>
                  </a:lnTo>
                  <a:lnTo>
                    <a:pt x="42" y="48"/>
                  </a:lnTo>
                  <a:lnTo>
                    <a:pt x="42" y="40"/>
                  </a:lnTo>
                  <a:lnTo>
                    <a:pt x="42" y="36"/>
                  </a:lnTo>
                  <a:lnTo>
                    <a:pt x="40" y="30"/>
                  </a:lnTo>
                  <a:lnTo>
                    <a:pt x="36" y="30"/>
                  </a:lnTo>
                  <a:lnTo>
                    <a:pt x="34" y="30"/>
                  </a:lnTo>
                  <a:lnTo>
                    <a:pt x="35" y="25"/>
                  </a:lnTo>
                  <a:lnTo>
                    <a:pt x="37" y="20"/>
                  </a:lnTo>
                  <a:lnTo>
                    <a:pt x="39" y="18"/>
                  </a:lnTo>
                  <a:lnTo>
                    <a:pt x="38" y="17"/>
                  </a:lnTo>
                  <a:lnTo>
                    <a:pt x="36" y="13"/>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56" name="Google Shape;1456;p70"/>
            <p:cNvSpPr/>
            <p:nvPr/>
          </p:nvSpPr>
          <p:spPr>
            <a:xfrm>
              <a:off x="7750326" y="2378994"/>
              <a:ext cx="55652" cy="91068"/>
            </a:xfrm>
            <a:custGeom>
              <a:rect b="b" l="l" r="r" t="t"/>
              <a:pathLst>
                <a:path extrusionOk="0" h="54" w="33">
                  <a:moveTo>
                    <a:pt x="9" y="10"/>
                  </a:moveTo>
                  <a:lnTo>
                    <a:pt x="8" y="7"/>
                  </a:lnTo>
                  <a:lnTo>
                    <a:pt x="10" y="2"/>
                  </a:lnTo>
                  <a:lnTo>
                    <a:pt x="11" y="1"/>
                  </a:lnTo>
                  <a:lnTo>
                    <a:pt x="9" y="0"/>
                  </a:lnTo>
                  <a:lnTo>
                    <a:pt x="6" y="0"/>
                  </a:lnTo>
                  <a:lnTo>
                    <a:pt x="5" y="0"/>
                  </a:lnTo>
                  <a:lnTo>
                    <a:pt x="2" y="2"/>
                  </a:lnTo>
                  <a:lnTo>
                    <a:pt x="0" y="5"/>
                  </a:lnTo>
                  <a:lnTo>
                    <a:pt x="12" y="54"/>
                  </a:lnTo>
                  <a:lnTo>
                    <a:pt x="33" y="51"/>
                  </a:lnTo>
                  <a:lnTo>
                    <a:pt x="32" y="43"/>
                  </a:lnTo>
                  <a:lnTo>
                    <a:pt x="29" y="40"/>
                  </a:lnTo>
                  <a:lnTo>
                    <a:pt x="28" y="38"/>
                  </a:lnTo>
                  <a:lnTo>
                    <a:pt x="26" y="37"/>
                  </a:lnTo>
                  <a:lnTo>
                    <a:pt x="23" y="34"/>
                  </a:lnTo>
                  <a:lnTo>
                    <a:pt x="20" y="32"/>
                  </a:lnTo>
                  <a:lnTo>
                    <a:pt x="18" y="28"/>
                  </a:lnTo>
                  <a:lnTo>
                    <a:pt x="16" y="24"/>
                  </a:lnTo>
                  <a:lnTo>
                    <a:pt x="14" y="20"/>
                  </a:lnTo>
                  <a:lnTo>
                    <a:pt x="16" y="17"/>
                  </a:lnTo>
                  <a:lnTo>
                    <a:pt x="11" y="14"/>
                  </a:lnTo>
                  <a:lnTo>
                    <a:pt x="9" y="10"/>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57" name="Google Shape;1457;p70"/>
            <p:cNvSpPr/>
            <p:nvPr/>
          </p:nvSpPr>
          <p:spPr>
            <a:xfrm>
              <a:off x="7480495" y="2227213"/>
              <a:ext cx="317051" cy="205746"/>
            </a:xfrm>
            <a:custGeom>
              <a:rect b="b" l="l" r="r" t="t"/>
              <a:pathLst>
                <a:path extrusionOk="0" h="122" w="188">
                  <a:moveTo>
                    <a:pt x="165" y="90"/>
                  </a:moveTo>
                  <a:lnTo>
                    <a:pt x="166" y="90"/>
                  </a:lnTo>
                  <a:lnTo>
                    <a:pt x="169" y="90"/>
                  </a:lnTo>
                  <a:lnTo>
                    <a:pt x="171" y="91"/>
                  </a:lnTo>
                  <a:lnTo>
                    <a:pt x="171" y="89"/>
                  </a:lnTo>
                  <a:lnTo>
                    <a:pt x="178" y="83"/>
                  </a:lnTo>
                  <a:lnTo>
                    <a:pt x="186" y="78"/>
                  </a:lnTo>
                  <a:lnTo>
                    <a:pt x="188" y="72"/>
                  </a:lnTo>
                  <a:lnTo>
                    <a:pt x="188" y="71"/>
                  </a:lnTo>
                  <a:lnTo>
                    <a:pt x="183" y="67"/>
                  </a:lnTo>
                  <a:lnTo>
                    <a:pt x="179" y="63"/>
                  </a:lnTo>
                  <a:lnTo>
                    <a:pt x="177" y="59"/>
                  </a:lnTo>
                  <a:lnTo>
                    <a:pt x="173" y="57"/>
                  </a:lnTo>
                  <a:lnTo>
                    <a:pt x="170" y="55"/>
                  </a:lnTo>
                  <a:lnTo>
                    <a:pt x="171" y="50"/>
                  </a:lnTo>
                  <a:lnTo>
                    <a:pt x="171" y="45"/>
                  </a:lnTo>
                  <a:lnTo>
                    <a:pt x="170" y="39"/>
                  </a:lnTo>
                  <a:lnTo>
                    <a:pt x="171" y="34"/>
                  </a:lnTo>
                  <a:lnTo>
                    <a:pt x="174" y="32"/>
                  </a:lnTo>
                  <a:lnTo>
                    <a:pt x="176" y="28"/>
                  </a:lnTo>
                  <a:lnTo>
                    <a:pt x="177" y="25"/>
                  </a:lnTo>
                  <a:lnTo>
                    <a:pt x="179" y="20"/>
                  </a:lnTo>
                  <a:lnTo>
                    <a:pt x="176" y="18"/>
                  </a:lnTo>
                  <a:lnTo>
                    <a:pt x="173" y="18"/>
                  </a:lnTo>
                  <a:lnTo>
                    <a:pt x="170" y="17"/>
                  </a:lnTo>
                  <a:lnTo>
                    <a:pt x="166" y="10"/>
                  </a:lnTo>
                  <a:lnTo>
                    <a:pt x="162" y="5"/>
                  </a:lnTo>
                  <a:lnTo>
                    <a:pt x="154" y="0"/>
                  </a:lnTo>
                  <a:lnTo>
                    <a:pt x="24" y="23"/>
                  </a:lnTo>
                  <a:lnTo>
                    <a:pt x="22" y="13"/>
                  </a:lnTo>
                  <a:lnTo>
                    <a:pt x="16" y="17"/>
                  </a:lnTo>
                  <a:lnTo>
                    <a:pt x="11" y="21"/>
                  </a:lnTo>
                  <a:lnTo>
                    <a:pt x="6" y="24"/>
                  </a:lnTo>
                  <a:lnTo>
                    <a:pt x="0" y="28"/>
                  </a:lnTo>
                  <a:lnTo>
                    <a:pt x="16" y="122"/>
                  </a:lnTo>
                  <a:lnTo>
                    <a:pt x="160" y="95"/>
                  </a:lnTo>
                  <a:lnTo>
                    <a:pt x="162" y="92"/>
                  </a:lnTo>
                  <a:lnTo>
                    <a:pt x="165" y="90"/>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58" name="Google Shape;1458;p70"/>
            <p:cNvSpPr/>
            <p:nvPr/>
          </p:nvSpPr>
          <p:spPr>
            <a:xfrm>
              <a:off x="7183681" y="3051885"/>
              <a:ext cx="490754" cy="384509"/>
            </a:xfrm>
            <a:custGeom>
              <a:rect b="b" l="l" r="r" t="t"/>
              <a:pathLst>
                <a:path extrusionOk="0" h="228" w="291">
                  <a:moveTo>
                    <a:pt x="194" y="0"/>
                  </a:moveTo>
                  <a:lnTo>
                    <a:pt x="194" y="0"/>
                  </a:lnTo>
                  <a:lnTo>
                    <a:pt x="200" y="0"/>
                  </a:lnTo>
                  <a:lnTo>
                    <a:pt x="209" y="2"/>
                  </a:lnTo>
                  <a:lnTo>
                    <a:pt x="210" y="7"/>
                  </a:lnTo>
                  <a:lnTo>
                    <a:pt x="211" y="10"/>
                  </a:lnTo>
                  <a:lnTo>
                    <a:pt x="215" y="12"/>
                  </a:lnTo>
                  <a:lnTo>
                    <a:pt x="218" y="17"/>
                  </a:lnTo>
                  <a:lnTo>
                    <a:pt x="223" y="30"/>
                  </a:lnTo>
                  <a:lnTo>
                    <a:pt x="229" y="40"/>
                  </a:lnTo>
                  <a:lnTo>
                    <a:pt x="237" y="55"/>
                  </a:lnTo>
                  <a:lnTo>
                    <a:pt x="241" y="62"/>
                  </a:lnTo>
                  <a:lnTo>
                    <a:pt x="251" y="77"/>
                  </a:lnTo>
                  <a:lnTo>
                    <a:pt x="256" y="81"/>
                  </a:lnTo>
                  <a:lnTo>
                    <a:pt x="259" y="84"/>
                  </a:lnTo>
                  <a:lnTo>
                    <a:pt x="259" y="87"/>
                  </a:lnTo>
                  <a:lnTo>
                    <a:pt x="259" y="96"/>
                  </a:lnTo>
                  <a:lnTo>
                    <a:pt x="256" y="86"/>
                  </a:lnTo>
                  <a:lnTo>
                    <a:pt x="255" y="96"/>
                  </a:lnTo>
                  <a:lnTo>
                    <a:pt x="261" y="106"/>
                  </a:lnTo>
                  <a:lnTo>
                    <a:pt x="268" y="116"/>
                  </a:lnTo>
                  <a:lnTo>
                    <a:pt x="275" y="129"/>
                  </a:lnTo>
                  <a:lnTo>
                    <a:pt x="280" y="137"/>
                  </a:lnTo>
                  <a:lnTo>
                    <a:pt x="286" y="144"/>
                  </a:lnTo>
                  <a:lnTo>
                    <a:pt x="289" y="153"/>
                  </a:lnTo>
                  <a:lnTo>
                    <a:pt x="291" y="168"/>
                  </a:lnTo>
                  <a:lnTo>
                    <a:pt x="291" y="176"/>
                  </a:lnTo>
                  <a:lnTo>
                    <a:pt x="291" y="185"/>
                  </a:lnTo>
                  <a:lnTo>
                    <a:pt x="291" y="193"/>
                  </a:lnTo>
                  <a:lnTo>
                    <a:pt x="288" y="196"/>
                  </a:lnTo>
                  <a:lnTo>
                    <a:pt x="286" y="200"/>
                  </a:lnTo>
                  <a:lnTo>
                    <a:pt x="286" y="205"/>
                  </a:lnTo>
                  <a:lnTo>
                    <a:pt x="287" y="211"/>
                  </a:lnTo>
                  <a:lnTo>
                    <a:pt x="286" y="218"/>
                  </a:lnTo>
                  <a:lnTo>
                    <a:pt x="283" y="225"/>
                  </a:lnTo>
                  <a:lnTo>
                    <a:pt x="280" y="227"/>
                  </a:lnTo>
                  <a:lnTo>
                    <a:pt x="277" y="228"/>
                  </a:lnTo>
                  <a:lnTo>
                    <a:pt x="279" y="224"/>
                  </a:lnTo>
                  <a:lnTo>
                    <a:pt x="281" y="222"/>
                  </a:lnTo>
                  <a:lnTo>
                    <a:pt x="281" y="217"/>
                  </a:lnTo>
                  <a:lnTo>
                    <a:pt x="280" y="217"/>
                  </a:lnTo>
                  <a:lnTo>
                    <a:pt x="274" y="221"/>
                  </a:lnTo>
                  <a:lnTo>
                    <a:pt x="270" y="222"/>
                  </a:lnTo>
                  <a:lnTo>
                    <a:pt x="267" y="221"/>
                  </a:lnTo>
                  <a:lnTo>
                    <a:pt x="264" y="222"/>
                  </a:lnTo>
                  <a:lnTo>
                    <a:pt x="261" y="224"/>
                  </a:lnTo>
                  <a:lnTo>
                    <a:pt x="259" y="223"/>
                  </a:lnTo>
                  <a:lnTo>
                    <a:pt x="255" y="222"/>
                  </a:lnTo>
                  <a:lnTo>
                    <a:pt x="253" y="219"/>
                  </a:lnTo>
                  <a:lnTo>
                    <a:pt x="254" y="217"/>
                  </a:lnTo>
                  <a:lnTo>
                    <a:pt x="255" y="217"/>
                  </a:lnTo>
                  <a:lnTo>
                    <a:pt x="262" y="218"/>
                  </a:lnTo>
                  <a:lnTo>
                    <a:pt x="264" y="217"/>
                  </a:lnTo>
                  <a:lnTo>
                    <a:pt x="263" y="216"/>
                  </a:lnTo>
                  <a:lnTo>
                    <a:pt x="260" y="214"/>
                  </a:lnTo>
                  <a:lnTo>
                    <a:pt x="256" y="215"/>
                  </a:lnTo>
                  <a:lnTo>
                    <a:pt x="253" y="212"/>
                  </a:lnTo>
                  <a:lnTo>
                    <a:pt x="250" y="207"/>
                  </a:lnTo>
                  <a:lnTo>
                    <a:pt x="246" y="203"/>
                  </a:lnTo>
                  <a:lnTo>
                    <a:pt x="245" y="200"/>
                  </a:lnTo>
                  <a:lnTo>
                    <a:pt x="242" y="196"/>
                  </a:lnTo>
                  <a:lnTo>
                    <a:pt x="237" y="195"/>
                  </a:lnTo>
                  <a:lnTo>
                    <a:pt x="233" y="193"/>
                  </a:lnTo>
                  <a:lnTo>
                    <a:pt x="229" y="192"/>
                  </a:lnTo>
                  <a:lnTo>
                    <a:pt x="225" y="181"/>
                  </a:lnTo>
                  <a:lnTo>
                    <a:pt x="223" y="177"/>
                  </a:lnTo>
                  <a:lnTo>
                    <a:pt x="220" y="174"/>
                  </a:lnTo>
                  <a:lnTo>
                    <a:pt x="219" y="172"/>
                  </a:lnTo>
                  <a:lnTo>
                    <a:pt x="216" y="169"/>
                  </a:lnTo>
                  <a:lnTo>
                    <a:pt x="213" y="167"/>
                  </a:lnTo>
                  <a:lnTo>
                    <a:pt x="214" y="163"/>
                  </a:lnTo>
                  <a:lnTo>
                    <a:pt x="215" y="161"/>
                  </a:lnTo>
                  <a:lnTo>
                    <a:pt x="212" y="155"/>
                  </a:lnTo>
                  <a:lnTo>
                    <a:pt x="209" y="156"/>
                  </a:lnTo>
                  <a:lnTo>
                    <a:pt x="209" y="158"/>
                  </a:lnTo>
                  <a:lnTo>
                    <a:pt x="209" y="163"/>
                  </a:lnTo>
                  <a:lnTo>
                    <a:pt x="207" y="163"/>
                  </a:lnTo>
                  <a:lnTo>
                    <a:pt x="205" y="161"/>
                  </a:lnTo>
                  <a:lnTo>
                    <a:pt x="202" y="158"/>
                  </a:lnTo>
                  <a:lnTo>
                    <a:pt x="197" y="150"/>
                  </a:lnTo>
                  <a:lnTo>
                    <a:pt x="194" y="147"/>
                  </a:lnTo>
                  <a:lnTo>
                    <a:pt x="193" y="146"/>
                  </a:lnTo>
                  <a:lnTo>
                    <a:pt x="194" y="144"/>
                  </a:lnTo>
                  <a:lnTo>
                    <a:pt x="192" y="140"/>
                  </a:lnTo>
                  <a:lnTo>
                    <a:pt x="189" y="139"/>
                  </a:lnTo>
                  <a:lnTo>
                    <a:pt x="192" y="133"/>
                  </a:lnTo>
                  <a:lnTo>
                    <a:pt x="194" y="130"/>
                  </a:lnTo>
                  <a:lnTo>
                    <a:pt x="195" y="127"/>
                  </a:lnTo>
                  <a:lnTo>
                    <a:pt x="196" y="124"/>
                  </a:lnTo>
                  <a:lnTo>
                    <a:pt x="194" y="121"/>
                  </a:lnTo>
                  <a:lnTo>
                    <a:pt x="193" y="125"/>
                  </a:lnTo>
                  <a:lnTo>
                    <a:pt x="191" y="124"/>
                  </a:lnTo>
                  <a:lnTo>
                    <a:pt x="191" y="122"/>
                  </a:lnTo>
                  <a:lnTo>
                    <a:pt x="188" y="118"/>
                  </a:lnTo>
                  <a:lnTo>
                    <a:pt x="187" y="118"/>
                  </a:lnTo>
                  <a:lnTo>
                    <a:pt x="187" y="119"/>
                  </a:lnTo>
                  <a:lnTo>
                    <a:pt x="188" y="121"/>
                  </a:lnTo>
                  <a:lnTo>
                    <a:pt x="189" y="124"/>
                  </a:lnTo>
                  <a:lnTo>
                    <a:pt x="189" y="127"/>
                  </a:lnTo>
                  <a:lnTo>
                    <a:pt x="189" y="128"/>
                  </a:lnTo>
                  <a:lnTo>
                    <a:pt x="187" y="130"/>
                  </a:lnTo>
                  <a:lnTo>
                    <a:pt x="186" y="129"/>
                  </a:lnTo>
                  <a:lnTo>
                    <a:pt x="184" y="127"/>
                  </a:lnTo>
                  <a:lnTo>
                    <a:pt x="181" y="122"/>
                  </a:lnTo>
                  <a:lnTo>
                    <a:pt x="180" y="120"/>
                  </a:lnTo>
                  <a:lnTo>
                    <a:pt x="180" y="116"/>
                  </a:lnTo>
                  <a:lnTo>
                    <a:pt x="180" y="110"/>
                  </a:lnTo>
                  <a:lnTo>
                    <a:pt x="182" y="106"/>
                  </a:lnTo>
                  <a:lnTo>
                    <a:pt x="183" y="98"/>
                  </a:lnTo>
                  <a:lnTo>
                    <a:pt x="183" y="93"/>
                  </a:lnTo>
                  <a:lnTo>
                    <a:pt x="182" y="86"/>
                  </a:lnTo>
                  <a:lnTo>
                    <a:pt x="180" y="79"/>
                  </a:lnTo>
                  <a:lnTo>
                    <a:pt x="177" y="77"/>
                  </a:lnTo>
                  <a:lnTo>
                    <a:pt x="174" y="72"/>
                  </a:lnTo>
                  <a:lnTo>
                    <a:pt x="168" y="71"/>
                  </a:lnTo>
                  <a:lnTo>
                    <a:pt x="165" y="71"/>
                  </a:lnTo>
                  <a:lnTo>
                    <a:pt x="163" y="67"/>
                  </a:lnTo>
                  <a:lnTo>
                    <a:pt x="160" y="66"/>
                  </a:lnTo>
                  <a:lnTo>
                    <a:pt x="156" y="61"/>
                  </a:lnTo>
                  <a:lnTo>
                    <a:pt x="152" y="60"/>
                  </a:lnTo>
                  <a:lnTo>
                    <a:pt x="151" y="55"/>
                  </a:lnTo>
                  <a:lnTo>
                    <a:pt x="149" y="53"/>
                  </a:lnTo>
                  <a:lnTo>
                    <a:pt x="143" y="48"/>
                  </a:lnTo>
                  <a:lnTo>
                    <a:pt x="138" y="44"/>
                  </a:lnTo>
                  <a:lnTo>
                    <a:pt x="134" y="42"/>
                  </a:lnTo>
                  <a:lnTo>
                    <a:pt x="130" y="39"/>
                  </a:lnTo>
                  <a:lnTo>
                    <a:pt x="127" y="38"/>
                  </a:lnTo>
                  <a:lnTo>
                    <a:pt x="122" y="38"/>
                  </a:lnTo>
                  <a:lnTo>
                    <a:pt x="117" y="39"/>
                  </a:lnTo>
                  <a:lnTo>
                    <a:pt x="116" y="42"/>
                  </a:lnTo>
                  <a:lnTo>
                    <a:pt x="117" y="45"/>
                  </a:lnTo>
                  <a:lnTo>
                    <a:pt x="116" y="47"/>
                  </a:lnTo>
                  <a:lnTo>
                    <a:pt x="114" y="47"/>
                  </a:lnTo>
                  <a:lnTo>
                    <a:pt x="112" y="45"/>
                  </a:lnTo>
                  <a:lnTo>
                    <a:pt x="107" y="49"/>
                  </a:lnTo>
                  <a:lnTo>
                    <a:pt x="101" y="54"/>
                  </a:lnTo>
                  <a:lnTo>
                    <a:pt x="94" y="56"/>
                  </a:lnTo>
                  <a:lnTo>
                    <a:pt x="83" y="59"/>
                  </a:lnTo>
                  <a:lnTo>
                    <a:pt x="83" y="53"/>
                  </a:lnTo>
                  <a:lnTo>
                    <a:pt x="80" y="50"/>
                  </a:lnTo>
                  <a:lnTo>
                    <a:pt x="77" y="49"/>
                  </a:lnTo>
                  <a:lnTo>
                    <a:pt x="72" y="46"/>
                  </a:lnTo>
                  <a:lnTo>
                    <a:pt x="76" y="44"/>
                  </a:lnTo>
                  <a:lnTo>
                    <a:pt x="77" y="43"/>
                  </a:lnTo>
                  <a:lnTo>
                    <a:pt x="70" y="42"/>
                  </a:lnTo>
                  <a:lnTo>
                    <a:pt x="70" y="39"/>
                  </a:lnTo>
                  <a:lnTo>
                    <a:pt x="72" y="39"/>
                  </a:lnTo>
                  <a:lnTo>
                    <a:pt x="73" y="37"/>
                  </a:lnTo>
                  <a:lnTo>
                    <a:pt x="73" y="35"/>
                  </a:lnTo>
                  <a:lnTo>
                    <a:pt x="72" y="35"/>
                  </a:lnTo>
                  <a:lnTo>
                    <a:pt x="70" y="36"/>
                  </a:lnTo>
                  <a:lnTo>
                    <a:pt x="70" y="37"/>
                  </a:lnTo>
                  <a:lnTo>
                    <a:pt x="69" y="38"/>
                  </a:lnTo>
                  <a:lnTo>
                    <a:pt x="67" y="36"/>
                  </a:lnTo>
                  <a:lnTo>
                    <a:pt x="62" y="36"/>
                  </a:lnTo>
                  <a:lnTo>
                    <a:pt x="64" y="39"/>
                  </a:lnTo>
                  <a:lnTo>
                    <a:pt x="65" y="39"/>
                  </a:lnTo>
                  <a:lnTo>
                    <a:pt x="66" y="43"/>
                  </a:lnTo>
                  <a:lnTo>
                    <a:pt x="65" y="43"/>
                  </a:lnTo>
                  <a:lnTo>
                    <a:pt x="61" y="41"/>
                  </a:lnTo>
                  <a:lnTo>
                    <a:pt x="57" y="38"/>
                  </a:lnTo>
                  <a:lnTo>
                    <a:pt x="53" y="37"/>
                  </a:lnTo>
                  <a:lnTo>
                    <a:pt x="44" y="37"/>
                  </a:lnTo>
                  <a:lnTo>
                    <a:pt x="41" y="35"/>
                  </a:lnTo>
                  <a:lnTo>
                    <a:pt x="39" y="33"/>
                  </a:lnTo>
                  <a:lnTo>
                    <a:pt x="36" y="33"/>
                  </a:lnTo>
                  <a:lnTo>
                    <a:pt x="26" y="35"/>
                  </a:lnTo>
                  <a:lnTo>
                    <a:pt x="19" y="35"/>
                  </a:lnTo>
                  <a:lnTo>
                    <a:pt x="14" y="38"/>
                  </a:lnTo>
                  <a:lnTo>
                    <a:pt x="11" y="39"/>
                  </a:lnTo>
                  <a:lnTo>
                    <a:pt x="7" y="32"/>
                  </a:lnTo>
                  <a:lnTo>
                    <a:pt x="6" y="27"/>
                  </a:lnTo>
                  <a:lnTo>
                    <a:pt x="2" y="22"/>
                  </a:lnTo>
                  <a:lnTo>
                    <a:pt x="0" y="20"/>
                  </a:lnTo>
                  <a:lnTo>
                    <a:pt x="0" y="17"/>
                  </a:lnTo>
                  <a:lnTo>
                    <a:pt x="3" y="16"/>
                  </a:lnTo>
                  <a:lnTo>
                    <a:pt x="10" y="14"/>
                  </a:lnTo>
                  <a:lnTo>
                    <a:pt x="18" y="12"/>
                  </a:lnTo>
                  <a:lnTo>
                    <a:pt x="93" y="6"/>
                  </a:lnTo>
                  <a:lnTo>
                    <a:pt x="98" y="16"/>
                  </a:lnTo>
                  <a:lnTo>
                    <a:pt x="189" y="11"/>
                  </a:lnTo>
                  <a:lnTo>
                    <a:pt x="190" y="19"/>
                  </a:lnTo>
                  <a:lnTo>
                    <a:pt x="197" y="19"/>
                  </a:lnTo>
                  <a:lnTo>
                    <a:pt x="194" y="0"/>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59" name="Google Shape;1459;p70"/>
            <p:cNvSpPr/>
            <p:nvPr/>
          </p:nvSpPr>
          <p:spPr>
            <a:xfrm>
              <a:off x="6802545" y="2950697"/>
              <a:ext cx="306933" cy="271518"/>
            </a:xfrm>
            <a:custGeom>
              <a:rect b="b" l="l" r="r" t="t"/>
              <a:pathLst>
                <a:path extrusionOk="0" h="161" w="182">
                  <a:moveTo>
                    <a:pt x="181" y="149"/>
                  </a:moveTo>
                  <a:lnTo>
                    <a:pt x="179" y="149"/>
                  </a:lnTo>
                  <a:lnTo>
                    <a:pt x="176" y="147"/>
                  </a:lnTo>
                  <a:lnTo>
                    <a:pt x="175" y="147"/>
                  </a:lnTo>
                  <a:lnTo>
                    <a:pt x="173" y="147"/>
                  </a:lnTo>
                  <a:lnTo>
                    <a:pt x="171" y="146"/>
                  </a:lnTo>
                  <a:lnTo>
                    <a:pt x="166" y="143"/>
                  </a:lnTo>
                  <a:lnTo>
                    <a:pt x="165" y="143"/>
                  </a:lnTo>
                  <a:lnTo>
                    <a:pt x="160" y="139"/>
                  </a:lnTo>
                  <a:lnTo>
                    <a:pt x="158" y="137"/>
                  </a:lnTo>
                  <a:lnTo>
                    <a:pt x="155" y="136"/>
                  </a:lnTo>
                  <a:lnTo>
                    <a:pt x="152" y="134"/>
                  </a:lnTo>
                  <a:lnTo>
                    <a:pt x="150" y="132"/>
                  </a:lnTo>
                  <a:lnTo>
                    <a:pt x="153" y="132"/>
                  </a:lnTo>
                  <a:lnTo>
                    <a:pt x="155" y="130"/>
                  </a:lnTo>
                  <a:lnTo>
                    <a:pt x="160" y="130"/>
                  </a:lnTo>
                  <a:lnTo>
                    <a:pt x="161" y="128"/>
                  </a:lnTo>
                  <a:lnTo>
                    <a:pt x="166" y="128"/>
                  </a:lnTo>
                  <a:lnTo>
                    <a:pt x="168" y="126"/>
                  </a:lnTo>
                  <a:lnTo>
                    <a:pt x="165" y="121"/>
                  </a:lnTo>
                  <a:lnTo>
                    <a:pt x="162" y="118"/>
                  </a:lnTo>
                  <a:lnTo>
                    <a:pt x="161" y="118"/>
                  </a:lnTo>
                  <a:lnTo>
                    <a:pt x="151" y="121"/>
                  </a:lnTo>
                  <a:lnTo>
                    <a:pt x="148" y="122"/>
                  </a:lnTo>
                  <a:lnTo>
                    <a:pt x="145" y="122"/>
                  </a:lnTo>
                  <a:lnTo>
                    <a:pt x="145" y="121"/>
                  </a:lnTo>
                  <a:lnTo>
                    <a:pt x="148" y="119"/>
                  </a:lnTo>
                  <a:lnTo>
                    <a:pt x="151" y="118"/>
                  </a:lnTo>
                  <a:lnTo>
                    <a:pt x="154" y="116"/>
                  </a:lnTo>
                  <a:lnTo>
                    <a:pt x="154" y="114"/>
                  </a:lnTo>
                  <a:lnTo>
                    <a:pt x="154" y="110"/>
                  </a:lnTo>
                  <a:lnTo>
                    <a:pt x="153" y="103"/>
                  </a:lnTo>
                  <a:lnTo>
                    <a:pt x="150" y="99"/>
                  </a:lnTo>
                  <a:lnTo>
                    <a:pt x="148" y="95"/>
                  </a:lnTo>
                  <a:lnTo>
                    <a:pt x="149" y="79"/>
                  </a:lnTo>
                  <a:lnTo>
                    <a:pt x="84" y="82"/>
                  </a:lnTo>
                  <a:lnTo>
                    <a:pt x="83" y="78"/>
                  </a:lnTo>
                  <a:lnTo>
                    <a:pt x="83" y="75"/>
                  </a:lnTo>
                  <a:lnTo>
                    <a:pt x="84" y="73"/>
                  </a:lnTo>
                  <a:lnTo>
                    <a:pt x="87" y="71"/>
                  </a:lnTo>
                  <a:lnTo>
                    <a:pt x="87" y="66"/>
                  </a:lnTo>
                  <a:lnTo>
                    <a:pt x="87" y="64"/>
                  </a:lnTo>
                  <a:lnTo>
                    <a:pt x="88" y="61"/>
                  </a:lnTo>
                  <a:lnTo>
                    <a:pt x="89" y="60"/>
                  </a:lnTo>
                  <a:lnTo>
                    <a:pt x="90" y="58"/>
                  </a:lnTo>
                  <a:lnTo>
                    <a:pt x="91" y="51"/>
                  </a:lnTo>
                  <a:lnTo>
                    <a:pt x="93" y="49"/>
                  </a:lnTo>
                  <a:lnTo>
                    <a:pt x="97" y="43"/>
                  </a:lnTo>
                  <a:lnTo>
                    <a:pt x="98" y="41"/>
                  </a:lnTo>
                  <a:lnTo>
                    <a:pt x="98" y="37"/>
                  </a:lnTo>
                  <a:lnTo>
                    <a:pt x="99" y="37"/>
                  </a:lnTo>
                  <a:lnTo>
                    <a:pt x="102" y="34"/>
                  </a:lnTo>
                  <a:lnTo>
                    <a:pt x="103" y="26"/>
                  </a:lnTo>
                  <a:lnTo>
                    <a:pt x="102" y="23"/>
                  </a:lnTo>
                  <a:lnTo>
                    <a:pt x="99" y="21"/>
                  </a:lnTo>
                  <a:lnTo>
                    <a:pt x="99" y="19"/>
                  </a:lnTo>
                  <a:lnTo>
                    <a:pt x="98" y="14"/>
                  </a:lnTo>
                  <a:lnTo>
                    <a:pt x="98" y="13"/>
                  </a:lnTo>
                  <a:lnTo>
                    <a:pt x="97" y="11"/>
                  </a:lnTo>
                  <a:lnTo>
                    <a:pt x="94" y="9"/>
                  </a:lnTo>
                  <a:lnTo>
                    <a:pt x="98" y="7"/>
                  </a:lnTo>
                  <a:lnTo>
                    <a:pt x="98" y="5"/>
                  </a:lnTo>
                  <a:lnTo>
                    <a:pt x="97" y="2"/>
                  </a:lnTo>
                  <a:lnTo>
                    <a:pt x="94" y="0"/>
                  </a:lnTo>
                  <a:lnTo>
                    <a:pt x="0" y="3"/>
                  </a:lnTo>
                  <a:lnTo>
                    <a:pt x="0" y="47"/>
                  </a:lnTo>
                  <a:lnTo>
                    <a:pt x="7" y="53"/>
                  </a:lnTo>
                  <a:lnTo>
                    <a:pt x="7" y="55"/>
                  </a:lnTo>
                  <a:lnTo>
                    <a:pt x="11" y="64"/>
                  </a:lnTo>
                  <a:lnTo>
                    <a:pt x="12" y="66"/>
                  </a:lnTo>
                  <a:lnTo>
                    <a:pt x="12" y="72"/>
                  </a:lnTo>
                  <a:lnTo>
                    <a:pt x="13" y="75"/>
                  </a:lnTo>
                  <a:lnTo>
                    <a:pt x="15" y="83"/>
                  </a:lnTo>
                  <a:lnTo>
                    <a:pt x="17" y="89"/>
                  </a:lnTo>
                  <a:lnTo>
                    <a:pt x="13" y="94"/>
                  </a:lnTo>
                  <a:lnTo>
                    <a:pt x="11" y="102"/>
                  </a:lnTo>
                  <a:lnTo>
                    <a:pt x="11" y="105"/>
                  </a:lnTo>
                  <a:lnTo>
                    <a:pt x="9" y="110"/>
                  </a:lnTo>
                  <a:lnTo>
                    <a:pt x="12" y="117"/>
                  </a:lnTo>
                  <a:lnTo>
                    <a:pt x="12" y="121"/>
                  </a:lnTo>
                  <a:lnTo>
                    <a:pt x="9" y="131"/>
                  </a:lnTo>
                  <a:lnTo>
                    <a:pt x="6" y="136"/>
                  </a:lnTo>
                  <a:lnTo>
                    <a:pt x="10" y="136"/>
                  </a:lnTo>
                  <a:lnTo>
                    <a:pt x="15" y="136"/>
                  </a:lnTo>
                  <a:lnTo>
                    <a:pt x="18" y="134"/>
                  </a:lnTo>
                  <a:lnTo>
                    <a:pt x="22" y="134"/>
                  </a:lnTo>
                  <a:lnTo>
                    <a:pt x="25" y="134"/>
                  </a:lnTo>
                  <a:lnTo>
                    <a:pt x="34" y="136"/>
                  </a:lnTo>
                  <a:lnTo>
                    <a:pt x="39" y="137"/>
                  </a:lnTo>
                  <a:lnTo>
                    <a:pt x="44" y="139"/>
                  </a:lnTo>
                  <a:lnTo>
                    <a:pt x="51" y="142"/>
                  </a:lnTo>
                  <a:lnTo>
                    <a:pt x="64" y="142"/>
                  </a:lnTo>
                  <a:lnTo>
                    <a:pt x="72" y="142"/>
                  </a:lnTo>
                  <a:lnTo>
                    <a:pt x="79" y="142"/>
                  </a:lnTo>
                  <a:lnTo>
                    <a:pt x="80" y="141"/>
                  </a:lnTo>
                  <a:lnTo>
                    <a:pt x="78" y="138"/>
                  </a:lnTo>
                  <a:lnTo>
                    <a:pt x="73" y="138"/>
                  </a:lnTo>
                  <a:lnTo>
                    <a:pt x="72" y="138"/>
                  </a:lnTo>
                  <a:lnTo>
                    <a:pt x="70" y="137"/>
                  </a:lnTo>
                  <a:lnTo>
                    <a:pt x="71" y="134"/>
                  </a:lnTo>
                  <a:lnTo>
                    <a:pt x="72" y="132"/>
                  </a:lnTo>
                  <a:lnTo>
                    <a:pt x="77" y="132"/>
                  </a:lnTo>
                  <a:lnTo>
                    <a:pt x="84" y="135"/>
                  </a:lnTo>
                  <a:lnTo>
                    <a:pt x="91" y="141"/>
                  </a:lnTo>
                  <a:lnTo>
                    <a:pt x="97" y="142"/>
                  </a:lnTo>
                  <a:lnTo>
                    <a:pt x="101" y="140"/>
                  </a:lnTo>
                  <a:lnTo>
                    <a:pt x="100" y="144"/>
                  </a:lnTo>
                  <a:lnTo>
                    <a:pt x="98" y="150"/>
                  </a:lnTo>
                  <a:lnTo>
                    <a:pt x="100" y="153"/>
                  </a:lnTo>
                  <a:lnTo>
                    <a:pt x="106" y="155"/>
                  </a:lnTo>
                  <a:lnTo>
                    <a:pt x="111" y="155"/>
                  </a:lnTo>
                  <a:lnTo>
                    <a:pt x="115" y="158"/>
                  </a:lnTo>
                  <a:lnTo>
                    <a:pt x="119" y="158"/>
                  </a:lnTo>
                  <a:lnTo>
                    <a:pt x="121" y="154"/>
                  </a:lnTo>
                  <a:lnTo>
                    <a:pt x="125" y="150"/>
                  </a:lnTo>
                  <a:lnTo>
                    <a:pt x="128" y="149"/>
                  </a:lnTo>
                  <a:lnTo>
                    <a:pt x="132" y="150"/>
                  </a:lnTo>
                  <a:lnTo>
                    <a:pt x="136" y="155"/>
                  </a:lnTo>
                  <a:lnTo>
                    <a:pt x="140" y="155"/>
                  </a:lnTo>
                  <a:lnTo>
                    <a:pt x="142" y="153"/>
                  </a:lnTo>
                  <a:lnTo>
                    <a:pt x="140" y="145"/>
                  </a:lnTo>
                  <a:lnTo>
                    <a:pt x="140" y="143"/>
                  </a:lnTo>
                  <a:lnTo>
                    <a:pt x="142" y="141"/>
                  </a:lnTo>
                  <a:lnTo>
                    <a:pt x="146" y="141"/>
                  </a:lnTo>
                  <a:lnTo>
                    <a:pt x="150" y="143"/>
                  </a:lnTo>
                  <a:lnTo>
                    <a:pt x="150" y="147"/>
                  </a:lnTo>
                  <a:lnTo>
                    <a:pt x="158" y="148"/>
                  </a:lnTo>
                  <a:lnTo>
                    <a:pt x="165" y="151"/>
                  </a:lnTo>
                  <a:lnTo>
                    <a:pt x="168" y="154"/>
                  </a:lnTo>
                  <a:lnTo>
                    <a:pt x="166" y="157"/>
                  </a:lnTo>
                  <a:lnTo>
                    <a:pt x="165" y="161"/>
                  </a:lnTo>
                  <a:lnTo>
                    <a:pt x="169" y="161"/>
                  </a:lnTo>
                  <a:lnTo>
                    <a:pt x="171" y="158"/>
                  </a:lnTo>
                  <a:lnTo>
                    <a:pt x="173" y="156"/>
                  </a:lnTo>
                  <a:lnTo>
                    <a:pt x="176" y="158"/>
                  </a:lnTo>
                  <a:lnTo>
                    <a:pt x="176" y="160"/>
                  </a:lnTo>
                  <a:lnTo>
                    <a:pt x="178" y="157"/>
                  </a:lnTo>
                  <a:lnTo>
                    <a:pt x="181" y="154"/>
                  </a:lnTo>
                  <a:lnTo>
                    <a:pt x="182" y="153"/>
                  </a:lnTo>
                  <a:lnTo>
                    <a:pt x="181" y="149"/>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60" name="Google Shape;1460;p70"/>
            <p:cNvSpPr/>
            <p:nvPr/>
          </p:nvSpPr>
          <p:spPr>
            <a:xfrm>
              <a:off x="6765443" y="2707850"/>
              <a:ext cx="274890" cy="247908"/>
            </a:xfrm>
            <a:custGeom>
              <a:rect b="b" l="l" r="r" t="t"/>
              <a:pathLst>
                <a:path extrusionOk="0" h="147" w="163">
                  <a:moveTo>
                    <a:pt x="6" y="123"/>
                  </a:moveTo>
                  <a:lnTo>
                    <a:pt x="4" y="121"/>
                  </a:lnTo>
                  <a:lnTo>
                    <a:pt x="7" y="124"/>
                  </a:lnTo>
                  <a:lnTo>
                    <a:pt x="10" y="125"/>
                  </a:lnTo>
                  <a:lnTo>
                    <a:pt x="12" y="123"/>
                  </a:lnTo>
                  <a:lnTo>
                    <a:pt x="22" y="124"/>
                  </a:lnTo>
                  <a:lnTo>
                    <a:pt x="22" y="147"/>
                  </a:lnTo>
                  <a:lnTo>
                    <a:pt x="116" y="144"/>
                  </a:lnTo>
                  <a:lnTo>
                    <a:pt x="117" y="144"/>
                  </a:lnTo>
                  <a:lnTo>
                    <a:pt x="119" y="139"/>
                  </a:lnTo>
                  <a:lnTo>
                    <a:pt x="120" y="136"/>
                  </a:lnTo>
                  <a:lnTo>
                    <a:pt x="119" y="133"/>
                  </a:lnTo>
                  <a:lnTo>
                    <a:pt x="119" y="127"/>
                  </a:lnTo>
                  <a:lnTo>
                    <a:pt x="119" y="125"/>
                  </a:lnTo>
                  <a:lnTo>
                    <a:pt x="117" y="122"/>
                  </a:lnTo>
                  <a:lnTo>
                    <a:pt x="116" y="121"/>
                  </a:lnTo>
                  <a:lnTo>
                    <a:pt x="116" y="119"/>
                  </a:lnTo>
                  <a:lnTo>
                    <a:pt x="117" y="117"/>
                  </a:lnTo>
                  <a:lnTo>
                    <a:pt x="116" y="116"/>
                  </a:lnTo>
                  <a:lnTo>
                    <a:pt x="118" y="113"/>
                  </a:lnTo>
                  <a:lnTo>
                    <a:pt x="121" y="109"/>
                  </a:lnTo>
                  <a:lnTo>
                    <a:pt x="122" y="109"/>
                  </a:lnTo>
                  <a:lnTo>
                    <a:pt x="121" y="107"/>
                  </a:lnTo>
                  <a:lnTo>
                    <a:pt x="123" y="103"/>
                  </a:lnTo>
                  <a:lnTo>
                    <a:pt x="125" y="100"/>
                  </a:lnTo>
                  <a:lnTo>
                    <a:pt x="123" y="99"/>
                  </a:lnTo>
                  <a:lnTo>
                    <a:pt x="124" y="95"/>
                  </a:lnTo>
                  <a:lnTo>
                    <a:pt x="127" y="92"/>
                  </a:lnTo>
                  <a:lnTo>
                    <a:pt x="132" y="86"/>
                  </a:lnTo>
                  <a:lnTo>
                    <a:pt x="135" y="81"/>
                  </a:lnTo>
                  <a:lnTo>
                    <a:pt x="135" y="77"/>
                  </a:lnTo>
                  <a:lnTo>
                    <a:pt x="137" y="72"/>
                  </a:lnTo>
                  <a:lnTo>
                    <a:pt x="138" y="72"/>
                  </a:lnTo>
                  <a:lnTo>
                    <a:pt x="140" y="70"/>
                  </a:lnTo>
                  <a:lnTo>
                    <a:pt x="141" y="67"/>
                  </a:lnTo>
                  <a:lnTo>
                    <a:pt x="143" y="65"/>
                  </a:lnTo>
                  <a:lnTo>
                    <a:pt x="147" y="63"/>
                  </a:lnTo>
                  <a:lnTo>
                    <a:pt x="146" y="60"/>
                  </a:lnTo>
                  <a:lnTo>
                    <a:pt x="148" y="58"/>
                  </a:lnTo>
                  <a:lnTo>
                    <a:pt x="150" y="54"/>
                  </a:lnTo>
                  <a:lnTo>
                    <a:pt x="150" y="48"/>
                  </a:lnTo>
                  <a:lnTo>
                    <a:pt x="150" y="43"/>
                  </a:lnTo>
                  <a:lnTo>
                    <a:pt x="153" y="39"/>
                  </a:lnTo>
                  <a:lnTo>
                    <a:pt x="156" y="37"/>
                  </a:lnTo>
                  <a:lnTo>
                    <a:pt x="156" y="35"/>
                  </a:lnTo>
                  <a:lnTo>
                    <a:pt x="157" y="33"/>
                  </a:lnTo>
                  <a:lnTo>
                    <a:pt x="157" y="29"/>
                  </a:lnTo>
                  <a:lnTo>
                    <a:pt x="160" y="28"/>
                  </a:lnTo>
                  <a:lnTo>
                    <a:pt x="161" y="26"/>
                  </a:lnTo>
                  <a:lnTo>
                    <a:pt x="162" y="24"/>
                  </a:lnTo>
                  <a:lnTo>
                    <a:pt x="163" y="22"/>
                  </a:lnTo>
                  <a:lnTo>
                    <a:pt x="163" y="19"/>
                  </a:lnTo>
                  <a:lnTo>
                    <a:pt x="138" y="20"/>
                  </a:lnTo>
                  <a:lnTo>
                    <a:pt x="148" y="5"/>
                  </a:lnTo>
                  <a:lnTo>
                    <a:pt x="147" y="0"/>
                  </a:lnTo>
                  <a:lnTo>
                    <a:pt x="0" y="4"/>
                  </a:lnTo>
                  <a:lnTo>
                    <a:pt x="7" y="47"/>
                  </a:lnTo>
                  <a:lnTo>
                    <a:pt x="6" y="123"/>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61" name="Google Shape;1461;p70"/>
            <p:cNvSpPr/>
            <p:nvPr/>
          </p:nvSpPr>
          <p:spPr>
            <a:xfrm>
              <a:off x="7011664" y="2657257"/>
              <a:ext cx="465458" cy="151779"/>
            </a:xfrm>
            <a:custGeom>
              <a:rect b="b" l="l" r="r" t="t"/>
              <a:pathLst>
                <a:path extrusionOk="0" h="107" w="326">
                  <a:moveTo>
                    <a:pt x="193" y="14"/>
                  </a:moveTo>
                  <a:cubicBezTo>
                    <a:pt x="83" y="21"/>
                    <a:pt x="83" y="21"/>
                    <a:pt x="83" y="21"/>
                  </a:cubicBezTo>
                  <a:cubicBezTo>
                    <a:pt x="85" y="31"/>
                    <a:pt x="85" y="31"/>
                    <a:pt x="85" y="31"/>
                  </a:cubicBezTo>
                  <a:cubicBezTo>
                    <a:pt x="26" y="32"/>
                    <a:pt x="26" y="32"/>
                    <a:pt x="26" y="32"/>
                  </a:cubicBezTo>
                  <a:cubicBezTo>
                    <a:pt x="24" y="33"/>
                    <a:pt x="24" y="33"/>
                    <a:pt x="24" y="33"/>
                  </a:cubicBezTo>
                  <a:cubicBezTo>
                    <a:pt x="24" y="36"/>
                    <a:pt x="24" y="36"/>
                    <a:pt x="24" y="36"/>
                  </a:cubicBezTo>
                  <a:cubicBezTo>
                    <a:pt x="24" y="39"/>
                    <a:pt x="24" y="39"/>
                    <a:pt x="24" y="39"/>
                  </a:cubicBezTo>
                  <a:cubicBezTo>
                    <a:pt x="23" y="42"/>
                    <a:pt x="23" y="42"/>
                    <a:pt x="23" y="42"/>
                  </a:cubicBezTo>
                  <a:cubicBezTo>
                    <a:pt x="21" y="43"/>
                    <a:pt x="21" y="43"/>
                    <a:pt x="21" y="43"/>
                  </a:cubicBezTo>
                  <a:cubicBezTo>
                    <a:pt x="20" y="45"/>
                    <a:pt x="20" y="45"/>
                    <a:pt x="20" y="45"/>
                  </a:cubicBezTo>
                  <a:cubicBezTo>
                    <a:pt x="21" y="46"/>
                    <a:pt x="21" y="46"/>
                    <a:pt x="21" y="46"/>
                  </a:cubicBezTo>
                  <a:cubicBezTo>
                    <a:pt x="21" y="46"/>
                    <a:pt x="23" y="49"/>
                    <a:pt x="23" y="50"/>
                  </a:cubicBezTo>
                  <a:cubicBezTo>
                    <a:pt x="24" y="51"/>
                    <a:pt x="22" y="52"/>
                    <a:pt x="22" y="52"/>
                  </a:cubicBezTo>
                  <a:cubicBezTo>
                    <a:pt x="20" y="55"/>
                    <a:pt x="20" y="55"/>
                    <a:pt x="20" y="55"/>
                  </a:cubicBezTo>
                  <a:cubicBezTo>
                    <a:pt x="19" y="58"/>
                    <a:pt x="19" y="58"/>
                    <a:pt x="19" y="58"/>
                  </a:cubicBezTo>
                  <a:cubicBezTo>
                    <a:pt x="20" y="58"/>
                    <a:pt x="20" y="58"/>
                    <a:pt x="20" y="58"/>
                  </a:cubicBezTo>
                  <a:cubicBezTo>
                    <a:pt x="20" y="62"/>
                    <a:pt x="20" y="62"/>
                    <a:pt x="20" y="62"/>
                  </a:cubicBezTo>
                  <a:cubicBezTo>
                    <a:pt x="19" y="64"/>
                    <a:pt x="19" y="64"/>
                    <a:pt x="19" y="64"/>
                  </a:cubicBezTo>
                  <a:cubicBezTo>
                    <a:pt x="18" y="66"/>
                    <a:pt x="18" y="66"/>
                    <a:pt x="18" y="66"/>
                  </a:cubicBezTo>
                  <a:cubicBezTo>
                    <a:pt x="16" y="69"/>
                    <a:pt x="16" y="69"/>
                    <a:pt x="16" y="69"/>
                  </a:cubicBezTo>
                  <a:cubicBezTo>
                    <a:pt x="13" y="70"/>
                    <a:pt x="13" y="70"/>
                    <a:pt x="13" y="70"/>
                  </a:cubicBezTo>
                  <a:cubicBezTo>
                    <a:pt x="13" y="75"/>
                    <a:pt x="13" y="75"/>
                    <a:pt x="13" y="75"/>
                  </a:cubicBezTo>
                  <a:cubicBezTo>
                    <a:pt x="12" y="77"/>
                    <a:pt x="12" y="77"/>
                    <a:pt x="12" y="77"/>
                  </a:cubicBezTo>
                  <a:cubicBezTo>
                    <a:pt x="12" y="79"/>
                    <a:pt x="12" y="79"/>
                    <a:pt x="12" y="79"/>
                  </a:cubicBezTo>
                  <a:cubicBezTo>
                    <a:pt x="8" y="82"/>
                    <a:pt x="8" y="82"/>
                    <a:pt x="8" y="82"/>
                  </a:cubicBezTo>
                  <a:cubicBezTo>
                    <a:pt x="5" y="87"/>
                    <a:pt x="5" y="87"/>
                    <a:pt x="5" y="87"/>
                  </a:cubicBezTo>
                  <a:cubicBezTo>
                    <a:pt x="5" y="92"/>
                    <a:pt x="5" y="92"/>
                    <a:pt x="5" y="92"/>
                  </a:cubicBezTo>
                  <a:cubicBezTo>
                    <a:pt x="5" y="99"/>
                    <a:pt x="5" y="99"/>
                    <a:pt x="5" y="99"/>
                  </a:cubicBezTo>
                  <a:cubicBezTo>
                    <a:pt x="2" y="104"/>
                    <a:pt x="2" y="104"/>
                    <a:pt x="2" y="104"/>
                  </a:cubicBezTo>
                  <a:cubicBezTo>
                    <a:pt x="0" y="107"/>
                    <a:pt x="0" y="107"/>
                    <a:pt x="0" y="107"/>
                  </a:cubicBezTo>
                  <a:cubicBezTo>
                    <a:pt x="0" y="107"/>
                    <a:pt x="0" y="107"/>
                    <a:pt x="0" y="107"/>
                  </a:cubicBezTo>
                  <a:cubicBezTo>
                    <a:pt x="232" y="89"/>
                    <a:pt x="232" y="89"/>
                    <a:pt x="232" y="89"/>
                  </a:cubicBezTo>
                  <a:cubicBezTo>
                    <a:pt x="232" y="89"/>
                    <a:pt x="232" y="89"/>
                    <a:pt x="232" y="89"/>
                  </a:cubicBezTo>
                  <a:cubicBezTo>
                    <a:pt x="232" y="88"/>
                    <a:pt x="232" y="88"/>
                    <a:pt x="232" y="88"/>
                  </a:cubicBezTo>
                  <a:cubicBezTo>
                    <a:pt x="233" y="82"/>
                    <a:pt x="233" y="82"/>
                    <a:pt x="233" y="82"/>
                  </a:cubicBezTo>
                  <a:cubicBezTo>
                    <a:pt x="233" y="79"/>
                    <a:pt x="233" y="79"/>
                    <a:pt x="233" y="79"/>
                  </a:cubicBezTo>
                  <a:cubicBezTo>
                    <a:pt x="237" y="75"/>
                    <a:pt x="237" y="75"/>
                    <a:pt x="237" y="75"/>
                  </a:cubicBezTo>
                  <a:cubicBezTo>
                    <a:pt x="240" y="75"/>
                    <a:pt x="240" y="75"/>
                    <a:pt x="240" y="75"/>
                  </a:cubicBezTo>
                  <a:cubicBezTo>
                    <a:pt x="244" y="72"/>
                    <a:pt x="244" y="72"/>
                    <a:pt x="244" y="72"/>
                  </a:cubicBezTo>
                  <a:cubicBezTo>
                    <a:pt x="243" y="68"/>
                    <a:pt x="243" y="68"/>
                    <a:pt x="243" y="68"/>
                  </a:cubicBezTo>
                  <a:cubicBezTo>
                    <a:pt x="246" y="64"/>
                    <a:pt x="246" y="64"/>
                    <a:pt x="246" y="64"/>
                  </a:cubicBezTo>
                  <a:cubicBezTo>
                    <a:pt x="280" y="44"/>
                    <a:pt x="280" y="44"/>
                    <a:pt x="280" y="44"/>
                  </a:cubicBezTo>
                  <a:cubicBezTo>
                    <a:pt x="285" y="41"/>
                    <a:pt x="285" y="41"/>
                    <a:pt x="285" y="41"/>
                  </a:cubicBezTo>
                  <a:cubicBezTo>
                    <a:pt x="287" y="37"/>
                    <a:pt x="287" y="37"/>
                    <a:pt x="287" y="37"/>
                  </a:cubicBezTo>
                  <a:cubicBezTo>
                    <a:pt x="291" y="31"/>
                    <a:pt x="291" y="31"/>
                    <a:pt x="291" y="31"/>
                  </a:cubicBezTo>
                  <a:cubicBezTo>
                    <a:pt x="294" y="31"/>
                    <a:pt x="294" y="31"/>
                    <a:pt x="294" y="31"/>
                  </a:cubicBezTo>
                  <a:cubicBezTo>
                    <a:pt x="297" y="35"/>
                    <a:pt x="297" y="35"/>
                    <a:pt x="297" y="35"/>
                  </a:cubicBezTo>
                  <a:cubicBezTo>
                    <a:pt x="301" y="31"/>
                    <a:pt x="301" y="31"/>
                    <a:pt x="301" y="31"/>
                  </a:cubicBezTo>
                  <a:cubicBezTo>
                    <a:pt x="306" y="25"/>
                    <a:pt x="306" y="25"/>
                    <a:pt x="306" y="25"/>
                  </a:cubicBezTo>
                  <a:cubicBezTo>
                    <a:pt x="317" y="23"/>
                    <a:pt x="317" y="23"/>
                    <a:pt x="317" y="23"/>
                  </a:cubicBezTo>
                  <a:cubicBezTo>
                    <a:pt x="318" y="19"/>
                    <a:pt x="318" y="19"/>
                    <a:pt x="318" y="19"/>
                  </a:cubicBezTo>
                  <a:cubicBezTo>
                    <a:pt x="321" y="14"/>
                    <a:pt x="321" y="14"/>
                    <a:pt x="321" y="14"/>
                  </a:cubicBezTo>
                  <a:cubicBezTo>
                    <a:pt x="325" y="12"/>
                    <a:pt x="325" y="12"/>
                    <a:pt x="325" y="12"/>
                  </a:cubicBezTo>
                  <a:cubicBezTo>
                    <a:pt x="326" y="12"/>
                    <a:pt x="326" y="12"/>
                    <a:pt x="326" y="12"/>
                  </a:cubicBezTo>
                  <a:cubicBezTo>
                    <a:pt x="326" y="0"/>
                    <a:pt x="326" y="0"/>
                    <a:pt x="326" y="0"/>
                  </a:cubicBezTo>
                  <a:lnTo>
                    <a:pt x="193" y="14"/>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62" name="Google Shape;1462;p70"/>
            <p:cNvSpPr/>
            <p:nvPr/>
          </p:nvSpPr>
          <p:spPr>
            <a:xfrm>
              <a:off x="7342207" y="2606663"/>
              <a:ext cx="465458" cy="205746"/>
            </a:xfrm>
            <a:custGeom>
              <a:rect b="b" l="l" r="r" t="t"/>
              <a:pathLst>
                <a:path extrusionOk="0" h="144" w="326">
                  <a:moveTo>
                    <a:pt x="324" y="34"/>
                  </a:moveTo>
                  <a:cubicBezTo>
                    <a:pt x="322" y="31"/>
                    <a:pt x="322" y="31"/>
                    <a:pt x="322" y="31"/>
                  </a:cubicBezTo>
                  <a:cubicBezTo>
                    <a:pt x="320" y="28"/>
                    <a:pt x="320" y="28"/>
                    <a:pt x="320" y="28"/>
                  </a:cubicBezTo>
                  <a:cubicBezTo>
                    <a:pt x="317" y="28"/>
                    <a:pt x="317" y="28"/>
                    <a:pt x="317" y="28"/>
                  </a:cubicBezTo>
                  <a:cubicBezTo>
                    <a:pt x="316" y="29"/>
                    <a:pt x="316" y="29"/>
                    <a:pt x="316" y="29"/>
                  </a:cubicBezTo>
                  <a:cubicBezTo>
                    <a:pt x="315" y="38"/>
                    <a:pt x="315" y="38"/>
                    <a:pt x="315" y="38"/>
                  </a:cubicBezTo>
                  <a:cubicBezTo>
                    <a:pt x="315" y="40"/>
                    <a:pt x="315" y="40"/>
                    <a:pt x="315" y="40"/>
                  </a:cubicBezTo>
                  <a:cubicBezTo>
                    <a:pt x="312" y="38"/>
                    <a:pt x="312" y="38"/>
                    <a:pt x="312" y="38"/>
                  </a:cubicBezTo>
                  <a:cubicBezTo>
                    <a:pt x="311" y="32"/>
                    <a:pt x="311" y="32"/>
                    <a:pt x="311" y="32"/>
                  </a:cubicBezTo>
                  <a:cubicBezTo>
                    <a:pt x="309" y="28"/>
                    <a:pt x="309" y="28"/>
                    <a:pt x="309" y="28"/>
                  </a:cubicBezTo>
                  <a:cubicBezTo>
                    <a:pt x="306" y="27"/>
                    <a:pt x="306" y="27"/>
                    <a:pt x="306" y="27"/>
                  </a:cubicBezTo>
                  <a:cubicBezTo>
                    <a:pt x="300" y="30"/>
                    <a:pt x="300" y="30"/>
                    <a:pt x="300" y="30"/>
                  </a:cubicBezTo>
                  <a:cubicBezTo>
                    <a:pt x="298" y="30"/>
                    <a:pt x="298" y="30"/>
                    <a:pt x="298" y="30"/>
                  </a:cubicBezTo>
                  <a:cubicBezTo>
                    <a:pt x="292" y="32"/>
                    <a:pt x="292" y="32"/>
                    <a:pt x="292" y="32"/>
                  </a:cubicBezTo>
                  <a:cubicBezTo>
                    <a:pt x="289" y="35"/>
                    <a:pt x="289" y="35"/>
                    <a:pt x="289" y="35"/>
                  </a:cubicBezTo>
                  <a:cubicBezTo>
                    <a:pt x="286" y="39"/>
                    <a:pt x="286" y="39"/>
                    <a:pt x="286" y="39"/>
                  </a:cubicBezTo>
                  <a:cubicBezTo>
                    <a:pt x="285" y="37"/>
                    <a:pt x="285" y="37"/>
                    <a:pt x="285" y="37"/>
                  </a:cubicBezTo>
                  <a:cubicBezTo>
                    <a:pt x="285" y="32"/>
                    <a:pt x="285" y="32"/>
                    <a:pt x="285" y="32"/>
                  </a:cubicBezTo>
                  <a:cubicBezTo>
                    <a:pt x="285" y="30"/>
                    <a:pt x="285" y="30"/>
                    <a:pt x="285" y="30"/>
                  </a:cubicBezTo>
                  <a:cubicBezTo>
                    <a:pt x="283" y="27"/>
                    <a:pt x="283" y="27"/>
                    <a:pt x="283" y="27"/>
                  </a:cubicBezTo>
                  <a:cubicBezTo>
                    <a:pt x="282" y="25"/>
                    <a:pt x="282" y="25"/>
                    <a:pt x="282" y="25"/>
                  </a:cubicBezTo>
                  <a:cubicBezTo>
                    <a:pt x="281" y="23"/>
                    <a:pt x="281" y="23"/>
                    <a:pt x="281" y="23"/>
                  </a:cubicBezTo>
                  <a:cubicBezTo>
                    <a:pt x="281" y="20"/>
                    <a:pt x="281" y="20"/>
                    <a:pt x="281" y="20"/>
                  </a:cubicBezTo>
                  <a:cubicBezTo>
                    <a:pt x="281" y="18"/>
                    <a:pt x="281" y="18"/>
                    <a:pt x="281" y="18"/>
                  </a:cubicBezTo>
                  <a:cubicBezTo>
                    <a:pt x="283" y="16"/>
                    <a:pt x="283" y="16"/>
                    <a:pt x="283" y="16"/>
                  </a:cubicBezTo>
                  <a:cubicBezTo>
                    <a:pt x="283" y="16"/>
                    <a:pt x="283" y="16"/>
                    <a:pt x="283" y="16"/>
                  </a:cubicBezTo>
                  <a:cubicBezTo>
                    <a:pt x="284" y="20"/>
                    <a:pt x="284" y="20"/>
                    <a:pt x="284" y="20"/>
                  </a:cubicBezTo>
                  <a:cubicBezTo>
                    <a:pt x="285" y="26"/>
                    <a:pt x="285" y="26"/>
                    <a:pt x="285" y="26"/>
                  </a:cubicBezTo>
                  <a:cubicBezTo>
                    <a:pt x="287" y="31"/>
                    <a:pt x="287" y="31"/>
                    <a:pt x="287" y="31"/>
                  </a:cubicBezTo>
                  <a:cubicBezTo>
                    <a:pt x="290" y="29"/>
                    <a:pt x="290" y="29"/>
                    <a:pt x="290" y="29"/>
                  </a:cubicBezTo>
                  <a:cubicBezTo>
                    <a:pt x="291" y="28"/>
                    <a:pt x="291" y="28"/>
                    <a:pt x="291" y="28"/>
                  </a:cubicBezTo>
                  <a:cubicBezTo>
                    <a:pt x="294" y="26"/>
                    <a:pt x="294" y="26"/>
                    <a:pt x="294" y="26"/>
                  </a:cubicBezTo>
                  <a:cubicBezTo>
                    <a:pt x="295" y="26"/>
                    <a:pt x="295" y="26"/>
                    <a:pt x="295" y="26"/>
                  </a:cubicBezTo>
                  <a:cubicBezTo>
                    <a:pt x="299" y="24"/>
                    <a:pt x="299" y="24"/>
                    <a:pt x="299" y="24"/>
                  </a:cubicBezTo>
                  <a:cubicBezTo>
                    <a:pt x="300" y="22"/>
                    <a:pt x="300" y="22"/>
                    <a:pt x="300" y="22"/>
                  </a:cubicBezTo>
                  <a:cubicBezTo>
                    <a:pt x="305" y="22"/>
                    <a:pt x="305" y="22"/>
                    <a:pt x="305" y="22"/>
                  </a:cubicBezTo>
                  <a:cubicBezTo>
                    <a:pt x="306" y="19"/>
                    <a:pt x="306" y="19"/>
                    <a:pt x="306" y="19"/>
                  </a:cubicBezTo>
                  <a:cubicBezTo>
                    <a:pt x="307" y="18"/>
                    <a:pt x="307" y="18"/>
                    <a:pt x="307" y="18"/>
                  </a:cubicBezTo>
                  <a:cubicBezTo>
                    <a:pt x="307" y="18"/>
                    <a:pt x="306" y="17"/>
                    <a:pt x="306" y="16"/>
                  </a:cubicBezTo>
                  <a:cubicBezTo>
                    <a:pt x="305" y="16"/>
                    <a:pt x="305" y="16"/>
                    <a:pt x="305" y="16"/>
                  </a:cubicBezTo>
                  <a:cubicBezTo>
                    <a:pt x="303" y="13"/>
                    <a:pt x="303" y="13"/>
                    <a:pt x="303" y="13"/>
                  </a:cubicBezTo>
                  <a:cubicBezTo>
                    <a:pt x="303" y="12"/>
                    <a:pt x="303" y="12"/>
                    <a:pt x="303" y="12"/>
                  </a:cubicBezTo>
                  <a:cubicBezTo>
                    <a:pt x="304" y="12"/>
                    <a:pt x="304" y="12"/>
                    <a:pt x="304" y="12"/>
                  </a:cubicBezTo>
                  <a:cubicBezTo>
                    <a:pt x="309" y="14"/>
                    <a:pt x="309" y="14"/>
                    <a:pt x="309" y="14"/>
                  </a:cubicBezTo>
                  <a:cubicBezTo>
                    <a:pt x="312" y="14"/>
                    <a:pt x="312" y="14"/>
                    <a:pt x="312" y="14"/>
                  </a:cubicBezTo>
                  <a:cubicBezTo>
                    <a:pt x="312" y="11"/>
                    <a:pt x="312" y="11"/>
                    <a:pt x="312" y="11"/>
                  </a:cubicBezTo>
                  <a:cubicBezTo>
                    <a:pt x="309" y="7"/>
                    <a:pt x="309" y="7"/>
                    <a:pt x="309" y="7"/>
                  </a:cubicBezTo>
                  <a:cubicBezTo>
                    <a:pt x="308" y="4"/>
                    <a:pt x="308" y="4"/>
                    <a:pt x="308" y="4"/>
                  </a:cubicBezTo>
                  <a:cubicBezTo>
                    <a:pt x="305" y="0"/>
                    <a:pt x="305" y="0"/>
                    <a:pt x="305" y="0"/>
                  </a:cubicBezTo>
                  <a:cubicBezTo>
                    <a:pt x="218" y="18"/>
                    <a:pt x="218" y="18"/>
                    <a:pt x="218" y="18"/>
                  </a:cubicBezTo>
                  <a:cubicBezTo>
                    <a:pt x="155" y="28"/>
                    <a:pt x="155" y="28"/>
                    <a:pt x="155" y="28"/>
                  </a:cubicBezTo>
                  <a:cubicBezTo>
                    <a:pt x="94" y="35"/>
                    <a:pt x="94" y="35"/>
                    <a:pt x="94" y="35"/>
                  </a:cubicBezTo>
                  <a:cubicBezTo>
                    <a:pt x="94" y="47"/>
                    <a:pt x="94" y="47"/>
                    <a:pt x="94" y="47"/>
                  </a:cubicBezTo>
                  <a:cubicBezTo>
                    <a:pt x="93" y="47"/>
                    <a:pt x="93" y="47"/>
                    <a:pt x="93" y="47"/>
                  </a:cubicBezTo>
                  <a:cubicBezTo>
                    <a:pt x="89" y="49"/>
                    <a:pt x="89" y="49"/>
                    <a:pt x="89" y="49"/>
                  </a:cubicBezTo>
                  <a:cubicBezTo>
                    <a:pt x="86" y="54"/>
                    <a:pt x="86" y="54"/>
                    <a:pt x="86" y="54"/>
                  </a:cubicBezTo>
                  <a:cubicBezTo>
                    <a:pt x="85" y="58"/>
                    <a:pt x="85" y="58"/>
                    <a:pt x="85" y="58"/>
                  </a:cubicBezTo>
                  <a:cubicBezTo>
                    <a:pt x="74" y="60"/>
                    <a:pt x="74" y="60"/>
                    <a:pt x="74" y="60"/>
                  </a:cubicBezTo>
                  <a:cubicBezTo>
                    <a:pt x="69" y="66"/>
                    <a:pt x="69" y="66"/>
                    <a:pt x="69" y="66"/>
                  </a:cubicBezTo>
                  <a:cubicBezTo>
                    <a:pt x="65" y="70"/>
                    <a:pt x="65" y="70"/>
                    <a:pt x="65" y="70"/>
                  </a:cubicBezTo>
                  <a:cubicBezTo>
                    <a:pt x="62" y="66"/>
                    <a:pt x="62" y="66"/>
                    <a:pt x="62" y="66"/>
                  </a:cubicBezTo>
                  <a:cubicBezTo>
                    <a:pt x="59" y="66"/>
                    <a:pt x="59" y="66"/>
                    <a:pt x="59" y="66"/>
                  </a:cubicBezTo>
                  <a:cubicBezTo>
                    <a:pt x="55" y="72"/>
                    <a:pt x="55" y="72"/>
                    <a:pt x="55" y="72"/>
                  </a:cubicBezTo>
                  <a:cubicBezTo>
                    <a:pt x="53" y="76"/>
                    <a:pt x="53" y="76"/>
                    <a:pt x="53" y="76"/>
                  </a:cubicBezTo>
                  <a:cubicBezTo>
                    <a:pt x="48" y="79"/>
                    <a:pt x="48" y="79"/>
                    <a:pt x="48" y="79"/>
                  </a:cubicBezTo>
                  <a:cubicBezTo>
                    <a:pt x="14" y="99"/>
                    <a:pt x="14" y="99"/>
                    <a:pt x="14" y="99"/>
                  </a:cubicBezTo>
                  <a:cubicBezTo>
                    <a:pt x="11" y="103"/>
                    <a:pt x="11" y="103"/>
                    <a:pt x="11" y="103"/>
                  </a:cubicBezTo>
                  <a:cubicBezTo>
                    <a:pt x="12" y="107"/>
                    <a:pt x="12" y="107"/>
                    <a:pt x="12" y="107"/>
                  </a:cubicBezTo>
                  <a:cubicBezTo>
                    <a:pt x="8" y="110"/>
                    <a:pt x="8" y="110"/>
                    <a:pt x="8" y="110"/>
                  </a:cubicBezTo>
                  <a:cubicBezTo>
                    <a:pt x="5" y="110"/>
                    <a:pt x="5" y="110"/>
                    <a:pt x="5" y="110"/>
                  </a:cubicBezTo>
                  <a:cubicBezTo>
                    <a:pt x="1" y="114"/>
                    <a:pt x="1" y="114"/>
                    <a:pt x="1" y="114"/>
                  </a:cubicBezTo>
                  <a:cubicBezTo>
                    <a:pt x="1" y="117"/>
                    <a:pt x="1" y="117"/>
                    <a:pt x="1" y="117"/>
                  </a:cubicBezTo>
                  <a:cubicBezTo>
                    <a:pt x="0" y="123"/>
                    <a:pt x="0" y="123"/>
                    <a:pt x="0" y="123"/>
                  </a:cubicBezTo>
                  <a:cubicBezTo>
                    <a:pt x="0" y="124"/>
                    <a:pt x="0" y="124"/>
                    <a:pt x="0" y="124"/>
                  </a:cubicBezTo>
                  <a:cubicBezTo>
                    <a:pt x="0" y="124"/>
                    <a:pt x="0" y="124"/>
                    <a:pt x="0" y="124"/>
                  </a:cubicBezTo>
                  <a:cubicBezTo>
                    <a:pt x="56" y="118"/>
                    <a:pt x="56" y="118"/>
                    <a:pt x="56" y="118"/>
                  </a:cubicBezTo>
                  <a:cubicBezTo>
                    <a:pt x="73" y="105"/>
                    <a:pt x="73" y="105"/>
                    <a:pt x="73" y="105"/>
                  </a:cubicBezTo>
                  <a:cubicBezTo>
                    <a:pt x="83" y="104"/>
                    <a:pt x="83" y="104"/>
                    <a:pt x="83" y="104"/>
                  </a:cubicBezTo>
                  <a:cubicBezTo>
                    <a:pt x="90" y="104"/>
                    <a:pt x="90" y="104"/>
                    <a:pt x="90" y="104"/>
                  </a:cubicBezTo>
                  <a:cubicBezTo>
                    <a:pt x="102" y="106"/>
                    <a:pt x="102" y="106"/>
                    <a:pt x="102" y="106"/>
                  </a:cubicBezTo>
                  <a:cubicBezTo>
                    <a:pt x="108" y="105"/>
                    <a:pt x="108" y="105"/>
                    <a:pt x="108" y="105"/>
                  </a:cubicBezTo>
                  <a:cubicBezTo>
                    <a:pt x="111" y="104"/>
                    <a:pt x="111" y="104"/>
                    <a:pt x="111" y="104"/>
                  </a:cubicBezTo>
                  <a:cubicBezTo>
                    <a:pt x="116" y="101"/>
                    <a:pt x="116" y="101"/>
                    <a:pt x="116" y="101"/>
                  </a:cubicBezTo>
                  <a:cubicBezTo>
                    <a:pt x="123" y="100"/>
                    <a:pt x="123" y="100"/>
                    <a:pt x="123" y="100"/>
                  </a:cubicBezTo>
                  <a:cubicBezTo>
                    <a:pt x="132" y="101"/>
                    <a:pt x="132" y="101"/>
                    <a:pt x="132" y="101"/>
                  </a:cubicBezTo>
                  <a:cubicBezTo>
                    <a:pt x="138" y="104"/>
                    <a:pt x="138" y="104"/>
                    <a:pt x="138" y="104"/>
                  </a:cubicBezTo>
                  <a:cubicBezTo>
                    <a:pt x="142" y="114"/>
                    <a:pt x="142" y="114"/>
                    <a:pt x="142" y="114"/>
                  </a:cubicBezTo>
                  <a:cubicBezTo>
                    <a:pt x="182" y="106"/>
                    <a:pt x="182" y="106"/>
                    <a:pt x="182" y="106"/>
                  </a:cubicBezTo>
                  <a:cubicBezTo>
                    <a:pt x="234" y="144"/>
                    <a:pt x="234" y="144"/>
                    <a:pt x="234" y="144"/>
                  </a:cubicBezTo>
                  <a:cubicBezTo>
                    <a:pt x="243" y="140"/>
                    <a:pt x="243" y="140"/>
                    <a:pt x="243" y="140"/>
                  </a:cubicBezTo>
                  <a:cubicBezTo>
                    <a:pt x="245" y="140"/>
                    <a:pt x="245" y="140"/>
                    <a:pt x="245" y="140"/>
                  </a:cubicBezTo>
                  <a:cubicBezTo>
                    <a:pt x="254" y="139"/>
                    <a:pt x="254" y="139"/>
                    <a:pt x="254" y="139"/>
                  </a:cubicBezTo>
                  <a:cubicBezTo>
                    <a:pt x="256" y="136"/>
                    <a:pt x="256" y="136"/>
                    <a:pt x="256" y="136"/>
                  </a:cubicBezTo>
                  <a:cubicBezTo>
                    <a:pt x="259" y="133"/>
                    <a:pt x="259" y="133"/>
                    <a:pt x="259" y="133"/>
                  </a:cubicBezTo>
                  <a:cubicBezTo>
                    <a:pt x="260" y="124"/>
                    <a:pt x="260" y="124"/>
                    <a:pt x="260" y="124"/>
                  </a:cubicBezTo>
                  <a:cubicBezTo>
                    <a:pt x="263" y="117"/>
                    <a:pt x="263" y="117"/>
                    <a:pt x="263" y="117"/>
                  </a:cubicBezTo>
                  <a:cubicBezTo>
                    <a:pt x="267" y="111"/>
                    <a:pt x="267" y="111"/>
                    <a:pt x="267" y="111"/>
                  </a:cubicBezTo>
                  <a:cubicBezTo>
                    <a:pt x="271" y="108"/>
                    <a:pt x="271" y="108"/>
                    <a:pt x="271" y="108"/>
                  </a:cubicBezTo>
                  <a:cubicBezTo>
                    <a:pt x="271" y="106"/>
                    <a:pt x="271" y="106"/>
                    <a:pt x="271" y="106"/>
                  </a:cubicBezTo>
                  <a:cubicBezTo>
                    <a:pt x="270" y="103"/>
                    <a:pt x="270" y="103"/>
                    <a:pt x="270" y="103"/>
                  </a:cubicBezTo>
                  <a:cubicBezTo>
                    <a:pt x="269" y="101"/>
                    <a:pt x="269" y="101"/>
                    <a:pt x="269" y="101"/>
                  </a:cubicBezTo>
                  <a:cubicBezTo>
                    <a:pt x="270" y="100"/>
                    <a:pt x="270" y="100"/>
                    <a:pt x="270" y="100"/>
                  </a:cubicBezTo>
                  <a:cubicBezTo>
                    <a:pt x="270" y="98"/>
                    <a:pt x="270" y="98"/>
                    <a:pt x="270" y="98"/>
                  </a:cubicBezTo>
                  <a:cubicBezTo>
                    <a:pt x="271" y="97"/>
                    <a:pt x="271" y="97"/>
                    <a:pt x="271" y="97"/>
                  </a:cubicBezTo>
                  <a:cubicBezTo>
                    <a:pt x="272" y="97"/>
                    <a:pt x="272" y="97"/>
                    <a:pt x="272" y="97"/>
                  </a:cubicBezTo>
                  <a:cubicBezTo>
                    <a:pt x="273" y="98"/>
                    <a:pt x="273" y="98"/>
                    <a:pt x="273" y="98"/>
                  </a:cubicBezTo>
                  <a:cubicBezTo>
                    <a:pt x="274" y="102"/>
                    <a:pt x="274" y="102"/>
                    <a:pt x="274" y="102"/>
                  </a:cubicBezTo>
                  <a:cubicBezTo>
                    <a:pt x="278" y="100"/>
                    <a:pt x="278" y="100"/>
                    <a:pt x="278" y="100"/>
                  </a:cubicBezTo>
                  <a:cubicBezTo>
                    <a:pt x="281" y="99"/>
                    <a:pt x="281" y="99"/>
                    <a:pt x="281" y="99"/>
                  </a:cubicBezTo>
                  <a:cubicBezTo>
                    <a:pt x="281" y="97"/>
                    <a:pt x="281" y="97"/>
                    <a:pt x="281" y="97"/>
                  </a:cubicBezTo>
                  <a:cubicBezTo>
                    <a:pt x="281" y="95"/>
                    <a:pt x="281" y="95"/>
                    <a:pt x="281" y="95"/>
                  </a:cubicBezTo>
                  <a:cubicBezTo>
                    <a:pt x="283" y="94"/>
                    <a:pt x="283" y="94"/>
                    <a:pt x="283" y="94"/>
                  </a:cubicBezTo>
                  <a:cubicBezTo>
                    <a:pt x="283" y="93"/>
                    <a:pt x="283" y="93"/>
                    <a:pt x="283" y="93"/>
                  </a:cubicBezTo>
                  <a:cubicBezTo>
                    <a:pt x="285" y="95"/>
                    <a:pt x="285" y="95"/>
                    <a:pt x="285" y="95"/>
                  </a:cubicBezTo>
                  <a:cubicBezTo>
                    <a:pt x="290" y="93"/>
                    <a:pt x="290" y="93"/>
                    <a:pt x="290" y="93"/>
                  </a:cubicBezTo>
                  <a:cubicBezTo>
                    <a:pt x="294" y="91"/>
                    <a:pt x="294" y="91"/>
                    <a:pt x="294" y="91"/>
                  </a:cubicBezTo>
                  <a:cubicBezTo>
                    <a:pt x="296" y="91"/>
                    <a:pt x="296" y="91"/>
                    <a:pt x="296" y="91"/>
                  </a:cubicBezTo>
                  <a:cubicBezTo>
                    <a:pt x="299" y="89"/>
                    <a:pt x="299" y="89"/>
                    <a:pt x="299" y="89"/>
                  </a:cubicBezTo>
                  <a:cubicBezTo>
                    <a:pt x="301" y="88"/>
                    <a:pt x="301" y="88"/>
                    <a:pt x="301" y="88"/>
                  </a:cubicBezTo>
                  <a:cubicBezTo>
                    <a:pt x="301" y="87"/>
                    <a:pt x="301" y="87"/>
                    <a:pt x="301" y="87"/>
                  </a:cubicBezTo>
                  <a:cubicBezTo>
                    <a:pt x="305" y="90"/>
                    <a:pt x="305" y="90"/>
                    <a:pt x="305" y="90"/>
                  </a:cubicBezTo>
                  <a:cubicBezTo>
                    <a:pt x="307" y="86"/>
                    <a:pt x="307" y="86"/>
                    <a:pt x="307" y="86"/>
                  </a:cubicBezTo>
                  <a:cubicBezTo>
                    <a:pt x="308" y="81"/>
                    <a:pt x="308" y="81"/>
                    <a:pt x="308" y="81"/>
                  </a:cubicBezTo>
                  <a:cubicBezTo>
                    <a:pt x="309" y="79"/>
                    <a:pt x="309" y="79"/>
                    <a:pt x="309" y="79"/>
                  </a:cubicBezTo>
                  <a:cubicBezTo>
                    <a:pt x="310" y="77"/>
                    <a:pt x="310" y="77"/>
                    <a:pt x="310" y="77"/>
                  </a:cubicBezTo>
                  <a:cubicBezTo>
                    <a:pt x="310" y="77"/>
                    <a:pt x="309" y="74"/>
                    <a:pt x="308" y="75"/>
                  </a:cubicBezTo>
                  <a:cubicBezTo>
                    <a:pt x="307" y="75"/>
                    <a:pt x="304" y="76"/>
                    <a:pt x="304" y="76"/>
                  </a:cubicBezTo>
                  <a:cubicBezTo>
                    <a:pt x="303" y="78"/>
                    <a:pt x="303" y="78"/>
                    <a:pt x="303" y="78"/>
                  </a:cubicBezTo>
                  <a:cubicBezTo>
                    <a:pt x="301" y="78"/>
                    <a:pt x="301" y="78"/>
                    <a:pt x="301" y="78"/>
                  </a:cubicBezTo>
                  <a:cubicBezTo>
                    <a:pt x="299" y="80"/>
                    <a:pt x="299" y="80"/>
                    <a:pt x="299" y="80"/>
                  </a:cubicBezTo>
                  <a:cubicBezTo>
                    <a:pt x="294" y="83"/>
                    <a:pt x="294" y="83"/>
                    <a:pt x="294" y="83"/>
                  </a:cubicBezTo>
                  <a:cubicBezTo>
                    <a:pt x="291" y="83"/>
                    <a:pt x="291" y="83"/>
                    <a:pt x="291" y="83"/>
                  </a:cubicBezTo>
                  <a:cubicBezTo>
                    <a:pt x="283" y="81"/>
                    <a:pt x="283" y="81"/>
                    <a:pt x="283" y="81"/>
                  </a:cubicBezTo>
                  <a:cubicBezTo>
                    <a:pt x="283" y="79"/>
                    <a:pt x="283" y="79"/>
                    <a:pt x="283" y="79"/>
                  </a:cubicBezTo>
                  <a:cubicBezTo>
                    <a:pt x="283" y="77"/>
                    <a:pt x="283" y="77"/>
                    <a:pt x="283" y="77"/>
                  </a:cubicBezTo>
                  <a:cubicBezTo>
                    <a:pt x="284" y="76"/>
                    <a:pt x="284" y="76"/>
                    <a:pt x="284" y="76"/>
                  </a:cubicBezTo>
                  <a:cubicBezTo>
                    <a:pt x="286" y="76"/>
                    <a:pt x="286" y="76"/>
                    <a:pt x="286" y="76"/>
                  </a:cubicBezTo>
                  <a:cubicBezTo>
                    <a:pt x="288" y="77"/>
                    <a:pt x="288" y="77"/>
                    <a:pt x="288" y="77"/>
                  </a:cubicBezTo>
                  <a:cubicBezTo>
                    <a:pt x="293" y="77"/>
                    <a:pt x="293" y="77"/>
                    <a:pt x="293" y="77"/>
                  </a:cubicBezTo>
                  <a:cubicBezTo>
                    <a:pt x="296" y="75"/>
                    <a:pt x="296" y="75"/>
                    <a:pt x="296" y="75"/>
                  </a:cubicBezTo>
                  <a:cubicBezTo>
                    <a:pt x="296" y="73"/>
                    <a:pt x="296" y="73"/>
                    <a:pt x="296" y="73"/>
                  </a:cubicBezTo>
                  <a:cubicBezTo>
                    <a:pt x="295" y="71"/>
                    <a:pt x="295" y="71"/>
                    <a:pt x="295" y="71"/>
                  </a:cubicBezTo>
                  <a:cubicBezTo>
                    <a:pt x="296" y="68"/>
                    <a:pt x="296" y="68"/>
                    <a:pt x="296" y="68"/>
                  </a:cubicBezTo>
                  <a:cubicBezTo>
                    <a:pt x="297" y="68"/>
                    <a:pt x="297" y="68"/>
                    <a:pt x="297" y="68"/>
                  </a:cubicBezTo>
                  <a:cubicBezTo>
                    <a:pt x="299" y="66"/>
                    <a:pt x="299" y="66"/>
                    <a:pt x="299" y="66"/>
                  </a:cubicBezTo>
                  <a:cubicBezTo>
                    <a:pt x="299" y="64"/>
                    <a:pt x="299" y="64"/>
                    <a:pt x="299" y="64"/>
                  </a:cubicBezTo>
                  <a:cubicBezTo>
                    <a:pt x="296" y="64"/>
                    <a:pt x="296" y="64"/>
                    <a:pt x="296" y="64"/>
                  </a:cubicBezTo>
                  <a:cubicBezTo>
                    <a:pt x="290" y="61"/>
                    <a:pt x="290" y="61"/>
                    <a:pt x="290" y="61"/>
                  </a:cubicBezTo>
                  <a:cubicBezTo>
                    <a:pt x="283" y="60"/>
                    <a:pt x="283" y="60"/>
                    <a:pt x="283" y="60"/>
                  </a:cubicBezTo>
                  <a:cubicBezTo>
                    <a:pt x="280" y="58"/>
                    <a:pt x="280" y="58"/>
                    <a:pt x="280" y="58"/>
                  </a:cubicBezTo>
                  <a:cubicBezTo>
                    <a:pt x="280" y="57"/>
                    <a:pt x="280" y="57"/>
                    <a:pt x="280" y="57"/>
                  </a:cubicBezTo>
                  <a:cubicBezTo>
                    <a:pt x="284" y="57"/>
                    <a:pt x="284" y="57"/>
                    <a:pt x="284" y="57"/>
                  </a:cubicBezTo>
                  <a:cubicBezTo>
                    <a:pt x="290" y="57"/>
                    <a:pt x="290" y="57"/>
                    <a:pt x="290" y="57"/>
                  </a:cubicBezTo>
                  <a:cubicBezTo>
                    <a:pt x="294" y="59"/>
                    <a:pt x="294" y="59"/>
                    <a:pt x="294" y="59"/>
                  </a:cubicBezTo>
                  <a:cubicBezTo>
                    <a:pt x="295" y="57"/>
                    <a:pt x="295" y="57"/>
                    <a:pt x="295" y="57"/>
                  </a:cubicBezTo>
                  <a:cubicBezTo>
                    <a:pt x="294" y="55"/>
                    <a:pt x="294" y="55"/>
                    <a:pt x="294" y="55"/>
                  </a:cubicBezTo>
                  <a:cubicBezTo>
                    <a:pt x="293" y="54"/>
                    <a:pt x="293" y="54"/>
                    <a:pt x="293" y="54"/>
                  </a:cubicBezTo>
                  <a:cubicBezTo>
                    <a:pt x="292" y="52"/>
                    <a:pt x="292" y="52"/>
                    <a:pt x="292" y="52"/>
                  </a:cubicBezTo>
                  <a:cubicBezTo>
                    <a:pt x="294" y="51"/>
                    <a:pt x="294" y="51"/>
                    <a:pt x="294" y="51"/>
                  </a:cubicBezTo>
                  <a:cubicBezTo>
                    <a:pt x="297" y="51"/>
                    <a:pt x="297" y="51"/>
                    <a:pt x="297" y="51"/>
                  </a:cubicBezTo>
                  <a:cubicBezTo>
                    <a:pt x="298" y="56"/>
                    <a:pt x="298" y="56"/>
                    <a:pt x="298" y="56"/>
                  </a:cubicBezTo>
                  <a:cubicBezTo>
                    <a:pt x="300" y="58"/>
                    <a:pt x="300" y="58"/>
                    <a:pt x="300" y="58"/>
                  </a:cubicBezTo>
                  <a:cubicBezTo>
                    <a:pt x="303" y="58"/>
                    <a:pt x="303" y="58"/>
                    <a:pt x="303" y="58"/>
                  </a:cubicBezTo>
                  <a:cubicBezTo>
                    <a:pt x="304" y="57"/>
                    <a:pt x="304" y="57"/>
                    <a:pt x="304" y="57"/>
                  </a:cubicBezTo>
                  <a:cubicBezTo>
                    <a:pt x="306" y="58"/>
                    <a:pt x="306" y="58"/>
                    <a:pt x="306" y="58"/>
                  </a:cubicBezTo>
                  <a:cubicBezTo>
                    <a:pt x="310" y="58"/>
                    <a:pt x="310" y="58"/>
                    <a:pt x="310" y="58"/>
                  </a:cubicBezTo>
                  <a:cubicBezTo>
                    <a:pt x="316" y="58"/>
                    <a:pt x="316" y="58"/>
                    <a:pt x="316" y="58"/>
                  </a:cubicBezTo>
                  <a:cubicBezTo>
                    <a:pt x="317" y="57"/>
                    <a:pt x="317" y="57"/>
                    <a:pt x="317" y="57"/>
                  </a:cubicBezTo>
                  <a:cubicBezTo>
                    <a:pt x="317" y="53"/>
                    <a:pt x="317" y="53"/>
                    <a:pt x="317" y="53"/>
                  </a:cubicBezTo>
                  <a:cubicBezTo>
                    <a:pt x="318" y="51"/>
                    <a:pt x="318" y="51"/>
                    <a:pt x="318" y="51"/>
                  </a:cubicBezTo>
                  <a:cubicBezTo>
                    <a:pt x="319" y="48"/>
                    <a:pt x="319" y="48"/>
                    <a:pt x="319" y="48"/>
                  </a:cubicBezTo>
                  <a:cubicBezTo>
                    <a:pt x="319" y="46"/>
                    <a:pt x="319" y="46"/>
                    <a:pt x="319" y="46"/>
                  </a:cubicBezTo>
                  <a:cubicBezTo>
                    <a:pt x="320" y="42"/>
                    <a:pt x="320" y="42"/>
                    <a:pt x="320" y="42"/>
                  </a:cubicBezTo>
                  <a:cubicBezTo>
                    <a:pt x="322" y="42"/>
                    <a:pt x="322" y="42"/>
                    <a:pt x="322" y="42"/>
                  </a:cubicBezTo>
                  <a:cubicBezTo>
                    <a:pt x="323" y="44"/>
                    <a:pt x="323" y="44"/>
                    <a:pt x="323" y="44"/>
                  </a:cubicBezTo>
                  <a:cubicBezTo>
                    <a:pt x="325" y="42"/>
                    <a:pt x="325" y="42"/>
                    <a:pt x="325" y="42"/>
                  </a:cubicBezTo>
                  <a:cubicBezTo>
                    <a:pt x="325" y="39"/>
                    <a:pt x="325" y="39"/>
                    <a:pt x="325" y="39"/>
                  </a:cubicBezTo>
                  <a:cubicBezTo>
                    <a:pt x="326" y="37"/>
                    <a:pt x="326" y="37"/>
                    <a:pt x="326" y="37"/>
                  </a:cubicBezTo>
                  <a:lnTo>
                    <a:pt x="324" y="34"/>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63" name="Google Shape;1463;p70"/>
            <p:cNvSpPr/>
            <p:nvPr/>
          </p:nvSpPr>
          <p:spPr>
            <a:xfrm>
              <a:off x="7274749" y="2775308"/>
              <a:ext cx="286695" cy="308620"/>
            </a:xfrm>
            <a:custGeom>
              <a:rect b="b" l="l" r="r" t="t"/>
              <a:pathLst>
                <a:path extrusionOk="0" h="216" w="201">
                  <a:moveTo>
                    <a:pt x="198" y="128"/>
                  </a:moveTo>
                  <a:cubicBezTo>
                    <a:pt x="196" y="127"/>
                    <a:pt x="196" y="127"/>
                    <a:pt x="196" y="127"/>
                  </a:cubicBezTo>
                  <a:cubicBezTo>
                    <a:pt x="195" y="124"/>
                    <a:pt x="195" y="124"/>
                    <a:pt x="195" y="124"/>
                  </a:cubicBezTo>
                  <a:cubicBezTo>
                    <a:pt x="195" y="120"/>
                    <a:pt x="195" y="120"/>
                    <a:pt x="195" y="120"/>
                  </a:cubicBezTo>
                  <a:cubicBezTo>
                    <a:pt x="195" y="119"/>
                    <a:pt x="195" y="119"/>
                    <a:pt x="195" y="119"/>
                  </a:cubicBezTo>
                  <a:cubicBezTo>
                    <a:pt x="191" y="115"/>
                    <a:pt x="191" y="115"/>
                    <a:pt x="191" y="115"/>
                  </a:cubicBezTo>
                  <a:cubicBezTo>
                    <a:pt x="190" y="112"/>
                    <a:pt x="190" y="112"/>
                    <a:pt x="190" y="112"/>
                  </a:cubicBezTo>
                  <a:cubicBezTo>
                    <a:pt x="190" y="110"/>
                    <a:pt x="190" y="110"/>
                    <a:pt x="190" y="110"/>
                  </a:cubicBezTo>
                  <a:cubicBezTo>
                    <a:pt x="190" y="109"/>
                    <a:pt x="190" y="109"/>
                    <a:pt x="190" y="109"/>
                  </a:cubicBezTo>
                  <a:cubicBezTo>
                    <a:pt x="187" y="107"/>
                    <a:pt x="187" y="107"/>
                    <a:pt x="187" y="107"/>
                  </a:cubicBezTo>
                  <a:cubicBezTo>
                    <a:pt x="184" y="106"/>
                    <a:pt x="184" y="106"/>
                    <a:pt x="184" y="106"/>
                  </a:cubicBezTo>
                  <a:cubicBezTo>
                    <a:pt x="183" y="106"/>
                    <a:pt x="183" y="106"/>
                    <a:pt x="183" y="106"/>
                  </a:cubicBezTo>
                  <a:cubicBezTo>
                    <a:pt x="182" y="104"/>
                    <a:pt x="182" y="104"/>
                    <a:pt x="182" y="104"/>
                  </a:cubicBezTo>
                  <a:cubicBezTo>
                    <a:pt x="181" y="101"/>
                    <a:pt x="181" y="101"/>
                    <a:pt x="181" y="101"/>
                  </a:cubicBezTo>
                  <a:cubicBezTo>
                    <a:pt x="181" y="99"/>
                    <a:pt x="181" y="99"/>
                    <a:pt x="181" y="99"/>
                  </a:cubicBezTo>
                  <a:cubicBezTo>
                    <a:pt x="179" y="96"/>
                    <a:pt x="179" y="96"/>
                    <a:pt x="179" y="96"/>
                  </a:cubicBezTo>
                  <a:cubicBezTo>
                    <a:pt x="176" y="91"/>
                    <a:pt x="176" y="91"/>
                    <a:pt x="176" y="91"/>
                  </a:cubicBezTo>
                  <a:cubicBezTo>
                    <a:pt x="174" y="89"/>
                    <a:pt x="174" y="89"/>
                    <a:pt x="174" y="89"/>
                  </a:cubicBezTo>
                  <a:cubicBezTo>
                    <a:pt x="171" y="87"/>
                    <a:pt x="171" y="87"/>
                    <a:pt x="171" y="87"/>
                  </a:cubicBezTo>
                  <a:cubicBezTo>
                    <a:pt x="168" y="84"/>
                    <a:pt x="168" y="84"/>
                    <a:pt x="168" y="84"/>
                  </a:cubicBezTo>
                  <a:cubicBezTo>
                    <a:pt x="165" y="81"/>
                    <a:pt x="165" y="81"/>
                    <a:pt x="165" y="81"/>
                  </a:cubicBezTo>
                  <a:cubicBezTo>
                    <a:pt x="158" y="78"/>
                    <a:pt x="158" y="78"/>
                    <a:pt x="158" y="78"/>
                  </a:cubicBezTo>
                  <a:cubicBezTo>
                    <a:pt x="153" y="71"/>
                    <a:pt x="153" y="71"/>
                    <a:pt x="153" y="71"/>
                  </a:cubicBezTo>
                  <a:cubicBezTo>
                    <a:pt x="147" y="63"/>
                    <a:pt x="147" y="63"/>
                    <a:pt x="147" y="63"/>
                  </a:cubicBezTo>
                  <a:cubicBezTo>
                    <a:pt x="142" y="59"/>
                    <a:pt x="142" y="59"/>
                    <a:pt x="142" y="59"/>
                  </a:cubicBezTo>
                  <a:cubicBezTo>
                    <a:pt x="126" y="46"/>
                    <a:pt x="126" y="46"/>
                    <a:pt x="126" y="46"/>
                  </a:cubicBezTo>
                  <a:cubicBezTo>
                    <a:pt x="121" y="40"/>
                    <a:pt x="121" y="40"/>
                    <a:pt x="121" y="40"/>
                  </a:cubicBezTo>
                  <a:cubicBezTo>
                    <a:pt x="116" y="35"/>
                    <a:pt x="116" y="35"/>
                    <a:pt x="116" y="35"/>
                  </a:cubicBezTo>
                  <a:cubicBezTo>
                    <a:pt x="114" y="31"/>
                    <a:pt x="114" y="31"/>
                    <a:pt x="114" y="31"/>
                  </a:cubicBezTo>
                  <a:cubicBezTo>
                    <a:pt x="111" y="27"/>
                    <a:pt x="111" y="27"/>
                    <a:pt x="111" y="27"/>
                  </a:cubicBezTo>
                  <a:cubicBezTo>
                    <a:pt x="108" y="24"/>
                    <a:pt x="108" y="24"/>
                    <a:pt x="108" y="24"/>
                  </a:cubicBezTo>
                  <a:cubicBezTo>
                    <a:pt x="96" y="19"/>
                    <a:pt x="96" y="19"/>
                    <a:pt x="96" y="19"/>
                  </a:cubicBezTo>
                  <a:cubicBezTo>
                    <a:pt x="94" y="16"/>
                    <a:pt x="94" y="16"/>
                    <a:pt x="94" y="16"/>
                  </a:cubicBezTo>
                  <a:cubicBezTo>
                    <a:pt x="92" y="14"/>
                    <a:pt x="92" y="14"/>
                    <a:pt x="92" y="14"/>
                  </a:cubicBezTo>
                  <a:cubicBezTo>
                    <a:pt x="92" y="11"/>
                    <a:pt x="92" y="11"/>
                    <a:pt x="92" y="11"/>
                  </a:cubicBezTo>
                  <a:cubicBezTo>
                    <a:pt x="97" y="8"/>
                    <a:pt x="97" y="8"/>
                    <a:pt x="97" y="8"/>
                  </a:cubicBezTo>
                  <a:cubicBezTo>
                    <a:pt x="101" y="5"/>
                    <a:pt x="101" y="5"/>
                    <a:pt x="101" y="5"/>
                  </a:cubicBezTo>
                  <a:cubicBezTo>
                    <a:pt x="103" y="4"/>
                    <a:pt x="103" y="4"/>
                    <a:pt x="103" y="4"/>
                  </a:cubicBezTo>
                  <a:cubicBezTo>
                    <a:pt x="103" y="2"/>
                    <a:pt x="103" y="2"/>
                    <a:pt x="103" y="2"/>
                  </a:cubicBezTo>
                  <a:cubicBezTo>
                    <a:pt x="104" y="0"/>
                    <a:pt x="104" y="0"/>
                    <a:pt x="104" y="0"/>
                  </a:cubicBezTo>
                  <a:cubicBezTo>
                    <a:pt x="104" y="0"/>
                    <a:pt x="104" y="0"/>
                    <a:pt x="104" y="0"/>
                  </a:cubicBezTo>
                  <a:cubicBezTo>
                    <a:pt x="48" y="6"/>
                    <a:pt x="48" y="6"/>
                    <a:pt x="48" y="6"/>
                  </a:cubicBezTo>
                  <a:cubicBezTo>
                    <a:pt x="48" y="6"/>
                    <a:pt x="48" y="6"/>
                    <a:pt x="48" y="6"/>
                  </a:cubicBezTo>
                  <a:cubicBezTo>
                    <a:pt x="0" y="10"/>
                    <a:pt x="0" y="10"/>
                    <a:pt x="0" y="10"/>
                  </a:cubicBezTo>
                  <a:cubicBezTo>
                    <a:pt x="3" y="24"/>
                    <a:pt x="3" y="24"/>
                    <a:pt x="3" y="24"/>
                  </a:cubicBezTo>
                  <a:cubicBezTo>
                    <a:pt x="11" y="58"/>
                    <a:pt x="11" y="58"/>
                    <a:pt x="11" y="58"/>
                  </a:cubicBezTo>
                  <a:cubicBezTo>
                    <a:pt x="23" y="98"/>
                    <a:pt x="23" y="98"/>
                    <a:pt x="23" y="98"/>
                  </a:cubicBezTo>
                  <a:cubicBezTo>
                    <a:pt x="25" y="107"/>
                    <a:pt x="25" y="107"/>
                    <a:pt x="25" y="107"/>
                  </a:cubicBezTo>
                  <a:cubicBezTo>
                    <a:pt x="33" y="122"/>
                    <a:pt x="33" y="122"/>
                    <a:pt x="33" y="122"/>
                  </a:cubicBezTo>
                  <a:cubicBezTo>
                    <a:pt x="38" y="128"/>
                    <a:pt x="38" y="128"/>
                    <a:pt x="38" y="128"/>
                  </a:cubicBezTo>
                  <a:cubicBezTo>
                    <a:pt x="38" y="132"/>
                    <a:pt x="38" y="132"/>
                    <a:pt x="38" y="132"/>
                  </a:cubicBezTo>
                  <a:cubicBezTo>
                    <a:pt x="39" y="137"/>
                    <a:pt x="39" y="137"/>
                    <a:pt x="39" y="137"/>
                  </a:cubicBezTo>
                  <a:cubicBezTo>
                    <a:pt x="42" y="139"/>
                    <a:pt x="42" y="139"/>
                    <a:pt x="42" y="139"/>
                  </a:cubicBezTo>
                  <a:cubicBezTo>
                    <a:pt x="40" y="144"/>
                    <a:pt x="40" y="144"/>
                    <a:pt x="40" y="144"/>
                  </a:cubicBezTo>
                  <a:cubicBezTo>
                    <a:pt x="35" y="147"/>
                    <a:pt x="35" y="147"/>
                    <a:pt x="35" y="147"/>
                  </a:cubicBezTo>
                  <a:cubicBezTo>
                    <a:pt x="39" y="150"/>
                    <a:pt x="39" y="150"/>
                    <a:pt x="39" y="150"/>
                  </a:cubicBezTo>
                  <a:cubicBezTo>
                    <a:pt x="38" y="155"/>
                    <a:pt x="38" y="155"/>
                    <a:pt x="38" y="155"/>
                  </a:cubicBezTo>
                  <a:cubicBezTo>
                    <a:pt x="35" y="157"/>
                    <a:pt x="35" y="157"/>
                    <a:pt x="35" y="157"/>
                  </a:cubicBezTo>
                  <a:cubicBezTo>
                    <a:pt x="35" y="163"/>
                    <a:pt x="35" y="163"/>
                    <a:pt x="35" y="163"/>
                  </a:cubicBezTo>
                  <a:cubicBezTo>
                    <a:pt x="37" y="172"/>
                    <a:pt x="37" y="172"/>
                    <a:pt x="37" y="172"/>
                  </a:cubicBezTo>
                  <a:cubicBezTo>
                    <a:pt x="39" y="176"/>
                    <a:pt x="39" y="176"/>
                    <a:pt x="39" y="176"/>
                  </a:cubicBezTo>
                  <a:cubicBezTo>
                    <a:pt x="40" y="182"/>
                    <a:pt x="40" y="182"/>
                    <a:pt x="40" y="182"/>
                  </a:cubicBezTo>
                  <a:cubicBezTo>
                    <a:pt x="38" y="184"/>
                    <a:pt x="38" y="184"/>
                    <a:pt x="38" y="184"/>
                  </a:cubicBezTo>
                  <a:cubicBezTo>
                    <a:pt x="37" y="186"/>
                    <a:pt x="37" y="186"/>
                    <a:pt x="37" y="186"/>
                  </a:cubicBezTo>
                  <a:cubicBezTo>
                    <a:pt x="39" y="190"/>
                    <a:pt x="39" y="190"/>
                    <a:pt x="39" y="190"/>
                  </a:cubicBezTo>
                  <a:cubicBezTo>
                    <a:pt x="41" y="193"/>
                    <a:pt x="41" y="193"/>
                    <a:pt x="41" y="193"/>
                  </a:cubicBezTo>
                  <a:cubicBezTo>
                    <a:pt x="45" y="199"/>
                    <a:pt x="45" y="199"/>
                    <a:pt x="45" y="199"/>
                  </a:cubicBezTo>
                  <a:cubicBezTo>
                    <a:pt x="46" y="201"/>
                    <a:pt x="46" y="201"/>
                    <a:pt x="46" y="201"/>
                  </a:cubicBezTo>
                  <a:cubicBezTo>
                    <a:pt x="52" y="213"/>
                    <a:pt x="52" y="213"/>
                    <a:pt x="52" y="213"/>
                  </a:cubicBezTo>
                  <a:cubicBezTo>
                    <a:pt x="160" y="207"/>
                    <a:pt x="160" y="207"/>
                    <a:pt x="160" y="207"/>
                  </a:cubicBezTo>
                  <a:cubicBezTo>
                    <a:pt x="161" y="216"/>
                    <a:pt x="161" y="216"/>
                    <a:pt x="161" y="216"/>
                  </a:cubicBezTo>
                  <a:cubicBezTo>
                    <a:pt x="169" y="216"/>
                    <a:pt x="169" y="216"/>
                    <a:pt x="169" y="216"/>
                  </a:cubicBezTo>
                  <a:cubicBezTo>
                    <a:pt x="166" y="193"/>
                    <a:pt x="166" y="193"/>
                    <a:pt x="166" y="193"/>
                  </a:cubicBezTo>
                  <a:cubicBezTo>
                    <a:pt x="166" y="193"/>
                    <a:pt x="166" y="193"/>
                    <a:pt x="166" y="193"/>
                  </a:cubicBezTo>
                  <a:cubicBezTo>
                    <a:pt x="173" y="194"/>
                    <a:pt x="173" y="194"/>
                    <a:pt x="173" y="194"/>
                  </a:cubicBezTo>
                  <a:cubicBezTo>
                    <a:pt x="183" y="196"/>
                    <a:pt x="183" y="196"/>
                    <a:pt x="183" y="196"/>
                  </a:cubicBezTo>
                  <a:cubicBezTo>
                    <a:pt x="184" y="193"/>
                    <a:pt x="184" y="193"/>
                    <a:pt x="184" y="193"/>
                  </a:cubicBezTo>
                  <a:cubicBezTo>
                    <a:pt x="184" y="193"/>
                    <a:pt x="185" y="189"/>
                    <a:pt x="185" y="189"/>
                  </a:cubicBezTo>
                  <a:cubicBezTo>
                    <a:pt x="185" y="188"/>
                    <a:pt x="184" y="188"/>
                    <a:pt x="184" y="188"/>
                  </a:cubicBezTo>
                  <a:cubicBezTo>
                    <a:pt x="184" y="188"/>
                    <a:pt x="183" y="187"/>
                    <a:pt x="182" y="187"/>
                  </a:cubicBezTo>
                  <a:cubicBezTo>
                    <a:pt x="181" y="186"/>
                    <a:pt x="181" y="185"/>
                    <a:pt x="180" y="184"/>
                  </a:cubicBezTo>
                  <a:cubicBezTo>
                    <a:pt x="179" y="183"/>
                    <a:pt x="180" y="183"/>
                    <a:pt x="180" y="183"/>
                  </a:cubicBezTo>
                  <a:cubicBezTo>
                    <a:pt x="182" y="183"/>
                    <a:pt x="182" y="183"/>
                    <a:pt x="182" y="183"/>
                  </a:cubicBezTo>
                  <a:cubicBezTo>
                    <a:pt x="185" y="183"/>
                    <a:pt x="185" y="183"/>
                    <a:pt x="185" y="183"/>
                  </a:cubicBezTo>
                  <a:cubicBezTo>
                    <a:pt x="185" y="183"/>
                    <a:pt x="184" y="181"/>
                    <a:pt x="184" y="179"/>
                  </a:cubicBezTo>
                  <a:cubicBezTo>
                    <a:pt x="183" y="177"/>
                    <a:pt x="183" y="177"/>
                    <a:pt x="183" y="177"/>
                  </a:cubicBezTo>
                  <a:cubicBezTo>
                    <a:pt x="186" y="176"/>
                    <a:pt x="186" y="176"/>
                    <a:pt x="186" y="176"/>
                  </a:cubicBezTo>
                  <a:cubicBezTo>
                    <a:pt x="188" y="174"/>
                    <a:pt x="188" y="174"/>
                    <a:pt x="188" y="174"/>
                  </a:cubicBezTo>
                  <a:cubicBezTo>
                    <a:pt x="190" y="169"/>
                    <a:pt x="190" y="169"/>
                    <a:pt x="190" y="169"/>
                  </a:cubicBezTo>
                  <a:cubicBezTo>
                    <a:pt x="187" y="168"/>
                    <a:pt x="187" y="168"/>
                    <a:pt x="187" y="168"/>
                  </a:cubicBezTo>
                  <a:cubicBezTo>
                    <a:pt x="187" y="168"/>
                    <a:pt x="187" y="167"/>
                    <a:pt x="187" y="167"/>
                  </a:cubicBezTo>
                  <a:cubicBezTo>
                    <a:pt x="187" y="166"/>
                    <a:pt x="188" y="166"/>
                    <a:pt x="188" y="165"/>
                  </a:cubicBezTo>
                  <a:cubicBezTo>
                    <a:pt x="188" y="165"/>
                    <a:pt x="189" y="164"/>
                    <a:pt x="189" y="164"/>
                  </a:cubicBezTo>
                  <a:cubicBezTo>
                    <a:pt x="189" y="161"/>
                    <a:pt x="189" y="161"/>
                    <a:pt x="189" y="161"/>
                  </a:cubicBezTo>
                  <a:cubicBezTo>
                    <a:pt x="189" y="154"/>
                    <a:pt x="189" y="154"/>
                    <a:pt x="189" y="154"/>
                  </a:cubicBezTo>
                  <a:cubicBezTo>
                    <a:pt x="189" y="151"/>
                    <a:pt x="189" y="151"/>
                    <a:pt x="189" y="151"/>
                  </a:cubicBezTo>
                  <a:cubicBezTo>
                    <a:pt x="189" y="151"/>
                    <a:pt x="191" y="151"/>
                    <a:pt x="192" y="151"/>
                  </a:cubicBezTo>
                  <a:cubicBezTo>
                    <a:pt x="192" y="151"/>
                    <a:pt x="194" y="152"/>
                    <a:pt x="194" y="152"/>
                  </a:cubicBezTo>
                  <a:cubicBezTo>
                    <a:pt x="194" y="152"/>
                    <a:pt x="195" y="151"/>
                    <a:pt x="195" y="150"/>
                  </a:cubicBezTo>
                  <a:cubicBezTo>
                    <a:pt x="195" y="150"/>
                    <a:pt x="195" y="150"/>
                    <a:pt x="193" y="149"/>
                  </a:cubicBezTo>
                  <a:cubicBezTo>
                    <a:pt x="192" y="148"/>
                    <a:pt x="190" y="147"/>
                    <a:pt x="190" y="147"/>
                  </a:cubicBezTo>
                  <a:cubicBezTo>
                    <a:pt x="190" y="146"/>
                    <a:pt x="189" y="144"/>
                    <a:pt x="189" y="144"/>
                  </a:cubicBezTo>
                  <a:cubicBezTo>
                    <a:pt x="191" y="144"/>
                    <a:pt x="191" y="144"/>
                    <a:pt x="191" y="144"/>
                  </a:cubicBezTo>
                  <a:cubicBezTo>
                    <a:pt x="196" y="144"/>
                    <a:pt x="196" y="144"/>
                    <a:pt x="196" y="144"/>
                  </a:cubicBezTo>
                  <a:cubicBezTo>
                    <a:pt x="197" y="141"/>
                    <a:pt x="197" y="141"/>
                    <a:pt x="197" y="141"/>
                  </a:cubicBezTo>
                  <a:cubicBezTo>
                    <a:pt x="197" y="141"/>
                    <a:pt x="193" y="141"/>
                    <a:pt x="193" y="141"/>
                  </a:cubicBezTo>
                  <a:cubicBezTo>
                    <a:pt x="193" y="141"/>
                    <a:pt x="191" y="139"/>
                    <a:pt x="191" y="139"/>
                  </a:cubicBezTo>
                  <a:cubicBezTo>
                    <a:pt x="192" y="137"/>
                    <a:pt x="192" y="137"/>
                    <a:pt x="192" y="137"/>
                  </a:cubicBezTo>
                  <a:cubicBezTo>
                    <a:pt x="193" y="138"/>
                    <a:pt x="193" y="138"/>
                    <a:pt x="193" y="138"/>
                  </a:cubicBezTo>
                  <a:cubicBezTo>
                    <a:pt x="197" y="138"/>
                    <a:pt x="197" y="138"/>
                    <a:pt x="197" y="138"/>
                  </a:cubicBezTo>
                  <a:cubicBezTo>
                    <a:pt x="199" y="137"/>
                    <a:pt x="199" y="137"/>
                    <a:pt x="199" y="137"/>
                  </a:cubicBezTo>
                  <a:cubicBezTo>
                    <a:pt x="199" y="134"/>
                    <a:pt x="199" y="134"/>
                    <a:pt x="199" y="134"/>
                  </a:cubicBezTo>
                  <a:cubicBezTo>
                    <a:pt x="199" y="132"/>
                    <a:pt x="199" y="132"/>
                    <a:pt x="199" y="132"/>
                  </a:cubicBezTo>
                  <a:cubicBezTo>
                    <a:pt x="201" y="130"/>
                    <a:pt x="201" y="130"/>
                    <a:pt x="201" y="130"/>
                  </a:cubicBezTo>
                  <a:cubicBezTo>
                    <a:pt x="200" y="129"/>
                    <a:pt x="200" y="129"/>
                    <a:pt x="200" y="129"/>
                  </a:cubicBezTo>
                  <a:lnTo>
                    <a:pt x="198" y="128"/>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accent6"/>
                </a:solidFill>
                <a:latin typeface="Montserrat"/>
                <a:ea typeface="Montserrat"/>
                <a:cs typeface="Montserrat"/>
                <a:sym typeface="Montserrat"/>
              </a:endParaRPr>
            </a:p>
          </p:txBody>
        </p:sp>
        <p:sp>
          <p:nvSpPr>
            <p:cNvPr id="1464" name="Google Shape;1464;p70"/>
            <p:cNvSpPr/>
            <p:nvPr/>
          </p:nvSpPr>
          <p:spPr>
            <a:xfrm>
              <a:off x="7369190" y="2432960"/>
              <a:ext cx="418238" cy="234416"/>
            </a:xfrm>
            <a:custGeom>
              <a:rect b="b" l="l" r="r" t="t"/>
              <a:pathLst>
                <a:path extrusionOk="0" h="139" w="248">
                  <a:moveTo>
                    <a:pt x="116" y="127"/>
                  </a:moveTo>
                  <a:lnTo>
                    <a:pt x="169" y="118"/>
                  </a:lnTo>
                  <a:lnTo>
                    <a:pt x="243" y="103"/>
                  </a:lnTo>
                  <a:lnTo>
                    <a:pt x="248" y="101"/>
                  </a:lnTo>
                  <a:lnTo>
                    <a:pt x="248" y="98"/>
                  </a:lnTo>
                  <a:lnTo>
                    <a:pt x="246" y="93"/>
                  </a:lnTo>
                  <a:lnTo>
                    <a:pt x="243" y="89"/>
                  </a:lnTo>
                  <a:lnTo>
                    <a:pt x="239" y="86"/>
                  </a:lnTo>
                  <a:lnTo>
                    <a:pt x="237" y="86"/>
                  </a:lnTo>
                  <a:lnTo>
                    <a:pt x="232" y="83"/>
                  </a:lnTo>
                  <a:lnTo>
                    <a:pt x="231" y="80"/>
                  </a:lnTo>
                  <a:lnTo>
                    <a:pt x="228" y="78"/>
                  </a:lnTo>
                  <a:lnTo>
                    <a:pt x="226" y="74"/>
                  </a:lnTo>
                  <a:lnTo>
                    <a:pt x="224" y="72"/>
                  </a:lnTo>
                  <a:lnTo>
                    <a:pt x="224" y="70"/>
                  </a:lnTo>
                  <a:lnTo>
                    <a:pt x="226" y="68"/>
                  </a:lnTo>
                  <a:lnTo>
                    <a:pt x="230" y="70"/>
                  </a:lnTo>
                  <a:lnTo>
                    <a:pt x="228" y="67"/>
                  </a:lnTo>
                  <a:lnTo>
                    <a:pt x="226" y="64"/>
                  </a:lnTo>
                  <a:lnTo>
                    <a:pt x="224" y="63"/>
                  </a:lnTo>
                  <a:lnTo>
                    <a:pt x="215" y="60"/>
                  </a:lnTo>
                  <a:lnTo>
                    <a:pt x="211" y="54"/>
                  </a:lnTo>
                  <a:lnTo>
                    <a:pt x="211" y="53"/>
                  </a:lnTo>
                  <a:lnTo>
                    <a:pt x="215" y="55"/>
                  </a:lnTo>
                  <a:lnTo>
                    <a:pt x="220" y="56"/>
                  </a:lnTo>
                  <a:lnTo>
                    <a:pt x="221" y="59"/>
                  </a:lnTo>
                  <a:lnTo>
                    <a:pt x="227" y="60"/>
                  </a:lnTo>
                  <a:lnTo>
                    <a:pt x="225" y="56"/>
                  </a:lnTo>
                  <a:lnTo>
                    <a:pt x="225" y="51"/>
                  </a:lnTo>
                  <a:lnTo>
                    <a:pt x="225" y="48"/>
                  </a:lnTo>
                  <a:lnTo>
                    <a:pt x="221" y="49"/>
                  </a:lnTo>
                  <a:lnTo>
                    <a:pt x="215" y="45"/>
                  </a:lnTo>
                  <a:lnTo>
                    <a:pt x="212" y="41"/>
                  </a:lnTo>
                  <a:lnTo>
                    <a:pt x="211" y="41"/>
                  </a:lnTo>
                  <a:lnTo>
                    <a:pt x="210" y="43"/>
                  </a:lnTo>
                  <a:lnTo>
                    <a:pt x="207" y="43"/>
                  </a:lnTo>
                  <a:lnTo>
                    <a:pt x="203" y="39"/>
                  </a:lnTo>
                  <a:lnTo>
                    <a:pt x="199" y="37"/>
                  </a:lnTo>
                  <a:lnTo>
                    <a:pt x="195" y="36"/>
                  </a:lnTo>
                  <a:lnTo>
                    <a:pt x="193" y="37"/>
                  </a:lnTo>
                  <a:lnTo>
                    <a:pt x="190" y="38"/>
                  </a:lnTo>
                  <a:lnTo>
                    <a:pt x="188" y="36"/>
                  </a:lnTo>
                  <a:lnTo>
                    <a:pt x="188" y="25"/>
                  </a:lnTo>
                  <a:lnTo>
                    <a:pt x="191" y="24"/>
                  </a:lnTo>
                  <a:lnTo>
                    <a:pt x="193" y="21"/>
                  </a:lnTo>
                  <a:lnTo>
                    <a:pt x="192" y="17"/>
                  </a:lnTo>
                  <a:lnTo>
                    <a:pt x="188" y="14"/>
                  </a:lnTo>
                  <a:lnTo>
                    <a:pt x="183" y="10"/>
                  </a:lnTo>
                  <a:lnTo>
                    <a:pt x="173" y="4"/>
                  </a:lnTo>
                  <a:lnTo>
                    <a:pt x="171" y="5"/>
                  </a:lnTo>
                  <a:lnTo>
                    <a:pt x="168" y="8"/>
                  </a:lnTo>
                  <a:lnTo>
                    <a:pt x="166" y="8"/>
                  </a:lnTo>
                  <a:lnTo>
                    <a:pt x="160" y="5"/>
                  </a:lnTo>
                  <a:lnTo>
                    <a:pt x="151" y="0"/>
                  </a:lnTo>
                  <a:lnTo>
                    <a:pt x="151" y="8"/>
                  </a:lnTo>
                  <a:lnTo>
                    <a:pt x="149" y="15"/>
                  </a:lnTo>
                  <a:lnTo>
                    <a:pt x="147" y="18"/>
                  </a:lnTo>
                  <a:lnTo>
                    <a:pt x="144" y="21"/>
                  </a:lnTo>
                  <a:lnTo>
                    <a:pt x="139" y="30"/>
                  </a:lnTo>
                  <a:lnTo>
                    <a:pt x="138" y="28"/>
                  </a:lnTo>
                  <a:lnTo>
                    <a:pt x="135" y="28"/>
                  </a:lnTo>
                  <a:lnTo>
                    <a:pt x="134" y="28"/>
                  </a:lnTo>
                  <a:lnTo>
                    <a:pt x="133" y="32"/>
                  </a:lnTo>
                  <a:lnTo>
                    <a:pt x="131" y="36"/>
                  </a:lnTo>
                  <a:lnTo>
                    <a:pt x="128" y="44"/>
                  </a:lnTo>
                  <a:lnTo>
                    <a:pt x="127" y="46"/>
                  </a:lnTo>
                  <a:lnTo>
                    <a:pt x="125" y="45"/>
                  </a:lnTo>
                  <a:lnTo>
                    <a:pt x="120" y="43"/>
                  </a:lnTo>
                  <a:lnTo>
                    <a:pt x="116" y="41"/>
                  </a:lnTo>
                  <a:lnTo>
                    <a:pt x="115" y="48"/>
                  </a:lnTo>
                  <a:lnTo>
                    <a:pt x="112" y="60"/>
                  </a:lnTo>
                  <a:lnTo>
                    <a:pt x="109" y="68"/>
                  </a:lnTo>
                  <a:lnTo>
                    <a:pt x="104" y="73"/>
                  </a:lnTo>
                  <a:lnTo>
                    <a:pt x="103" y="78"/>
                  </a:lnTo>
                  <a:lnTo>
                    <a:pt x="104" y="86"/>
                  </a:lnTo>
                  <a:lnTo>
                    <a:pt x="100" y="89"/>
                  </a:lnTo>
                  <a:lnTo>
                    <a:pt x="89" y="95"/>
                  </a:lnTo>
                  <a:lnTo>
                    <a:pt x="82" y="101"/>
                  </a:lnTo>
                  <a:lnTo>
                    <a:pt x="73" y="103"/>
                  </a:lnTo>
                  <a:lnTo>
                    <a:pt x="69" y="100"/>
                  </a:lnTo>
                  <a:lnTo>
                    <a:pt x="63" y="107"/>
                  </a:lnTo>
                  <a:lnTo>
                    <a:pt x="61" y="107"/>
                  </a:lnTo>
                  <a:lnTo>
                    <a:pt x="56" y="105"/>
                  </a:lnTo>
                  <a:lnTo>
                    <a:pt x="50" y="100"/>
                  </a:lnTo>
                  <a:lnTo>
                    <a:pt x="49" y="97"/>
                  </a:lnTo>
                  <a:lnTo>
                    <a:pt x="46" y="97"/>
                  </a:lnTo>
                  <a:lnTo>
                    <a:pt x="45" y="99"/>
                  </a:lnTo>
                  <a:lnTo>
                    <a:pt x="43" y="103"/>
                  </a:lnTo>
                  <a:lnTo>
                    <a:pt x="39" y="109"/>
                  </a:lnTo>
                  <a:lnTo>
                    <a:pt x="28" y="113"/>
                  </a:lnTo>
                  <a:lnTo>
                    <a:pt x="25" y="118"/>
                  </a:lnTo>
                  <a:lnTo>
                    <a:pt x="22" y="127"/>
                  </a:lnTo>
                  <a:lnTo>
                    <a:pt x="18" y="128"/>
                  </a:lnTo>
                  <a:lnTo>
                    <a:pt x="15" y="130"/>
                  </a:lnTo>
                  <a:lnTo>
                    <a:pt x="10" y="133"/>
                  </a:lnTo>
                  <a:lnTo>
                    <a:pt x="6" y="136"/>
                  </a:lnTo>
                  <a:lnTo>
                    <a:pt x="0" y="139"/>
                  </a:lnTo>
                  <a:lnTo>
                    <a:pt x="64" y="133"/>
                  </a:lnTo>
                  <a:lnTo>
                    <a:pt x="116" y="127"/>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65" name="Google Shape;1465;p70"/>
            <p:cNvSpPr/>
            <p:nvPr/>
          </p:nvSpPr>
          <p:spPr>
            <a:xfrm>
              <a:off x="7406291" y="2750011"/>
              <a:ext cx="269831" cy="209119"/>
            </a:xfrm>
            <a:custGeom>
              <a:rect b="b" l="l" r="r" t="t"/>
              <a:pathLst>
                <a:path extrusionOk="0" h="147" w="189">
                  <a:moveTo>
                    <a:pt x="98" y="14"/>
                  </a:moveTo>
                  <a:cubicBezTo>
                    <a:pt x="94" y="4"/>
                    <a:pt x="94" y="4"/>
                    <a:pt x="94" y="4"/>
                  </a:cubicBezTo>
                  <a:cubicBezTo>
                    <a:pt x="88" y="1"/>
                    <a:pt x="88" y="1"/>
                    <a:pt x="88" y="1"/>
                  </a:cubicBezTo>
                  <a:cubicBezTo>
                    <a:pt x="79" y="0"/>
                    <a:pt x="79" y="0"/>
                    <a:pt x="79" y="0"/>
                  </a:cubicBezTo>
                  <a:cubicBezTo>
                    <a:pt x="72" y="1"/>
                    <a:pt x="72" y="1"/>
                    <a:pt x="72" y="1"/>
                  </a:cubicBezTo>
                  <a:cubicBezTo>
                    <a:pt x="67" y="4"/>
                    <a:pt x="67" y="4"/>
                    <a:pt x="67" y="4"/>
                  </a:cubicBezTo>
                  <a:cubicBezTo>
                    <a:pt x="64" y="5"/>
                    <a:pt x="64" y="5"/>
                    <a:pt x="64" y="5"/>
                  </a:cubicBezTo>
                  <a:cubicBezTo>
                    <a:pt x="58" y="6"/>
                    <a:pt x="58" y="6"/>
                    <a:pt x="58" y="6"/>
                  </a:cubicBezTo>
                  <a:cubicBezTo>
                    <a:pt x="46" y="4"/>
                    <a:pt x="46" y="4"/>
                    <a:pt x="46" y="4"/>
                  </a:cubicBezTo>
                  <a:cubicBezTo>
                    <a:pt x="39" y="4"/>
                    <a:pt x="39" y="4"/>
                    <a:pt x="39" y="4"/>
                  </a:cubicBezTo>
                  <a:cubicBezTo>
                    <a:pt x="31" y="5"/>
                    <a:pt x="31" y="5"/>
                    <a:pt x="31" y="5"/>
                  </a:cubicBezTo>
                  <a:cubicBezTo>
                    <a:pt x="26" y="7"/>
                    <a:pt x="26" y="7"/>
                    <a:pt x="26" y="7"/>
                  </a:cubicBezTo>
                  <a:cubicBezTo>
                    <a:pt x="12" y="18"/>
                    <a:pt x="12" y="18"/>
                    <a:pt x="12" y="18"/>
                  </a:cubicBezTo>
                  <a:cubicBezTo>
                    <a:pt x="12" y="18"/>
                    <a:pt x="12" y="18"/>
                    <a:pt x="12" y="18"/>
                  </a:cubicBezTo>
                  <a:cubicBezTo>
                    <a:pt x="11" y="20"/>
                    <a:pt x="11" y="20"/>
                    <a:pt x="11" y="20"/>
                  </a:cubicBezTo>
                  <a:cubicBezTo>
                    <a:pt x="11" y="22"/>
                    <a:pt x="11" y="22"/>
                    <a:pt x="11" y="22"/>
                  </a:cubicBezTo>
                  <a:cubicBezTo>
                    <a:pt x="9" y="23"/>
                    <a:pt x="9" y="23"/>
                    <a:pt x="9" y="23"/>
                  </a:cubicBezTo>
                  <a:cubicBezTo>
                    <a:pt x="5" y="26"/>
                    <a:pt x="5" y="26"/>
                    <a:pt x="5" y="26"/>
                  </a:cubicBezTo>
                  <a:cubicBezTo>
                    <a:pt x="0" y="29"/>
                    <a:pt x="0" y="29"/>
                    <a:pt x="0" y="29"/>
                  </a:cubicBezTo>
                  <a:cubicBezTo>
                    <a:pt x="0" y="32"/>
                    <a:pt x="0" y="32"/>
                    <a:pt x="0" y="32"/>
                  </a:cubicBezTo>
                  <a:cubicBezTo>
                    <a:pt x="2" y="34"/>
                    <a:pt x="2" y="34"/>
                    <a:pt x="2" y="34"/>
                  </a:cubicBezTo>
                  <a:cubicBezTo>
                    <a:pt x="4" y="37"/>
                    <a:pt x="4" y="37"/>
                    <a:pt x="4" y="37"/>
                  </a:cubicBezTo>
                  <a:cubicBezTo>
                    <a:pt x="16" y="42"/>
                    <a:pt x="16" y="42"/>
                    <a:pt x="16" y="42"/>
                  </a:cubicBezTo>
                  <a:cubicBezTo>
                    <a:pt x="19" y="45"/>
                    <a:pt x="19" y="45"/>
                    <a:pt x="19" y="45"/>
                  </a:cubicBezTo>
                  <a:cubicBezTo>
                    <a:pt x="22" y="49"/>
                    <a:pt x="22" y="49"/>
                    <a:pt x="22" y="49"/>
                  </a:cubicBezTo>
                  <a:cubicBezTo>
                    <a:pt x="24" y="53"/>
                    <a:pt x="24" y="53"/>
                    <a:pt x="24" y="53"/>
                  </a:cubicBezTo>
                  <a:cubicBezTo>
                    <a:pt x="29" y="58"/>
                    <a:pt x="29" y="58"/>
                    <a:pt x="29" y="58"/>
                  </a:cubicBezTo>
                  <a:cubicBezTo>
                    <a:pt x="34" y="64"/>
                    <a:pt x="34" y="64"/>
                    <a:pt x="34" y="64"/>
                  </a:cubicBezTo>
                  <a:cubicBezTo>
                    <a:pt x="50" y="77"/>
                    <a:pt x="50" y="77"/>
                    <a:pt x="50" y="77"/>
                  </a:cubicBezTo>
                  <a:cubicBezTo>
                    <a:pt x="55" y="81"/>
                    <a:pt x="55" y="81"/>
                    <a:pt x="55" y="81"/>
                  </a:cubicBezTo>
                  <a:cubicBezTo>
                    <a:pt x="61" y="89"/>
                    <a:pt x="61" y="89"/>
                    <a:pt x="61" y="89"/>
                  </a:cubicBezTo>
                  <a:cubicBezTo>
                    <a:pt x="66" y="96"/>
                    <a:pt x="66" y="96"/>
                    <a:pt x="66" y="96"/>
                  </a:cubicBezTo>
                  <a:cubicBezTo>
                    <a:pt x="73" y="99"/>
                    <a:pt x="73" y="99"/>
                    <a:pt x="73" y="99"/>
                  </a:cubicBezTo>
                  <a:cubicBezTo>
                    <a:pt x="76" y="102"/>
                    <a:pt x="76" y="102"/>
                    <a:pt x="76" y="102"/>
                  </a:cubicBezTo>
                  <a:cubicBezTo>
                    <a:pt x="79" y="105"/>
                    <a:pt x="79" y="105"/>
                    <a:pt x="79" y="105"/>
                  </a:cubicBezTo>
                  <a:cubicBezTo>
                    <a:pt x="82" y="107"/>
                    <a:pt x="82" y="107"/>
                    <a:pt x="82" y="107"/>
                  </a:cubicBezTo>
                  <a:cubicBezTo>
                    <a:pt x="84" y="109"/>
                    <a:pt x="84" y="109"/>
                    <a:pt x="84" y="109"/>
                  </a:cubicBezTo>
                  <a:cubicBezTo>
                    <a:pt x="87" y="114"/>
                    <a:pt x="87" y="114"/>
                    <a:pt x="87" y="114"/>
                  </a:cubicBezTo>
                  <a:cubicBezTo>
                    <a:pt x="89" y="117"/>
                    <a:pt x="89" y="117"/>
                    <a:pt x="89" y="117"/>
                  </a:cubicBezTo>
                  <a:cubicBezTo>
                    <a:pt x="89" y="119"/>
                    <a:pt x="89" y="119"/>
                    <a:pt x="89" y="119"/>
                  </a:cubicBezTo>
                  <a:cubicBezTo>
                    <a:pt x="90" y="122"/>
                    <a:pt x="90" y="122"/>
                    <a:pt x="90" y="122"/>
                  </a:cubicBezTo>
                  <a:cubicBezTo>
                    <a:pt x="91" y="124"/>
                    <a:pt x="91" y="124"/>
                    <a:pt x="91" y="124"/>
                  </a:cubicBezTo>
                  <a:cubicBezTo>
                    <a:pt x="92" y="124"/>
                    <a:pt x="92" y="124"/>
                    <a:pt x="92" y="124"/>
                  </a:cubicBezTo>
                  <a:cubicBezTo>
                    <a:pt x="95" y="125"/>
                    <a:pt x="95" y="125"/>
                    <a:pt x="95" y="125"/>
                  </a:cubicBezTo>
                  <a:cubicBezTo>
                    <a:pt x="98" y="127"/>
                    <a:pt x="98" y="127"/>
                    <a:pt x="98" y="127"/>
                  </a:cubicBezTo>
                  <a:cubicBezTo>
                    <a:pt x="98" y="128"/>
                    <a:pt x="98" y="128"/>
                    <a:pt x="98" y="128"/>
                  </a:cubicBezTo>
                  <a:cubicBezTo>
                    <a:pt x="98" y="130"/>
                    <a:pt x="98" y="130"/>
                    <a:pt x="98" y="130"/>
                  </a:cubicBezTo>
                  <a:cubicBezTo>
                    <a:pt x="99" y="133"/>
                    <a:pt x="99" y="133"/>
                    <a:pt x="99" y="133"/>
                  </a:cubicBezTo>
                  <a:cubicBezTo>
                    <a:pt x="103" y="137"/>
                    <a:pt x="103" y="137"/>
                    <a:pt x="103" y="137"/>
                  </a:cubicBezTo>
                  <a:cubicBezTo>
                    <a:pt x="103" y="138"/>
                    <a:pt x="103" y="138"/>
                    <a:pt x="103" y="138"/>
                  </a:cubicBezTo>
                  <a:cubicBezTo>
                    <a:pt x="103" y="142"/>
                    <a:pt x="103" y="142"/>
                    <a:pt x="103" y="142"/>
                  </a:cubicBezTo>
                  <a:cubicBezTo>
                    <a:pt x="104" y="145"/>
                    <a:pt x="104" y="145"/>
                    <a:pt x="104" y="145"/>
                  </a:cubicBezTo>
                  <a:cubicBezTo>
                    <a:pt x="106" y="146"/>
                    <a:pt x="106" y="146"/>
                    <a:pt x="106" y="146"/>
                  </a:cubicBezTo>
                  <a:cubicBezTo>
                    <a:pt x="108" y="147"/>
                    <a:pt x="108" y="147"/>
                    <a:pt x="108" y="147"/>
                  </a:cubicBezTo>
                  <a:cubicBezTo>
                    <a:pt x="108" y="141"/>
                    <a:pt x="108" y="141"/>
                    <a:pt x="108" y="141"/>
                  </a:cubicBezTo>
                  <a:cubicBezTo>
                    <a:pt x="110" y="140"/>
                    <a:pt x="110" y="140"/>
                    <a:pt x="110" y="140"/>
                  </a:cubicBezTo>
                  <a:cubicBezTo>
                    <a:pt x="115" y="140"/>
                    <a:pt x="115" y="140"/>
                    <a:pt x="115" y="140"/>
                  </a:cubicBezTo>
                  <a:cubicBezTo>
                    <a:pt x="116" y="140"/>
                    <a:pt x="116" y="140"/>
                    <a:pt x="116" y="140"/>
                  </a:cubicBezTo>
                  <a:cubicBezTo>
                    <a:pt x="116" y="140"/>
                    <a:pt x="118" y="139"/>
                    <a:pt x="118" y="139"/>
                  </a:cubicBezTo>
                  <a:cubicBezTo>
                    <a:pt x="118" y="138"/>
                    <a:pt x="117" y="137"/>
                    <a:pt x="117" y="137"/>
                  </a:cubicBezTo>
                  <a:cubicBezTo>
                    <a:pt x="116" y="137"/>
                    <a:pt x="116" y="137"/>
                    <a:pt x="116" y="137"/>
                  </a:cubicBezTo>
                  <a:cubicBezTo>
                    <a:pt x="116" y="137"/>
                    <a:pt x="112" y="136"/>
                    <a:pt x="112" y="136"/>
                  </a:cubicBezTo>
                  <a:cubicBezTo>
                    <a:pt x="111" y="136"/>
                    <a:pt x="110" y="134"/>
                    <a:pt x="110" y="134"/>
                  </a:cubicBezTo>
                  <a:cubicBezTo>
                    <a:pt x="110" y="133"/>
                    <a:pt x="110" y="133"/>
                    <a:pt x="110" y="133"/>
                  </a:cubicBezTo>
                  <a:cubicBezTo>
                    <a:pt x="111" y="129"/>
                    <a:pt x="111" y="129"/>
                    <a:pt x="111" y="129"/>
                  </a:cubicBezTo>
                  <a:cubicBezTo>
                    <a:pt x="115" y="132"/>
                    <a:pt x="115" y="132"/>
                    <a:pt x="115" y="132"/>
                  </a:cubicBezTo>
                  <a:cubicBezTo>
                    <a:pt x="116" y="133"/>
                    <a:pt x="116" y="133"/>
                    <a:pt x="116" y="133"/>
                  </a:cubicBezTo>
                  <a:cubicBezTo>
                    <a:pt x="119" y="135"/>
                    <a:pt x="119" y="135"/>
                    <a:pt x="119" y="135"/>
                  </a:cubicBezTo>
                  <a:cubicBezTo>
                    <a:pt x="123" y="134"/>
                    <a:pt x="123" y="134"/>
                    <a:pt x="123" y="134"/>
                  </a:cubicBezTo>
                  <a:cubicBezTo>
                    <a:pt x="124" y="128"/>
                    <a:pt x="124" y="128"/>
                    <a:pt x="124" y="128"/>
                  </a:cubicBezTo>
                  <a:cubicBezTo>
                    <a:pt x="124" y="127"/>
                    <a:pt x="124" y="127"/>
                    <a:pt x="124" y="127"/>
                  </a:cubicBezTo>
                  <a:cubicBezTo>
                    <a:pt x="123" y="123"/>
                    <a:pt x="123" y="123"/>
                    <a:pt x="123" y="123"/>
                  </a:cubicBezTo>
                  <a:cubicBezTo>
                    <a:pt x="126" y="123"/>
                    <a:pt x="126" y="123"/>
                    <a:pt x="126" y="123"/>
                  </a:cubicBezTo>
                  <a:cubicBezTo>
                    <a:pt x="130" y="123"/>
                    <a:pt x="130" y="123"/>
                    <a:pt x="130" y="123"/>
                  </a:cubicBezTo>
                  <a:cubicBezTo>
                    <a:pt x="135" y="120"/>
                    <a:pt x="135" y="120"/>
                    <a:pt x="135" y="120"/>
                  </a:cubicBezTo>
                  <a:cubicBezTo>
                    <a:pt x="135" y="119"/>
                    <a:pt x="135" y="119"/>
                    <a:pt x="135" y="119"/>
                  </a:cubicBezTo>
                  <a:cubicBezTo>
                    <a:pt x="133" y="118"/>
                    <a:pt x="133" y="118"/>
                    <a:pt x="133" y="118"/>
                  </a:cubicBezTo>
                  <a:cubicBezTo>
                    <a:pt x="131" y="118"/>
                    <a:pt x="131" y="118"/>
                    <a:pt x="131" y="118"/>
                  </a:cubicBezTo>
                  <a:cubicBezTo>
                    <a:pt x="129" y="117"/>
                    <a:pt x="129" y="117"/>
                    <a:pt x="129" y="117"/>
                  </a:cubicBezTo>
                  <a:cubicBezTo>
                    <a:pt x="129" y="115"/>
                    <a:pt x="129" y="115"/>
                    <a:pt x="129" y="115"/>
                  </a:cubicBezTo>
                  <a:cubicBezTo>
                    <a:pt x="132" y="114"/>
                    <a:pt x="132" y="114"/>
                    <a:pt x="132" y="114"/>
                  </a:cubicBezTo>
                  <a:cubicBezTo>
                    <a:pt x="133" y="115"/>
                    <a:pt x="133" y="115"/>
                    <a:pt x="133" y="115"/>
                  </a:cubicBezTo>
                  <a:cubicBezTo>
                    <a:pt x="136" y="117"/>
                    <a:pt x="136" y="117"/>
                    <a:pt x="136" y="117"/>
                  </a:cubicBezTo>
                  <a:cubicBezTo>
                    <a:pt x="138" y="117"/>
                    <a:pt x="138" y="117"/>
                    <a:pt x="138" y="117"/>
                  </a:cubicBezTo>
                  <a:cubicBezTo>
                    <a:pt x="142" y="114"/>
                    <a:pt x="142" y="114"/>
                    <a:pt x="142" y="114"/>
                  </a:cubicBezTo>
                  <a:cubicBezTo>
                    <a:pt x="145" y="110"/>
                    <a:pt x="145" y="110"/>
                    <a:pt x="145" y="110"/>
                  </a:cubicBezTo>
                  <a:cubicBezTo>
                    <a:pt x="144" y="107"/>
                    <a:pt x="144" y="107"/>
                    <a:pt x="144" y="107"/>
                  </a:cubicBezTo>
                  <a:cubicBezTo>
                    <a:pt x="141" y="105"/>
                    <a:pt x="141" y="105"/>
                    <a:pt x="141" y="105"/>
                  </a:cubicBezTo>
                  <a:cubicBezTo>
                    <a:pt x="141" y="104"/>
                    <a:pt x="141" y="104"/>
                    <a:pt x="141" y="104"/>
                  </a:cubicBezTo>
                  <a:cubicBezTo>
                    <a:pt x="143" y="103"/>
                    <a:pt x="143" y="103"/>
                    <a:pt x="143" y="103"/>
                  </a:cubicBezTo>
                  <a:cubicBezTo>
                    <a:pt x="147" y="105"/>
                    <a:pt x="147" y="105"/>
                    <a:pt x="147" y="105"/>
                  </a:cubicBezTo>
                  <a:cubicBezTo>
                    <a:pt x="149" y="103"/>
                    <a:pt x="149" y="103"/>
                    <a:pt x="149" y="103"/>
                  </a:cubicBezTo>
                  <a:cubicBezTo>
                    <a:pt x="151" y="100"/>
                    <a:pt x="151" y="100"/>
                    <a:pt x="151" y="100"/>
                  </a:cubicBezTo>
                  <a:cubicBezTo>
                    <a:pt x="155" y="93"/>
                    <a:pt x="155" y="93"/>
                    <a:pt x="155" y="93"/>
                  </a:cubicBezTo>
                  <a:cubicBezTo>
                    <a:pt x="159" y="90"/>
                    <a:pt x="159" y="90"/>
                    <a:pt x="159" y="90"/>
                  </a:cubicBezTo>
                  <a:cubicBezTo>
                    <a:pt x="164" y="89"/>
                    <a:pt x="164" y="89"/>
                    <a:pt x="164" y="89"/>
                  </a:cubicBezTo>
                  <a:cubicBezTo>
                    <a:pt x="167" y="84"/>
                    <a:pt x="167" y="84"/>
                    <a:pt x="167" y="84"/>
                  </a:cubicBezTo>
                  <a:cubicBezTo>
                    <a:pt x="169" y="81"/>
                    <a:pt x="169" y="81"/>
                    <a:pt x="169" y="81"/>
                  </a:cubicBezTo>
                  <a:cubicBezTo>
                    <a:pt x="167" y="79"/>
                    <a:pt x="167" y="79"/>
                    <a:pt x="167" y="79"/>
                  </a:cubicBezTo>
                  <a:cubicBezTo>
                    <a:pt x="165" y="75"/>
                    <a:pt x="165" y="75"/>
                    <a:pt x="165" y="75"/>
                  </a:cubicBezTo>
                  <a:cubicBezTo>
                    <a:pt x="167" y="75"/>
                    <a:pt x="167" y="75"/>
                    <a:pt x="167" y="75"/>
                  </a:cubicBezTo>
                  <a:cubicBezTo>
                    <a:pt x="169" y="75"/>
                    <a:pt x="169" y="75"/>
                    <a:pt x="169" y="75"/>
                  </a:cubicBezTo>
                  <a:cubicBezTo>
                    <a:pt x="169" y="72"/>
                    <a:pt x="169" y="72"/>
                    <a:pt x="169" y="72"/>
                  </a:cubicBezTo>
                  <a:cubicBezTo>
                    <a:pt x="170" y="70"/>
                    <a:pt x="170" y="70"/>
                    <a:pt x="170" y="70"/>
                  </a:cubicBezTo>
                  <a:cubicBezTo>
                    <a:pt x="173" y="66"/>
                    <a:pt x="173" y="66"/>
                    <a:pt x="173" y="66"/>
                  </a:cubicBezTo>
                  <a:cubicBezTo>
                    <a:pt x="175" y="60"/>
                    <a:pt x="175" y="60"/>
                    <a:pt x="175" y="60"/>
                  </a:cubicBezTo>
                  <a:cubicBezTo>
                    <a:pt x="177" y="56"/>
                    <a:pt x="177" y="56"/>
                    <a:pt x="177" y="56"/>
                  </a:cubicBezTo>
                  <a:cubicBezTo>
                    <a:pt x="178" y="54"/>
                    <a:pt x="178" y="54"/>
                    <a:pt x="178" y="54"/>
                  </a:cubicBezTo>
                  <a:cubicBezTo>
                    <a:pt x="180" y="52"/>
                    <a:pt x="180" y="52"/>
                    <a:pt x="180" y="52"/>
                  </a:cubicBezTo>
                  <a:cubicBezTo>
                    <a:pt x="187" y="46"/>
                    <a:pt x="187" y="46"/>
                    <a:pt x="187" y="46"/>
                  </a:cubicBezTo>
                  <a:cubicBezTo>
                    <a:pt x="189" y="44"/>
                    <a:pt x="189" y="44"/>
                    <a:pt x="189" y="44"/>
                  </a:cubicBezTo>
                  <a:cubicBezTo>
                    <a:pt x="138" y="6"/>
                    <a:pt x="138" y="6"/>
                    <a:pt x="138" y="6"/>
                  </a:cubicBezTo>
                  <a:lnTo>
                    <a:pt x="98" y="14"/>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66" name="Google Shape;1466;p70"/>
            <p:cNvSpPr/>
            <p:nvPr/>
          </p:nvSpPr>
          <p:spPr>
            <a:xfrm>
              <a:off x="7128028" y="2788799"/>
              <a:ext cx="212492" cy="340661"/>
            </a:xfrm>
            <a:custGeom>
              <a:rect b="b" l="l" r="r" t="t"/>
              <a:pathLst>
                <a:path extrusionOk="0" h="202" w="126">
                  <a:moveTo>
                    <a:pt x="40" y="188"/>
                  </a:moveTo>
                  <a:lnTo>
                    <a:pt x="39" y="183"/>
                  </a:lnTo>
                  <a:lnTo>
                    <a:pt x="35" y="178"/>
                  </a:lnTo>
                  <a:lnTo>
                    <a:pt x="33" y="176"/>
                  </a:lnTo>
                  <a:lnTo>
                    <a:pt x="33" y="173"/>
                  </a:lnTo>
                  <a:lnTo>
                    <a:pt x="36" y="172"/>
                  </a:lnTo>
                  <a:lnTo>
                    <a:pt x="43" y="170"/>
                  </a:lnTo>
                  <a:lnTo>
                    <a:pt x="51" y="168"/>
                  </a:lnTo>
                  <a:lnTo>
                    <a:pt x="126" y="162"/>
                  </a:lnTo>
                  <a:lnTo>
                    <a:pt x="125" y="161"/>
                  </a:lnTo>
                  <a:lnTo>
                    <a:pt x="121" y="156"/>
                  </a:lnTo>
                  <a:lnTo>
                    <a:pt x="120" y="153"/>
                  </a:lnTo>
                  <a:lnTo>
                    <a:pt x="118" y="150"/>
                  </a:lnTo>
                  <a:lnTo>
                    <a:pt x="119" y="148"/>
                  </a:lnTo>
                  <a:lnTo>
                    <a:pt x="121" y="146"/>
                  </a:lnTo>
                  <a:lnTo>
                    <a:pt x="120" y="141"/>
                  </a:lnTo>
                  <a:lnTo>
                    <a:pt x="118" y="138"/>
                  </a:lnTo>
                  <a:lnTo>
                    <a:pt x="116" y="130"/>
                  </a:lnTo>
                  <a:lnTo>
                    <a:pt x="116" y="125"/>
                  </a:lnTo>
                  <a:lnTo>
                    <a:pt x="119" y="123"/>
                  </a:lnTo>
                  <a:lnTo>
                    <a:pt x="120" y="119"/>
                  </a:lnTo>
                  <a:lnTo>
                    <a:pt x="116" y="117"/>
                  </a:lnTo>
                  <a:lnTo>
                    <a:pt x="121" y="114"/>
                  </a:lnTo>
                  <a:lnTo>
                    <a:pt x="122" y="110"/>
                  </a:lnTo>
                  <a:lnTo>
                    <a:pt x="120" y="108"/>
                  </a:lnTo>
                  <a:lnTo>
                    <a:pt x="119" y="104"/>
                  </a:lnTo>
                  <a:lnTo>
                    <a:pt x="119" y="100"/>
                  </a:lnTo>
                  <a:lnTo>
                    <a:pt x="115" y="95"/>
                  </a:lnTo>
                  <a:lnTo>
                    <a:pt x="108" y="83"/>
                  </a:lnTo>
                  <a:lnTo>
                    <a:pt x="106" y="75"/>
                  </a:lnTo>
                  <a:lnTo>
                    <a:pt x="96" y="41"/>
                  </a:lnTo>
                  <a:lnTo>
                    <a:pt x="89" y="12"/>
                  </a:lnTo>
                  <a:lnTo>
                    <a:pt x="87" y="0"/>
                  </a:lnTo>
                  <a:lnTo>
                    <a:pt x="94" y="0"/>
                  </a:lnTo>
                  <a:lnTo>
                    <a:pt x="94" y="0"/>
                  </a:lnTo>
                  <a:lnTo>
                    <a:pt x="1" y="7"/>
                  </a:lnTo>
                  <a:lnTo>
                    <a:pt x="1" y="14"/>
                  </a:lnTo>
                  <a:lnTo>
                    <a:pt x="0" y="106"/>
                  </a:lnTo>
                  <a:lnTo>
                    <a:pt x="0" y="155"/>
                  </a:lnTo>
                  <a:lnTo>
                    <a:pt x="6" y="196"/>
                  </a:lnTo>
                  <a:lnTo>
                    <a:pt x="8" y="196"/>
                  </a:lnTo>
                  <a:lnTo>
                    <a:pt x="11" y="197"/>
                  </a:lnTo>
                  <a:lnTo>
                    <a:pt x="15" y="198"/>
                  </a:lnTo>
                  <a:lnTo>
                    <a:pt x="16" y="195"/>
                  </a:lnTo>
                  <a:lnTo>
                    <a:pt x="15" y="191"/>
                  </a:lnTo>
                  <a:lnTo>
                    <a:pt x="16" y="187"/>
                  </a:lnTo>
                  <a:lnTo>
                    <a:pt x="18" y="185"/>
                  </a:lnTo>
                  <a:lnTo>
                    <a:pt x="21" y="184"/>
                  </a:lnTo>
                  <a:lnTo>
                    <a:pt x="22" y="186"/>
                  </a:lnTo>
                  <a:lnTo>
                    <a:pt x="22" y="189"/>
                  </a:lnTo>
                  <a:lnTo>
                    <a:pt x="21" y="191"/>
                  </a:lnTo>
                  <a:lnTo>
                    <a:pt x="22" y="193"/>
                  </a:lnTo>
                  <a:lnTo>
                    <a:pt x="23" y="194"/>
                  </a:lnTo>
                  <a:lnTo>
                    <a:pt x="25" y="195"/>
                  </a:lnTo>
                  <a:lnTo>
                    <a:pt x="27" y="197"/>
                  </a:lnTo>
                  <a:lnTo>
                    <a:pt x="27" y="199"/>
                  </a:lnTo>
                  <a:lnTo>
                    <a:pt x="27" y="200"/>
                  </a:lnTo>
                  <a:lnTo>
                    <a:pt x="25" y="202"/>
                  </a:lnTo>
                  <a:lnTo>
                    <a:pt x="27" y="201"/>
                  </a:lnTo>
                  <a:lnTo>
                    <a:pt x="31" y="200"/>
                  </a:lnTo>
                  <a:lnTo>
                    <a:pt x="36" y="199"/>
                  </a:lnTo>
                  <a:lnTo>
                    <a:pt x="38" y="197"/>
                  </a:lnTo>
                  <a:lnTo>
                    <a:pt x="39" y="197"/>
                  </a:lnTo>
                  <a:lnTo>
                    <a:pt x="43" y="196"/>
                  </a:lnTo>
                  <a:lnTo>
                    <a:pt x="44" y="195"/>
                  </a:lnTo>
                  <a:lnTo>
                    <a:pt x="44" y="195"/>
                  </a:lnTo>
                  <a:lnTo>
                    <a:pt x="40" y="188"/>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67" name="Google Shape;1467;p70"/>
            <p:cNvSpPr/>
            <p:nvPr/>
          </p:nvSpPr>
          <p:spPr>
            <a:xfrm>
              <a:off x="6942519" y="2800604"/>
              <a:ext cx="195628" cy="342348"/>
            </a:xfrm>
            <a:custGeom>
              <a:rect b="b" l="l" r="r" t="t"/>
              <a:pathLst>
                <a:path extrusionOk="0" h="203" w="116">
                  <a:moveTo>
                    <a:pt x="110" y="148"/>
                  </a:moveTo>
                  <a:lnTo>
                    <a:pt x="110" y="99"/>
                  </a:lnTo>
                  <a:lnTo>
                    <a:pt x="111" y="7"/>
                  </a:lnTo>
                  <a:lnTo>
                    <a:pt x="111" y="0"/>
                  </a:lnTo>
                  <a:lnTo>
                    <a:pt x="41" y="5"/>
                  </a:lnTo>
                  <a:lnTo>
                    <a:pt x="41" y="5"/>
                  </a:lnTo>
                  <a:lnTo>
                    <a:pt x="42" y="8"/>
                  </a:lnTo>
                  <a:lnTo>
                    <a:pt x="38" y="10"/>
                  </a:lnTo>
                  <a:lnTo>
                    <a:pt x="36" y="12"/>
                  </a:lnTo>
                  <a:lnTo>
                    <a:pt x="35" y="15"/>
                  </a:lnTo>
                  <a:lnTo>
                    <a:pt x="33" y="17"/>
                  </a:lnTo>
                  <a:lnTo>
                    <a:pt x="32" y="17"/>
                  </a:lnTo>
                  <a:lnTo>
                    <a:pt x="30" y="22"/>
                  </a:lnTo>
                  <a:lnTo>
                    <a:pt x="30" y="26"/>
                  </a:lnTo>
                  <a:lnTo>
                    <a:pt x="27" y="31"/>
                  </a:lnTo>
                  <a:lnTo>
                    <a:pt x="22" y="37"/>
                  </a:lnTo>
                  <a:lnTo>
                    <a:pt x="19" y="40"/>
                  </a:lnTo>
                  <a:lnTo>
                    <a:pt x="18" y="44"/>
                  </a:lnTo>
                  <a:lnTo>
                    <a:pt x="20" y="45"/>
                  </a:lnTo>
                  <a:lnTo>
                    <a:pt x="18" y="48"/>
                  </a:lnTo>
                  <a:lnTo>
                    <a:pt x="16" y="52"/>
                  </a:lnTo>
                  <a:lnTo>
                    <a:pt x="17" y="54"/>
                  </a:lnTo>
                  <a:lnTo>
                    <a:pt x="16" y="54"/>
                  </a:lnTo>
                  <a:lnTo>
                    <a:pt x="13" y="58"/>
                  </a:lnTo>
                  <a:lnTo>
                    <a:pt x="11" y="61"/>
                  </a:lnTo>
                  <a:lnTo>
                    <a:pt x="12" y="62"/>
                  </a:lnTo>
                  <a:lnTo>
                    <a:pt x="11" y="64"/>
                  </a:lnTo>
                  <a:lnTo>
                    <a:pt x="11" y="66"/>
                  </a:lnTo>
                  <a:lnTo>
                    <a:pt x="12" y="67"/>
                  </a:lnTo>
                  <a:lnTo>
                    <a:pt x="14" y="70"/>
                  </a:lnTo>
                  <a:lnTo>
                    <a:pt x="14" y="72"/>
                  </a:lnTo>
                  <a:lnTo>
                    <a:pt x="14" y="78"/>
                  </a:lnTo>
                  <a:lnTo>
                    <a:pt x="15" y="81"/>
                  </a:lnTo>
                  <a:lnTo>
                    <a:pt x="14" y="84"/>
                  </a:lnTo>
                  <a:lnTo>
                    <a:pt x="12" y="89"/>
                  </a:lnTo>
                  <a:lnTo>
                    <a:pt x="11" y="89"/>
                  </a:lnTo>
                  <a:lnTo>
                    <a:pt x="14" y="91"/>
                  </a:lnTo>
                  <a:lnTo>
                    <a:pt x="15" y="94"/>
                  </a:lnTo>
                  <a:lnTo>
                    <a:pt x="15" y="96"/>
                  </a:lnTo>
                  <a:lnTo>
                    <a:pt x="11" y="98"/>
                  </a:lnTo>
                  <a:lnTo>
                    <a:pt x="14" y="100"/>
                  </a:lnTo>
                  <a:lnTo>
                    <a:pt x="15" y="102"/>
                  </a:lnTo>
                  <a:lnTo>
                    <a:pt x="15" y="103"/>
                  </a:lnTo>
                  <a:lnTo>
                    <a:pt x="16" y="108"/>
                  </a:lnTo>
                  <a:lnTo>
                    <a:pt x="16" y="110"/>
                  </a:lnTo>
                  <a:lnTo>
                    <a:pt x="19" y="112"/>
                  </a:lnTo>
                  <a:lnTo>
                    <a:pt x="20" y="115"/>
                  </a:lnTo>
                  <a:lnTo>
                    <a:pt x="19" y="123"/>
                  </a:lnTo>
                  <a:lnTo>
                    <a:pt x="16" y="126"/>
                  </a:lnTo>
                  <a:lnTo>
                    <a:pt x="15" y="126"/>
                  </a:lnTo>
                  <a:lnTo>
                    <a:pt x="15" y="130"/>
                  </a:lnTo>
                  <a:lnTo>
                    <a:pt x="14" y="132"/>
                  </a:lnTo>
                  <a:lnTo>
                    <a:pt x="10" y="138"/>
                  </a:lnTo>
                  <a:lnTo>
                    <a:pt x="8" y="140"/>
                  </a:lnTo>
                  <a:lnTo>
                    <a:pt x="7" y="147"/>
                  </a:lnTo>
                  <a:lnTo>
                    <a:pt x="6" y="149"/>
                  </a:lnTo>
                  <a:lnTo>
                    <a:pt x="5" y="150"/>
                  </a:lnTo>
                  <a:lnTo>
                    <a:pt x="4" y="153"/>
                  </a:lnTo>
                  <a:lnTo>
                    <a:pt x="4" y="155"/>
                  </a:lnTo>
                  <a:lnTo>
                    <a:pt x="4" y="160"/>
                  </a:lnTo>
                  <a:lnTo>
                    <a:pt x="1" y="162"/>
                  </a:lnTo>
                  <a:lnTo>
                    <a:pt x="0" y="164"/>
                  </a:lnTo>
                  <a:lnTo>
                    <a:pt x="0" y="167"/>
                  </a:lnTo>
                  <a:lnTo>
                    <a:pt x="1" y="171"/>
                  </a:lnTo>
                  <a:lnTo>
                    <a:pt x="66" y="168"/>
                  </a:lnTo>
                  <a:lnTo>
                    <a:pt x="65" y="184"/>
                  </a:lnTo>
                  <a:lnTo>
                    <a:pt x="67" y="188"/>
                  </a:lnTo>
                  <a:lnTo>
                    <a:pt x="70" y="192"/>
                  </a:lnTo>
                  <a:lnTo>
                    <a:pt x="71" y="199"/>
                  </a:lnTo>
                  <a:lnTo>
                    <a:pt x="71" y="203"/>
                  </a:lnTo>
                  <a:lnTo>
                    <a:pt x="71" y="203"/>
                  </a:lnTo>
                  <a:lnTo>
                    <a:pt x="72" y="203"/>
                  </a:lnTo>
                  <a:lnTo>
                    <a:pt x="77" y="200"/>
                  </a:lnTo>
                  <a:lnTo>
                    <a:pt x="79" y="199"/>
                  </a:lnTo>
                  <a:lnTo>
                    <a:pt x="82" y="197"/>
                  </a:lnTo>
                  <a:lnTo>
                    <a:pt x="82" y="193"/>
                  </a:lnTo>
                  <a:lnTo>
                    <a:pt x="86" y="193"/>
                  </a:lnTo>
                  <a:lnTo>
                    <a:pt x="89" y="193"/>
                  </a:lnTo>
                  <a:lnTo>
                    <a:pt x="93" y="192"/>
                  </a:lnTo>
                  <a:lnTo>
                    <a:pt x="98" y="190"/>
                  </a:lnTo>
                  <a:lnTo>
                    <a:pt x="102" y="190"/>
                  </a:lnTo>
                  <a:lnTo>
                    <a:pt x="104" y="190"/>
                  </a:lnTo>
                  <a:lnTo>
                    <a:pt x="107" y="190"/>
                  </a:lnTo>
                  <a:lnTo>
                    <a:pt x="109" y="190"/>
                  </a:lnTo>
                  <a:lnTo>
                    <a:pt x="113" y="192"/>
                  </a:lnTo>
                  <a:lnTo>
                    <a:pt x="115" y="190"/>
                  </a:lnTo>
                  <a:lnTo>
                    <a:pt x="116" y="189"/>
                  </a:lnTo>
                  <a:lnTo>
                    <a:pt x="116" y="189"/>
                  </a:lnTo>
                  <a:lnTo>
                    <a:pt x="116" y="189"/>
                  </a:lnTo>
                  <a:lnTo>
                    <a:pt x="110" y="148"/>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68" name="Google Shape;1468;p70"/>
            <p:cNvSpPr/>
            <p:nvPr/>
          </p:nvSpPr>
          <p:spPr>
            <a:xfrm>
              <a:off x="7559758" y="2387426"/>
              <a:ext cx="242848" cy="177077"/>
            </a:xfrm>
            <a:custGeom>
              <a:rect b="b" l="l" r="r" t="t"/>
              <a:pathLst>
                <a:path extrusionOk="0" h="123" w="170">
                  <a:moveTo>
                    <a:pt x="134" y="0"/>
                  </a:moveTo>
                  <a:cubicBezTo>
                    <a:pt x="0" y="24"/>
                    <a:pt x="0" y="24"/>
                    <a:pt x="0" y="24"/>
                  </a:cubicBezTo>
                  <a:cubicBezTo>
                    <a:pt x="0" y="24"/>
                    <a:pt x="0" y="24"/>
                    <a:pt x="0" y="24"/>
                  </a:cubicBezTo>
                  <a:cubicBezTo>
                    <a:pt x="3" y="44"/>
                    <a:pt x="3" y="44"/>
                    <a:pt x="3" y="44"/>
                  </a:cubicBezTo>
                  <a:cubicBezTo>
                    <a:pt x="7" y="44"/>
                    <a:pt x="7" y="44"/>
                    <a:pt x="7" y="44"/>
                  </a:cubicBezTo>
                  <a:cubicBezTo>
                    <a:pt x="16" y="33"/>
                    <a:pt x="16" y="33"/>
                    <a:pt x="16" y="33"/>
                  </a:cubicBezTo>
                  <a:cubicBezTo>
                    <a:pt x="22" y="33"/>
                    <a:pt x="22" y="33"/>
                    <a:pt x="22" y="33"/>
                  </a:cubicBezTo>
                  <a:cubicBezTo>
                    <a:pt x="28" y="25"/>
                    <a:pt x="28" y="25"/>
                    <a:pt x="28" y="25"/>
                  </a:cubicBezTo>
                  <a:cubicBezTo>
                    <a:pt x="30" y="25"/>
                    <a:pt x="30" y="25"/>
                    <a:pt x="30" y="25"/>
                  </a:cubicBezTo>
                  <a:cubicBezTo>
                    <a:pt x="31" y="27"/>
                    <a:pt x="31" y="27"/>
                    <a:pt x="31" y="27"/>
                  </a:cubicBezTo>
                  <a:cubicBezTo>
                    <a:pt x="38" y="22"/>
                    <a:pt x="38" y="22"/>
                    <a:pt x="38" y="22"/>
                  </a:cubicBezTo>
                  <a:cubicBezTo>
                    <a:pt x="41" y="22"/>
                    <a:pt x="41" y="22"/>
                    <a:pt x="41" y="22"/>
                  </a:cubicBezTo>
                  <a:cubicBezTo>
                    <a:pt x="49" y="18"/>
                    <a:pt x="49" y="18"/>
                    <a:pt x="49" y="18"/>
                  </a:cubicBezTo>
                  <a:cubicBezTo>
                    <a:pt x="63" y="22"/>
                    <a:pt x="63" y="22"/>
                    <a:pt x="63" y="22"/>
                  </a:cubicBezTo>
                  <a:cubicBezTo>
                    <a:pt x="67" y="28"/>
                    <a:pt x="67" y="28"/>
                    <a:pt x="67" y="28"/>
                  </a:cubicBezTo>
                  <a:cubicBezTo>
                    <a:pt x="70" y="36"/>
                    <a:pt x="70" y="36"/>
                    <a:pt x="70" y="36"/>
                  </a:cubicBezTo>
                  <a:cubicBezTo>
                    <a:pt x="71" y="36"/>
                    <a:pt x="71" y="36"/>
                    <a:pt x="71" y="36"/>
                  </a:cubicBezTo>
                  <a:cubicBezTo>
                    <a:pt x="83" y="43"/>
                    <a:pt x="83" y="43"/>
                    <a:pt x="83" y="43"/>
                  </a:cubicBezTo>
                  <a:cubicBezTo>
                    <a:pt x="88" y="48"/>
                    <a:pt x="88" y="48"/>
                    <a:pt x="88" y="48"/>
                  </a:cubicBezTo>
                  <a:cubicBezTo>
                    <a:pt x="93" y="51"/>
                    <a:pt x="93" y="51"/>
                    <a:pt x="93" y="51"/>
                  </a:cubicBezTo>
                  <a:cubicBezTo>
                    <a:pt x="94" y="56"/>
                    <a:pt x="94" y="56"/>
                    <a:pt x="94" y="56"/>
                  </a:cubicBezTo>
                  <a:cubicBezTo>
                    <a:pt x="92" y="60"/>
                    <a:pt x="92" y="60"/>
                    <a:pt x="92" y="60"/>
                  </a:cubicBezTo>
                  <a:cubicBezTo>
                    <a:pt x="88" y="61"/>
                    <a:pt x="88" y="61"/>
                    <a:pt x="88" y="61"/>
                  </a:cubicBezTo>
                  <a:cubicBezTo>
                    <a:pt x="89" y="74"/>
                    <a:pt x="89" y="74"/>
                    <a:pt x="89" y="74"/>
                  </a:cubicBezTo>
                  <a:cubicBezTo>
                    <a:pt x="91" y="76"/>
                    <a:pt x="91" y="76"/>
                    <a:pt x="91" y="76"/>
                  </a:cubicBezTo>
                  <a:cubicBezTo>
                    <a:pt x="94" y="75"/>
                    <a:pt x="94" y="75"/>
                    <a:pt x="94" y="75"/>
                  </a:cubicBezTo>
                  <a:cubicBezTo>
                    <a:pt x="97" y="74"/>
                    <a:pt x="97" y="74"/>
                    <a:pt x="97" y="74"/>
                  </a:cubicBezTo>
                  <a:cubicBezTo>
                    <a:pt x="101" y="75"/>
                    <a:pt x="101" y="75"/>
                    <a:pt x="101" y="75"/>
                  </a:cubicBezTo>
                  <a:cubicBezTo>
                    <a:pt x="102" y="76"/>
                    <a:pt x="102" y="76"/>
                    <a:pt x="102" y="76"/>
                  </a:cubicBezTo>
                  <a:cubicBezTo>
                    <a:pt x="106" y="75"/>
                    <a:pt x="106" y="75"/>
                    <a:pt x="106" y="75"/>
                  </a:cubicBezTo>
                  <a:cubicBezTo>
                    <a:pt x="119" y="76"/>
                    <a:pt x="119" y="76"/>
                    <a:pt x="119" y="76"/>
                  </a:cubicBezTo>
                  <a:cubicBezTo>
                    <a:pt x="122" y="78"/>
                    <a:pt x="122" y="78"/>
                    <a:pt x="122" y="78"/>
                  </a:cubicBezTo>
                  <a:cubicBezTo>
                    <a:pt x="126" y="80"/>
                    <a:pt x="126" y="80"/>
                    <a:pt x="126" y="80"/>
                  </a:cubicBezTo>
                  <a:cubicBezTo>
                    <a:pt x="129" y="79"/>
                    <a:pt x="129" y="79"/>
                    <a:pt x="129" y="79"/>
                  </a:cubicBezTo>
                  <a:cubicBezTo>
                    <a:pt x="127" y="75"/>
                    <a:pt x="127" y="75"/>
                    <a:pt x="127" y="75"/>
                  </a:cubicBezTo>
                  <a:cubicBezTo>
                    <a:pt x="124" y="72"/>
                    <a:pt x="124" y="72"/>
                    <a:pt x="124" y="72"/>
                  </a:cubicBezTo>
                  <a:cubicBezTo>
                    <a:pt x="124" y="69"/>
                    <a:pt x="124" y="69"/>
                    <a:pt x="124" y="69"/>
                  </a:cubicBezTo>
                  <a:cubicBezTo>
                    <a:pt x="124" y="68"/>
                    <a:pt x="124" y="68"/>
                    <a:pt x="124" y="68"/>
                  </a:cubicBezTo>
                  <a:cubicBezTo>
                    <a:pt x="118" y="60"/>
                    <a:pt x="118" y="60"/>
                    <a:pt x="118" y="60"/>
                  </a:cubicBezTo>
                  <a:cubicBezTo>
                    <a:pt x="116" y="57"/>
                    <a:pt x="116" y="57"/>
                    <a:pt x="116" y="57"/>
                  </a:cubicBezTo>
                  <a:cubicBezTo>
                    <a:pt x="116" y="50"/>
                    <a:pt x="116" y="50"/>
                    <a:pt x="116" y="50"/>
                  </a:cubicBezTo>
                  <a:cubicBezTo>
                    <a:pt x="115" y="43"/>
                    <a:pt x="115" y="43"/>
                    <a:pt x="115" y="43"/>
                  </a:cubicBezTo>
                  <a:cubicBezTo>
                    <a:pt x="116" y="36"/>
                    <a:pt x="116" y="36"/>
                    <a:pt x="116" y="36"/>
                  </a:cubicBezTo>
                  <a:cubicBezTo>
                    <a:pt x="113" y="31"/>
                    <a:pt x="113" y="31"/>
                    <a:pt x="113" y="31"/>
                  </a:cubicBezTo>
                  <a:cubicBezTo>
                    <a:pt x="111" y="28"/>
                    <a:pt x="111" y="28"/>
                    <a:pt x="111" y="28"/>
                  </a:cubicBezTo>
                  <a:cubicBezTo>
                    <a:pt x="115" y="28"/>
                    <a:pt x="115" y="28"/>
                    <a:pt x="115" y="28"/>
                  </a:cubicBezTo>
                  <a:cubicBezTo>
                    <a:pt x="118" y="22"/>
                    <a:pt x="118" y="22"/>
                    <a:pt x="118" y="22"/>
                  </a:cubicBezTo>
                  <a:cubicBezTo>
                    <a:pt x="124" y="18"/>
                    <a:pt x="124" y="18"/>
                    <a:pt x="124" y="18"/>
                  </a:cubicBezTo>
                  <a:cubicBezTo>
                    <a:pt x="127" y="12"/>
                    <a:pt x="127" y="12"/>
                    <a:pt x="127" y="12"/>
                  </a:cubicBezTo>
                  <a:cubicBezTo>
                    <a:pt x="129" y="13"/>
                    <a:pt x="129" y="13"/>
                    <a:pt x="129" y="13"/>
                  </a:cubicBezTo>
                  <a:cubicBezTo>
                    <a:pt x="128" y="20"/>
                    <a:pt x="128" y="20"/>
                    <a:pt x="128" y="20"/>
                  </a:cubicBezTo>
                  <a:cubicBezTo>
                    <a:pt x="125" y="21"/>
                    <a:pt x="125" y="21"/>
                    <a:pt x="125" y="21"/>
                  </a:cubicBezTo>
                  <a:cubicBezTo>
                    <a:pt x="123" y="27"/>
                    <a:pt x="123" y="27"/>
                    <a:pt x="123" y="27"/>
                  </a:cubicBezTo>
                  <a:cubicBezTo>
                    <a:pt x="123" y="31"/>
                    <a:pt x="123" y="31"/>
                    <a:pt x="123" y="31"/>
                  </a:cubicBezTo>
                  <a:cubicBezTo>
                    <a:pt x="127" y="31"/>
                    <a:pt x="127" y="31"/>
                    <a:pt x="127" y="31"/>
                  </a:cubicBezTo>
                  <a:cubicBezTo>
                    <a:pt x="122" y="36"/>
                    <a:pt x="122" y="36"/>
                    <a:pt x="122" y="36"/>
                  </a:cubicBezTo>
                  <a:cubicBezTo>
                    <a:pt x="120" y="39"/>
                    <a:pt x="120" y="39"/>
                    <a:pt x="120" y="39"/>
                  </a:cubicBezTo>
                  <a:cubicBezTo>
                    <a:pt x="126" y="41"/>
                    <a:pt x="126" y="41"/>
                    <a:pt x="126" y="41"/>
                  </a:cubicBezTo>
                  <a:cubicBezTo>
                    <a:pt x="128" y="42"/>
                    <a:pt x="128" y="42"/>
                    <a:pt x="128" y="42"/>
                  </a:cubicBezTo>
                  <a:cubicBezTo>
                    <a:pt x="131" y="46"/>
                    <a:pt x="131" y="46"/>
                    <a:pt x="131" y="46"/>
                  </a:cubicBezTo>
                  <a:cubicBezTo>
                    <a:pt x="130" y="47"/>
                    <a:pt x="130" y="47"/>
                    <a:pt x="130" y="47"/>
                  </a:cubicBezTo>
                  <a:cubicBezTo>
                    <a:pt x="134" y="51"/>
                    <a:pt x="134" y="51"/>
                    <a:pt x="134" y="51"/>
                  </a:cubicBezTo>
                  <a:cubicBezTo>
                    <a:pt x="134" y="53"/>
                    <a:pt x="134" y="53"/>
                    <a:pt x="134" y="53"/>
                  </a:cubicBezTo>
                  <a:cubicBezTo>
                    <a:pt x="130" y="57"/>
                    <a:pt x="130" y="57"/>
                    <a:pt x="130" y="57"/>
                  </a:cubicBezTo>
                  <a:cubicBezTo>
                    <a:pt x="127" y="57"/>
                    <a:pt x="127" y="57"/>
                    <a:pt x="127" y="57"/>
                  </a:cubicBezTo>
                  <a:cubicBezTo>
                    <a:pt x="128" y="61"/>
                    <a:pt x="128" y="61"/>
                    <a:pt x="128" y="61"/>
                  </a:cubicBezTo>
                  <a:cubicBezTo>
                    <a:pt x="127" y="63"/>
                    <a:pt x="127" y="63"/>
                    <a:pt x="127" y="63"/>
                  </a:cubicBezTo>
                  <a:cubicBezTo>
                    <a:pt x="129" y="65"/>
                    <a:pt x="129" y="65"/>
                    <a:pt x="129" y="65"/>
                  </a:cubicBezTo>
                  <a:cubicBezTo>
                    <a:pt x="133" y="66"/>
                    <a:pt x="133" y="66"/>
                    <a:pt x="133" y="66"/>
                  </a:cubicBezTo>
                  <a:cubicBezTo>
                    <a:pt x="139" y="66"/>
                    <a:pt x="139" y="66"/>
                    <a:pt x="139" y="66"/>
                  </a:cubicBezTo>
                  <a:cubicBezTo>
                    <a:pt x="143" y="69"/>
                    <a:pt x="143" y="69"/>
                    <a:pt x="143" y="69"/>
                  </a:cubicBezTo>
                  <a:cubicBezTo>
                    <a:pt x="146" y="75"/>
                    <a:pt x="146" y="75"/>
                    <a:pt x="146" y="75"/>
                  </a:cubicBezTo>
                  <a:cubicBezTo>
                    <a:pt x="148" y="80"/>
                    <a:pt x="148" y="80"/>
                    <a:pt x="148" y="80"/>
                  </a:cubicBezTo>
                  <a:cubicBezTo>
                    <a:pt x="147" y="81"/>
                    <a:pt x="147" y="81"/>
                    <a:pt x="147" y="81"/>
                  </a:cubicBezTo>
                  <a:cubicBezTo>
                    <a:pt x="150" y="84"/>
                    <a:pt x="150" y="84"/>
                    <a:pt x="150" y="84"/>
                  </a:cubicBezTo>
                  <a:cubicBezTo>
                    <a:pt x="152" y="89"/>
                    <a:pt x="152" y="89"/>
                    <a:pt x="152" y="89"/>
                  </a:cubicBezTo>
                  <a:cubicBezTo>
                    <a:pt x="149" y="98"/>
                    <a:pt x="149" y="98"/>
                    <a:pt x="149" y="98"/>
                  </a:cubicBezTo>
                  <a:cubicBezTo>
                    <a:pt x="148" y="104"/>
                    <a:pt x="148" y="104"/>
                    <a:pt x="148" y="104"/>
                  </a:cubicBezTo>
                  <a:cubicBezTo>
                    <a:pt x="148" y="114"/>
                    <a:pt x="148" y="114"/>
                    <a:pt x="148" y="114"/>
                  </a:cubicBezTo>
                  <a:cubicBezTo>
                    <a:pt x="149" y="120"/>
                    <a:pt x="149" y="120"/>
                    <a:pt x="149" y="120"/>
                  </a:cubicBezTo>
                  <a:cubicBezTo>
                    <a:pt x="151" y="123"/>
                    <a:pt x="151" y="123"/>
                    <a:pt x="151" y="123"/>
                  </a:cubicBezTo>
                  <a:cubicBezTo>
                    <a:pt x="153" y="116"/>
                    <a:pt x="153" y="116"/>
                    <a:pt x="153" y="116"/>
                  </a:cubicBezTo>
                  <a:cubicBezTo>
                    <a:pt x="154" y="105"/>
                    <a:pt x="154" y="105"/>
                    <a:pt x="154" y="105"/>
                  </a:cubicBezTo>
                  <a:cubicBezTo>
                    <a:pt x="157" y="102"/>
                    <a:pt x="157" y="102"/>
                    <a:pt x="157" y="102"/>
                  </a:cubicBezTo>
                  <a:cubicBezTo>
                    <a:pt x="157" y="99"/>
                    <a:pt x="157" y="99"/>
                    <a:pt x="157" y="99"/>
                  </a:cubicBezTo>
                  <a:cubicBezTo>
                    <a:pt x="157" y="97"/>
                    <a:pt x="157" y="97"/>
                    <a:pt x="157" y="97"/>
                  </a:cubicBezTo>
                  <a:cubicBezTo>
                    <a:pt x="160" y="95"/>
                    <a:pt x="160" y="95"/>
                    <a:pt x="160" y="95"/>
                  </a:cubicBezTo>
                  <a:cubicBezTo>
                    <a:pt x="163" y="91"/>
                    <a:pt x="163" y="91"/>
                    <a:pt x="163" y="91"/>
                  </a:cubicBezTo>
                  <a:cubicBezTo>
                    <a:pt x="163" y="82"/>
                    <a:pt x="163" y="82"/>
                    <a:pt x="163" y="82"/>
                  </a:cubicBezTo>
                  <a:cubicBezTo>
                    <a:pt x="163" y="79"/>
                    <a:pt x="163" y="79"/>
                    <a:pt x="163" y="79"/>
                  </a:cubicBezTo>
                  <a:cubicBezTo>
                    <a:pt x="163" y="75"/>
                    <a:pt x="163" y="75"/>
                    <a:pt x="163" y="75"/>
                  </a:cubicBezTo>
                  <a:cubicBezTo>
                    <a:pt x="167" y="71"/>
                    <a:pt x="167" y="71"/>
                    <a:pt x="167" y="71"/>
                  </a:cubicBezTo>
                  <a:cubicBezTo>
                    <a:pt x="168" y="74"/>
                    <a:pt x="168" y="74"/>
                    <a:pt x="168" y="74"/>
                  </a:cubicBezTo>
                  <a:cubicBezTo>
                    <a:pt x="167" y="77"/>
                    <a:pt x="167" y="77"/>
                    <a:pt x="167" y="77"/>
                  </a:cubicBezTo>
                  <a:cubicBezTo>
                    <a:pt x="167" y="77"/>
                    <a:pt x="165" y="80"/>
                    <a:pt x="165" y="80"/>
                  </a:cubicBezTo>
                  <a:cubicBezTo>
                    <a:pt x="166" y="81"/>
                    <a:pt x="168" y="82"/>
                    <a:pt x="168" y="82"/>
                  </a:cubicBezTo>
                  <a:cubicBezTo>
                    <a:pt x="170" y="77"/>
                    <a:pt x="170" y="77"/>
                    <a:pt x="170" y="77"/>
                  </a:cubicBezTo>
                  <a:cubicBezTo>
                    <a:pt x="170" y="68"/>
                    <a:pt x="170" y="68"/>
                    <a:pt x="170" y="68"/>
                  </a:cubicBezTo>
                  <a:cubicBezTo>
                    <a:pt x="169" y="54"/>
                    <a:pt x="169" y="54"/>
                    <a:pt x="169" y="54"/>
                  </a:cubicBezTo>
                  <a:cubicBezTo>
                    <a:pt x="169" y="54"/>
                    <a:pt x="169" y="54"/>
                    <a:pt x="169" y="54"/>
                  </a:cubicBezTo>
                  <a:cubicBezTo>
                    <a:pt x="148" y="57"/>
                    <a:pt x="148" y="57"/>
                    <a:pt x="148" y="57"/>
                  </a:cubicBezTo>
                  <a:lnTo>
                    <a:pt x="134" y="0"/>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69" name="Google Shape;1469;p70"/>
            <p:cNvSpPr/>
            <p:nvPr/>
          </p:nvSpPr>
          <p:spPr>
            <a:xfrm>
              <a:off x="7411350" y="2367189"/>
              <a:ext cx="249594" cy="246221"/>
            </a:xfrm>
            <a:custGeom>
              <a:rect b="b" l="l" r="r" t="t"/>
              <a:pathLst>
                <a:path extrusionOk="0" h="146" w="148">
                  <a:moveTo>
                    <a:pt x="21" y="136"/>
                  </a:moveTo>
                  <a:lnTo>
                    <a:pt x="24" y="136"/>
                  </a:lnTo>
                  <a:lnTo>
                    <a:pt x="25" y="139"/>
                  </a:lnTo>
                  <a:lnTo>
                    <a:pt x="31" y="144"/>
                  </a:lnTo>
                  <a:lnTo>
                    <a:pt x="36" y="146"/>
                  </a:lnTo>
                  <a:lnTo>
                    <a:pt x="38" y="146"/>
                  </a:lnTo>
                  <a:lnTo>
                    <a:pt x="44" y="139"/>
                  </a:lnTo>
                  <a:lnTo>
                    <a:pt x="48" y="142"/>
                  </a:lnTo>
                  <a:lnTo>
                    <a:pt x="57" y="140"/>
                  </a:lnTo>
                  <a:lnTo>
                    <a:pt x="64" y="134"/>
                  </a:lnTo>
                  <a:lnTo>
                    <a:pt x="75" y="128"/>
                  </a:lnTo>
                  <a:lnTo>
                    <a:pt x="79" y="125"/>
                  </a:lnTo>
                  <a:lnTo>
                    <a:pt x="78" y="117"/>
                  </a:lnTo>
                  <a:lnTo>
                    <a:pt x="79" y="112"/>
                  </a:lnTo>
                  <a:lnTo>
                    <a:pt x="84" y="107"/>
                  </a:lnTo>
                  <a:lnTo>
                    <a:pt x="87" y="99"/>
                  </a:lnTo>
                  <a:lnTo>
                    <a:pt x="90" y="87"/>
                  </a:lnTo>
                  <a:lnTo>
                    <a:pt x="91" y="80"/>
                  </a:lnTo>
                  <a:lnTo>
                    <a:pt x="95" y="82"/>
                  </a:lnTo>
                  <a:lnTo>
                    <a:pt x="100" y="84"/>
                  </a:lnTo>
                  <a:lnTo>
                    <a:pt x="102" y="85"/>
                  </a:lnTo>
                  <a:lnTo>
                    <a:pt x="103" y="83"/>
                  </a:lnTo>
                  <a:lnTo>
                    <a:pt x="106" y="75"/>
                  </a:lnTo>
                  <a:lnTo>
                    <a:pt x="108" y="71"/>
                  </a:lnTo>
                  <a:lnTo>
                    <a:pt x="109" y="67"/>
                  </a:lnTo>
                  <a:lnTo>
                    <a:pt x="110" y="67"/>
                  </a:lnTo>
                  <a:lnTo>
                    <a:pt x="113" y="67"/>
                  </a:lnTo>
                  <a:lnTo>
                    <a:pt x="114" y="69"/>
                  </a:lnTo>
                  <a:lnTo>
                    <a:pt x="119" y="60"/>
                  </a:lnTo>
                  <a:lnTo>
                    <a:pt x="122" y="57"/>
                  </a:lnTo>
                  <a:lnTo>
                    <a:pt x="124" y="54"/>
                  </a:lnTo>
                  <a:lnTo>
                    <a:pt x="126" y="47"/>
                  </a:lnTo>
                  <a:lnTo>
                    <a:pt x="126" y="39"/>
                  </a:lnTo>
                  <a:lnTo>
                    <a:pt x="135" y="44"/>
                  </a:lnTo>
                  <a:lnTo>
                    <a:pt x="141" y="47"/>
                  </a:lnTo>
                  <a:lnTo>
                    <a:pt x="143" y="47"/>
                  </a:lnTo>
                  <a:lnTo>
                    <a:pt x="146" y="44"/>
                  </a:lnTo>
                  <a:lnTo>
                    <a:pt x="148" y="43"/>
                  </a:lnTo>
                  <a:lnTo>
                    <a:pt x="147" y="43"/>
                  </a:lnTo>
                  <a:lnTo>
                    <a:pt x="145" y="36"/>
                  </a:lnTo>
                  <a:lnTo>
                    <a:pt x="141" y="31"/>
                  </a:lnTo>
                  <a:lnTo>
                    <a:pt x="130" y="28"/>
                  </a:lnTo>
                  <a:lnTo>
                    <a:pt x="123" y="31"/>
                  </a:lnTo>
                  <a:lnTo>
                    <a:pt x="120" y="31"/>
                  </a:lnTo>
                  <a:lnTo>
                    <a:pt x="114" y="35"/>
                  </a:lnTo>
                  <a:lnTo>
                    <a:pt x="113" y="34"/>
                  </a:lnTo>
                  <a:lnTo>
                    <a:pt x="112" y="34"/>
                  </a:lnTo>
                  <a:lnTo>
                    <a:pt x="107" y="40"/>
                  </a:lnTo>
                  <a:lnTo>
                    <a:pt x="102" y="40"/>
                  </a:lnTo>
                  <a:lnTo>
                    <a:pt x="94" y="50"/>
                  </a:lnTo>
                  <a:lnTo>
                    <a:pt x="91" y="50"/>
                  </a:lnTo>
                  <a:lnTo>
                    <a:pt x="88" y="33"/>
                  </a:lnTo>
                  <a:lnTo>
                    <a:pt x="57" y="39"/>
                  </a:lnTo>
                  <a:lnTo>
                    <a:pt x="51" y="0"/>
                  </a:lnTo>
                  <a:lnTo>
                    <a:pt x="48" y="0"/>
                  </a:lnTo>
                  <a:lnTo>
                    <a:pt x="47" y="3"/>
                  </a:lnTo>
                  <a:lnTo>
                    <a:pt x="48" y="6"/>
                  </a:lnTo>
                  <a:lnTo>
                    <a:pt x="48" y="7"/>
                  </a:lnTo>
                  <a:lnTo>
                    <a:pt x="48" y="15"/>
                  </a:lnTo>
                  <a:lnTo>
                    <a:pt x="48" y="19"/>
                  </a:lnTo>
                  <a:lnTo>
                    <a:pt x="47" y="22"/>
                  </a:lnTo>
                  <a:lnTo>
                    <a:pt x="47" y="28"/>
                  </a:lnTo>
                  <a:lnTo>
                    <a:pt x="46" y="36"/>
                  </a:lnTo>
                  <a:lnTo>
                    <a:pt x="46" y="39"/>
                  </a:lnTo>
                  <a:lnTo>
                    <a:pt x="44" y="44"/>
                  </a:lnTo>
                  <a:lnTo>
                    <a:pt x="36" y="51"/>
                  </a:lnTo>
                  <a:lnTo>
                    <a:pt x="33" y="55"/>
                  </a:lnTo>
                  <a:lnTo>
                    <a:pt x="28" y="55"/>
                  </a:lnTo>
                  <a:lnTo>
                    <a:pt x="24" y="61"/>
                  </a:lnTo>
                  <a:lnTo>
                    <a:pt x="21" y="65"/>
                  </a:lnTo>
                  <a:lnTo>
                    <a:pt x="20" y="75"/>
                  </a:lnTo>
                  <a:lnTo>
                    <a:pt x="19" y="76"/>
                  </a:lnTo>
                  <a:lnTo>
                    <a:pt x="15" y="73"/>
                  </a:lnTo>
                  <a:lnTo>
                    <a:pt x="12" y="76"/>
                  </a:lnTo>
                  <a:lnTo>
                    <a:pt x="9" y="87"/>
                  </a:lnTo>
                  <a:lnTo>
                    <a:pt x="9" y="91"/>
                  </a:lnTo>
                  <a:lnTo>
                    <a:pt x="7" y="94"/>
                  </a:lnTo>
                  <a:lnTo>
                    <a:pt x="3" y="98"/>
                  </a:lnTo>
                  <a:lnTo>
                    <a:pt x="0" y="101"/>
                  </a:lnTo>
                  <a:lnTo>
                    <a:pt x="3" y="114"/>
                  </a:lnTo>
                  <a:lnTo>
                    <a:pt x="5" y="120"/>
                  </a:lnTo>
                  <a:lnTo>
                    <a:pt x="10" y="127"/>
                  </a:lnTo>
                  <a:lnTo>
                    <a:pt x="15" y="132"/>
                  </a:lnTo>
                  <a:lnTo>
                    <a:pt x="19" y="138"/>
                  </a:lnTo>
                  <a:lnTo>
                    <a:pt x="20" y="138"/>
                  </a:lnTo>
                  <a:lnTo>
                    <a:pt x="21" y="136"/>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70" name="Google Shape;1470;p70"/>
            <p:cNvSpPr/>
            <p:nvPr/>
          </p:nvSpPr>
          <p:spPr>
            <a:xfrm>
              <a:off x="7045393" y="2498731"/>
              <a:ext cx="398000" cy="205746"/>
            </a:xfrm>
            <a:custGeom>
              <a:rect b="b" l="l" r="r" t="t"/>
              <a:pathLst>
                <a:path extrusionOk="0" h="122" w="236">
                  <a:moveTo>
                    <a:pt x="202" y="94"/>
                  </a:moveTo>
                  <a:lnTo>
                    <a:pt x="207" y="91"/>
                  </a:lnTo>
                  <a:lnTo>
                    <a:pt x="210" y="89"/>
                  </a:lnTo>
                  <a:lnTo>
                    <a:pt x="214" y="88"/>
                  </a:lnTo>
                  <a:lnTo>
                    <a:pt x="217" y="79"/>
                  </a:lnTo>
                  <a:lnTo>
                    <a:pt x="220" y="74"/>
                  </a:lnTo>
                  <a:lnTo>
                    <a:pt x="231" y="70"/>
                  </a:lnTo>
                  <a:lnTo>
                    <a:pt x="235" y="64"/>
                  </a:lnTo>
                  <a:lnTo>
                    <a:pt x="236" y="60"/>
                  </a:lnTo>
                  <a:lnTo>
                    <a:pt x="232" y="54"/>
                  </a:lnTo>
                  <a:lnTo>
                    <a:pt x="227" y="49"/>
                  </a:lnTo>
                  <a:lnTo>
                    <a:pt x="222" y="42"/>
                  </a:lnTo>
                  <a:lnTo>
                    <a:pt x="220" y="36"/>
                  </a:lnTo>
                  <a:lnTo>
                    <a:pt x="217" y="23"/>
                  </a:lnTo>
                  <a:lnTo>
                    <a:pt x="218" y="22"/>
                  </a:lnTo>
                  <a:lnTo>
                    <a:pt x="215" y="22"/>
                  </a:lnTo>
                  <a:lnTo>
                    <a:pt x="211" y="18"/>
                  </a:lnTo>
                  <a:lnTo>
                    <a:pt x="207" y="13"/>
                  </a:lnTo>
                  <a:lnTo>
                    <a:pt x="204" y="10"/>
                  </a:lnTo>
                  <a:lnTo>
                    <a:pt x="203" y="11"/>
                  </a:lnTo>
                  <a:lnTo>
                    <a:pt x="201" y="12"/>
                  </a:lnTo>
                  <a:lnTo>
                    <a:pt x="199" y="15"/>
                  </a:lnTo>
                  <a:lnTo>
                    <a:pt x="198" y="16"/>
                  </a:lnTo>
                  <a:lnTo>
                    <a:pt x="192" y="17"/>
                  </a:lnTo>
                  <a:lnTo>
                    <a:pt x="187" y="15"/>
                  </a:lnTo>
                  <a:lnTo>
                    <a:pt x="184" y="13"/>
                  </a:lnTo>
                  <a:lnTo>
                    <a:pt x="183" y="14"/>
                  </a:lnTo>
                  <a:lnTo>
                    <a:pt x="181" y="16"/>
                  </a:lnTo>
                  <a:lnTo>
                    <a:pt x="181" y="17"/>
                  </a:lnTo>
                  <a:lnTo>
                    <a:pt x="178" y="18"/>
                  </a:lnTo>
                  <a:lnTo>
                    <a:pt x="176" y="16"/>
                  </a:lnTo>
                  <a:lnTo>
                    <a:pt x="174" y="15"/>
                  </a:lnTo>
                  <a:lnTo>
                    <a:pt x="171" y="14"/>
                  </a:lnTo>
                  <a:lnTo>
                    <a:pt x="166" y="13"/>
                  </a:lnTo>
                  <a:lnTo>
                    <a:pt x="165" y="11"/>
                  </a:lnTo>
                  <a:lnTo>
                    <a:pt x="163" y="7"/>
                  </a:lnTo>
                  <a:lnTo>
                    <a:pt x="159" y="4"/>
                  </a:lnTo>
                  <a:lnTo>
                    <a:pt x="154" y="0"/>
                  </a:lnTo>
                  <a:lnTo>
                    <a:pt x="153" y="1"/>
                  </a:lnTo>
                  <a:lnTo>
                    <a:pt x="148" y="3"/>
                  </a:lnTo>
                  <a:lnTo>
                    <a:pt x="143" y="1"/>
                  </a:lnTo>
                  <a:lnTo>
                    <a:pt x="141" y="2"/>
                  </a:lnTo>
                  <a:lnTo>
                    <a:pt x="142" y="6"/>
                  </a:lnTo>
                  <a:lnTo>
                    <a:pt x="144" y="7"/>
                  </a:lnTo>
                  <a:lnTo>
                    <a:pt x="143" y="9"/>
                  </a:lnTo>
                  <a:lnTo>
                    <a:pt x="144" y="15"/>
                  </a:lnTo>
                  <a:lnTo>
                    <a:pt x="142" y="17"/>
                  </a:lnTo>
                  <a:lnTo>
                    <a:pt x="138" y="17"/>
                  </a:lnTo>
                  <a:lnTo>
                    <a:pt x="134" y="19"/>
                  </a:lnTo>
                  <a:lnTo>
                    <a:pt x="126" y="20"/>
                  </a:lnTo>
                  <a:lnTo>
                    <a:pt x="125" y="21"/>
                  </a:lnTo>
                  <a:lnTo>
                    <a:pt x="125" y="23"/>
                  </a:lnTo>
                  <a:lnTo>
                    <a:pt x="124" y="25"/>
                  </a:lnTo>
                  <a:lnTo>
                    <a:pt x="124" y="29"/>
                  </a:lnTo>
                  <a:lnTo>
                    <a:pt x="122" y="33"/>
                  </a:lnTo>
                  <a:lnTo>
                    <a:pt x="120" y="37"/>
                  </a:lnTo>
                  <a:lnTo>
                    <a:pt x="118" y="39"/>
                  </a:lnTo>
                  <a:lnTo>
                    <a:pt x="115" y="39"/>
                  </a:lnTo>
                  <a:lnTo>
                    <a:pt x="112" y="44"/>
                  </a:lnTo>
                  <a:lnTo>
                    <a:pt x="112" y="47"/>
                  </a:lnTo>
                  <a:lnTo>
                    <a:pt x="110" y="51"/>
                  </a:lnTo>
                  <a:lnTo>
                    <a:pt x="104" y="52"/>
                  </a:lnTo>
                  <a:lnTo>
                    <a:pt x="103" y="51"/>
                  </a:lnTo>
                  <a:lnTo>
                    <a:pt x="100" y="48"/>
                  </a:lnTo>
                  <a:lnTo>
                    <a:pt x="99" y="44"/>
                  </a:lnTo>
                  <a:lnTo>
                    <a:pt x="97" y="44"/>
                  </a:lnTo>
                  <a:lnTo>
                    <a:pt x="96" y="48"/>
                  </a:lnTo>
                  <a:lnTo>
                    <a:pt x="93" y="51"/>
                  </a:lnTo>
                  <a:lnTo>
                    <a:pt x="93" y="55"/>
                  </a:lnTo>
                  <a:lnTo>
                    <a:pt x="92" y="58"/>
                  </a:lnTo>
                  <a:lnTo>
                    <a:pt x="88" y="57"/>
                  </a:lnTo>
                  <a:lnTo>
                    <a:pt x="86" y="55"/>
                  </a:lnTo>
                  <a:lnTo>
                    <a:pt x="82" y="55"/>
                  </a:lnTo>
                  <a:lnTo>
                    <a:pt x="80" y="56"/>
                  </a:lnTo>
                  <a:lnTo>
                    <a:pt x="76" y="57"/>
                  </a:lnTo>
                  <a:lnTo>
                    <a:pt x="76" y="61"/>
                  </a:lnTo>
                  <a:lnTo>
                    <a:pt x="75" y="62"/>
                  </a:lnTo>
                  <a:lnTo>
                    <a:pt x="71" y="60"/>
                  </a:lnTo>
                  <a:lnTo>
                    <a:pt x="68" y="57"/>
                  </a:lnTo>
                  <a:lnTo>
                    <a:pt x="63" y="57"/>
                  </a:lnTo>
                  <a:lnTo>
                    <a:pt x="60" y="57"/>
                  </a:lnTo>
                  <a:lnTo>
                    <a:pt x="57" y="61"/>
                  </a:lnTo>
                  <a:lnTo>
                    <a:pt x="49" y="61"/>
                  </a:lnTo>
                  <a:lnTo>
                    <a:pt x="49" y="66"/>
                  </a:lnTo>
                  <a:lnTo>
                    <a:pt x="46" y="66"/>
                  </a:lnTo>
                  <a:lnTo>
                    <a:pt x="43" y="67"/>
                  </a:lnTo>
                  <a:lnTo>
                    <a:pt x="43" y="71"/>
                  </a:lnTo>
                  <a:lnTo>
                    <a:pt x="43" y="72"/>
                  </a:lnTo>
                  <a:lnTo>
                    <a:pt x="43" y="75"/>
                  </a:lnTo>
                  <a:lnTo>
                    <a:pt x="44" y="78"/>
                  </a:lnTo>
                  <a:lnTo>
                    <a:pt x="42" y="79"/>
                  </a:lnTo>
                  <a:lnTo>
                    <a:pt x="36" y="81"/>
                  </a:lnTo>
                  <a:lnTo>
                    <a:pt x="33" y="83"/>
                  </a:lnTo>
                  <a:lnTo>
                    <a:pt x="33" y="88"/>
                  </a:lnTo>
                  <a:lnTo>
                    <a:pt x="35" y="93"/>
                  </a:lnTo>
                  <a:lnTo>
                    <a:pt x="33" y="94"/>
                  </a:lnTo>
                  <a:lnTo>
                    <a:pt x="30" y="94"/>
                  </a:lnTo>
                  <a:lnTo>
                    <a:pt x="27" y="94"/>
                  </a:lnTo>
                  <a:lnTo>
                    <a:pt x="23" y="91"/>
                  </a:lnTo>
                  <a:lnTo>
                    <a:pt x="19" y="89"/>
                  </a:lnTo>
                  <a:lnTo>
                    <a:pt x="17" y="90"/>
                  </a:lnTo>
                  <a:lnTo>
                    <a:pt x="14" y="93"/>
                  </a:lnTo>
                  <a:lnTo>
                    <a:pt x="11" y="94"/>
                  </a:lnTo>
                  <a:lnTo>
                    <a:pt x="10" y="97"/>
                  </a:lnTo>
                  <a:lnTo>
                    <a:pt x="10" y="100"/>
                  </a:lnTo>
                  <a:lnTo>
                    <a:pt x="14" y="102"/>
                  </a:lnTo>
                  <a:lnTo>
                    <a:pt x="14" y="104"/>
                  </a:lnTo>
                  <a:lnTo>
                    <a:pt x="14" y="107"/>
                  </a:lnTo>
                  <a:lnTo>
                    <a:pt x="14" y="112"/>
                  </a:lnTo>
                  <a:lnTo>
                    <a:pt x="12" y="115"/>
                  </a:lnTo>
                  <a:lnTo>
                    <a:pt x="10" y="116"/>
                  </a:lnTo>
                  <a:lnTo>
                    <a:pt x="7" y="116"/>
                  </a:lnTo>
                  <a:lnTo>
                    <a:pt x="5" y="117"/>
                  </a:lnTo>
                  <a:lnTo>
                    <a:pt x="5" y="117"/>
                  </a:lnTo>
                  <a:lnTo>
                    <a:pt x="4" y="117"/>
                  </a:lnTo>
                  <a:lnTo>
                    <a:pt x="0" y="117"/>
                  </a:lnTo>
                  <a:lnTo>
                    <a:pt x="0" y="118"/>
                  </a:lnTo>
                  <a:lnTo>
                    <a:pt x="0" y="121"/>
                  </a:lnTo>
                  <a:lnTo>
                    <a:pt x="0" y="122"/>
                  </a:lnTo>
                  <a:lnTo>
                    <a:pt x="2" y="121"/>
                  </a:lnTo>
                  <a:lnTo>
                    <a:pt x="52" y="120"/>
                  </a:lnTo>
                  <a:lnTo>
                    <a:pt x="50" y="111"/>
                  </a:lnTo>
                  <a:lnTo>
                    <a:pt x="143" y="105"/>
                  </a:lnTo>
                  <a:lnTo>
                    <a:pt x="192" y="100"/>
                  </a:lnTo>
                  <a:lnTo>
                    <a:pt x="198" y="97"/>
                  </a:lnTo>
                  <a:lnTo>
                    <a:pt x="202" y="94"/>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71" name="Google Shape;1471;p70"/>
            <p:cNvSpPr/>
            <p:nvPr/>
          </p:nvSpPr>
          <p:spPr>
            <a:xfrm>
              <a:off x="6706417" y="2426214"/>
              <a:ext cx="362585" cy="315365"/>
            </a:xfrm>
            <a:custGeom>
              <a:rect b="b" l="l" r="r" t="t"/>
              <a:pathLst>
                <a:path extrusionOk="0" h="221" w="254">
                  <a:moveTo>
                    <a:pt x="238" y="193"/>
                  </a:moveTo>
                  <a:cubicBezTo>
                    <a:pt x="238" y="190"/>
                    <a:pt x="238" y="190"/>
                    <a:pt x="238" y="190"/>
                  </a:cubicBezTo>
                  <a:cubicBezTo>
                    <a:pt x="238" y="189"/>
                    <a:pt x="238" y="189"/>
                    <a:pt x="238" y="189"/>
                  </a:cubicBezTo>
                  <a:cubicBezTo>
                    <a:pt x="242" y="189"/>
                    <a:pt x="242" y="189"/>
                    <a:pt x="242" y="189"/>
                  </a:cubicBezTo>
                  <a:cubicBezTo>
                    <a:pt x="243" y="189"/>
                    <a:pt x="243" y="189"/>
                    <a:pt x="243" y="189"/>
                  </a:cubicBezTo>
                  <a:cubicBezTo>
                    <a:pt x="244" y="188"/>
                    <a:pt x="244" y="188"/>
                    <a:pt x="244" y="188"/>
                  </a:cubicBezTo>
                  <a:cubicBezTo>
                    <a:pt x="246" y="187"/>
                    <a:pt x="246" y="187"/>
                    <a:pt x="246" y="187"/>
                  </a:cubicBezTo>
                  <a:cubicBezTo>
                    <a:pt x="249" y="187"/>
                    <a:pt x="249" y="187"/>
                    <a:pt x="249" y="187"/>
                  </a:cubicBezTo>
                  <a:cubicBezTo>
                    <a:pt x="252" y="186"/>
                    <a:pt x="252" y="186"/>
                    <a:pt x="252" y="186"/>
                  </a:cubicBezTo>
                  <a:cubicBezTo>
                    <a:pt x="254" y="183"/>
                    <a:pt x="254" y="183"/>
                    <a:pt x="254" y="183"/>
                  </a:cubicBezTo>
                  <a:cubicBezTo>
                    <a:pt x="254" y="177"/>
                    <a:pt x="254" y="177"/>
                    <a:pt x="254" y="177"/>
                  </a:cubicBezTo>
                  <a:cubicBezTo>
                    <a:pt x="254" y="173"/>
                    <a:pt x="254" y="173"/>
                    <a:pt x="254" y="173"/>
                  </a:cubicBezTo>
                  <a:cubicBezTo>
                    <a:pt x="254" y="171"/>
                    <a:pt x="254" y="171"/>
                    <a:pt x="254" y="171"/>
                  </a:cubicBezTo>
                  <a:cubicBezTo>
                    <a:pt x="250" y="168"/>
                    <a:pt x="250" y="168"/>
                    <a:pt x="250" y="168"/>
                  </a:cubicBezTo>
                  <a:cubicBezTo>
                    <a:pt x="250" y="165"/>
                    <a:pt x="250" y="165"/>
                    <a:pt x="250" y="165"/>
                  </a:cubicBezTo>
                  <a:cubicBezTo>
                    <a:pt x="251" y="161"/>
                    <a:pt x="251" y="161"/>
                    <a:pt x="251" y="161"/>
                  </a:cubicBezTo>
                  <a:cubicBezTo>
                    <a:pt x="246" y="161"/>
                    <a:pt x="246" y="161"/>
                    <a:pt x="246" y="161"/>
                  </a:cubicBezTo>
                  <a:cubicBezTo>
                    <a:pt x="243" y="166"/>
                    <a:pt x="243" y="166"/>
                    <a:pt x="243" y="166"/>
                  </a:cubicBezTo>
                  <a:cubicBezTo>
                    <a:pt x="243" y="161"/>
                    <a:pt x="243" y="161"/>
                    <a:pt x="243" y="161"/>
                  </a:cubicBezTo>
                  <a:cubicBezTo>
                    <a:pt x="238" y="156"/>
                    <a:pt x="238" y="156"/>
                    <a:pt x="238" y="156"/>
                  </a:cubicBezTo>
                  <a:cubicBezTo>
                    <a:pt x="239" y="152"/>
                    <a:pt x="239" y="152"/>
                    <a:pt x="239" y="152"/>
                  </a:cubicBezTo>
                  <a:cubicBezTo>
                    <a:pt x="240" y="146"/>
                    <a:pt x="240" y="146"/>
                    <a:pt x="240" y="146"/>
                  </a:cubicBezTo>
                  <a:cubicBezTo>
                    <a:pt x="236" y="135"/>
                    <a:pt x="236" y="135"/>
                    <a:pt x="236" y="135"/>
                  </a:cubicBezTo>
                  <a:cubicBezTo>
                    <a:pt x="232" y="131"/>
                    <a:pt x="232" y="131"/>
                    <a:pt x="232" y="131"/>
                  </a:cubicBezTo>
                  <a:cubicBezTo>
                    <a:pt x="219" y="122"/>
                    <a:pt x="219" y="122"/>
                    <a:pt x="219" y="122"/>
                  </a:cubicBezTo>
                  <a:cubicBezTo>
                    <a:pt x="216" y="124"/>
                    <a:pt x="216" y="124"/>
                    <a:pt x="216" y="124"/>
                  </a:cubicBezTo>
                  <a:cubicBezTo>
                    <a:pt x="208" y="118"/>
                    <a:pt x="208" y="118"/>
                    <a:pt x="208" y="118"/>
                  </a:cubicBezTo>
                  <a:cubicBezTo>
                    <a:pt x="202" y="112"/>
                    <a:pt x="202" y="112"/>
                    <a:pt x="202" y="112"/>
                  </a:cubicBezTo>
                  <a:cubicBezTo>
                    <a:pt x="202" y="106"/>
                    <a:pt x="202" y="106"/>
                    <a:pt x="202" y="106"/>
                  </a:cubicBezTo>
                  <a:cubicBezTo>
                    <a:pt x="204" y="100"/>
                    <a:pt x="204" y="100"/>
                    <a:pt x="204" y="100"/>
                  </a:cubicBezTo>
                  <a:cubicBezTo>
                    <a:pt x="205" y="96"/>
                    <a:pt x="205" y="96"/>
                    <a:pt x="205" y="96"/>
                  </a:cubicBezTo>
                  <a:cubicBezTo>
                    <a:pt x="206" y="91"/>
                    <a:pt x="206" y="91"/>
                    <a:pt x="206" y="91"/>
                  </a:cubicBezTo>
                  <a:cubicBezTo>
                    <a:pt x="209" y="84"/>
                    <a:pt x="209" y="84"/>
                    <a:pt x="209" y="84"/>
                  </a:cubicBezTo>
                  <a:cubicBezTo>
                    <a:pt x="206" y="80"/>
                    <a:pt x="206" y="80"/>
                    <a:pt x="206" y="80"/>
                  </a:cubicBezTo>
                  <a:cubicBezTo>
                    <a:pt x="202" y="76"/>
                    <a:pt x="202" y="76"/>
                    <a:pt x="202" y="76"/>
                  </a:cubicBezTo>
                  <a:cubicBezTo>
                    <a:pt x="196" y="76"/>
                    <a:pt x="196" y="76"/>
                    <a:pt x="196" y="76"/>
                  </a:cubicBezTo>
                  <a:cubicBezTo>
                    <a:pt x="193" y="78"/>
                    <a:pt x="193" y="78"/>
                    <a:pt x="193" y="78"/>
                  </a:cubicBezTo>
                  <a:cubicBezTo>
                    <a:pt x="191" y="81"/>
                    <a:pt x="191" y="81"/>
                    <a:pt x="191" y="81"/>
                  </a:cubicBezTo>
                  <a:cubicBezTo>
                    <a:pt x="186" y="76"/>
                    <a:pt x="186" y="76"/>
                    <a:pt x="186" y="76"/>
                  </a:cubicBezTo>
                  <a:cubicBezTo>
                    <a:pt x="186" y="67"/>
                    <a:pt x="186" y="67"/>
                    <a:pt x="186" y="67"/>
                  </a:cubicBezTo>
                  <a:cubicBezTo>
                    <a:pt x="181" y="60"/>
                    <a:pt x="181" y="60"/>
                    <a:pt x="181" y="60"/>
                  </a:cubicBezTo>
                  <a:cubicBezTo>
                    <a:pt x="163" y="45"/>
                    <a:pt x="163" y="45"/>
                    <a:pt x="163" y="45"/>
                  </a:cubicBezTo>
                  <a:cubicBezTo>
                    <a:pt x="156" y="33"/>
                    <a:pt x="156" y="33"/>
                    <a:pt x="156" y="33"/>
                  </a:cubicBezTo>
                  <a:cubicBezTo>
                    <a:pt x="156" y="22"/>
                    <a:pt x="156" y="22"/>
                    <a:pt x="156" y="22"/>
                  </a:cubicBezTo>
                  <a:cubicBezTo>
                    <a:pt x="156" y="11"/>
                    <a:pt x="156" y="11"/>
                    <a:pt x="156" y="11"/>
                  </a:cubicBezTo>
                  <a:cubicBezTo>
                    <a:pt x="158" y="10"/>
                    <a:pt x="158" y="10"/>
                    <a:pt x="158" y="10"/>
                  </a:cubicBezTo>
                  <a:cubicBezTo>
                    <a:pt x="146" y="0"/>
                    <a:pt x="146" y="0"/>
                    <a:pt x="146" y="0"/>
                  </a:cubicBezTo>
                  <a:cubicBezTo>
                    <a:pt x="0" y="2"/>
                    <a:pt x="0" y="2"/>
                    <a:pt x="0" y="2"/>
                  </a:cubicBezTo>
                  <a:cubicBezTo>
                    <a:pt x="1" y="4"/>
                    <a:pt x="1" y="4"/>
                    <a:pt x="1" y="4"/>
                  </a:cubicBezTo>
                  <a:cubicBezTo>
                    <a:pt x="4" y="6"/>
                    <a:pt x="4" y="6"/>
                    <a:pt x="4" y="6"/>
                  </a:cubicBezTo>
                  <a:cubicBezTo>
                    <a:pt x="5" y="11"/>
                    <a:pt x="5" y="11"/>
                    <a:pt x="5" y="11"/>
                  </a:cubicBezTo>
                  <a:cubicBezTo>
                    <a:pt x="3" y="13"/>
                    <a:pt x="3" y="13"/>
                    <a:pt x="3" y="13"/>
                  </a:cubicBezTo>
                  <a:cubicBezTo>
                    <a:pt x="5" y="16"/>
                    <a:pt x="5" y="16"/>
                    <a:pt x="5" y="16"/>
                  </a:cubicBezTo>
                  <a:cubicBezTo>
                    <a:pt x="5" y="16"/>
                    <a:pt x="4" y="16"/>
                    <a:pt x="5" y="17"/>
                  </a:cubicBezTo>
                  <a:cubicBezTo>
                    <a:pt x="6" y="18"/>
                    <a:pt x="11" y="19"/>
                    <a:pt x="11" y="19"/>
                  </a:cubicBezTo>
                  <a:cubicBezTo>
                    <a:pt x="12" y="25"/>
                    <a:pt x="12" y="25"/>
                    <a:pt x="12" y="25"/>
                  </a:cubicBezTo>
                  <a:cubicBezTo>
                    <a:pt x="14" y="29"/>
                    <a:pt x="14" y="29"/>
                    <a:pt x="14" y="29"/>
                  </a:cubicBezTo>
                  <a:cubicBezTo>
                    <a:pt x="14" y="29"/>
                    <a:pt x="14" y="29"/>
                    <a:pt x="14" y="29"/>
                  </a:cubicBezTo>
                  <a:cubicBezTo>
                    <a:pt x="18" y="35"/>
                    <a:pt x="18" y="35"/>
                    <a:pt x="18" y="35"/>
                  </a:cubicBezTo>
                  <a:cubicBezTo>
                    <a:pt x="20" y="39"/>
                    <a:pt x="20" y="39"/>
                    <a:pt x="20" y="39"/>
                  </a:cubicBezTo>
                  <a:cubicBezTo>
                    <a:pt x="29" y="39"/>
                    <a:pt x="29" y="39"/>
                    <a:pt x="29" y="39"/>
                  </a:cubicBezTo>
                  <a:cubicBezTo>
                    <a:pt x="31" y="39"/>
                    <a:pt x="31" y="39"/>
                    <a:pt x="31" y="39"/>
                  </a:cubicBezTo>
                  <a:cubicBezTo>
                    <a:pt x="31" y="44"/>
                    <a:pt x="31" y="44"/>
                    <a:pt x="31" y="44"/>
                  </a:cubicBezTo>
                  <a:cubicBezTo>
                    <a:pt x="28" y="50"/>
                    <a:pt x="28" y="50"/>
                    <a:pt x="28" y="50"/>
                  </a:cubicBezTo>
                  <a:cubicBezTo>
                    <a:pt x="25" y="55"/>
                    <a:pt x="25" y="55"/>
                    <a:pt x="25" y="55"/>
                  </a:cubicBezTo>
                  <a:cubicBezTo>
                    <a:pt x="31" y="61"/>
                    <a:pt x="31" y="61"/>
                    <a:pt x="31" y="61"/>
                  </a:cubicBezTo>
                  <a:cubicBezTo>
                    <a:pt x="33" y="67"/>
                    <a:pt x="33" y="67"/>
                    <a:pt x="33" y="67"/>
                  </a:cubicBezTo>
                  <a:cubicBezTo>
                    <a:pt x="36" y="69"/>
                    <a:pt x="36" y="69"/>
                    <a:pt x="36" y="69"/>
                  </a:cubicBezTo>
                  <a:cubicBezTo>
                    <a:pt x="42" y="72"/>
                    <a:pt x="42" y="72"/>
                    <a:pt x="42" y="72"/>
                  </a:cubicBezTo>
                  <a:cubicBezTo>
                    <a:pt x="42" y="176"/>
                    <a:pt x="42" y="176"/>
                    <a:pt x="42" y="176"/>
                  </a:cubicBezTo>
                  <a:cubicBezTo>
                    <a:pt x="42" y="201"/>
                    <a:pt x="42" y="201"/>
                    <a:pt x="42" y="201"/>
                  </a:cubicBezTo>
                  <a:cubicBezTo>
                    <a:pt x="215" y="197"/>
                    <a:pt x="215" y="197"/>
                    <a:pt x="215" y="197"/>
                  </a:cubicBezTo>
                  <a:cubicBezTo>
                    <a:pt x="216" y="203"/>
                    <a:pt x="216" y="203"/>
                    <a:pt x="216" y="203"/>
                  </a:cubicBezTo>
                  <a:cubicBezTo>
                    <a:pt x="205" y="221"/>
                    <a:pt x="205" y="221"/>
                    <a:pt x="205" y="221"/>
                  </a:cubicBezTo>
                  <a:cubicBezTo>
                    <a:pt x="233" y="219"/>
                    <a:pt x="233" y="219"/>
                    <a:pt x="233" y="219"/>
                  </a:cubicBezTo>
                  <a:cubicBezTo>
                    <a:pt x="234" y="216"/>
                    <a:pt x="234" y="216"/>
                    <a:pt x="234" y="216"/>
                  </a:cubicBezTo>
                  <a:cubicBezTo>
                    <a:pt x="236" y="213"/>
                    <a:pt x="236" y="213"/>
                    <a:pt x="236" y="213"/>
                  </a:cubicBezTo>
                  <a:cubicBezTo>
                    <a:pt x="236" y="213"/>
                    <a:pt x="238" y="212"/>
                    <a:pt x="237" y="211"/>
                  </a:cubicBezTo>
                  <a:cubicBezTo>
                    <a:pt x="237" y="210"/>
                    <a:pt x="235" y="207"/>
                    <a:pt x="235" y="207"/>
                  </a:cubicBezTo>
                  <a:cubicBezTo>
                    <a:pt x="234" y="206"/>
                    <a:pt x="234" y="206"/>
                    <a:pt x="234" y="206"/>
                  </a:cubicBezTo>
                  <a:cubicBezTo>
                    <a:pt x="235" y="204"/>
                    <a:pt x="235" y="204"/>
                    <a:pt x="235" y="204"/>
                  </a:cubicBezTo>
                  <a:cubicBezTo>
                    <a:pt x="237" y="203"/>
                    <a:pt x="237" y="203"/>
                    <a:pt x="237" y="203"/>
                  </a:cubicBezTo>
                  <a:cubicBezTo>
                    <a:pt x="238" y="200"/>
                    <a:pt x="238" y="200"/>
                    <a:pt x="238" y="200"/>
                  </a:cubicBezTo>
                  <a:cubicBezTo>
                    <a:pt x="238" y="197"/>
                    <a:pt x="238" y="197"/>
                    <a:pt x="238" y="197"/>
                  </a:cubicBezTo>
                  <a:cubicBezTo>
                    <a:pt x="238" y="194"/>
                    <a:pt x="238" y="194"/>
                    <a:pt x="238" y="194"/>
                  </a:cubicBezTo>
                  <a:lnTo>
                    <a:pt x="238" y="193"/>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72" name="Google Shape;1472;p70"/>
            <p:cNvSpPr/>
            <p:nvPr/>
          </p:nvSpPr>
          <p:spPr>
            <a:xfrm>
              <a:off x="6642332" y="1820781"/>
              <a:ext cx="350780" cy="408119"/>
            </a:xfrm>
            <a:custGeom>
              <a:rect b="b" l="l" r="r" t="t"/>
              <a:pathLst>
                <a:path extrusionOk="0" h="242" w="208">
                  <a:moveTo>
                    <a:pt x="128" y="141"/>
                  </a:moveTo>
                  <a:lnTo>
                    <a:pt x="139" y="135"/>
                  </a:lnTo>
                  <a:lnTo>
                    <a:pt x="139" y="111"/>
                  </a:lnTo>
                  <a:lnTo>
                    <a:pt x="144" y="107"/>
                  </a:lnTo>
                  <a:lnTo>
                    <a:pt x="161" y="91"/>
                  </a:lnTo>
                  <a:lnTo>
                    <a:pt x="169" y="80"/>
                  </a:lnTo>
                  <a:lnTo>
                    <a:pt x="185" y="69"/>
                  </a:lnTo>
                  <a:lnTo>
                    <a:pt x="208" y="55"/>
                  </a:lnTo>
                  <a:lnTo>
                    <a:pt x="200" y="53"/>
                  </a:lnTo>
                  <a:lnTo>
                    <a:pt x="183" y="52"/>
                  </a:lnTo>
                  <a:lnTo>
                    <a:pt x="169" y="49"/>
                  </a:lnTo>
                  <a:lnTo>
                    <a:pt x="166" y="52"/>
                  </a:lnTo>
                  <a:lnTo>
                    <a:pt x="162" y="55"/>
                  </a:lnTo>
                  <a:lnTo>
                    <a:pt x="154" y="55"/>
                  </a:lnTo>
                  <a:lnTo>
                    <a:pt x="151" y="51"/>
                  </a:lnTo>
                  <a:lnTo>
                    <a:pt x="147" y="48"/>
                  </a:lnTo>
                  <a:lnTo>
                    <a:pt x="136" y="45"/>
                  </a:lnTo>
                  <a:lnTo>
                    <a:pt x="133" y="45"/>
                  </a:lnTo>
                  <a:lnTo>
                    <a:pt x="129" y="43"/>
                  </a:lnTo>
                  <a:lnTo>
                    <a:pt x="128" y="42"/>
                  </a:lnTo>
                  <a:lnTo>
                    <a:pt x="119" y="41"/>
                  </a:lnTo>
                  <a:lnTo>
                    <a:pt x="114" y="36"/>
                  </a:lnTo>
                  <a:lnTo>
                    <a:pt x="120" y="39"/>
                  </a:lnTo>
                  <a:lnTo>
                    <a:pt x="123" y="36"/>
                  </a:lnTo>
                  <a:lnTo>
                    <a:pt x="119" y="35"/>
                  </a:lnTo>
                  <a:lnTo>
                    <a:pt x="114" y="35"/>
                  </a:lnTo>
                  <a:lnTo>
                    <a:pt x="109" y="35"/>
                  </a:lnTo>
                  <a:lnTo>
                    <a:pt x="105" y="35"/>
                  </a:lnTo>
                  <a:lnTo>
                    <a:pt x="100" y="35"/>
                  </a:lnTo>
                  <a:lnTo>
                    <a:pt x="97" y="39"/>
                  </a:lnTo>
                  <a:lnTo>
                    <a:pt x="93" y="39"/>
                  </a:lnTo>
                  <a:lnTo>
                    <a:pt x="87" y="34"/>
                  </a:lnTo>
                  <a:lnTo>
                    <a:pt x="84" y="34"/>
                  </a:lnTo>
                  <a:lnTo>
                    <a:pt x="80" y="34"/>
                  </a:lnTo>
                  <a:lnTo>
                    <a:pt x="73" y="32"/>
                  </a:lnTo>
                  <a:lnTo>
                    <a:pt x="68" y="24"/>
                  </a:lnTo>
                  <a:lnTo>
                    <a:pt x="68" y="24"/>
                  </a:lnTo>
                  <a:lnTo>
                    <a:pt x="66" y="20"/>
                  </a:lnTo>
                  <a:lnTo>
                    <a:pt x="62" y="20"/>
                  </a:lnTo>
                  <a:lnTo>
                    <a:pt x="58" y="20"/>
                  </a:lnTo>
                  <a:lnTo>
                    <a:pt x="55" y="20"/>
                  </a:lnTo>
                  <a:lnTo>
                    <a:pt x="54" y="16"/>
                  </a:lnTo>
                  <a:lnTo>
                    <a:pt x="57" y="12"/>
                  </a:lnTo>
                  <a:lnTo>
                    <a:pt x="58" y="8"/>
                  </a:lnTo>
                  <a:lnTo>
                    <a:pt x="62" y="5"/>
                  </a:lnTo>
                  <a:lnTo>
                    <a:pt x="60" y="2"/>
                  </a:lnTo>
                  <a:lnTo>
                    <a:pt x="60" y="2"/>
                  </a:lnTo>
                  <a:lnTo>
                    <a:pt x="56" y="0"/>
                  </a:lnTo>
                  <a:lnTo>
                    <a:pt x="56" y="10"/>
                  </a:lnTo>
                  <a:lnTo>
                    <a:pt x="54" y="12"/>
                  </a:lnTo>
                  <a:lnTo>
                    <a:pt x="52" y="16"/>
                  </a:lnTo>
                  <a:lnTo>
                    <a:pt x="0" y="16"/>
                  </a:lnTo>
                  <a:lnTo>
                    <a:pt x="1" y="20"/>
                  </a:lnTo>
                  <a:lnTo>
                    <a:pt x="1" y="23"/>
                  </a:lnTo>
                  <a:lnTo>
                    <a:pt x="1" y="24"/>
                  </a:lnTo>
                  <a:lnTo>
                    <a:pt x="4" y="26"/>
                  </a:lnTo>
                  <a:lnTo>
                    <a:pt x="4" y="30"/>
                  </a:lnTo>
                  <a:lnTo>
                    <a:pt x="3" y="31"/>
                  </a:lnTo>
                  <a:lnTo>
                    <a:pt x="1" y="33"/>
                  </a:lnTo>
                  <a:lnTo>
                    <a:pt x="1" y="34"/>
                  </a:lnTo>
                  <a:lnTo>
                    <a:pt x="1" y="38"/>
                  </a:lnTo>
                  <a:lnTo>
                    <a:pt x="2" y="40"/>
                  </a:lnTo>
                  <a:lnTo>
                    <a:pt x="3" y="45"/>
                  </a:lnTo>
                  <a:lnTo>
                    <a:pt x="1" y="51"/>
                  </a:lnTo>
                  <a:lnTo>
                    <a:pt x="3" y="56"/>
                  </a:lnTo>
                  <a:lnTo>
                    <a:pt x="6" y="64"/>
                  </a:lnTo>
                  <a:lnTo>
                    <a:pt x="9" y="70"/>
                  </a:lnTo>
                  <a:lnTo>
                    <a:pt x="9" y="78"/>
                  </a:lnTo>
                  <a:lnTo>
                    <a:pt x="10" y="92"/>
                  </a:lnTo>
                  <a:lnTo>
                    <a:pt x="10" y="104"/>
                  </a:lnTo>
                  <a:lnTo>
                    <a:pt x="10" y="112"/>
                  </a:lnTo>
                  <a:lnTo>
                    <a:pt x="12" y="114"/>
                  </a:lnTo>
                  <a:lnTo>
                    <a:pt x="12" y="116"/>
                  </a:lnTo>
                  <a:lnTo>
                    <a:pt x="12" y="122"/>
                  </a:lnTo>
                  <a:lnTo>
                    <a:pt x="15" y="124"/>
                  </a:lnTo>
                  <a:lnTo>
                    <a:pt x="17" y="127"/>
                  </a:lnTo>
                  <a:lnTo>
                    <a:pt x="18" y="132"/>
                  </a:lnTo>
                  <a:lnTo>
                    <a:pt x="18" y="136"/>
                  </a:lnTo>
                  <a:lnTo>
                    <a:pt x="18" y="141"/>
                  </a:lnTo>
                  <a:lnTo>
                    <a:pt x="16" y="142"/>
                  </a:lnTo>
                  <a:lnTo>
                    <a:pt x="16" y="142"/>
                  </a:lnTo>
                  <a:lnTo>
                    <a:pt x="17" y="144"/>
                  </a:lnTo>
                  <a:lnTo>
                    <a:pt x="13" y="147"/>
                  </a:lnTo>
                  <a:lnTo>
                    <a:pt x="11" y="150"/>
                  </a:lnTo>
                  <a:lnTo>
                    <a:pt x="8" y="152"/>
                  </a:lnTo>
                  <a:lnTo>
                    <a:pt x="8" y="154"/>
                  </a:lnTo>
                  <a:lnTo>
                    <a:pt x="8" y="156"/>
                  </a:lnTo>
                  <a:lnTo>
                    <a:pt x="9" y="158"/>
                  </a:lnTo>
                  <a:lnTo>
                    <a:pt x="12" y="160"/>
                  </a:lnTo>
                  <a:lnTo>
                    <a:pt x="12" y="163"/>
                  </a:lnTo>
                  <a:lnTo>
                    <a:pt x="17" y="164"/>
                  </a:lnTo>
                  <a:lnTo>
                    <a:pt x="18" y="167"/>
                  </a:lnTo>
                  <a:lnTo>
                    <a:pt x="21" y="169"/>
                  </a:lnTo>
                  <a:lnTo>
                    <a:pt x="18" y="242"/>
                  </a:lnTo>
                  <a:lnTo>
                    <a:pt x="172" y="239"/>
                  </a:lnTo>
                  <a:lnTo>
                    <a:pt x="173" y="233"/>
                  </a:lnTo>
                  <a:lnTo>
                    <a:pt x="172" y="227"/>
                  </a:lnTo>
                  <a:lnTo>
                    <a:pt x="166" y="220"/>
                  </a:lnTo>
                  <a:lnTo>
                    <a:pt x="160" y="216"/>
                  </a:lnTo>
                  <a:lnTo>
                    <a:pt x="157" y="213"/>
                  </a:lnTo>
                  <a:lnTo>
                    <a:pt x="150" y="204"/>
                  </a:lnTo>
                  <a:lnTo>
                    <a:pt x="138" y="197"/>
                  </a:lnTo>
                  <a:lnTo>
                    <a:pt x="130" y="193"/>
                  </a:lnTo>
                  <a:lnTo>
                    <a:pt x="125" y="189"/>
                  </a:lnTo>
                  <a:lnTo>
                    <a:pt x="126" y="174"/>
                  </a:lnTo>
                  <a:lnTo>
                    <a:pt x="128" y="159"/>
                  </a:lnTo>
                  <a:lnTo>
                    <a:pt x="126" y="159"/>
                  </a:lnTo>
                  <a:lnTo>
                    <a:pt x="122" y="154"/>
                  </a:lnTo>
                  <a:lnTo>
                    <a:pt x="126" y="145"/>
                  </a:lnTo>
                  <a:lnTo>
                    <a:pt x="128" y="141"/>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cxnSp>
          <p:nvCxnSpPr>
            <p:cNvPr id="1473" name="Google Shape;1473;p70"/>
            <p:cNvCxnSpPr/>
            <p:nvPr/>
          </p:nvCxnSpPr>
          <p:spPr>
            <a:xfrm>
              <a:off x="6881808" y="2014722"/>
              <a:ext cx="0" cy="0"/>
            </a:xfrm>
            <a:prstGeom prst="straightConnector1">
              <a:avLst/>
            </a:prstGeom>
            <a:solidFill>
              <a:srgbClr val="D8D8D8"/>
            </a:solidFill>
            <a:ln cap="flat" cmpd="sng" w="9525">
              <a:solidFill>
                <a:schemeClr val="lt1"/>
              </a:solidFill>
              <a:prstDash val="solid"/>
              <a:round/>
              <a:headEnd len="med" w="med" type="none"/>
              <a:tailEnd len="med" w="med" type="none"/>
            </a:ln>
          </p:spPr>
        </p:cxnSp>
        <p:cxnSp>
          <p:nvCxnSpPr>
            <p:cNvPr id="1474" name="Google Shape;1474;p70"/>
            <p:cNvCxnSpPr/>
            <p:nvPr/>
          </p:nvCxnSpPr>
          <p:spPr>
            <a:xfrm>
              <a:off x="6881808" y="2014722"/>
              <a:ext cx="0" cy="0"/>
            </a:xfrm>
            <a:prstGeom prst="straightConnector1">
              <a:avLst/>
            </a:prstGeom>
            <a:solidFill>
              <a:srgbClr val="D8D8D8"/>
            </a:solidFill>
            <a:ln cap="flat" cmpd="sng" w="9525">
              <a:solidFill>
                <a:schemeClr val="lt1"/>
              </a:solidFill>
              <a:prstDash val="solid"/>
              <a:miter lim="800000"/>
              <a:headEnd len="med" w="med" type="none"/>
              <a:tailEnd len="med" w="med" type="none"/>
            </a:ln>
          </p:spPr>
        </p:cxnSp>
        <p:sp>
          <p:nvSpPr>
            <p:cNvPr id="1475" name="Google Shape;1475;p70"/>
            <p:cNvSpPr/>
            <p:nvPr/>
          </p:nvSpPr>
          <p:spPr>
            <a:xfrm>
              <a:off x="6964444" y="1940519"/>
              <a:ext cx="409805" cy="386196"/>
            </a:xfrm>
            <a:custGeom>
              <a:rect b="b" l="l" r="r" t="t"/>
              <a:pathLst>
                <a:path extrusionOk="0" h="270" w="287">
                  <a:moveTo>
                    <a:pt x="0" y="51"/>
                  </a:moveTo>
                  <a:cubicBezTo>
                    <a:pt x="2" y="49"/>
                    <a:pt x="2" y="49"/>
                    <a:pt x="2" y="49"/>
                  </a:cubicBezTo>
                  <a:cubicBezTo>
                    <a:pt x="6" y="49"/>
                    <a:pt x="6" y="49"/>
                    <a:pt x="6" y="49"/>
                  </a:cubicBezTo>
                  <a:cubicBezTo>
                    <a:pt x="11" y="46"/>
                    <a:pt x="11" y="46"/>
                    <a:pt x="11" y="46"/>
                  </a:cubicBezTo>
                  <a:cubicBezTo>
                    <a:pt x="12" y="44"/>
                    <a:pt x="12" y="44"/>
                    <a:pt x="12" y="44"/>
                  </a:cubicBezTo>
                  <a:cubicBezTo>
                    <a:pt x="14" y="40"/>
                    <a:pt x="14" y="40"/>
                    <a:pt x="14" y="40"/>
                  </a:cubicBezTo>
                  <a:cubicBezTo>
                    <a:pt x="17" y="37"/>
                    <a:pt x="17" y="37"/>
                    <a:pt x="17" y="37"/>
                  </a:cubicBezTo>
                  <a:cubicBezTo>
                    <a:pt x="20" y="36"/>
                    <a:pt x="20" y="36"/>
                    <a:pt x="20" y="36"/>
                  </a:cubicBezTo>
                  <a:cubicBezTo>
                    <a:pt x="23" y="36"/>
                    <a:pt x="23" y="36"/>
                    <a:pt x="23" y="36"/>
                  </a:cubicBezTo>
                  <a:cubicBezTo>
                    <a:pt x="29" y="36"/>
                    <a:pt x="29" y="36"/>
                    <a:pt x="29" y="36"/>
                  </a:cubicBezTo>
                  <a:cubicBezTo>
                    <a:pt x="32" y="34"/>
                    <a:pt x="32" y="34"/>
                    <a:pt x="32" y="34"/>
                  </a:cubicBezTo>
                  <a:cubicBezTo>
                    <a:pt x="42" y="27"/>
                    <a:pt x="42" y="27"/>
                    <a:pt x="42" y="27"/>
                  </a:cubicBezTo>
                  <a:cubicBezTo>
                    <a:pt x="45" y="26"/>
                    <a:pt x="45" y="26"/>
                    <a:pt x="45" y="26"/>
                  </a:cubicBezTo>
                  <a:cubicBezTo>
                    <a:pt x="49" y="22"/>
                    <a:pt x="49" y="22"/>
                    <a:pt x="49" y="22"/>
                  </a:cubicBezTo>
                  <a:cubicBezTo>
                    <a:pt x="52" y="17"/>
                    <a:pt x="52" y="17"/>
                    <a:pt x="52" y="17"/>
                  </a:cubicBezTo>
                  <a:cubicBezTo>
                    <a:pt x="56" y="14"/>
                    <a:pt x="56" y="14"/>
                    <a:pt x="56" y="14"/>
                  </a:cubicBezTo>
                  <a:cubicBezTo>
                    <a:pt x="61" y="9"/>
                    <a:pt x="61" y="9"/>
                    <a:pt x="61" y="9"/>
                  </a:cubicBezTo>
                  <a:cubicBezTo>
                    <a:pt x="65" y="4"/>
                    <a:pt x="65" y="4"/>
                    <a:pt x="65" y="4"/>
                  </a:cubicBezTo>
                  <a:cubicBezTo>
                    <a:pt x="70" y="1"/>
                    <a:pt x="70" y="1"/>
                    <a:pt x="70" y="1"/>
                  </a:cubicBezTo>
                  <a:cubicBezTo>
                    <a:pt x="77" y="0"/>
                    <a:pt x="77" y="0"/>
                    <a:pt x="77" y="0"/>
                  </a:cubicBezTo>
                  <a:cubicBezTo>
                    <a:pt x="80" y="0"/>
                    <a:pt x="80" y="0"/>
                    <a:pt x="80" y="0"/>
                  </a:cubicBezTo>
                  <a:cubicBezTo>
                    <a:pt x="85" y="2"/>
                    <a:pt x="85" y="2"/>
                    <a:pt x="85" y="2"/>
                  </a:cubicBezTo>
                  <a:cubicBezTo>
                    <a:pt x="83" y="3"/>
                    <a:pt x="83" y="3"/>
                    <a:pt x="83" y="3"/>
                  </a:cubicBezTo>
                  <a:cubicBezTo>
                    <a:pt x="79" y="5"/>
                    <a:pt x="79" y="5"/>
                    <a:pt x="79" y="5"/>
                  </a:cubicBezTo>
                  <a:cubicBezTo>
                    <a:pt x="75" y="6"/>
                    <a:pt x="75" y="6"/>
                    <a:pt x="75" y="6"/>
                  </a:cubicBezTo>
                  <a:cubicBezTo>
                    <a:pt x="76" y="8"/>
                    <a:pt x="76" y="8"/>
                    <a:pt x="76" y="8"/>
                  </a:cubicBezTo>
                  <a:cubicBezTo>
                    <a:pt x="70" y="14"/>
                    <a:pt x="70" y="14"/>
                    <a:pt x="70" y="14"/>
                  </a:cubicBezTo>
                  <a:cubicBezTo>
                    <a:pt x="70" y="14"/>
                    <a:pt x="68" y="14"/>
                    <a:pt x="68" y="15"/>
                  </a:cubicBezTo>
                  <a:cubicBezTo>
                    <a:pt x="68" y="16"/>
                    <a:pt x="65" y="23"/>
                    <a:pt x="65" y="23"/>
                  </a:cubicBezTo>
                  <a:cubicBezTo>
                    <a:pt x="65" y="19"/>
                    <a:pt x="65" y="19"/>
                    <a:pt x="65" y="19"/>
                  </a:cubicBezTo>
                  <a:cubicBezTo>
                    <a:pt x="63" y="17"/>
                    <a:pt x="63" y="17"/>
                    <a:pt x="63" y="17"/>
                  </a:cubicBezTo>
                  <a:cubicBezTo>
                    <a:pt x="62" y="27"/>
                    <a:pt x="62" y="27"/>
                    <a:pt x="62" y="27"/>
                  </a:cubicBezTo>
                  <a:cubicBezTo>
                    <a:pt x="62" y="33"/>
                    <a:pt x="62" y="33"/>
                    <a:pt x="62" y="33"/>
                  </a:cubicBezTo>
                  <a:cubicBezTo>
                    <a:pt x="65" y="31"/>
                    <a:pt x="65" y="31"/>
                    <a:pt x="65" y="31"/>
                  </a:cubicBezTo>
                  <a:cubicBezTo>
                    <a:pt x="67" y="29"/>
                    <a:pt x="67" y="29"/>
                    <a:pt x="67" y="29"/>
                  </a:cubicBezTo>
                  <a:cubicBezTo>
                    <a:pt x="68" y="29"/>
                    <a:pt x="68" y="29"/>
                    <a:pt x="68" y="29"/>
                  </a:cubicBezTo>
                  <a:cubicBezTo>
                    <a:pt x="69" y="31"/>
                    <a:pt x="69" y="31"/>
                    <a:pt x="69" y="31"/>
                  </a:cubicBezTo>
                  <a:cubicBezTo>
                    <a:pt x="72" y="31"/>
                    <a:pt x="72" y="31"/>
                    <a:pt x="72" y="31"/>
                  </a:cubicBezTo>
                  <a:cubicBezTo>
                    <a:pt x="74" y="30"/>
                    <a:pt x="74" y="30"/>
                    <a:pt x="74" y="30"/>
                  </a:cubicBezTo>
                  <a:cubicBezTo>
                    <a:pt x="77" y="28"/>
                    <a:pt x="77" y="28"/>
                    <a:pt x="77" y="28"/>
                  </a:cubicBezTo>
                  <a:cubicBezTo>
                    <a:pt x="82" y="29"/>
                    <a:pt x="82" y="29"/>
                    <a:pt x="82" y="29"/>
                  </a:cubicBezTo>
                  <a:cubicBezTo>
                    <a:pt x="92" y="34"/>
                    <a:pt x="92" y="34"/>
                    <a:pt x="92" y="34"/>
                  </a:cubicBezTo>
                  <a:cubicBezTo>
                    <a:pt x="98" y="41"/>
                    <a:pt x="98" y="41"/>
                    <a:pt x="98" y="41"/>
                  </a:cubicBezTo>
                  <a:cubicBezTo>
                    <a:pt x="102" y="44"/>
                    <a:pt x="102" y="44"/>
                    <a:pt x="102" y="44"/>
                  </a:cubicBezTo>
                  <a:cubicBezTo>
                    <a:pt x="111" y="45"/>
                    <a:pt x="111" y="45"/>
                    <a:pt x="111" y="45"/>
                  </a:cubicBezTo>
                  <a:cubicBezTo>
                    <a:pt x="114" y="44"/>
                    <a:pt x="114" y="44"/>
                    <a:pt x="114" y="44"/>
                  </a:cubicBezTo>
                  <a:cubicBezTo>
                    <a:pt x="121" y="46"/>
                    <a:pt x="121" y="46"/>
                    <a:pt x="121" y="46"/>
                  </a:cubicBezTo>
                  <a:cubicBezTo>
                    <a:pt x="127" y="48"/>
                    <a:pt x="127" y="48"/>
                    <a:pt x="127" y="48"/>
                  </a:cubicBezTo>
                  <a:cubicBezTo>
                    <a:pt x="130" y="44"/>
                    <a:pt x="130" y="44"/>
                    <a:pt x="130" y="44"/>
                  </a:cubicBezTo>
                  <a:cubicBezTo>
                    <a:pt x="135" y="39"/>
                    <a:pt x="135" y="39"/>
                    <a:pt x="135" y="39"/>
                  </a:cubicBezTo>
                  <a:cubicBezTo>
                    <a:pt x="139" y="35"/>
                    <a:pt x="139" y="35"/>
                    <a:pt x="139" y="35"/>
                  </a:cubicBezTo>
                  <a:cubicBezTo>
                    <a:pt x="148" y="33"/>
                    <a:pt x="148" y="33"/>
                    <a:pt x="148" y="33"/>
                  </a:cubicBezTo>
                  <a:cubicBezTo>
                    <a:pt x="154" y="31"/>
                    <a:pt x="154" y="31"/>
                    <a:pt x="154" y="31"/>
                  </a:cubicBezTo>
                  <a:cubicBezTo>
                    <a:pt x="160" y="31"/>
                    <a:pt x="160" y="31"/>
                    <a:pt x="160" y="31"/>
                  </a:cubicBezTo>
                  <a:cubicBezTo>
                    <a:pt x="169" y="28"/>
                    <a:pt x="169" y="28"/>
                    <a:pt x="169" y="28"/>
                  </a:cubicBezTo>
                  <a:cubicBezTo>
                    <a:pt x="175" y="26"/>
                    <a:pt x="175" y="26"/>
                    <a:pt x="175" y="26"/>
                  </a:cubicBezTo>
                  <a:cubicBezTo>
                    <a:pt x="178" y="28"/>
                    <a:pt x="178" y="28"/>
                    <a:pt x="178" y="28"/>
                  </a:cubicBezTo>
                  <a:cubicBezTo>
                    <a:pt x="180" y="36"/>
                    <a:pt x="180" y="36"/>
                    <a:pt x="180" y="36"/>
                  </a:cubicBezTo>
                  <a:cubicBezTo>
                    <a:pt x="191" y="38"/>
                    <a:pt x="191" y="38"/>
                    <a:pt x="191" y="38"/>
                  </a:cubicBezTo>
                  <a:cubicBezTo>
                    <a:pt x="198" y="38"/>
                    <a:pt x="198" y="38"/>
                    <a:pt x="198" y="38"/>
                  </a:cubicBezTo>
                  <a:cubicBezTo>
                    <a:pt x="203" y="39"/>
                    <a:pt x="203" y="39"/>
                    <a:pt x="203" y="39"/>
                  </a:cubicBezTo>
                  <a:cubicBezTo>
                    <a:pt x="207" y="44"/>
                    <a:pt x="207" y="44"/>
                    <a:pt x="207" y="44"/>
                  </a:cubicBezTo>
                  <a:cubicBezTo>
                    <a:pt x="213" y="51"/>
                    <a:pt x="213" y="51"/>
                    <a:pt x="213" y="51"/>
                  </a:cubicBezTo>
                  <a:cubicBezTo>
                    <a:pt x="215" y="53"/>
                    <a:pt x="215" y="53"/>
                    <a:pt x="215" y="53"/>
                  </a:cubicBezTo>
                  <a:cubicBezTo>
                    <a:pt x="215" y="53"/>
                    <a:pt x="216" y="54"/>
                    <a:pt x="217" y="55"/>
                  </a:cubicBezTo>
                  <a:cubicBezTo>
                    <a:pt x="218" y="56"/>
                    <a:pt x="219" y="58"/>
                    <a:pt x="219" y="58"/>
                  </a:cubicBezTo>
                  <a:cubicBezTo>
                    <a:pt x="224" y="59"/>
                    <a:pt x="224" y="59"/>
                    <a:pt x="224" y="59"/>
                  </a:cubicBezTo>
                  <a:cubicBezTo>
                    <a:pt x="224" y="59"/>
                    <a:pt x="226" y="57"/>
                    <a:pt x="226" y="57"/>
                  </a:cubicBezTo>
                  <a:cubicBezTo>
                    <a:pt x="226" y="56"/>
                    <a:pt x="230" y="54"/>
                    <a:pt x="230" y="54"/>
                  </a:cubicBezTo>
                  <a:cubicBezTo>
                    <a:pt x="232" y="56"/>
                    <a:pt x="232" y="56"/>
                    <a:pt x="232" y="56"/>
                  </a:cubicBezTo>
                  <a:cubicBezTo>
                    <a:pt x="232" y="56"/>
                    <a:pt x="234" y="57"/>
                    <a:pt x="232" y="58"/>
                  </a:cubicBezTo>
                  <a:cubicBezTo>
                    <a:pt x="231" y="58"/>
                    <a:pt x="230" y="60"/>
                    <a:pt x="229" y="60"/>
                  </a:cubicBezTo>
                  <a:cubicBezTo>
                    <a:pt x="227" y="60"/>
                    <a:pt x="225" y="60"/>
                    <a:pt x="225" y="60"/>
                  </a:cubicBezTo>
                  <a:cubicBezTo>
                    <a:pt x="221" y="60"/>
                    <a:pt x="221" y="60"/>
                    <a:pt x="221" y="60"/>
                  </a:cubicBezTo>
                  <a:cubicBezTo>
                    <a:pt x="219" y="62"/>
                    <a:pt x="219" y="62"/>
                    <a:pt x="219" y="62"/>
                  </a:cubicBezTo>
                  <a:cubicBezTo>
                    <a:pt x="208" y="62"/>
                    <a:pt x="208" y="62"/>
                    <a:pt x="208" y="62"/>
                  </a:cubicBezTo>
                  <a:cubicBezTo>
                    <a:pt x="205" y="63"/>
                    <a:pt x="205" y="63"/>
                    <a:pt x="205" y="63"/>
                  </a:cubicBezTo>
                  <a:cubicBezTo>
                    <a:pt x="201" y="61"/>
                    <a:pt x="201" y="61"/>
                    <a:pt x="201" y="61"/>
                  </a:cubicBezTo>
                  <a:cubicBezTo>
                    <a:pt x="197" y="59"/>
                    <a:pt x="197" y="59"/>
                    <a:pt x="197" y="59"/>
                  </a:cubicBezTo>
                  <a:cubicBezTo>
                    <a:pt x="193" y="64"/>
                    <a:pt x="193" y="64"/>
                    <a:pt x="193" y="64"/>
                  </a:cubicBezTo>
                  <a:cubicBezTo>
                    <a:pt x="194" y="67"/>
                    <a:pt x="194" y="67"/>
                    <a:pt x="194" y="67"/>
                  </a:cubicBezTo>
                  <a:cubicBezTo>
                    <a:pt x="194" y="69"/>
                    <a:pt x="194" y="69"/>
                    <a:pt x="194" y="69"/>
                  </a:cubicBezTo>
                  <a:cubicBezTo>
                    <a:pt x="194" y="69"/>
                    <a:pt x="194" y="71"/>
                    <a:pt x="195" y="71"/>
                  </a:cubicBezTo>
                  <a:cubicBezTo>
                    <a:pt x="195" y="71"/>
                    <a:pt x="196" y="72"/>
                    <a:pt x="196" y="72"/>
                  </a:cubicBezTo>
                  <a:cubicBezTo>
                    <a:pt x="201" y="74"/>
                    <a:pt x="201" y="74"/>
                    <a:pt x="201" y="74"/>
                  </a:cubicBezTo>
                  <a:cubicBezTo>
                    <a:pt x="203" y="72"/>
                    <a:pt x="203" y="72"/>
                    <a:pt x="203" y="72"/>
                  </a:cubicBezTo>
                  <a:cubicBezTo>
                    <a:pt x="203" y="72"/>
                    <a:pt x="200" y="70"/>
                    <a:pt x="201" y="70"/>
                  </a:cubicBezTo>
                  <a:cubicBezTo>
                    <a:pt x="202" y="70"/>
                    <a:pt x="206" y="72"/>
                    <a:pt x="206" y="72"/>
                  </a:cubicBezTo>
                  <a:cubicBezTo>
                    <a:pt x="206" y="72"/>
                    <a:pt x="205" y="74"/>
                    <a:pt x="205" y="74"/>
                  </a:cubicBezTo>
                  <a:cubicBezTo>
                    <a:pt x="204" y="75"/>
                    <a:pt x="204" y="75"/>
                    <a:pt x="204" y="75"/>
                  </a:cubicBezTo>
                  <a:cubicBezTo>
                    <a:pt x="205" y="76"/>
                    <a:pt x="210" y="77"/>
                    <a:pt x="210" y="77"/>
                  </a:cubicBezTo>
                  <a:cubicBezTo>
                    <a:pt x="211" y="77"/>
                    <a:pt x="214" y="79"/>
                    <a:pt x="214" y="79"/>
                  </a:cubicBezTo>
                  <a:cubicBezTo>
                    <a:pt x="219" y="82"/>
                    <a:pt x="219" y="82"/>
                    <a:pt x="219" y="82"/>
                  </a:cubicBezTo>
                  <a:cubicBezTo>
                    <a:pt x="226" y="85"/>
                    <a:pt x="226" y="85"/>
                    <a:pt x="226" y="85"/>
                  </a:cubicBezTo>
                  <a:cubicBezTo>
                    <a:pt x="234" y="88"/>
                    <a:pt x="234" y="88"/>
                    <a:pt x="234" y="88"/>
                  </a:cubicBezTo>
                  <a:cubicBezTo>
                    <a:pt x="242" y="96"/>
                    <a:pt x="242" y="96"/>
                    <a:pt x="242" y="96"/>
                  </a:cubicBezTo>
                  <a:cubicBezTo>
                    <a:pt x="246" y="101"/>
                    <a:pt x="246" y="101"/>
                    <a:pt x="246" y="101"/>
                  </a:cubicBezTo>
                  <a:cubicBezTo>
                    <a:pt x="244" y="103"/>
                    <a:pt x="244" y="103"/>
                    <a:pt x="244" y="103"/>
                  </a:cubicBezTo>
                  <a:cubicBezTo>
                    <a:pt x="244" y="103"/>
                    <a:pt x="243" y="103"/>
                    <a:pt x="243" y="104"/>
                  </a:cubicBezTo>
                  <a:cubicBezTo>
                    <a:pt x="244" y="105"/>
                    <a:pt x="246" y="109"/>
                    <a:pt x="246" y="109"/>
                  </a:cubicBezTo>
                  <a:cubicBezTo>
                    <a:pt x="245" y="110"/>
                    <a:pt x="247" y="113"/>
                    <a:pt x="247" y="113"/>
                  </a:cubicBezTo>
                  <a:cubicBezTo>
                    <a:pt x="249" y="124"/>
                    <a:pt x="249" y="124"/>
                    <a:pt x="249" y="124"/>
                  </a:cubicBezTo>
                  <a:cubicBezTo>
                    <a:pt x="250" y="130"/>
                    <a:pt x="250" y="130"/>
                    <a:pt x="250" y="130"/>
                  </a:cubicBezTo>
                  <a:cubicBezTo>
                    <a:pt x="249" y="136"/>
                    <a:pt x="249" y="136"/>
                    <a:pt x="249" y="136"/>
                  </a:cubicBezTo>
                  <a:cubicBezTo>
                    <a:pt x="245" y="141"/>
                    <a:pt x="245" y="141"/>
                    <a:pt x="245" y="141"/>
                  </a:cubicBezTo>
                  <a:cubicBezTo>
                    <a:pt x="242" y="147"/>
                    <a:pt x="242" y="147"/>
                    <a:pt x="242" y="147"/>
                  </a:cubicBezTo>
                  <a:cubicBezTo>
                    <a:pt x="242" y="147"/>
                    <a:pt x="240" y="151"/>
                    <a:pt x="239" y="152"/>
                  </a:cubicBezTo>
                  <a:cubicBezTo>
                    <a:pt x="239" y="152"/>
                    <a:pt x="235" y="155"/>
                    <a:pt x="235" y="156"/>
                  </a:cubicBezTo>
                  <a:cubicBezTo>
                    <a:pt x="235" y="156"/>
                    <a:pt x="233" y="160"/>
                    <a:pt x="233" y="160"/>
                  </a:cubicBezTo>
                  <a:cubicBezTo>
                    <a:pt x="233" y="168"/>
                    <a:pt x="233" y="168"/>
                    <a:pt x="233" y="168"/>
                  </a:cubicBezTo>
                  <a:cubicBezTo>
                    <a:pt x="235" y="170"/>
                    <a:pt x="235" y="170"/>
                    <a:pt x="235" y="170"/>
                  </a:cubicBezTo>
                  <a:cubicBezTo>
                    <a:pt x="240" y="172"/>
                    <a:pt x="240" y="172"/>
                    <a:pt x="240" y="172"/>
                  </a:cubicBezTo>
                  <a:cubicBezTo>
                    <a:pt x="242" y="170"/>
                    <a:pt x="242" y="170"/>
                    <a:pt x="242" y="170"/>
                  </a:cubicBezTo>
                  <a:cubicBezTo>
                    <a:pt x="242" y="170"/>
                    <a:pt x="244" y="169"/>
                    <a:pt x="244" y="168"/>
                  </a:cubicBezTo>
                  <a:cubicBezTo>
                    <a:pt x="245" y="168"/>
                    <a:pt x="246" y="166"/>
                    <a:pt x="246" y="166"/>
                  </a:cubicBezTo>
                  <a:cubicBezTo>
                    <a:pt x="246" y="166"/>
                    <a:pt x="249" y="164"/>
                    <a:pt x="249" y="164"/>
                  </a:cubicBezTo>
                  <a:cubicBezTo>
                    <a:pt x="249" y="164"/>
                    <a:pt x="249" y="161"/>
                    <a:pt x="249" y="161"/>
                  </a:cubicBezTo>
                  <a:cubicBezTo>
                    <a:pt x="249" y="161"/>
                    <a:pt x="250" y="157"/>
                    <a:pt x="250" y="157"/>
                  </a:cubicBezTo>
                  <a:cubicBezTo>
                    <a:pt x="250" y="157"/>
                    <a:pt x="252" y="156"/>
                    <a:pt x="252" y="156"/>
                  </a:cubicBezTo>
                  <a:cubicBezTo>
                    <a:pt x="252" y="155"/>
                    <a:pt x="255" y="153"/>
                    <a:pt x="255" y="153"/>
                  </a:cubicBezTo>
                  <a:cubicBezTo>
                    <a:pt x="255" y="153"/>
                    <a:pt x="259" y="150"/>
                    <a:pt x="259" y="150"/>
                  </a:cubicBezTo>
                  <a:cubicBezTo>
                    <a:pt x="260" y="150"/>
                    <a:pt x="262" y="147"/>
                    <a:pt x="262" y="147"/>
                  </a:cubicBezTo>
                  <a:cubicBezTo>
                    <a:pt x="265" y="147"/>
                    <a:pt x="265" y="147"/>
                    <a:pt x="265" y="147"/>
                  </a:cubicBezTo>
                  <a:cubicBezTo>
                    <a:pt x="269" y="148"/>
                    <a:pt x="269" y="148"/>
                    <a:pt x="269" y="148"/>
                  </a:cubicBezTo>
                  <a:cubicBezTo>
                    <a:pt x="275" y="154"/>
                    <a:pt x="275" y="154"/>
                    <a:pt x="275" y="154"/>
                  </a:cubicBezTo>
                  <a:cubicBezTo>
                    <a:pt x="279" y="162"/>
                    <a:pt x="279" y="162"/>
                    <a:pt x="279" y="162"/>
                  </a:cubicBezTo>
                  <a:cubicBezTo>
                    <a:pt x="283" y="184"/>
                    <a:pt x="283" y="184"/>
                    <a:pt x="283" y="184"/>
                  </a:cubicBezTo>
                  <a:cubicBezTo>
                    <a:pt x="286" y="189"/>
                    <a:pt x="286" y="189"/>
                    <a:pt x="286" y="189"/>
                  </a:cubicBezTo>
                  <a:cubicBezTo>
                    <a:pt x="286" y="193"/>
                    <a:pt x="286" y="193"/>
                    <a:pt x="286" y="193"/>
                  </a:cubicBezTo>
                  <a:cubicBezTo>
                    <a:pt x="286" y="193"/>
                    <a:pt x="287" y="196"/>
                    <a:pt x="287" y="197"/>
                  </a:cubicBezTo>
                  <a:cubicBezTo>
                    <a:pt x="287" y="198"/>
                    <a:pt x="287" y="213"/>
                    <a:pt x="287" y="213"/>
                  </a:cubicBezTo>
                  <a:cubicBezTo>
                    <a:pt x="280" y="213"/>
                    <a:pt x="280" y="213"/>
                    <a:pt x="280" y="213"/>
                  </a:cubicBezTo>
                  <a:cubicBezTo>
                    <a:pt x="278" y="213"/>
                    <a:pt x="278" y="213"/>
                    <a:pt x="278" y="213"/>
                  </a:cubicBezTo>
                  <a:cubicBezTo>
                    <a:pt x="278" y="216"/>
                    <a:pt x="278" y="216"/>
                    <a:pt x="278" y="216"/>
                  </a:cubicBezTo>
                  <a:cubicBezTo>
                    <a:pt x="275" y="220"/>
                    <a:pt x="275" y="220"/>
                    <a:pt x="275" y="220"/>
                  </a:cubicBezTo>
                  <a:cubicBezTo>
                    <a:pt x="274" y="225"/>
                    <a:pt x="274" y="225"/>
                    <a:pt x="274" y="225"/>
                  </a:cubicBezTo>
                  <a:cubicBezTo>
                    <a:pt x="272" y="229"/>
                    <a:pt x="272" y="229"/>
                    <a:pt x="272" y="229"/>
                  </a:cubicBezTo>
                  <a:cubicBezTo>
                    <a:pt x="269" y="233"/>
                    <a:pt x="269" y="233"/>
                    <a:pt x="269" y="233"/>
                  </a:cubicBezTo>
                  <a:cubicBezTo>
                    <a:pt x="266" y="243"/>
                    <a:pt x="266" y="243"/>
                    <a:pt x="266" y="243"/>
                  </a:cubicBezTo>
                  <a:cubicBezTo>
                    <a:pt x="266" y="249"/>
                    <a:pt x="266" y="249"/>
                    <a:pt x="266" y="249"/>
                  </a:cubicBezTo>
                  <a:cubicBezTo>
                    <a:pt x="262" y="254"/>
                    <a:pt x="262" y="254"/>
                    <a:pt x="262" y="254"/>
                  </a:cubicBezTo>
                  <a:cubicBezTo>
                    <a:pt x="259" y="259"/>
                    <a:pt x="259" y="259"/>
                    <a:pt x="259" y="259"/>
                  </a:cubicBezTo>
                  <a:cubicBezTo>
                    <a:pt x="213" y="267"/>
                    <a:pt x="213" y="267"/>
                    <a:pt x="213" y="267"/>
                  </a:cubicBezTo>
                  <a:cubicBezTo>
                    <a:pt x="212" y="265"/>
                    <a:pt x="212" y="265"/>
                    <a:pt x="212" y="265"/>
                  </a:cubicBezTo>
                  <a:cubicBezTo>
                    <a:pt x="141" y="270"/>
                    <a:pt x="141" y="270"/>
                    <a:pt x="141" y="270"/>
                  </a:cubicBezTo>
                  <a:cubicBezTo>
                    <a:pt x="146" y="265"/>
                    <a:pt x="146" y="265"/>
                    <a:pt x="146" y="265"/>
                  </a:cubicBezTo>
                  <a:cubicBezTo>
                    <a:pt x="148" y="261"/>
                    <a:pt x="148" y="261"/>
                    <a:pt x="148" y="261"/>
                  </a:cubicBezTo>
                  <a:cubicBezTo>
                    <a:pt x="152" y="254"/>
                    <a:pt x="152" y="254"/>
                    <a:pt x="152" y="254"/>
                  </a:cubicBezTo>
                  <a:cubicBezTo>
                    <a:pt x="156" y="245"/>
                    <a:pt x="156" y="245"/>
                    <a:pt x="156" y="245"/>
                  </a:cubicBezTo>
                  <a:cubicBezTo>
                    <a:pt x="158" y="235"/>
                    <a:pt x="158" y="235"/>
                    <a:pt x="158" y="235"/>
                  </a:cubicBezTo>
                  <a:cubicBezTo>
                    <a:pt x="157" y="217"/>
                    <a:pt x="157" y="217"/>
                    <a:pt x="157" y="217"/>
                  </a:cubicBezTo>
                  <a:cubicBezTo>
                    <a:pt x="157" y="209"/>
                    <a:pt x="157" y="209"/>
                    <a:pt x="157" y="209"/>
                  </a:cubicBezTo>
                  <a:cubicBezTo>
                    <a:pt x="153" y="203"/>
                    <a:pt x="153" y="203"/>
                    <a:pt x="153" y="203"/>
                  </a:cubicBezTo>
                  <a:cubicBezTo>
                    <a:pt x="149" y="195"/>
                    <a:pt x="149" y="195"/>
                    <a:pt x="149" y="195"/>
                  </a:cubicBezTo>
                  <a:cubicBezTo>
                    <a:pt x="145" y="191"/>
                    <a:pt x="145" y="191"/>
                    <a:pt x="145" y="191"/>
                  </a:cubicBezTo>
                  <a:cubicBezTo>
                    <a:pt x="142" y="184"/>
                    <a:pt x="142" y="184"/>
                    <a:pt x="142" y="184"/>
                  </a:cubicBezTo>
                  <a:cubicBezTo>
                    <a:pt x="144" y="179"/>
                    <a:pt x="144" y="179"/>
                    <a:pt x="144" y="179"/>
                  </a:cubicBezTo>
                  <a:cubicBezTo>
                    <a:pt x="146" y="177"/>
                    <a:pt x="146" y="177"/>
                    <a:pt x="146" y="177"/>
                  </a:cubicBezTo>
                  <a:cubicBezTo>
                    <a:pt x="146" y="173"/>
                    <a:pt x="146" y="173"/>
                    <a:pt x="146" y="173"/>
                  </a:cubicBezTo>
                  <a:cubicBezTo>
                    <a:pt x="144" y="165"/>
                    <a:pt x="144" y="165"/>
                    <a:pt x="144" y="165"/>
                  </a:cubicBezTo>
                  <a:cubicBezTo>
                    <a:pt x="141" y="162"/>
                    <a:pt x="141" y="162"/>
                    <a:pt x="141" y="162"/>
                  </a:cubicBezTo>
                  <a:cubicBezTo>
                    <a:pt x="144" y="160"/>
                    <a:pt x="144" y="160"/>
                    <a:pt x="144" y="160"/>
                  </a:cubicBezTo>
                  <a:cubicBezTo>
                    <a:pt x="145" y="155"/>
                    <a:pt x="145" y="155"/>
                    <a:pt x="145" y="155"/>
                  </a:cubicBezTo>
                  <a:cubicBezTo>
                    <a:pt x="146" y="150"/>
                    <a:pt x="146" y="150"/>
                    <a:pt x="146" y="150"/>
                  </a:cubicBezTo>
                  <a:cubicBezTo>
                    <a:pt x="148" y="147"/>
                    <a:pt x="148" y="147"/>
                    <a:pt x="148" y="147"/>
                  </a:cubicBezTo>
                  <a:cubicBezTo>
                    <a:pt x="148" y="139"/>
                    <a:pt x="148" y="139"/>
                    <a:pt x="148" y="139"/>
                  </a:cubicBezTo>
                  <a:cubicBezTo>
                    <a:pt x="147" y="135"/>
                    <a:pt x="147" y="135"/>
                    <a:pt x="147" y="135"/>
                  </a:cubicBezTo>
                  <a:cubicBezTo>
                    <a:pt x="148" y="130"/>
                    <a:pt x="148" y="130"/>
                    <a:pt x="148" y="130"/>
                  </a:cubicBezTo>
                  <a:cubicBezTo>
                    <a:pt x="151" y="126"/>
                    <a:pt x="151" y="126"/>
                    <a:pt x="151" y="126"/>
                  </a:cubicBezTo>
                  <a:cubicBezTo>
                    <a:pt x="153" y="122"/>
                    <a:pt x="153" y="122"/>
                    <a:pt x="153" y="122"/>
                  </a:cubicBezTo>
                  <a:cubicBezTo>
                    <a:pt x="153" y="117"/>
                    <a:pt x="153" y="117"/>
                    <a:pt x="153" y="117"/>
                  </a:cubicBezTo>
                  <a:cubicBezTo>
                    <a:pt x="157" y="116"/>
                    <a:pt x="157" y="116"/>
                    <a:pt x="157" y="116"/>
                  </a:cubicBezTo>
                  <a:cubicBezTo>
                    <a:pt x="163" y="116"/>
                    <a:pt x="163" y="116"/>
                    <a:pt x="163" y="116"/>
                  </a:cubicBezTo>
                  <a:cubicBezTo>
                    <a:pt x="165" y="108"/>
                    <a:pt x="165" y="108"/>
                    <a:pt x="165" y="108"/>
                  </a:cubicBezTo>
                  <a:cubicBezTo>
                    <a:pt x="166" y="106"/>
                    <a:pt x="166" y="106"/>
                    <a:pt x="166" y="106"/>
                  </a:cubicBezTo>
                  <a:cubicBezTo>
                    <a:pt x="168" y="105"/>
                    <a:pt x="168" y="105"/>
                    <a:pt x="168" y="105"/>
                  </a:cubicBezTo>
                  <a:cubicBezTo>
                    <a:pt x="171" y="114"/>
                    <a:pt x="171" y="114"/>
                    <a:pt x="171" y="114"/>
                  </a:cubicBezTo>
                  <a:cubicBezTo>
                    <a:pt x="167" y="119"/>
                    <a:pt x="167" y="119"/>
                    <a:pt x="167" y="119"/>
                  </a:cubicBezTo>
                  <a:cubicBezTo>
                    <a:pt x="167" y="121"/>
                    <a:pt x="167" y="121"/>
                    <a:pt x="167" y="121"/>
                  </a:cubicBezTo>
                  <a:cubicBezTo>
                    <a:pt x="167" y="121"/>
                    <a:pt x="168" y="122"/>
                    <a:pt x="169" y="122"/>
                  </a:cubicBezTo>
                  <a:cubicBezTo>
                    <a:pt x="170" y="122"/>
                    <a:pt x="170" y="122"/>
                    <a:pt x="170" y="122"/>
                  </a:cubicBezTo>
                  <a:cubicBezTo>
                    <a:pt x="170" y="122"/>
                    <a:pt x="172" y="121"/>
                    <a:pt x="172" y="121"/>
                  </a:cubicBezTo>
                  <a:cubicBezTo>
                    <a:pt x="172" y="120"/>
                    <a:pt x="173" y="117"/>
                    <a:pt x="173" y="117"/>
                  </a:cubicBezTo>
                  <a:cubicBezTo>
                    <a:pt x="174" y="116"/>
                    <a:pt x="174" y="116"/>
                    <a:pt x="174" y="116"/>
                  </a:cubicBezTo>
                  <a:cubicBezTo>
                    <a:pt x="175" y="111"/>
                    <a:pt x="175" y="111"/>
                    <a:pt x="175" y="111"/>
                  </a:cubicBezTo>
                  <a:cubicBezTo>
                    <a:pt x="175" y="108"/>
                    <a:pt x="175" y="108"/>
                    <a:pt x="175" y="108"/>
                  </a:cubicBezTo>
                  <a:cubicBezTo>
                    <a:pt x="175" y="104"/>
                    <a:pt x="175" y="104"/>
                    <a:pt x="175" y="104"/>
                  </a:cubicBezTo>
                  <a:cubicBezTo>
                    <a:pt x="175" y="100"/>
                    <a:pt x="175" y="100"/>
                    <a:pt x="175" y="100"/>
                  </a:cubicBezTo>
                  <a:cubicBezTo>
                    <a:pt x="178" y="96"/>
                    <a:pt x="178" y="96"/>
                    <a:pt x="178" y="96"/>
                  </a:cubicBezTo>
                  <a:cubicBezTo>
                    <a:pt x="180" y="94"/>
                    <a:pt x="180" y="94"/>
                    <a:pt x="180" y="94"/>
                  </a:cubicBezTo>
                  <a:cubicBezTo>
                    <a:pt x="185" y="93"/>
                    <a:pt x="185" y="93"/>
                    <a:pt x="185" y="93"/>
                  </a:cubicBezTo>
                  <a:cubicBezTo>
                    <a:pt x="187" y="91"/>
                    <a:pt x="187" y="91"/>
                    <a:pt x="187" y="91"/>
                  </a:cubicBezTo>
                  <a:cubicBezTo>
                    <a:pt x="183" y="87"/>
                    <a:pt x="183" y="87"/>
                    <a:pt x="183" y="87"/>
                  </a:cubicBezTo>
                  <a:cubicBezTo>
                    <a:pt x="182" y="84"/>
                    <a:pt x="182" y="84"/>
                    <a:pt x="182" y="84"/>
                  </a:cubicBezTo>
                  <a:cubicBezTo>
                    <a:pt x="184" y="81"/>
                    <a:pt x="184" y="81"/>
                    <a:pt x="184" y="81"/>
                  </a:cubicBezTo>
                  <a:cubicBezTo>
                    <a:pt x="186" y="78"/>
                    <a:pt x="186" y="78"/>
                    <a:pt x="186" y="78"/>
                  </a:cubicBezTo>
                  <a:cubicBezTo>
                    <a:pt x="187" y="77"/>
                    <a:pt x="187" y="77"/>
                    <a:pt x="187" y="77"/>
                  </a:cubicBezTo>
                  <a:cubicBezTo>
                    <a:pt x="187" y="75"/>
                    <a:pt x="187" y="75"/>
                    <a:pt x="187" y="75"/>
                  </a:cubicBezTo>
                  <a:cubicBezTo>
                    <a:pt x="188" y="74"/>
                    <a:pt x="188" y="74"/>
                    <a:pt x="188" y="74"/>
                  </a:cubicBezTo>
                  <a:cubicBezTo>
                    <a:pt x="188" y="74"/>
                    <a:pt x="188" y="74"/>
                    <a:pt x="189" y="74"/>
                  </a:cubicBezTo>
                  <a:cubicBezTo>
                    <a:pt x="189" y="74"/>
                    <a:pt x="193" y="73"/>
                    <a:pt x="193" y="73"/>
                  </a:cubicBezTo>
                  <a:cubicBezTo>
                    <a:pt x="195" y="73"/>
                    <a:pt x="195" y="73"/>
                    <a:pt x="195" y="73"/>
                  </a:cubicBezTo>
                  <a:cubicBezTo>
                    <a:pt x="193" y="70"/>
                    <a:pt x="193" y="70"/>
                    <a:pt x="193" y="70"/>
                  </a:cubicBezTo>
                  <a:cubicBezTo>
                    <a:pt x="189" y="67"/>
                    <a:pt x="189" y="67"/>
                    <a:pt x="189" y="67"/>
                  </a:cubicBezTo>
                  <a:cubicBezTo>
                    <a:pt x="187" y="65"/>
                    <a:pt x="187" y="65"/>
                    <a:pt x="187" y="65"/>
                  </a:cubicBezTo>
                  <a:cubicBezTo>
                    <a:pt x="184" y="63"/>
                    <a:pt x="184" y="63"/>
                    <a:pt x="184" y="63"/>
                  </a:cubicBezTo>
                  <a:cubicBezTo>
                    <a:pt x="179" y="61"/>
                    <a:pt x="179" y="61"/>
                    <a:pt x="179" y="61"/>
                  </a:cubicBezTo>
                  <a:cubicBezTo>
                    <a:pt x="170" y="60"/>
                    <a:pt x="170" y="60"/>
                    <a:pt x="170" y="60"/>
                  </a:cubicBezTo>
                  <a:cubicBezTo>
                    <a:pt x="163" y="64"/>
                    <a:pt x="163" y="64"/>
                    <a:pt x="163" y="64"/>
                  </a:cubicBezTo>
                  <a:cubicBezTo>
                    <a:pt x="159" y="68"/>
                    <a:pt x="159" y="68"/>
                    <a:pt x="159" y="68"/>
                  </a:cubicBezTo>
                  <a:cubicBezTo>
                    <a:pt x="152" y="69"/>
                    <a:pt x="152" y="69"/>
                    <a:pt x="152" y="69"/>
                  </a:cubicBezTo>
                  <a:cubicBezTo>
                    <a:pt x="144" y="69"/>
                    <a:pt x="144" y="69"/>
                    <a:pt x="144" y="69"/>
                  </a:cubicBezTo>
                  <a:cubicBezTo>
                    <a:pt x="140" y="72"/>
                    <a:pt x="140" y="72"/>
                    <a:pt x="140" y="72"/>
                  </a:cubicBezTo>
                  <a:cubicBezTo>
                    <a:pt x="135" y="81"/>
                    <a:pt x="135" y="81"/>
                    <a:pt x="135" y="81"/>
                  </a:cubicBezTo>
                  <a:cubicBezTo>
                    <a:pt x="129" y="85"/>
                    <a:pt x="129" y="85"/>
                    <a:pt x="129" y="85"/>
                  </a:cubicBezTo>
                  <a:cubicBezTo>
                    <a:pt x="128" y="84"/>
                    <a:pt x="128" y="84"/>
                    <a:pt x="128" y="84"/>
                  </a:cubicBezTo>
                  <a:cubicBezTo>
                    <a:pt x="130" y="80"/>
                    <a:pt x="130" y="80"/>
                    <a:pt x="130" y="80"/>
                  </a:cubicBezTo>
                  <a:cubicBezTo>
                    <a:pt x="133" y="77"/>
                    <a:pt x="133" y="77"/>
                    <a:pt x="133" y="77"/>
                  </a:cubicBezTo>
                  <a:cubicBezTo>
                    <a:pt x="131" y="74"/>
                    <a:pt x="131" y="74"/>
                    <a:pt x="131" y="74"/>
                  </a:cubicBezTo>
                  <a:cubicBezTo>
                    <a:pt x="127" y="76"/>
                    <a:pt x="127" y="76"/>
                    <a:pt x="127" y="76"/>
                  </a:cubicBezTo>
                  <a:cubicBezTo>
                    <a:pt x="125" y="77"/>
                    <a:pt x="125" y="77"/>
                    <a:pt x="125" y="77"/>
                  </a:cubicBezTo>
                  <a:cubicBezTo>
                    <a:pt x="123" y="81"/>
                    <a:pt x="123" y="81"/>
                    <a:pt x="123" y="81"/>
                  </a:cubicBezTo>
                  <a:cubicBezTo>
                    <a:pt x="121" y="82"/>
                    <a:pt x="121" y="82"/>
                    <a:pt x="121" y="82"/>
                  </a:cubicBezTo>
                  <a:cubicBezTo>
                    <a:pt x="120" y="82"/>
                    <a:pt x="120" y="82"/>
                    <a:pt x="120" y="82"/>
                  </a:cubicBezTo>
                  <a:cubicBezTo>
                    <a:pt x="118" y="75"/>
                    <a:pt x="118" y="75"/>
                    <a:pt x="118" y="75"/>
                  </a:cubicBezTo>
                  <a:cubicBezTo>
                    <a:pt x="117" y="75"/>
                    <a:pt x="117" y="75"/>
                    <a:pt x="117" y="75"/>
                  </a:cubicBezTo>
                  <a:cubicBezTo>
                    <a:pt x="115" y="81"/>
                    <a:pt x="115" y="81"/>
                    <a:pt x="115" y="81"/>
                  </a:cubicBezTo>
                  <a:cubicBezTo>
                    <a:pt x="114" y="85"/>
                    <a:pt x="114" y="85"/>
                    <a:pt x="114" y="85"/>
                  </a:cubicBezTo>
                  <a:cubicBezTo>
                    <a:pt x="110" y="90"/>
                    <a:pt x="110" y="90"/>
                    <a:pt x="110" y="90"/>
                  </a:cubicBezTo>
                  <a:cubicBezTo>
                    <a:pt x="107" y="101"/>
                    <a:pt x="107" y="101"/>
                    <a:pt x="107" y="101"/>
                  </a:cubicBezTo>
                  <a:cubicBezTo>
                    <a:pt x="105" y="107"/>
                    <a:pt x="105" y="107"/>
                    <a:pt x="105" y="107"/>
                  </a:cubicBezTo>
                  <a:cubicBezTo>
                    <a:pt x="99" y="112"/>
                    <a:pt x="99" y="112"/>
                    <a:pt x="99" y="112"/>
                  </a:cubicBezTo>
                  <a:cubicBezTo>
                    <a:pt x="97" y="108"/>
                    <a:pt x="97" y="108"/>
                    <a:pt x="97" y="108"/>
                  </a:cubicBezTo>
                  <a:cubicBezTo>
                    <a:pt x="96" y="101"/>
                    <a:pt x="96" y="101"/>
                    <a:pt x="96" y="101"/>
                  </a:cubicBezTo>
                  <a:cubicBezTo>
                    <a:pt x="95" y="100"/>
                    <a:pt x="95" y="100"/>
                    <a:pt x="95" y="100"/>
                  </a:cubicBezTo>
                  <a:cubicBezTo>
                    <a:pt x="93" y="97"/>
                    <a:pt x="93" y="97"/>
                    <a:pt x="93" y="97"/>
                  </a:cubicBezTo>
                  <a:cubicBezTo>
                    <a:pt x="94" y="94"/>
                    <a:pt x="94" y="94"/>
                    <a:pt x="94" y="94"/>
                  </a:cubicBezTo>
                  <a:cubicBezTo>
                    <a:pt x="93" y="88"/>
                    <a:pt x="93" y="88"/>
                    <a:pt x="93" y="88"/>
                  </a:cubicBezTo>
                  <a:cubicBezTo>
                    <a:pt x="90" y="85"/>
                    <a:pt x="90" y="85"/>
                    <a:pt x="90" y="85"/>
                  </a:cubicBezTo>
                  <a:cubicBezTo>
                    <a:pt x="84" y="81"/>
                    <a:pt x="84" y="81"/>
                    <a:pt x="84" y="81"/>
                  </a:cubicBezTo>
                  <a:cubicBezTo>
                    <a:pt x="82" y="77"/>
                    <a:pt x="82" y="77"/>
                    <a:pt x="82" y="77"/>
                  </a:cubicBezTo>
                  <a:cubicBezTo>
                    <a:pt x="75" y="76"/>
                    <a:pt x="75" y="76"/>
                    <a:pt x="75" y="76"/>
                  </a:cubicBezTo>
                  <a:cubicBezTo>
                    <a:pt x="66" y="76"/>
                    <a:pt x="66" y="76"/>
                    <a:pt x="66" y="76"/>
                  </a:cubicBezTo>
                  <a:cubicBezTo>
                    <a:pt x="64" y="74"/>
                    <a:pt x="64" y="74"/>
                    <a:pt x="64" y="74"/>
                  </a:cubicBezTo>
                  <a:cubicBezTo>
                    <a:pt x="58" y="74"/>
                    <a:pt x="58" y="74"/>
                    <a:pt x="58" y="74"/>
                  </a:cubicBezTo>
                  <a:cubicBezTo>
                    <a:pt x="50" y="73"/>
                    <a:pt x="50" y="73"/>
                    <a:pt x="50" y="73"/>
                  </a:cubicBezTo>
                  <a:cubicBezTo>
                    <a:pt x="49" y="71"/>
                    <a:pt x="49" y="71"/>
                    <a:pt x="49" y="71"/>
                  </a:cubicBezTo>
                  <a:cubicBezTo>
                    <a:pt x="43" y="68"/>
                    <a:pt x="43" y="68"/>
                    <a:pt x="43" y="68"/>
                  </a:cubicBezTo>
                  <a:cubicBezTo>
                    <a:pt x="36" y="67"/>
                    <a:pt x="36" y="67"/>
                    <a:pt x="36" y="67"/>
                  </a:cubicBezTo>
                  <a:cubicBezTo>
                    <a:pt x="29" y="65"/>
                    <a:pt x="29" y="65"/>
                    <a:pt x="29" y="65"/>
                  </a:cubicBezTo>
                  <a:cubicBezTo>
                    <a:pt x="21" y="62"/>
                    <a:pt x="21" y="62"/>
                    <a:pt x="21" y="62"/>
                  </a:cubicBezTo>
                  <a:cubicBezTo>
                    <a:pt x="16" y="59"/>
                    <a:pt x="16" y="59"/>
                    <a:pt x="16" y="59"/>
                  </a:cubicBezTo>
                  <a:cubicBezTo>
                    <a:pt x="12" y="59"/>
                    <a:pt x="12" y="59"/>
                    <a:pt x="12" y="59"/>
                  </a:cubicBezTo>
                  <a:cubicBezTo>
                    <a:pt x="11" y="59"/>
                    <a:pt x="11" y="59"/>
                    <a:pt x="11" y="59"/>
                  </a:cubicBezTo>
                  <a:cubicBezTo>
                    <a:pt x="9" y="57"/>
                    <a:pt x="9" y="57"/>
                    <a:pt x="9" y="57"/>
                  </a:cubicBezTo>
                  <a:cubicBezTo>
                    <a:pt x="7" y="54"/>
                    <a:pt x="7" y="54"/>
                    <a:pt x="7" y="54"/>
                  </a:cubicBezTo>
                  <a:cubicBezTo>
                    <a:pt x="0" y="52"/>
                    <a:pt x="0" y="52"/>
                    <a:pt x="0" y="52"/>
                  </a:cubicBezTo>
                  <a:lnTo>
                    <a:pt x="0" y="51"/>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76" name="Google Shape;1476;p70"/>
            <p:cNvSpPr/>
            <p:nvPr/>
          </p:nvSpPr>
          <p:spPr>
            <a:xfrm>
              <a:off x="6848079" y="1986053"/>
              <a:ext cx="286695" cy="305247"/>
            </a:xfrm>
            <a:custGeom>
              <a:rect b="b" l="l" r="r" t="t"/>
              <a:pathLst>
                <a:path extrusionOk="0" h="213" w="201">
                  <a:moveTo>
                    <a:pt x="178" y="69"/>
                  </a:moveTo>
                  <a:cubicBezTo>
                    <a:pt x="177" y="68"/>
                    <a:pt x="177" y="68"/>
                    <a:pt x="177" y="68"/>
                  </a:cubicBezTo>
                  <a:cubicBezTo>
                    <a:pt x="175" y="65"/>
                    <a:pt x="175" y="65"/>
                    <a:pt x="175" y="65"/>
                  </a:cubicBezTo>
                  <a:cubicBezTo>
                    <a:pt x="176" y="62"/>
                    <a:pt x="176" y="62"/>
                    <a:pt x="176" y="62"/>
                  </a:cubicBezTo>
                  <a:cubicBezTo>
                    <a:pt x="175" y="56"/>
                    <a:pt x="175" y="56"/>
                    <a:pt x="175" y="56"/>
                  </a:cubicBezTo>
                  <a:cubicBezTo>
                    <a:pt x="172" y="53"/>
                    <a:pt x="172" y="53"/>
                    <a:pt x="172" y="53"/>
                  </a:cubicBezTo>
                  <a:cubicBezTo>
                    <a:pt x="166" y="49"/>
                    <a:pt x="166" y="49"/>
                    <a:pt x="166" y="49"/>
                  </a:cubicBezTo>
                  <a:cubicBezTo>
                    <a:pt x="164" y="45"/>
                    <a:pt x="164" y="45"/>
                    <a:pt x="164" y="45"/>
                  </a:cubicBezTo>
                  <a:cubicBezTo>
                    <a:pt x="157" y="44"/>
                    <a:pt x="157" y="44"/>
                    <a:pt x="157" y="44"/>
                  </a:cubicBezTo>
                  <a:cubicBezTo>
                    <a:pt x="148" y="44"/>
                    <a:pt x="148" y="44"/>
                    <a:pt x="148" y="44"/>
                  </a:cubicBezTo>
                  <a:cubicBezTo>
                    <a:pt x="146" y="42"/>
                    <a:pt x="146" y="42"/>
                    <a:pt x="146" y="42"/>
                  </a:cubicBezTo>
                  <a:cubicBezTo>
                    <a:pt x="140" y="42"/>
                    <a:pt x="140" y="42"/>
                    <a:pt x="140" y="42"/>
                  </a:cubicBezTo>
                  <a:cubicBezTo>
                    <a:pt x="132" y="41"/>
                    <a:pt x="132" y="41"/>
                    <a:pt x="132" y="41"/>
                  </a:cubicBezTo>
                  <a:cubicBezTo>
                    <a:pt x="131" y="39"/>
                    <a:pt x="131" y="39"/>
                    <a:pt x="131" y="39"/>
                  </a:cubicBezTo>
                  <a:cubicBezTo>
                    <a:pt x="125" y="36"/>
                    <a:pt x="125" y="36"/>
                    <a:pt x="125" y="36"/>
                  </a:cubicBezTo>
                  <a:cubicBezTo>
                    <a:pt x="118" y="35"/>
                    <a:pt x="118" y="35"/>
                    <a:pt x="118" y="35"/>
                  </a:cubicBezTo>
                  <a:cubicBezTo>
                    <a:pt x="111" y="33"/>
                    <a:pt x="111" y="33"/>
                    <a:pt x="111" y="33"/>
                  </a:cubicBezTo>
                  <a:cubicBezTo>
                    <a:pt x="103" y="30"/>
                    <a:pt x="103" y="30"/>
                    <a:pt x="103" y="30"/>
                  </a:cubicBezTo>
                  <a:cubicBezTo>
                    <a:pt x="98" y="27"/>
                    <a:pt x="98" y="27"/>
                    <a:pt x="98" y="27"/>
                  </a:cubicBezTo>
                  <a:cubicBezTo>
                    <a:pt x="94" y="27"/>
                    <a:pt x="94" y="27"/>
                    <a:pt x="94" y="27"/>
                  </a:cubicBezTo>
                  <a:cubicBezTo>
                    <a:pt x="93" y="27"/>
                    <a:pt x="93" y="27"/>
                    <a:pt x="93" y="27"/>
                  </a:cubicBezTo>
                  <a:cubicBezTo>
                    <a:pt x="91" y="25"/>
                    <a:pt x="91" y="25"/>
                    <a:pt x="91" y="25"/>
                  </a:cubicBezTo>
                  <a:cubicBezTo>
                    <a:pt x="89" y="22"/>
                    <a:pt x="89" y="22"/>
                    <a:pt x="89" y="22"/>
                  </a:cubicBezTo>
                  <a:cubicBezTo>
                    <a:pt x="82" y="20"/>
                    <a:pt x="82" y="20"/>
                    <a:pt x="82" y="20"/>
                  </a:cubicBezTo>
                  <a:cubicBezTo>
                    <a:pt x="82" y="20"/>
                    <a:pt x="82" y="20"/>
                    <a:pt x="82" y="20"/>
                  </a:cubicBezTo>
                  <a:cubicBezTo>
                    <a:pt x="81" y="20"/>
                    <a:pt x="81" y="20"/>
                    <a:pt x="81" y="20"/>
                  </a:cubicBezTo>
                  <a:cubicBezTo>
                    <a:pt x="78" y="18"/>
                    <a:pt x="78" y="18"/>
                    <a:pt x="78" y="18"/>
                  </a:cubicBezTo>
                  <a:cubicBezTo>
                    <a:pt x="75" y="16"/>
                    <a:pt x="75" y="16"/>
                    <a:pt x="75" y="16"/>
                  </a:cubicBezTo>
                  <a:cubicBezTo>
                    <a:pt x="72" y="15"/>
                    <a:pt x="72" y="15"/>
                    <a:pt x="72" y="15"/>
                  </a:cubicBezTo>
                  <a:cubicBezTo>
                    <a:pt x="70" y="17"/>
                    <a:pt x="70" y="17"/>
                    <a:pt x="70" y="17"/>
                  </a:cubicBezTo>
                  <a:cubicBezTo>
                    <a:pt x="67" y="18"/>
                    <a:pt x="67" y="18"/>
                    <a:pt x="67" y="18"/>
                  </a:cubicBezTo>
                  <a:cubicBezTo>
                    <a:pt x="66" y="17"/>
                    <a:pt x="66" y="17"/>
                    <a:pt x="66" y="17"/>
                  </a:cubicBezTo>
                  <a:cubicBezTo>
                    <a:pt x="67" y="15"/>
                    <a:pt x="67" y="15"/>
                    <a:pt x="67" y="15"/>
                  </a:cubicBezTo>
                  <a:cubicBezTo>
                    <a:pt x="68" y="9"/>
                    <a:pt x="68" y="9"/>
                    <a:pt x="68" y="9"/>
                  </a:cubicBezTo>
                  <a:cubicBezTo>
                    <a:pt x="69" y="7"/>
                    <a:pt x="69" y="7"/>
                    <a:pt x="69" y="7"/>
                  </a:cubicBezTo>
                  <a:cubicBezTo>
                    <a:pt x="70" y="2"/>
                    <a:pt x="70" y="2"/>
                    <a:pt x="70" y="2"/>
                  </a:cubicBezTo>
                  <a:cubicBezTo>
                    <a:pt x="67" y="0"/>
                    <a:pt x="67" y="0"/>
                    <a:pt x="67" y="0"/>
                  </a:cubicBezTo>
                  <a:cubicBezTo>
                    <a:pt x="65" y="1"/>
                    <a:pt x="65" y="1"/>
                    <a:pt x="65" y="1"/>
                  </a:cubicBezTo>
                  <a:cubicBezTo>
                    <a:pt x="61" y="3"/>
                    <a:pt x="61" y="3"/>
                    <a:pt x="61" y="3"/>
                  </a:cubicBezTo>
                  <a:cubicBezTo>
                    <a:pt x="57" y="4"/>
                    <a:pt x="57" y="4"/>
                    <a:pt x="57" y="4"/>
                  </a:cubicBezTo>
                  <a:cubicBezTo>
                    <a:pt x="52" y="6"/>
                    <a:pt x="52" y="6"/>
                    <a:pt x="52" y="6"/>
                  </a:cubicBezTo>
                  <a:cubicBezTo>
                    <a:pt x="47" y="9"/>
                    <a:pt x="47" y="9"/>
                    <a:pt x="47" y="9"/>
                  </a:cubicBezTo>
                  <a:cubicBezTo>
                    <a:pt x="39" y="13"/>
                    <a:pt x="39" y="13"/>
                    <a:pt x="39" y="13"/>
                  </a:cubicBezTo>
                  <a:cubicBezTo>
                    <a:pt x="37" y="16"/>
                    <a:pt x="37" y="16"/>
                    <a:pt x="37" y="16"/>
                  </a:cubicBezTo>
                  <a:cubicBezTo>
                    <a:pt x="33" y="16"/>
                    <a:pt x="33" y="16"/>
                    <a:pt x="33" y="16"/>
                  </a:cubicBezTo>
                  <a:cubicBezTo>
                    <a:pt x="28" y="14"/>
                    <a:pt x="28" y="14"/>
                    <a:pt x="28" y="14"/>
                  </a:cubicBezTo>
                  <a:cubicBezTo>
                    <a:pt x="25" y="11"/>
                    <a:pt x="25" y="11"/>
                    <a:pt x="25" y="11"/>
                  </a:cubicBezTo>
                  <a:cubicBezTo>
                    <a:pt x="21" y="15"/>
                    <a:pt x="21" y="15"/>
                    <a:pt x="21" y="15"/>
                  </a:cubicBezTo>
                  <a:cubicBezTo>
                    <a:pt x="20" y="43"/>
                    <a:pt x="20" y="43"/>
                    <a:pt x="20" y="43"/>
                  </a:cubicBezTo>
                  <a:cubicBezTo>
                    <a:pt x="7" y="51"/>
                    <a:pt x="7" y="51"/>
                    <a:pt x="7" y="51"/>
                  </a:cubicBezTo>
                  <a:cubicBezTo>
                    <a:pt x="5" y="55"/>
                    <a:pt x="5" y="55"/>
                    <a:pt x="5" y="55"/>
                  </a:cubicBezTo>
                  <a:cubicBezTo>
                    <a:pt x="0" y="66"/>
                    <a:pt x="0" y="66"/>
                    <a:pt x="0" y="66"/>
                  </a:cubicBezTo>
                  <a:cubicBezTo>
                    <a:pt x="5" y="72"/>
                    <a:pt x="5" y="72"/>
                    <a:pt x="5" y="72"/>
                  </a:cubicBezTo>
                  <a:cubicBezTo>
                    <a:pt x="7" y="72"/>
                    <a:pt x="7" y="72"/>
                    <a:pt x="7" y="72"/>
                  </a:cubicBezTo>
                  <a:cubicBezTo>
                    <a:pt x="5" y="89"/>
                    <a:pt x="5" y="89"/>
                    <a:pt x="5" y="89"/>
                  </a:cubicBezTo>
                  <a:cubicBezTo>
                    <a:pt x="4" y="107"/>
                    <a:pt x="4" y="107"/>
                    <a:pt x="4" y="107"/>
                  </a:cubicBezTo>
                  <a:cubicBezTo>
                    <a:pt x="10" y="112"/>
                    <a:pt x="10" y="112"/>
                    <a:pt x="10" y="112"/>
                  </a:cubicBezTo>
                  <a:cubicBezTo>
                    <a:pt x="19" y="117"/>
                    <a:pt x="19" y="117"/>
                    <a:pt x="19" y="117"/>
                  </a:cubicBezTo>
                  <a:cubicBezTo>
                    <a:pt x="33" y="125"/>
                    <a:pt x="33" y="125"/>
                    <a:pt x="33" y="125"/>
                  </a:cubicBezTo>
                  <a:cubicBezTo>
                    <a:pt x="42" y="135"/>
                    <a:pt x="42" y="135"/>
                    <a:pt x="42" y="135"/>
                  </a:cubicBezTo>
                  <a:cubicBezTo>
                    <a:pt x="45" y="139"/>
                    <a:pt x="45" y="139"/>
                    <a:pt x="45" y="139"/>
                  </a:cubicBezTo>
                  <a:cubicBezTo>
                    <a:pt x="52" y="144"/>
                    <a:pt x="52" y="144"/>
                    <a:pt x="52" y="144"/>
                  </a:cubicBezTo>
                  <a:cubicBezTo>
                    <a:pt x="60" y="152"/>
                    <a:pt x="60" y="152"/>
                    <a:pt x="60" y="152"/>
                  </a:cubicBezTo>
                  <a:cubicBezTo>
                    <a:pt x="61" y="159"/>
                    <a:pt x="61" y="159"/>
                    <a:pt x="61" y="159"/>
                  </a:cubicBezTo>
                  <a:cubicBezTo>
                    <a:pt x="60" y="166"/>
                    <a:pt x="60" y="166"/>
                    <a:pt x="60" y="166"/>
                  </a:cubicBezTo>
                  <a:cubicBezTo>
                    <a:pt x="63" y="173"/>
                    <a:pt x="63" y="173"/>
                    <a:pt x="63" y="173"/>
                  </a:cubicBezTo>
                  <a:cubicBezTo>
                    <a:pt x="65" y="176"/>
                    <a:pt x="65" y="176"/>
                    <a:pt x="65" y="176"/>
                  </a:cubicBezTo>
                  <a:cubicBezTo>
                    <a:pt x="65" y="183"/>
                    <a:pt x="65" y="183"/>
                    <a:pt x="65" y="183"/>
                  </a:cubicBezTo>
                  <a:cubicBezTo>
                    <a:pt x="65" y="187"/>
                    <a:pt x="65" y="187"/>
                    <a:pt x="65" y="187"/>
                  </a:cubicBezTo>
                  <a:cubicBezTo>
                    <a:pt x="65" y="193"/>
                    <a:pt x="65" y="193"/>
                    <a:pt x="65" y="193"/>
                  </a:cubicBezTo>
                  <a:cubicBezTo>
                    <a:pt x="67" y="198"/>
                    <a:pt x="67" y="198"/>
                    <a:pt x="67" y="198"/>
                  </a:cubicBezTo>
                  <a:cubicBezTo>
                    <a:pt x="67" y="203"/>
                    <a:pt x="67" y="203"/>
                    <a:pt x="67" y="203"/>
                  </a:cubicBezTo>
                  <a:cubicBezTo>
                    <a:pt x="72" y="203"/>
                    <a:pt x="72" y="203"/>
                    <a:pt x="72" y="203"/>
                  </a:cubicBezTo>
                  <a:cubicBezTo>
                    <a:pt x="72" y="203"/>
                    <a:pt x="76" y="207"/>
                    <a:pt x="77" y="207"/>
                  </a:cubicBezTo>
                  <a:cubicBezTo>
                    <a:pt x="78" y="207"/>
                    <a:pt x="82" y="209"/>
                    <a:pt x="82" y="209"/>
                  </a:cubicBezTo>
                  <a:cubicBezTo>
                    <a:pt x="85" y="213"/>
                    <a:pt x="85" y="213"/>
                    <a:pt x="85" y="213"/>
                  </a:cubicBezTo>
                  <a:cubicBezTo>
                    <a:pt x="184" y="207"/>
                    <a:pt x="184" y="207"/>
                    <a:pt x="184" y="207"/>
                  </a:cubicBezTo>
                  <a:cubicBezTo>
                    <a:pt x="184" y="195"/>
                    <a:pt x="184" y="195"/>
                    <a:pt x="184" y="195"/>
                  </a:cubicBezTo>
                  <a:cubicBezTo>
                    <a:pt x="184" y="191"/>
                    <a:pt x="184" y="191"/>
                    <a:pt x="184" y="191"/>
                  </a:cubicBezTo>
                  <a:cubicBezTo>
                    <a:pt x="179" y="179"/>
                    <a:pt x="179" y="179"/>
                    <a:pt x="179" y="179"/>
                  </a:cubicBezTo>
                  <a:cubicBezTo>
                    <a:pt x="178" y="172"/>
                    <a:pt x="178" y="172"/>
                    <a:pt x="178" y="172"/>
                  </a:cubicBezTo>
                  <a:cubicBezTo>
                    <a:pt x="179" y="164"/>
                    <a:pt x="179" y="164"/>
                    <a:pt x="179" y="164"/>
                  </a:cubicBezTo>
                  <a:cubicBezTo>
                    <a:pt x="181" y="158"/>
                    <a:pt x="181" y="158"/>
                    <a:pt x="181" y="158"/>
                  </a:cubicBezTo>
                  <a:cubicBezTo>
                    <a:pt x="182" y="155"/>
                    <a:pt x="182" y="155"/>
                    <a:pt x="182" y="155"/>
                  </a:cubicBezTo>
                  <a:cubicBezTo>
                    <a:pt x="184" y="152"/>
                    <a:pt x="184" y="152"/>
                    <a:pt x="184" y="152"/>
                  </a:cubicBezTo>
                  <a:cubicBezTo>
                    <a:pt x="182" y="147"/>
                    <a:pt x="182" y="147"/>
                    <a:pt x="182" y="147"/>
                  </a:cubicBezTo>
                  <a:cubicBezTo>
                    <a:pt x="182" y="140"/>
                    <a:pt x="182" y="140"/>
                    <a:pt x="182" y="140"/>
                  </a:cubicBezTo>
                  <a:cubicBezTo>
                    <a:pt x="182" y="136"/>
                    <a:pt x="182" y="136"/>
                    <a:pt x="182" y="136"/>
                  </a:cubicBezTo>
                  <a:cubicBezTo>
                    <a:pt x="184" y="133"/>
                    <a:pt x="184" y="133"/>
                    <a:pt x="184" y="133"/>
                  </a:cubicBezTo>
                  <a:cubicBezTo>
                    <a:pt x="184" y="131"/>
                    <a:pt x="184" y="131"/>
                    <a:pt x="184" y="131"/>
                  </a:cubicBezTo>
                  <a:cubicBezTo>
                    <a:pt x="188" y="127"/>
                    <a:pt x="188" y="127"/>
                    <a:pt x="188" y="127"/>
                  </a:cubicBezTo>
                  <a:cubicBezTo>
                    <a:pt x="188" y="125"/>
                    <a:pt x="188" y="125"/>
                    <a:pt x="188" y="125"/>
                  </a:cubicBezTo>
                  <a:cubicBezTo>
                    <a:pt x="186" y="121"/>
                    <a:pt x="186" y="121"/>
                    <a:pt x="186" y="121"/>
                  </a:cubicBezTo>
                  <a:cubicBezTo>
                    <a:pt x="186" y="118"/>
                    <a:pt x="186" y="118"/>
                    <a:pt x="186" y="118"/>
                  </a:cubicBezTo>
                  <a:cubicBezTo>
                    <a:pt x="187" y="110"/>
                    <a:pt x="187" y="110"/>
                    <a:pt x="187" y="110"/>
                  </a:cubicBezTo>
                  <a:cubicBezTo>
                    <a:pt x="188" y="105"/>
                    <a:pt x="188" y="105"/>
                    <a:pt x="188" y="105"/>
                  </a:cubicBezTo>
                  <a:cubicBezTo>
                    <a:pt x="191" y="99"/>
                    <a:pt x="191" y="99"/>
                    <a:pt x="191" y="99"/>
                  </a:cubicBezTo>
                  <a:cubicBezTo>
                    <a:pt x="196" y="89"/>
                    <a:pt x="196" y="89"/>
                    <a:pt x="196" y="89"/>
                  </a:cubicBezTo>
                  <a:cubicBezTo>
                    <a:pt x="197" y="85"/>
                    <a:pt x="197" y="85"/>
                    <a:pt x="197" y="85"/>
                  </a:cubicBezTo>
                  <a:cubicBezTo>
                    <a:pt x="197" y="82"/>
                    <a:pt x="197" y="82"/>
                    <a:pt x="197" y="82"/>
                  </a:cubicBezTo>
                  <a:cubicBezTo>
                    <a:pt x="201" y="81"/>
                    <a:pt x="201" y="81"/>
                    <a:pt x="201" y="81"/>
                  </a:cubicBezTo>
                  <a:cubicBezTo>
                    <a:pt x="201" y="79"/>
                    <a:pt x="201" y="79"/>
                    <a:pt x="201" y="79"/>
                  </a:cubicBezTo>
                  <a:cubicBezTo>
                    <a:pt x="201" y="77"/>
                    <a:pt x="201" y="77"/>
                    <a:pt x="201" y="77"/>
                  </a:cubicBezTo>
                  <a:cubicBezTo>
                    <a:pt x="201" y="75"/>
                    <a:pt x="201" y="75"/>
                    <a:pt x="201" y="75"/>
                  </a:cubicBezTo>
                  <a:cubicBezTo>
                    <a:pt x="201" y="73"/>
                    <a:pt x="201" y="73"/>
                    <a:pt x="201" y="73"/>
                  </a:cubicBezTo>
                  <a:cubicBezTo>
                    <a:pt x="201" y="71"/>
                    <a:pt x="201" y="71"/>
                    <a:pt x="201" y="71"/>
                  </a:cubicBezTo>
                  <a:cubicBezTo>
                    <a:pt x="197" y="75"/>
                    <a:pt x="197" y="75"/>
                    <a:pt x="197" y="75"/>
                  </a:cubicBezTo>
                  <a:cubicBezTo>
                    <a:pt x="194" y="79"/>
                    <a:pt x="194" y="79"/>
                    <a:pt x="194" y="79"/>
                  </a:cubicBezTo>
                  <a:cubicBezTo>
                    <a:pt x="193" y="84"/>
                    <a:pt x="193" y="84"/>
                    <a:pt x="193" y="84"/>
                  </a:cubicBezTo>
                  <a:cubicBezTo>
                    <a:pt x="190" y="90"/>
                    <a:pt x="190" y="90"/>
                    <a:pt x="190" y="90"/>
                  </a:cubicBezTo>
                  <a:cubicBezTo>
                    <a:pt x="187" y="92"/>
                    <a:pt x="187" y="92"/>
                    <a:pt x="187" y="92"/>
                  </a:cubicBezTo>
                  <a:cubicBezTo>
                    <a:pt x="181" y="95"/>
                    <a:pt x="181" y="95"/>
                    <a:pt x="181" y="95"/>
                  </a:cubicBezTo>
                  <a:cubicBezTo>
                    <a:pt x="178" y="99"/>
                    <a:pt x="178" y="99"/>
                    <a:pt x="178" y="99"/>
                  </a:cubicBezTo>
                  <a:cubicBezTo>
                    <a:pt x="177" y="101"/>
                    <a:pt x="177" y="101"/>
                    <a:pt x="177" y="101"/>
                  </a:cubicBezTo>
                  <a:cubicBezTo>
                    <a:pt x="175" y="105"/>
                    <a:pt x="175" y="105"/>
                    <a:pt x="175" y="105"/>
                  </a:cubicBezTo>
                  <a:cubicBezTo>
                    <a:pt x="171" y="110"/>
                    <a:pt x="171" y="110"/>
                    <a:pt x="171" y="110"/>
                  </a:cubicBezTo>
                  <a:cubicBezTo>
                    <a:pt x="168" y="107"/>
                    <a:pt x="168" y="107"/>
                    <a:pt x="168" y="107"/>
                  </a:cubicBezTo>
                  <a:cubicBezTo>
                    <a:pt x="171" y="103"/>
                    <a:pt x="171" y="103"/>
                    <a:pt x="171" y="103"/>
                  </a:cubicBezTo>
                  <a:cubicBezTo>
                    <a:pt x="173" y="96"/>
                    <a:pt x="173" y="96"/>
                    <a:pt x="173" y="96"/>
                  </a:cubicBezTo>
                  <a:cubicBezTo>
                    <a:pt x="174" y="93"/>
                    <a:pt x="174" y="93"/>
                    <a:pt x="174" y="93"/>
                  </a:cubicBezTo>
                  <a:cubicBezTo>
                    <a:pt x="175" y="91"/>
                    <a:pt x="175" y="91"/>
                    <a:pt x="175" y="91"/>
                  </a:cubicBezTo>
                  <a:cubicBezTo>
                    <a:pt x="177" y="89"/>
                    <a:pt x="177" y="89"/>
                    <a:pt x="177" y="89"/>
                  </a:cubicBezTo>
                  <a:cubicBezTo>
                    <a:pt x="179" y="87"/>
                    <a:pt x="179" y="87"/>
                    <a:pt x="179" y="87"/>
                  </a:cubicBezTo>
                  <a:cubicBezTo>
                    <a:pt x="180" y="85"/>
                    <a:pt x="180" y="85"/>
                    <a:pt x="180" y="85"/>
                  </a:cubicBezTo>
                  <a:cubicBezTo>
                    <a:pt x="179" y="80"/>
                    <a:pt x="179" y="80"/>
                    <a:pt x="179" y="80"/>
                  </a:cubicBezTo>
                  <a:cubicBezTo>
                    <a:pt x="180" y="78"/>
                    <a:pt x="180" y="78"/>
                    <a:pt x="180" y="78"/>
                  </a:cubicBezTo>
                  <a:cubicBezTo>
                    <a:pt x="179" y="76"/>
                    <a:pt x="179" y="76"/>
                    <a:pt x="179" y="76"/>
                  </a:cubicBezTo>
                  <a:lnTo>
                    <a:pt x="178" y="69"/>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77" name="Google Shape;1477;p70"/>
            <p:cNvSpPr/>
            <p:nvPr/>
          </p:nvSpPr>
          <p:spPr>
            <a:xfrm>
              <a:off x="7268003" y="2274434"/>
              <a:ext cx="229357" cy="263085"/>
            </a:xfrm>
            <a:custGeom>
              <a:rect b="b" l="l" r="r" t="t"/>
              <a:pathLst>
                <a:path extrusionOk="0" h="156" w="136">
                  <a:moveTo>
                    <a:pt x="121" y="5"/>
                  </a:moveTo>
                  <a:lnTo>
                    <a:pt x="114" y="8"/>
                  </a:lnTo>
                  <a:lnTo>
                    <a:pt x="108" y="13"/>
                  </a:lnTo>
                  <a:lnTo>
                    <a:pt x="101" y="17"/>
                  </a:lnTo>
                  <a:lnTo>
                    <a:pt x="96" y="21"/>
                  </a:lnTo>
                  <a:lnTo>
                    <a:pt x="93" y="22"/>
                  </a:lnTo>
                  <a:lnTo>
                    <a:pt x="91" y="24"/>
                  </a:lnTo>
                  <a:lnTo>
                    <a:pt x="88" y="27"/>
                  </a:lnTo>
                  <a:lnTo>
                    <a:pt x="85" y="27"/>
                  </a:lnTo>
                  <a:lnTo>
                    <a:pt x="82" y="27"/>
                  </a:lnTo>
                  <a:lnTo>
                    <a:pt x="78" y="29"/>
                  </a:lnTo>
                  <a:lnTo>
                    <a:pt x="74" y="33"/>
                  </a:lnTo>
                  <a:lnTo>
                    <a:pt x="71" y="33"/>
                  </a:lnTo>
                  <a:lnTo>
                    <a:pt x="69" y="33"/>
                  </a:lnTo>
                  <a:lnTo>
                    <a:pt x="68" y="33"/>
                  </a:lnTo>
                  <a:lnTo>
                    <a:pt x="65" y="31"/>
                  </a:lnTo>
                  <a:lnTo>
                    <a:pt x="62" y="28"/>
                  </a:lnTo>
                  <a:lnTo>
                    <a:pt x="60" y="29"/>
                  </a:lnTo>
                  <a:lnTo>
                    <a:pt x="56" y="28"/>
                  </a:lnTo>
                  <a:lnTo>
                    <a:pt x="55" y="27"/>
                  </a:lnTo>
                  <a:lnTo>
                    <a:pt x="51" y="24"/>
                  </a:lnTo>
                  <a:lnTo>
                    <a:pt x="47" y="23"/>
                  </a:lnTo>
                  <a:lnTo>
                    <a:pt x="39" y="22"/>
                  </a:lnTo>
                  <a:lnTo>
                    <a:pt x="0" y="28"/>
                  </a:lnTo>
                  <a:lnTo>
                    <a:pt x="11" y="134"/>
                  </a:lnTo>
                  <a:lnTo>
                    <a:pt x="16" y="136"/>
                  </a:lnTo>
                  <a:lnTo>
                    <a:pt x="21" y="134"/>
                  </a:lnTo>
                  <a:lnTo>
                    <a:pt x="22" y="133"/>
                  </a:lnTo>
                  <a:lnTo>
                    <a:pt x="27" y="137"/>
                  </a:lnTo>
                  <a:lnTo>
                    <a:pt x="31" y="140"/>
                  </a:lnTo>
                  <a:lnTo>
                    <a:pt x="33" y="144"/>
                  </a:lnTo>
                  <a:lnTo>
                    <a:pt x="34" y="146"/>
                  </a:lnTo>
                  <a:lnTo>
                    <a:pt x="39" y="147"/>
                  </a:lnTo>
                  <a:lnTo>
                    <a:pt x="42" y="148"/>
                  </a:lnTo>
                  <a:lnTo>
                    <a:pt x="44" y="149"/>
                  </a:lnTo>
                  <a:lnTo>
                    <a:pt x="46" y="151"/>
                  </a:lnTo>
                  <a:lnTo>
                    <a:pt x="49" y="150"/>
                  </a:lnTo>
                  <a:lnTo>
                    <a:pt x="49" y="149"/>
                  </a:lnTo>
                  <a:lnTo>
                    <a:pt x="51" y="147"/>
                  </a:lnTo>
                  <a:lnTo>
                    <a:pt x="52" y="146"/>
                  </a:lnTo>
                  <a:lnTo>
                    <a:pt x="55" y="148"/>
                  </a:lnTo>
                  <a:lnTo>
                    <a:pt x="60" y="150"/>
                  </a:lnTo>
                  <a:lnTo>
                    <a:pt x="66" y="149"/>
                  </a:lnTo>
                  <a:lnTo>
                    <a:pt x="67" y="148"/>
                  </a:lnTo>
                  <a:lnTo>
                    <a:pt x="69" y="145"/>
                  </a:lnTo>
                  <a:lnTo>
                    <a:pt x="71" y="144"/>
                  </a:lnTo>
                  <a:lnTo>
                    <a:pt x="72" y="143"/>
                  </a:lnTo>
                  <a:lnTo>
                    <a:pt x="75" y="146"/>
                  </a:lnTo>
                  <a:lnTo>
                    <a:pt x="79" y="151"/>
                  </a:lnTo>
                  <a:lnTo>
                    <a:pt x="83" y="155"/>
                  </a:lnTo>
                  <a:lnTo>
                    <a:pt x="86" y="155"/>
                  </a:lnTo>
                  <a:lnTo>
                    <a:pt x="85" y="156"/>
                  </a:lnTo>
                  <a:lnTo>
                    <a:pt x="88" y="153"/>
                  </a:lnTo>
                  <a:lnTo>
                    <a:pt x="92" y="149"/>
                  </a:lnTo>
                  <a:lnTo>
                    <a:pt x="94" y="146"/>
                  </a:lnTo>
                  <a:lnTo>
                    <a:pt x="94" y="142"/>
                  </a:lnTo>
                  <a:lnTo>
                    <a:pt x="97" y="131"/>
                  </a:lnTo>
                  <a:lnTo>
                    <a:pt x="100" y="128"/>
                  </a:lnTo>
                  <a:lnTo>
                    <a:pt x="104" y="131"/>
                  </a:lnTo>
                  <a:lnTo>
                    <a:pt x="105" y="130"/>
                  </a:lnTo>
                  <a:lnTo>
                    <a:pt x="106" y="120"/>
                  </a:lnTo>
                  <a:lnTo>
                    <a:pt x="109" y="116"/>
                  </a:lnTo>
                  <a:lnTo>
                    <a:pt x="113" y="110"/>
                  </a:lnTo>
                  <a:lnTo>
                    <a:pt x="118" y="110"/>
                  </a:lnTo>
                  <a:lnTo>
                    <a:pt x="121" y="106"/>
                  </a:lnTo>
                  <a:lnTo>
                    <a:pt x="129" y="99"/>
                  </a:lnTo>
                  <a:lnTo>
                    <a:pt x="131" y="94"/>
                  </a:lnTo>
                  <a:lnTo>
                    <a:pt x="131" y="91"/>
                  </a:lnTo>
                  <a:lnTo>
                    <a:pt x="132" y="83"/>
                  </a:lnTo>
                  <a:lnTo>
                    <a:pt x="132" y="77"/>
                  </a:lnTo>
                  <a:lnTo>
                    <a:pt x="133" y="74"/>
                  </a:lnTo>
                  <a:lnTo>
                    <a:pt x="133" y="70"/>
                  </a:lnTo>
                  <a:lnTo>
                    <a:pt x="133" y="62"/>
                  </a:lnTo>
                  <a:lnTo>
                    <a:pt x="133" y="61"/>
                  </a:lnTo>
                  <a:lnTo>
                    <a:pt x="132" y="58"/>
                  </a:lnTo>
                  <a:lnTo>
                    <a:pt x="133" y="55"/>
                  </a:lnTo>
                  <a:lnTo>
                    <a:pt x="136" y="55"/>
                  </a:lnTo>
                  <a:lnTo>
                    <a:pt x="126" y="0"/>
                  </a:lnTo>
                  <a:lnTo>
                    <a:pt x="121" y="5"/>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78" name="Google Shape;1478;p70"/>
            <p:cNvSpPr/>
            <p:nvPr/>
          </p:nvSpPr>
          <p:spPr>
            <a:xfrm>
              <a:off x="7119596" y="2319969"/>
              <a:ext cx="168644" cy="290068"/>
            </a:xfrm>
            <a:custGeom>
              <a:rect b="b" l="l" r="r" t="t"/>
              <a:pathLst>
                <a:path extrusionOk="0" h="172" w="100">
                  <a:moveTo>
                    <a:pt x="5" y="172"/>
                  </a:moveTo>
                  <a:lnTo>
                    <a:pt x="5" y="167"/>
                  </a:lnTo>
                  <a:lnTo>
                    <a:pt x="13" y="167"/>
                  </a:lnTo>
                  <a:lnTo>
                    <a:pt x="16" y="163"/>
                  </a:lnTo>
                  <a:lnTo>
                    <a:pt x="19" y="163"/>
                  </a:lnTo>
                  <a:lnTo>
                    <a:pt x="24" y="163"/>
                  </a:lnTo>
                  <a:lnTo>
                    <a:pt x="27" y="166"/>
                  </a:lnTo>
                  <a:lnTo>
                    <a:pt x="31" y="168"/>
                  </a:lnTo>
                  <a:lnTo>
                    <a:pt x="32" y="167"/>
                  </a:lnTo>
                  <a:lnTo>
                    <a:pt x="32" y="163"/>
                  </a:lnTo>
                  <a:lnTo>
                    <a:pt x="36" y="162"/>
                  </a:lnTo>
                  <a:lnTo>
                    <a:pt x="38" y="161"/>
                  </a:lnTo>
                  <a:lnTo>
                    <a:pt x="42" y="161"/>
                  </a:lnTo>
                  <a:lnTo>
                    <a:pt x="44" y="163"/>
                  </a:lnTo>
                  <a:lnTo>
                    <a:pt x="48" y="164"/>
                  </a:lnTo>
                  <a:lnTo>
                    <a:pt x="49" y="161"/>
                  </a:lnTo>
                  <a:lnTo>
                    <a:pt x="49" y="157"/>
                  </a:lnTo>
                  <a:lnTo>
                    <a:pt x="52" y="154"/>
                  </a:lnTo>
                  <a:lnTo>
                    <a:pt x="53" y="150"/>
                  </a:lnTo>
                  <a:lnTo>
                    <a:pt x="55" y="150"/>
                  </a:lnTo>
                  <a:lnTo>
                    <a:pt x="56" y="154"/>
                  </a:lnTo>
                  <a:lnTo>
                    <a:pt x="59" y="157"/>
                  </a:lnTo>
                  <a:lnTo>
                    <a:pt x="60" y="158"/>
                  </a:lnTo>
                  <a:lnTo>
                    <a:pt x="66" y="157"/>
                  </a:lnTo>
                  <a:lnTo>
                    <a:pt x="68" y="153"/>
                  </a:lnTo>
                  <a:lnTo>
                    <a:pt x="68" y="150"/>
                  </a:lnTo>
                  <a:lnTo>
                    <a:pt x="71" y="145"/>
                  </a:lnTo>
                  <a:lnTo>
                    <a:pt x="74" y="145"/>
                  </a:lnTo>
                  <a:lnTo>
                    <a:pt x="76" y="143"/>
                  </a:lnTo>
                  <a:lnTo>
                    <a:pt x="78" y="139"/>
                  </a:lnTo>
                  <a:lnTo>
                    <a:pt x="80" y="135"/>
                  </a:lnTo>
                  <a:lnTo>
                    <a:pt x="80" y="131"/>
                  </a:lnTo>
                  <a:lnTo>
                    <a:pt x="81" y="129"/>
                  </a:lnTo>
                  <a:lnTo>
                    <a:pt x="81" y="127"/>
                  </a:lnTo>
                  <a:lnTo>
                    <a:pt x="82" y="126"/>
                  </a:lnTo>
                  <a:lnTo>
                    <a:pt x="90" y="125"/>
                  </a:lnTo>
                  <a:lnTo>
                    <a:pt x="94" y="123"/>
                  </a:lnTo>
                  <a:lnTo>
                    <a:pt x="98" y="123"/>
                  </a:lnTo>
                  <a:lnTo>
                    <a:pt x="100" y="121"/>
                  </a:lnTo>
                  <a:lnTo>
                    <a:pt x="99" y="115"/>
                  </a:lnTo>
                  <a:lnTo>
                    <a:pt x="100" y="113"/>
                  </a:lnTo>
                  <a:lnTo>
                    <a:pt x="98" y="112"/>
                  </a:lnTo>
                  <a:lnTo>
                    <a:pt x="97" y="108"/>
                  </a:lnTo>
                  <a:lnTo>
                    <a:pt x="99" y="107"/>
                  </a:lnTo>
                  <a:lnTo>
                    <a:pt x="88" y="1"/>
                  </a:lnTo>
                  <a:lnTo>
                    <a:pt x="88" y="0"/>
                  </a:lnTo>
                  <a:lnTo>
                    <a:pt x="27" y="4"/>
                  </a:lnTo>
                  <a:lnTo>
                    <a:pt x="27" y="5"/>
                  </a:lnTo>
                  <a:lnTo>
                    <a:pt x="20" y="9"/>
                  </a:lnTo>
                  <a:lnTo>
                    <a:pt x="16" y="12"/>
                  </a:lnTo>
                  <a:lnTo>
                    <a:pt x="13" y="13"/>
                  </a:lnTo>
                  <a:lnTo>
                    <a:pt x="8" y="12"/>
                  </a:lnTo>
                  <a:lnTo>
                    <a:pt x="11" y="103"/>
                  </a:lnTo>
                  <a:lnTo>
                    <a:pt x="10" y="106"/>
                  </a:lnTo>
                  <a:lnTo>
                    <a:pt x="10" y="109"/>
                  </a:lnTo>
                  <a:lnTo>
                    <a:pt x="10" y="113"/>
                  </a:lnTo>
                  <a:lnTo>
                    <a:pt x="11" y="117"/>
                  </a:lnTo>
                  <a:lnTo>
                    <a:pt x="15" y="124"/>
                  </a:lnTo>
                  <a:lnTo>
                    <a:pt x="16" y="130"/>
                  </a:lnTo>
                  <a:lnTo>
                    <a:pt x="16" y="134"/>
                  </a:lnTo>
                  <a:lnTo>
                    <a:pt x="13" y="136"/>
                  </a:lnTo>
                  <a:lnTo>
                    <a:pt x="11" y="140"/>
                  </a:lnTo>
                  <a:lnTo>
                    <a:pt x="10" y="145"/>
                  </a:lnTo>
                  <a:lnTo>
                    <a:pt x="8" y="147"/>
                  </a:lnTo>
                  <a:lnTo>
                    <a:pt x="5" y="150"/>
                  </a:lnTo>
                  <a:lnTo>
                    <a:pt x="4" y="156"/>
                  </a:lnTo>
                  <a:lnTo>
                    <a:pt x="2" y="157"/>
                  </a:lnTo>
                  <a:lnTo>
                    <a:pt x="0" y="161"/>
                  </a:lnTo>
                  <a:lnTo>
                    <a:pt x="0" y="167"/>
                  </a:lnTo>
                  <a:lnTo>
                    <a:pt x="1" y="171"/>
                  </a:lnTo>
                  <a:lnTo>
                    <a:pt x="2" y="172"/>
                  </a:lnTo>
                  <a:lnTo>
                    <a:pt x="2" y="172"/>
                  </a:lnTo>
                  <a:lnTo>
                    <a:pt x="5" y="172"/>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79" name="Google Shape;1479;p70"/>
            <p:cNvSpPr/>
            <p:nvPr/>
          </p:nvSpPr>
          <p:spPr>
            <a:xfrm>
              <a:off x="6929028" y="2282867"/>
              <a:ext cx="217551" cy="381136"/>
            </a:xfrm>
            <a:custGeom>
              <a:rect b="b" l="l" r="r" t="t"/>
              <a:pathLst>
                <a:path extrusionOk="0" h="226" w="129">
                  <a:moveTo>
                    <a:pt x="86" y="218"/>
                  </a:moveTo>
                  <a:lnTo>
                    <a:pt x="88" y="217"/>
                  </a:lnTo>
                  <a:lnTo>
                    <a:pt x="92" y="219"/>
                  </a:lnTo>
                  <a:lnTo>
                    <a:pt x="96" y="222"/>
                  </a:lnTo>
                  <a:lnTo>
                    <a:pt x="99" y="222"/>
                  </a:lnTo>
                  <a:lnTo>
                    <a:pt x="102" y="222"/>
                  </a:lnTo>
                  <a:lnTo>
                    <a:pt x="104" y="221"/>
                  </a:lnTo>
                  <a:lnTo>
                    <a:pt x="102" y="216"/>
                  </a:lnTo>
                  <a:lnTo>
                    <a:pt x="102" y="211"/>
                  </a:lnTo>
                  <a:lnTo>
                    <a:pt x="105" y="209"/>
                  </a:lnTo>
                  <a:lnTo>
                    <a:pt x="111" y="207"/>
                  </a:lnTo>
                  <a:lnTo>
                    <a:pt x="113" y="206"/>
                  </a:lnTo>
                  <a:lnTo>
                    <a:pt x="112" y="203"/>
                  </a:lnTo>
                  <a:lnTo>
                    <a:pt x="112" y="200"/>
                  </a:lnTo>
                  <a:lnTo>
                    <a:pt x="112" y="199"/>
                  </a:lnTo>
                  <a:lnTo>
                    <a:pt x="112" y="195"/>
                  </a:lnTo>
                  <a:lnTo>
                    <a:pt x="115" y="194"/>
                  </a:lnTo>
                  <a:lnTo>
                    <a:pt x="115" y="194"/>
                  </a:lnTo>
                  <a:lnTo>
                    <a:pt x="114" y="193"/>
                  </a:lnTo>
                  <a:lnTo>
                    <a:pt x="113" y="189"/>
                  </a:lnTo>
                  <a:lnTo>
                    <a:pt x="113" y="183"/>
                  </a:lnTo>
                  <a:lnTo>
                    <a:pt x="115" y="179"/>
                  </a:lnTo>
                  <a:lnTo>
                    <a:pt x="117" y="178"/>
                  </a:lnTo>
                  <a:lnTo>
                    <a:pt x="118" y="172"/>
                  </a:lnTo>
                  <a:lnTo>
                    <a:pt x="121" y="169"/>
                  </a:lnTo>
                  <a:lnTo>
                    <a:pt x="123" y="167"/>
                  </a:lnTo>
                  <a:lnTo>
                    <a:pt x="124" y="162"/>
                  </a:lnTo>
                  <a:lnTo>
                    <a:pt x="126" y="158"/>
                  </a:lnTo>
                  <a:lnTo>
                    <a:pt x="129" y="156"/>
                  </a:lnTo>
                  <a:lnTo>
                    <a:pt x="129" y="152"/>
                  </a:lnTo>
                  <a:lnTo>
                    <a:pt x="128" y="146"/>
                  </a:lnTo>
                  <a:lnTo>
                    <a:pt x="124" y="139"/>
                  </a:lnTo>
                  <a:lnTo>
                    <a:pt x="123" y="135"/>
                  </a:lnTo>
                  <a:lnTo>
                    <a:pt x="123" y="131"/>
                  </a:lnTo>
                  <a:lnTo>
                    <a:pt x="123" y="128"/>
                  </a:lnTo>
                  <a:lnTo>
                    <a:pt x="124" y="125"/>
                  </a:lnTo>
                  <a:lnTo>
                    <a:pt x="121" y="34"/>
                  </a:lnTo>
                  <a:lnTo>
                    <a:pt x="122" y="34"/>
                  </a:lnTo>
                  <a:lnTo>
                    <a:pt x="118" y="31"/>
                  </a:lnTo>
                  <a:lnTo>
                    <a:pt x="116" y="26"/>
                  </a:lnTo>
                  <a:lnTo>
                    <a:pt x="114" y="23"/>
                  </a:lnTo>
                  <a:lnTo>
                    <a:pt x="113" y="17"/>
                  </a:lnTo>
                  <a:lnTo>
                    <a:pt x="109" y="13"/>
                  </a:lnTo>
                  <a:lnTo>
                    <a:pt x="107" y="3"/>
                  </a:lnTo>
                  <a:lnTo>
                    <a:pt x="107" y="0"/>
                  </a:lnTo>
                  <a:lnTo>
                    <a:pt x="24" y="5"/>
                  </a:lnTo>
                  <a:lnTo>
                    <a:pt x="22" y="3"/>
                  </a:lnTo>
                  <a:lnTo>
                    <a:pt x="22" y="3"/>
                  </a:lnTo>
                  <a:lnTo>
                    <a:pt x="21" y="6"/>
                  </a:lnTo>
                  <a:lnTo>
                    <a:pt x="21" y="8"/>
                  </a:lnTo>
                  <a:lnTo>
                    <a:pt x="24" y="11"/>
                  </a:lnTo>
                  <a:lnTo>
                    <a:pt x="28" y="14"/>
                  </a:lnTo>
                  <a:lnTo>
                    <a:pt x="33" y="18"/>
                  </a:lnTo>
                  <a:lnTo>
                    <a:pt x="38" y="23"/>
                  </a:lnTo>
                  <a:lnTo>
                    <a:pt x="38" y="26"/>
                  </a:lnTo>
                  <a:lnTo>
                    <a:pt x="36" y="32"/>
                  </a:lnTo>
                  <a:lnTo>
                    <a:pt x="34" y="35"/>
                  </a:lnTo>
                  <a:lnTo>
                    <a:pt x="31" y="43"/>
                  </a:lnTo>
                  <a:lnTo>
                    <a:pt x="29" y="45"/>
                  </a:lnTo>
                  <a:lnTo>
                    <a:pt x="27" y="47"/>
                  </a:lnTo>
                  <a:lnTo>
                    <a:pt x="21" y="50"/>
                  </a:lnTo>
                  <a:lnTo>
                    <a:pt x="15" y="50"/>
                  </a:lnTo>
                  <a:lnTo>
                    <a:pt x="12" y="51"/>
                  </a:lnTo>
                  <a:lnTo>
                    <a:pt x="12" y="55"/>
                  </a:lnTo>
                  <a:lnTo>
                    <a:pt x="12" y="58"/>
                  </a:lnTo>
                  <a:lnTo>
                    <a:pt x="15" y="65"/>
                  </a:lnTo>
                  <a:lnTo>
                    <a:pt x="17" y="67"/>
                  </a:lnTo>
                  <a:lnTo>
                    <a:pt x="13" y="70"/>
                  </a:lnTo>
                  <a:lnTo>
                    <a:pt x="13" y="77"/>
                  </a:lnTo>
                  <a:lnTo>
                    <a:pt x="11" y="77"/>
                  </a:lnTo>
                  <a:lnTo>
                    <a:pt x="8" y="80"/>
                  </a:lnTo>
                  <a:lnTo>
                    <a:pt x="2" y="86"/>
                  </a:lnTo>
                  <a:lnTo>
                    <a:pt x="3" y="92"/>
                  </a:lnTo>
                  <a:lnTo>
                    <a:pt x="0" y="95"/>
                  </a:lnTo>
                  <a:lnTo>
                    <a:pt x="0" y="104"/>
                  </a:lnTo>
                  <a:lnTo>
                    <a:pt x="0" y="113"/>
                  </a:lnTo>
                  <a:lnTo>
                    <a:pt x="6" y="123"/>
                  </a:lnTo>
                  <a:lnTo>
                    <a:pt x="21" y="136"/>
                  </a:lnTo>
                  <a:lnTo>
                    <a:pt x="25" y="142"/>
                  </a:lnTo>
                  <a:lnTo>
                    <a:pt x="25" y="150"/>
                  </a:lnTo>
                  <a:lnTo>
                    <a:pt x="30" y="154"/>
                  </a:lnTo>
                  <a:lnTo>
                    <a:pt x="31" y="151"/>
                  </a:lnTo>
                  <a:lnTo>
                    <a:pt x="34" y="150"/>
                  </a:lnTo>
                  <a:lnTo>
                    <a:pt x="39" y="150"/>
                  </a:lnTo>
                  <a:lnTo>
                    <a:pt x="42" y="153"/>
                  </a:lnTo>
                  <a:lnTo>
                    <a:pt x="45" y="156"/>
                  </a:lnTo>
                  <a:lnTo>
                    <a:pt x="42" y="162"/>
                  </a:lnTo>
                  <a:lnTo>
                    <a:pt x="41" y="167"/>
                  </a:lnTo>
                  <a:lnTo>
                    <a:pt x="41" y="170"/>
                  </a:lnTo>
                  <a:lnTo>
                    <a:pt x="39" y="175"/>
                  </a:lnTo>
                  <a:lnTo>
                    <a:pt x="39" y="180"/>
                  </a:lnTo>
                  <a:lnTo>
                    <a:pt x="44" y="185"/>
                  </a:lnTo>
                  <a:lnTo>
                    <a:pt x="51" y="190"/>
                  </a:lnTo>
                  <a:lnTo>
                    <a:pt x="53" y="189"/>
                  </a:lnTo>
                  <a:lnTo>
                    <a:pt x="64" y="196"/>
                  </a:lnTo>
                  <a:lnTo>
                    <a:pt x="68" y="200"/>
                  </a:lnTo>
                  <a:lnTo>
                    <a:pt x="71" y="209"/>
                  </a:lnTo>
                  <a:lnTo>
                    <a:pt x="70" y="214"/>
                  </a:lnTo>
                  <a:lnTo>
                    <a:pt x="69" y="217"/>
                  </a:lnTo>
                  <a:lnTo>
                    <a:pt x="74" y="222"/>
                  </a:lnTo>
                  <a:lnTo>
                    <a:pt x="74" y="226"/>
                  </a:lnTo>
                  <a:lnTo>
                    <a:pt x="76" y="222"/>
                  </a:lnTo>
                  <a:lnTo>
                    <a:pt x="80" y="222"/>
                  </a:lnTo>
                  <a:lnTo>
                    <a:pt x="83" y="221"/>
                  </a:lnTo>
                  <a:lnTo>
                    <a:pt x="86" y="218"/>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80" name="Google Shape;1480;p70"/>
            <p:cNvSpPr/>
            <p:nvPr/>
          </p:nvSpPr>
          <p:spPr>
            <a:xfrm>
              <a:off x="6662570" y="2198544"/>
              <a:ext cx="330543" cy="242848"/>
            </a:xfrm>
            <a:custGeom>
              <a:rect b="b" l="l" r="r" t="t"/>
              <a:pathLst>
                <a:path extrusionOk="0" h="170" w="231">
                  <a:moveTo>
                    <a:pt x="189" y="161"/>
                  </a:moveTo>
                  <a:cubicBezTo>
                    <a:pt x="196" y="154"/>
                    <a:pt x="196" y="154"/>
                    <a:pt x="196" y="154"/>
                  </a:cubicBezTo>
                  <a:cubicBezTo>
                    <a:pt x="199" y="150"/>
                    <a:pt x="199" y="150"/>
                    <a:pt x="199" y="150"/>
                  </a:cubicBezTo>
                  <a:cubicBezTo>
                    <a:pt x="201" y="150"/>
                    <a:pt x="201" y="150"/>
                    <a:pt x="201" y="150"/>
                  </a:cubicBezTo>
                  <a:cubicBezTo>
                    <a:pt x="202" y="142"/>
                    <a:pt x="202" y="142"/>
                    <a:pt x="202" y="142"/>
                  </a:cubicBezTo>
                  <a:cubicBezTo>
                    <a:pt x="206" y="139"/>
                    <a:pt x="206" y="139"/>
                    <a:pt x="206" y="139"/>
                  </a:cubicBezTo>
                  <a:cubicBezTo>
                    <a:pt x="204" y="136"/>
                    <a:pt x="204" y="136"/>
                    <a:pt x="204" y="136"/>
                  </a:cubicBezTo>
                  <a:cubicBezTo>
                    <a:pt x="200" y="128"/>
                    <a:pt x="200" y="128"/>
                    <a:pt x="200" y="128"/>
                  </a:cubicBezTo>
                  <a:cubicBezTo>
                    <a:pt x="200" y="124"/>
                    <a:pt x="200" y="124"/>
                    <a:pt x="200" y="124"/>
                  </a:cubicBezTo>
                  <a:cubicBezTo>
                    <a:pt x="200" y="120"/>
                    <a:pt x="200" y="120"/>
                    <a:pt x="200" y="120"/>
                  </a:cubicBezTo>
                  <a:cubicBezTo>
                    <a:pt x="204" y="118"/>
                    <a:pt x="204" y="118"/>
                    <a:pt x="204" y="118"/>
                  </a:cubicBezTo>
                  <a:cubicBezTo>
                    <a:pt x="211" y="118"/>
                    <a:pt x="211" y="118"/>
                    <a:pt x="211" y="118"/>
                  </a:cubicBezTo>
                  <a:cubicBezTo>
                    <a:pt x="218" y="115"/>
                    <a:pt x="218" y="115"/>
                    <a:pt x="218" y="115"/>
                  </a:cubicBezTo>
                  <a:cubicBezTo>
                    <a:pt x="220" y="113"/>
                    <a:pt x="220" y="113"/>
                    <a:pt x="220" y="113"/>
                  </a:cubicBezTo>
                  <a:cubicBezTo>
                    <a:pt x="223" y="110"/>
                    <a:pt x="223" y="110"/>
                    <a:pt x="223" y="110"/>
                  </a:cubicBezTo>
                  <a:cubicBezTo>
                    <a:pt x="226" y="101"/>
                    <a:pt x="226" y="101"/>
                    <a:pt x="226" y="101"/>
                  </a:cubicBezTo>
                  <a:cubicBezTo>
                    <a:pt x="229" y="97"/>
                    <a:pt x="229" y="97"/>
                    <a:pt x="229" y="97"/>
                  </a:cubicBezTo>
                  <a:cubicBezTo>
                    <a:pt x="231" y="90"/>
                    <a:pt x="231" y="90"/>
                    <a:pt x="231" y="90"/>
                  </a:cubicBezTo>
                  <a:cubicBezTo>
                    <a:pt x="231" y="87"/>
                    <a:pt x="231" y="87"/>
                    <a:pt x="231" y="87"/>
                  </a:cubicBezTo>
                  <a:cubicBezTo>
                    <a:pt x="225" y="81"/>
                    <a:pt x="225" y="81"/>
                    <a:pt x="225" y="81"/>
                  </a:cubicBezTo>
                  <a:cubicBezTo>
                    <a:pt x="219" y="76"/>
                    <a:pt x="219" y="76"/>
                    <a:pt x="219" y="76"/>
                  </a:cubicBezTo>
                  <a:cubicBezTo>
                    <a:pt x="215" y="72"/>
                    <a:pt x="215" y="72"/>
                    <a:pt x="215" y="72"/>
                  </a:cubicBezTo>
                  <a:cubicBezTo>
                    <a:pt x="211" y="69"/>
                    <a:pt x="211" y="69"/>
                    <a:pt x="211" y="69"/>
                  </a:cubicBezTo>
                  <a:cubicBezTo>
                    <a:pt x="211" y="66"/>
                    <a:pt x="211" y="66"/>
                    <a:pt x="211" y="66"/>
                  </a:cubicBezTo>
                  <a:cubicBezTo>
                    <a:pt x="212" y="63"/>
                    <a:pt x="212" y="63"/>
                    <a:pt x="212" y="63"/>
                  </a:cubicBezTo>
                  <a:cubicBezTo>
                    <a:pt x="214" y="65"/>
                    <a:pt x="214" y="65"/>
                    <a:pt x="214" y="65"/>
                  </a:cubicBezTo>
                  <a:cubicBezTo>
                    <a:pt x="211" y="61"/>
                    <a:pt x="211" y="61"/>
                    <a:pt x="211" y="61"/>
                  </a:cubicBezTo>
                  <a:cubicBezTo>
                    <a:pt x="211" y="61"/>
                    <a:pt x="207" y="59"/>
                    <a:pt x="206" y="59"/>
                  </a:cubicBezTo>
                  <a:cubicBezTo>
                    <a:pt x="205" y="59"/>
                    <a:pt x="201" y="55"/>
                    <a:pt x="201" y="55"/>
                  </a:cubicBezTo>
                  <a:cubicBezTo>
                    <a:pt x="196" y="55"/>
                    <a:pt x="196" y="55"/>
                    <a:pt x="196" y="55"/>
                  </a:cubicBezTo>
                  <a:cubicBezTo>
                    <a:pt x="196" y="50"/>
                    <a:pt x="196" y="50"/>
                    <a:pt x="196" y="50"/>
                  </a:cubicBezTo>
                  <a:cubicBezTo>
                    <a:pt x="194" y="45"/>
                    <a:pt x="194" y="45"/>
                    <a:pt x="194" y="45"/>
                  </a:cubicBezTo>
                  <a:cubicBezTo>
                    <a:pt x="194" y="39"/>
                    <a:pt x="194" y="39"/>
                    <a:pt x="194" y="39"/>
                  </a:cubicBezTo>
                  <a:cubicBezTo>
                    <a:pt x="194" y="35"/>
                    <a:pt x="194" y="35"/>
                    <a:pt x="194" y="35"/>
                  </a:cubicBezTo>
                  <a:cubicBezTo>
                    <a:pt x="194" y="28"/>
                    <a:pt x="194" y="28"/>
                    <a:pt x="194" y="28"/>
                  </a:cubicBezTo>
                  <a:cubicBezTo>
                    <a:pt x="192" y="25"/>
                    <a:pt x="192" y="25"/>
                    <a:pt x="192" y="25"/>
                  </a:cubicBezTo>
                  <a:cubicBezTo>
                    <a:pt x="189" y="18"/>
                    <a:pt x="189" y="18"/>
                    <a:pt x="189" y="18"/>
                  </a:cubicBezTo>
                  <a:cubicBezTo>
                    <a:pt x="7" y="22"/>
                    <a:pt x="7" y="22"/>
                    <a:pt x="7" y="22"/>
                  </a:cubicBezTo>
                  <a:cubicBezTo>
                    <a:pt x="8" y="0"/>
                    <a:pt x="8" y="0"/>
                    <a:pt x="8" y="0"/>
                  </a:cubicBezTo>
                  <a:cubicBezTo>
                    <a:pt x="8" y="0"/>
                    <a:pt x="8" y="0"/>
                    <a:pt x="8" y="0"/>
                  </a:cubicBezTo>
                  <a:cubicBezTo>
                    <a:pt x="7" y="23"/>
                    <a:pt x="7" y="23"/>
                    <a:pt x="7" y="23"/>
                  </a:cubicBezTo>
                  <a:cubicBezTo>
                    <a:pt x="4" y="23"/>
                    <a:pt x="4" y="23"/>
                    <a:pt x="4" y="23"/>
                  </a:cubicBezTo>
                  <a:cubicBezTo>
                    <a:pt x="4" y="26"/>
                    <a:pt x="4" y="26"/>
                    <a:pt x="4" y="26"/>
                  </a:cubicBezTo>
                  <a:cubicBezTo>
                    <a:pt x="3" y="31"/>
                    <a:pt x="3" y="31"/>
                    <a:pt x="3" y="31"/>
                  </a:cubicBezTo>
                  <a:cubicBezTo>
                    <a:pt x="5" y="32"/>
                    <a:pt x="5" y="32"/>
                    <a:pt x="5" y="32"/>
                  </a:cubicBezTo>
                  <a:cubicBezTo>
                    <a:pt x="7" y="37"/>
                    <a:pt x="7" y="37"/>
                    <a:pt x="7" y="37"/>
                  </a:cubicBezTo>
                  <a:cubicBezTo>
                    <a:pt x="7" y="41"/>
                    <a:pt x="7" y="41"/>
                    <a:pt x="7" y="41"/>
                  </a:cubicBezTo>
                  <a:cubicBezTo>
                    <a:pt x="5" y="42"/>
                    <a:pt x="5" y="42"/>
                    <a:pt x="5" y="42"/>
                  </a:cubicBezTo>
                  <a:cubicBezTo>
                    <a:pt x="4" y="45"/>
                    <a:pt x="4" y="45"/>
                    <a:pt x="4" y="45"/>
                  </a:cubicBezTo>
                  <a:cubicBezTo>
                    <a:pt x="4" y="52"/>
                    <a:pt x="4" y="52"/>
                    <a:pt x="4" y="52"/>
                  </a:cubicBezTo>
                  <a:cubicBezTo>
                    <a:pt x="1" y="53"/>
                    <a:pt x="1" y="53"/>
                    <a:pt x="1" y="53"/>
                  </a:cubicBezTo>
                  <a:cubicBezTo>
                    <a:pt x="0" y="56"/>
                    <a:pt x="0" y="56"/>
                    <a:pt x="0" y="56"/>
                  </a:cubicBezTo>
                  <a:cubicBezTo>
                    <a:pt x="0" y="59"/>
                    <a:pt x="0" y="59"/>
                    <a:pt x="0" y="59"/>
                  </a:cubicBezTo>
                  <a:cubicBezTo>
                    <a:pt x="4" y="62"/>
                    <a:pt x="4" y="62"/>
                    <a:pt x="4" y="62"/>
                  </a:cubicBezTo>
                  <a:cubicBezTo>
                    <a:pt x="4" y="66"/>
                    <a:pt x="4" y="66"/>
                    <a:pt x="4" y="66"/>
                  </a:cubicBezTo>
                  <a:cubicBezTo>
                    <a:pt x="4" y="69"/>
                    <a:pt x="4" y="69"/>
                    <a:pt x="4" y="69"/>
                  </a:cubicBezTo>
                  <a:cubicBezTo>
                    <a:pt x="3" y="67"/>
                    <a:pt x="3" y="67"/>
                    <a:pt x="3" y="67"/>
                  </a:cubicBezTo>
                  <a:cubicBezTo>
                    <a:pt x="6" y="71"/>
                    <a:pt x="6" y="71"/>
                    <a:pt x="6" y="71"/>
                  </a:cubicBezTo>
                  <a:cubicBezTo>
                    <a:pt x="9" y="80"/>
                    <a:pt x="9" y="80"/>
                    <a:pt x="9" y="80"/>
                  </a:cubicBezTo>
                  <a:cubicBezTo>
                    <a:pt x="12" y="85"/>
                    <a:pt x="12" y="85"/>
                    <a:pt x="12" y="85"/>
                  </a:cubicBezTo>
                  <a:cubicBezTo>
                    <a:pt x="14" y="91"/>
                    <a:pt x="14" y="91"/>
                    <a:pt x="14" y="91"/>
                  </a:cubicBezTo>
                  <a:cubicBezTo>
                    <a:pt x="16" y="96"/>
                    <a:pt x="16" y="96"/>
                    <a:pt x="16" y="96"/>
                  </a:cubicBezTo>
                  <a:cubicBezTo>
                    <a:pt x="18" y="99"/>
                    <a:pt x="18" y="99"/>
                    <a:pt x="18" y="99"/>
                  </a:cubicBezTo>
                  <a:cubicBezTo>
                    <a:pt x="19" y="102"/>
                    <a:pt x="19" y="102"/>
                    <a:pt x="19" y="102"/>
                  </a:cubicBezTo>
                  <a:cubicBezTo>
                    <a:pt x="20" y="103"/>
                    <a:pt x="20" y="103"/>
                    <a:pt x="20" y="103"/>
                  </a:cubicBezTo>
                  <a:cubicBezTo>
                    <a:pt x="20" y="104"/>
                    <a:pt x="20" y="104"/>
                    <a:pt x="20" y="104"/>
                  </a:cubicBezTo>
                  <a:cubicBezTo>
                    <a:pt x="17" y="105"/>
                    <a:pt x="17" y="105"/>
                    <a:pt x="17" y="105"/>
                  </a:cubicBezTo>
                  <a:cubicBezTo>
                    <a:pt x="18" y="109"/>
                    <a:pt x="18" y="109"/>
                    <a:pt x="18" y="109"/>
                  </a:cubicBezTo>
                  <a:cubicBezTo>
                    <a:pt x="19" y="114"/>
                    <a:pt x="19" y="114"/>
                    <a:pt x="19" y="114"/>
                  </a:cubicBezTo>
                  <a:cubicBezTo>
                    <a:pt x="20" y="116"/>
                    <a:pt x="20" y="116"/>
                    <a:pt x="20" y="116"/>
                  </a:cubicBezTo>
                  <a:cubicBezTo>
                    <a:pt x="22" y="116"/>
                    <a:pt x="22" y="116"/>
                    <a:pt x="22" y="116"/>
                  </a:cubicBezTo>
                  <a:cubicBezTo>
                    <a:pt x="24" y="118"/>
                    <a:pt x="24" y="118"/>
                    <a:pt x="24" y="118"/>
                  </a:cubicBezTo>
                  <a:cubicBezTo>
                    <a:pt x="26" y="125"/>
                    <a:pt x="26" y="125"/>
                    <a:pt x="26" y="125"/>
                  </a:cubicBezTo>
                  <a:cubicBezTo>
                    <a:pt x="26" y="135"/>
                    <a:pt x="26" y="135"/>
                    <a:pt x="26" y="135"/>
                  </a:cubicBezTo>
                  <a:cubicBezTo>
                    <a:pt x="25" y="139"/>
                    <a:pt x="25" y="139"/>
                    <a:pt x="25" y="139"/>
                  </a:cubicBezTo>
                  <a:cubicBezTo>
                    <a:pt x="27" y="142"/>
                    <a:pt x="27" y="142"/>
                    <a:pt x="27" y="142"/>
                  </a:cubicBezTo>
                  <a:cubicBezTo>
                    <a:pt x="28" y="144"/>
                    <a:pt x="28" y="144"/>
                    <a:pt x="28" y="144"/>
                  </a:cubicBezTo>
                  <a:cubicBezTo>
                    <a:pt x="28" y="154"/>
                    <a:pt x="28" y="154"/>
                    <a:pt x="28" y="154"/>
                  </a:cubicBezTo>
                  <a:cubicBezTo>
                    <a:pt x="30" y="161"/>
                    <a:pt x="30" y="161"/>
                    <a:pt x="30" y="161"/>
                  </a:cubicBezTo>
                  <a:cubicBezTo>
                    <a:pt x="30" y="162"/>
                    <a:pt x="30" y="162"/>
                    <a:pt x="30" y="162"/>
                  </a:cubicBezTo>
                  <a:cubicBezTo>
                    <a:pt x="176" y="160"/>
                    <a:pt x="176" y="160"/>
                    <a:pt x="176" y="160"/>
                  </a:cubicBezTo>
                  <a:cubicBezTo>
                    <a:pt x="188" y="170"/>
                    <a:pt x="188" y="170"/>
                    <a:pt x="188" y="170"/>
                  </a:cubicBezTo>
                  <a:cubicBezTo>
                    <a:pt x="190" y="168"/>
                    <a:pt x="190" y="168"/>
                    <a:pt x="190" y="168"/>
                  </a:cubicBezTo>
                  <a:lnTo>
                    <a:pt x="189" y="161"/>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81" name="Google Shape;1481;p70"/>
            <p:cNvSpPr/>
            <p:nvPr/>
          </p:nvSpPr>
          <p:spPr>
            <a:xfrm>
              <a:off x="5157992" y="3013096"/>
              <a:ext cx="735560" cy="571704"/>
            </a:xfrm>
            <a:custGeom>
              <a:rect b="b" l="l" r="r" t="t"/>
              <a:pathLst>
                <a:path extrusionOk="0" h="599162" w="770887">
                  <a:moveTo>
                    <a:pt x="302516" y="482511"/>
                  </a:moveTo>
                  <a:lnTo>
                    <a:pt x="307819" y="487813"/>
                  </a:lnTo>
                  <a:lnTo>
                    <a:pt x="318423" y="494883"/>
                  </a:lnTo>
                  <a:lnTo>
                    <a:pt x="311354" y="496651"/>
                  </a:lnTo>
                  <a:lnTo>
                    <a:pt x="307819" y="496651"/>
                  </a:lnTo>
                  <a:lnTo>
                    <a:pt x="300749" y="501953"/>
                  </a:lnTo>
                  <a:lnTo>
                    <a:pt x="300749" y="503720"/>
                  </a:lnTo>
                  <a:lnTo>
                    <a:pt x="300749" y="509023"/>
                  </a:lnTo>
                  <a:lnTo>
                    <a:pt x="304284" y="509023"/>
                  </a:lnTo>
                  <a:lnTo>
                    <a:pt x="311354" y="517860"/>
                  </a:lnTo>
                  <a:lnTo>
                    <a:pt x="311354" y="521395"/>
                  </a:lnTo>
                  <a:lnTo>
                    <a:pt x="306051" y="523162"/>
                  </a:lnTo>
                  <a:lnTo>
                    <a:pt x="302516" y="523162"/>
                  </a:lnTo>
                  <a:lnTo>
                    <a:pt x="298982" y="524930"/>
                  </a:lnTo>
                  <a:lnTo>
                    <a:pt x="297214" y="524930"/>
                  </a:lnTo>
                  <a:lnTo>
                    <a:pt x="291912" y="528465"/>
                  </a:lnTo>
                  <a:lnTo>
                    <a:pt x="291912" y="533767"/>
                  </a:lnTo>
                  <a:lnTo>
                    <a:pt x="291912" y="535534"/>
                  </a:lnTo>
                  <a:lnTo>
                    <a:pt x="288377" y="540837"/>
                  </a:lnTo>
                  <a:lnTo>
                    <a:pt x="283075" y="531999"/>
                  </a:lnTo>
                  <a:lnTo>
                    <a:pt x="283075" y="533767"/>
                  </a:lnTo>
                  <a:lnTo>
                    <a:pt x="281307" y="537302"/>
                  </a:lnTo>
                  <a:lnTo>
                    <a:pt x="276005" y="542604"/>
                  </a:lnTo>
                  <a:lnTo>
                    <a:pt x="272470" y="549674"/>
                  </a:lnTo>
                  <a:lnTo>
                    <a:pt x="272470" y="551441"/>
                  </a:lnTo>
                  <a:lnTo>
                    <a:pt x="272470" y="558511"/>
                  </a:lnTo>
                  <a:lnTo>
                    <a:pt x="256563" y="558511"/>
                  </a:lnTo>
                  <a:lnTo>
                    <a:pt x="268935" y="554976"/>
                  </a:lnTo>
                  <a:lnTo>
                    <a:pt x="270703" y="551441"/>
                  </a:lnTo>
                  <a:lnTo>
                    <a:pt x="272470" y="547906"/>
                  </a:lnTo>
                  <a:lnTo>
                    <a:pt x="270703" y="542604"/>
                  </a:lnTo>
                  <a:lnTo>
                    <a:pt x="267168" y="540837"/>
                  </a:lnTo>
                  <a:lnTo>
                    <a:pt x="265400" y="540837"/>
                  </a:lnTo>
                  <a:lnTo>
                    <a:pt x="261866" y="537302"/>
                  </a:lnTo>
                  <a:lnTo>
                    <a:pt x="261866" y="535534"/>
                  </a:lnTo>
                  <a:lnTo>
                    <a:pt x="260098" y="524930"/>
                  </a:lnTo>
                  <a:lnTo>
                    <a:pt x="263633" y="521395"/>
                  </a:lnTo>
                  <a:lnTo>
                    <a:pt x="265400" y="517860"/>
                  </a:lnTo>
                  <a:lnTo>
                    <a:pt x="270703" y="514325"/>
                  </a:lnTo>
                  <a:lnTo>
                    <a:pt x="272470" y="516093"/>
                  </a:lnTo>
                  <a:lnTo>
                    <a:pt x="277772" y="521395"/>
                  </a:lnTo>
                  <a:lnTo>
                    <a:pt x="281307" y="528465"/>
                  </a:lnTo>
                  <a:lnTo>
                    <a:pt x="281307" y="521395"/>
                  </a:lnTo>
                  <a:lnTo>
                    <a:pt x="279540" y="514325"/>
                  </a:lnTo>
                  <a:lnTo>
                    <a:pt x="276005" y="509023"/>
                  </a:lnTo>
                  <a:lnTo>
                    <a:pt x="281307" y="507255"/>
                  </a:lnTo>
                  <a:lnTo>
                    <a:pt x="288377" y="510790"/>
                  </a:lnTo>
                  <a:lnTo>
                    <a:pt x="291912" y="510790"/>
                  </a:lnTo>
                  <a:lnTo>
                    <a:pt x="291912" y="507255"/>
                  </a:lnTo>
                  <a:lnTo>
                    <a:pt x="291912" y="505488"/>
                  </a:lnTo>
                  <a:lnTo>
                    <a:pt x="291912" y="501953"/>
                  </a:lnTo>
                  <a:lnTo>
                    <a:pt x="291912" y="496651"/>
                  </a:lnTo>
                  <a:lnTo>
                    <a:pt x="290144" y="493116"/>
                  </a:lnTo>
                  <a:lnTo>
                    <a:pt x="297214" y="487813"/>
                  </a:lnTo>
                  <a:close/>
                  <a:moveTo>
                    <a:pt x="55075" y="374697"/>
                  </a:moveTo>
                  <a:lnTo>
                    <a:pt x="58610" y="374697"/>
                  </a:lnTo>
                  <a:lnTo>
                    <a:pt x="63912" y="385302"/>
                  </a:lnTo>
                  <a:lnTo>
                    <a:pt x="63912" y="390604"/>
                  </a:lnTo>
                  <a:lnTo>
                    <a:pt x="60377" y="395906"/>
                  </a:lnTo>
                  <a:lnTo>
                    <a:pt x="56842" y="395906"/>
                  </a:lnTo>
                  <a:lnTo>
                    <a:pt x="51540" y="395906"/>
                  </a:lnTo>
                  <a:lnTo>
                    <a:pt x="44470" y="390604"/>
                  </a:lnTo>
                  <a:lnTo>
                    <a:pt x="35633" y="383534"/>
                  </a:lnTo>
                  <a:lnTo>
                    <a:pt x="44470" y="378232"/>
                  </a:lnTo>
                  <a:lnTo>
                    <a:pt x="49773" y="378232"/>
                  </a:lnTo>
                  <a:close/>
                  <a:moveTo>
                    <a:pt x="4447" y="224465"/>
                  </a:moveTo>
                  <a:cubicBezTo>
                    <a:pt x="4447" y="224465"/>
                    <a:pt x="4447" y="224465"/>
                    <a:pt x="5929" y="230488"/>
                  </a:cubicBezTo>
                  <a:cubicBezTo>
                    <a:pt x="5929" y="230488"/>
                    <a:pt x="5929" y="230488"/>
                    <a:pt x="8894" y="233499"/>
                  </a:cubicBezTo>
                  <a:cubicBezTo>
                    <a:pt x="8894" y="233499"/>
                    <a:pt x="8894" y="233499"/>
                    <a:pt x="16306" y="235005"/>
                  </a:cubicBezTo>
                  <a:cubicBezTo>
                    <a:pt x="16306" y="235005"/>
                    <a:pt x="16306" y="235005"/>
                    <a:pt x="23717" y="235005"/>
                  </a:cubicBezTo>
                  <a:cubicBezTo>
                    <a:pt x="23717" y="235005"/>
                    <a:pt x="23717" y="235005"/>
                    <a:pt x="28164" y="238016"/>
                  </a:cubicBezTo>
                  <a:cubicBezTo>
                    <a:pt x="28164" y="238016"/>
                    <a:pt x="28164" y="238016"/>
                    <a:pt x="28164" y="242533"/>
                  </a:cubicBezTo>
                  <a:cubicBezTo>
                    <a:pt x="28164" y="242533"/>
                    <a:pt x="28164" y="242533"/>
                    <a:pt x="31129" y="245544"/>
                  </a:cubicBezTo>
                  <a:cubicBezTo>
                    <a:pt x="31129" y="245544"/>
                    <a:pt x="31129" y="245544"/>
                    <a:pt x="37058" y="251566"/>
                  </a:cubicBezTo>
                  <a:cubicBezTo>
                    <a:pt x="37058" y="251566"/>
                    <a:pt x="37058" y="251566"/>
                    <a:pt x="44470" y="262106"/>
                  </a:cubicBezTo>
                  <a:cubicBezTo>
                    <a:pt x="44470" y="262106"/>
                    <a:pt x="44470" y="262106"/>
                    <a:pt x="40023" y="262106"/>
                  </a:cubicBezTo>
                  <a:cubicBezTo>
                    <a:pt x="40023" y="262106"/>
                    <a:pt x="40023" y="262106"/>
                    <a:pt x="31129" y="262106"/>
                  </a:cubicBezTo>
                  <a:lnTo>
                    <a:pt x="29647" y="265117"/>
                  </a:lnTo>
                  <a:cubicBezTo>
                    <a:pt x="29647" y="265117"/>
                    <a:pt x="29647" y="265117"/>
                    <a:pt x="23717" y="259095"/>
                  </a:cubicBezTo>
                  <a:cubicBezTo>
                    <a:pt x="23717" y="259095"/>
                    <a:pt x="23717" y="259095"/>
                    <a:pt x="20753" y="250061"/>
                  </a:cubicBezTo>
                  <a:cubicBezTo>
                    <a:pt x="20753" y="250061"/>
                    <a:pt x="20753" y="250061"/>
                    <a:pt x="19270" y="247050"/>
                  </a:cubicBezTo>
                  <a:cubicBezTo>
                    <a:pt x="19270" y="247050"/>
                    <a:pt x="19270" y="247050"/>
                    <a:pt x="16306" y="244038"/>
                  </a:cubicBezTo>
                  <a:cubicBezTo>
                    <a:pt x="16306" y="244038"/>
                    <a:pt x="16306" y="244038"/>
                    <a:pt x="14823" y="244038"/>
                  </a:cubicBezTo>
                  <a:cubicBezTo>
                    <a:pt x="14823" y="244038"/>
                    <a:pt x="14823" y="244038"/>
                    <a:pt x="13341" y="244038"/>
                  </a:cubicBezTo>
                  <a:cubicBezTo>
                    <a:pt x="13341" y="244038"/>
                    <a:pt x="10376" y="244038"/>
                    <a:pt x="10376" y="244038"/>
                  </a:cubicBezTo>
                  <a:cubicBezTo>
                    <a:pt x="8894" y="242533"/>
                    <a:pt x="8894" y="244038"/>
                    <a:pt x="8894" y="244038"/>
                  </a:cubicBezTo>
                  <a:cubicBezTo>
                    <a:pt x="8894" y="244038"/>
                    <a:pt x="8894" y="244038"/>
                    <a:pt x="4447" y="244038"/>
                  </a:cubicBezTo>
                  <a:cubicBezTo>
                    <a:pt x="-1483" y="242533"/>
                    <a:pt x="2964" y="242533"/>
                    <a:pt x="2964" y="242533"/>
                  </a:cubicBezTo>
                  <a:cubicBezTo>
                    <a:pt x="1482" y="241027"/>
                    <a:pt x="1482" y="241027"/>
                    <a:pt x="1482" y="239521"/>
                  </a:cubicBezTo>
                  <a:cubicBezTo>
                    <a:pt x="1482" y="239521"/>
                    <a:pt x="0" y="236510"/>
                    <a:pt x="0" y="235005"/>
                  </a:cubicBezTo>
                  <a:cubicBezTo>
                    <a:pt x="0" y="235005"/>
                    <a:pt x="0" y="230488"/>
                    <a:pt x="0" y="230488"/>
                  </a:cubicBezTo>
                  <a:cubicBezTo>
                    <a:pt x="0" y="230488"/>
                    <a:pt x="0" y="230488"/>
                    <a:pt x="4447" y="224465"/>
                  </a:cubicBezTo>
                  <a:close/>
                  <a:moveTo>
                    <a:pt x="277183" y="0"/>
                  </a:moveTo>
                  <a:cubicBezTo>
                    <a:pt x="277183" y="0"/>
                    <a:pt x="277183" y="0"/>
                    <a:pt x="283168" y="5977"/>
                  </a:cubicBezTo>
                  <a:cubicBezTo>
                    <a:pt x="283168" y="5977"/>
                    <a:pt x="283168" y="5977"/>
                    <a:pt x="286160" y="10459"/>
                  </a:cubicBezTo>
                  <a:cubicBezTo>
                    <a:pt x="286160" y="10459"/>
                    <a:pt x="286160" y="10459"/>
                    <a:pt x="283168" y="10459"/>
                  </a:cubicBezTo>
                  <a:cubicBezTo>
                    <a:pt x="283168" y="10459"/>
                    <a:pt x="283168" y="10459"/>
                    <a:pt x="283168" y="14942"/>
                  </a:cubicBezTo>
                  <a:cubicBezTo>
                    <a:pt x="283168" y="14942"/>
                    <a:pt x="283168" y="14942"/>
                    <a:pt x="287656" y="17930"/>
                  </a:cubicBezTo>
                  <a:cubicBezTo>
                    <a:pt x="287656" y="17930"/>
                    <a:pt x="287656" y="17930"/>
                    <a:pt x="293640" y="17930"/>
                  </a:cubicBezTo>
                  <a:cubicBezTo>
                    <a:pt x="293640" y="17930"/>
                    <a:pt x="293640" y="17930"/>
                    <a:pt x="293640" y="13447"/>
                  </a:cubicBezTo>
                  <a:cubicBezTo>
                    <a:pt x="293640" y="13447"/>
                    <a:pt x="293640" y="13447"/>
                    <a:pt x="296632" y="10459"/>
                  </a:cubicBezTo>
                  <a:cubicBezTo>
                    <a:pt x="296632" y="10459"/>
                    <a:pt x="296632" y="10459"/>
                    <a:pt x="299624" y="13447"/>
                  </a:cubicBezTo>
                  <a:cubicBezTo>
                    <a:pt x="299624" y="13447"/>
                    <a:pt x="299624" y="13447"/>
                    <a:pt x="304113" y="19424"/>
                  </a:cubicBezTo>
                  <a:cubicBezTo>
                    <a:pt x="304113" y="19424"/>
                    <a:pt x="304113" y="19424"/>
                    <a:pt x="313089" y="17930"/>
                  </a:cubicBezTo>
                  <a:cubicBezTo>
                    <a:pt x="313089" y="17930"/>
                    <a:pt x="313089" y="17930"/>
                    <a:pt x="325058" y="20918"/>
                  </a:cubicBezTo>
                  <a:cubicBezTo>
                    <a:pt x="325058" y="20918"/>
                    <a:pt x="325058" y="20918"/>
                    <a:pt x="325058" y="25401"/>
                  </a:cubicBezTo>
                  <a:cubicBezTo>
                    <a:pt x="325058" y="25401"/>
                    <a:pt x="325058" y="25401"/>
                    <a:pt x="328050" y="31377"/>
                  </a:cubicBezTo>
                  <a:cubicBezTo>
                    <a:pt x="328050" y="31377"/>
                    <a:pt x="328050" y="31377"/>
                    <a:pt x="335530" y="37354"/>
                  </a:cubicBezTo>
                  <a:cubicBezTo>
                    <a:pt x="335530" y="37354"/>
                    <a:pt x="335530" y="37354"/>
                    <a:pt x="351987" y="37354"/>
                  </a:cubicBezTo>
                  <a:cubicBezTo>
                    <a:pt x="351987" y="37354"/>
                    <a:pt x="351987" y="37354"/>
                    <a:pt x="356475" y="37354"/>
                  </a:cubicBezTo>
                  <a:cubicBezTo>
                    <a:pt x="356475" y="37354"/>
                    <a:pt x="356475" y="37354"/>
                    <a:pt x="360963" y="34366"/>
                  </a:cubicBezTo>
                  <a:cubicBezTo>
                    <a:pt x="360963" y="34366"/>
                    <a:pt x="360963" y="34366"/>
                    <a:pt x="366948" y="34366"/>
                  </a:cubicBezTo>
                  <a:cubicBezTo>
                    <a:pt x="366948" y="34366"/>
                    <a:pt x="366948" y="34366"/>
                    <a:pt x="374428" y="38848"/>
                  </a:cubicBezTo>
                  <a:cubicBezTo>
                    <a:pt x="374428" y="38848"/>
                    <a:pt x="374428" y="38848"/>
                    <a:pt x="375924" y="43331"/>
                  </a:cubicBezTo>
                  <a:cubicBezTo>
                    <a:pt x="375924" y="43331"/>
                    <a:pt x="375924" y="43331"/>
                    <a:pt x="375924" y="47813"/>
                  </a:cubicBezTo>
                  <a:cubicBezTo>
                    <a:pt x="375924" y="47813"/>
                    <a:pt x="375924" y="47813"/>
                    <a:pt x="375924" y="48560"/>
                  </a:cubicBezTo>
                  <a:lnTo>
                    <a:pt x="375924" y="50802"/>
                  </a:lnTo>
                  <a:cubicBezTo>
                    <a:pt x="375924" y="50802"/>
                    <a:pt x="375924" y="50802"/>
                    <a:pt x="383404" y="46319"/>
                  </a:cubicBezTo>
                  <a:cubicBezTo>
                    <a:pt x="383404" y="46319"/>
                    <a:pt x="383404" y="46319"/>
                    <a:pt x="392381" y="43331"/>
                  </a:cubicBezTo>
                  <a:cubicBezTo>
                    <a:pt x="392381" y="43331"/>
                    <a:pt x="392381" y="43331"/>
                    <a:pt x="398365" y="43331"/>
                  </a:cubicBezTo>
                  <a:cubicBezTo>
                    <a:pt x="398365" y="43331"/>
                    <a:pt x="398365" y="43331"/>
                    <a:pt x="410334" y="47813"/>
                  </a:cubicBezTo>
                  <a:cubicBezTo>
                    <a:pt x="410334" y="47813"/>
                    <a:pt x="410334" y="47813"/>
                    <a:pt x="420806" y="50802"/>
                  </a:cubicBezTo>
                  <a:cubicBezTo>
                    <a:pt x="420806" y="50802"/>
                    <a:pt x="420806" y="50802"/>
                    <a:pt x="432775" y="47813"/>
                  </a:cubicBezTo>
                  <a:cubicBezTo>
                    <a:pt x="432775" y="47813"/>
                    <a:pt x="432775" y="47813"/>
                    <a:pt x="438759" y="43331"/>
                  </a:cubicBezTo>
                  <a:cubicBezTo>
                    <a:pt x="438759" y="43331"/>
                    <a:pt x="438759" y="43331"/>
                    <a:pt x="444743" y="43331"/>
                  </a:cubicBezTo>
                  <a:cubicBezTo>
                    <a:pt x="444743" y="43331"/>
                    <a:pt x="444743" y="43331"/>
                    <a:pt x="447736" y="43331"/>
                  </a:cubicBezTo>
                  <a:cubicBezTo>
                    <a:pt x="447736" y="43331"/>
                    <a:pt x="447736" y="43331"/>
                    <a:pt x="455216" y="50802"/>
                  </a:cubicBezTo>
                  <a:cubicBezTo>
                    <a:pt x="455216" y="50802"/>
                    <a:pt x="455216" y="50802"/>
                    <a:pt x="462696" y="56778"/>
                  </a:cubicBezTo>
                  <a:cubicBezTo>
                    <a:pt x="462696" y="56778"/>
                    <a:pt x="462696" y="56778"/>
                    <a:pt x="476161" y="58272"/>
                  </a:cubicBezTo>
                  <a:lnTo>
                    <a:pt x="482145" y="110568"/>
                  </a:lnTo>
                  <a:cubicBezTo>
                    <a:pt x="482145" y="110568"/>
                    <a:pt x="482145" y="110568"/>
                    <a:pt x="500098" y="242056"/>
                  </a:cubicBezTo>
                  <a:cubicBezTo>
                    <a:pt x="500098" y="242056"/>
                    <a:pt x="500098" y="242056"/>
                    <a:pt x="521043" y="400438"/>
                  </a:cubicBezTo>
                  <a:cubicBezTo>
                    <a:pt x="521043" y="400438"/>
                    <a:pt x="521043" y="400438"/>
                    <a:pt x="525531" y="409403"/>
                  </a:cubicBezTo>
                  <a:cubicBezTo>
                    <a:pt x="525531" y="409403"/>
                    <a:pt x="525531" y="409403"/>
                    <a:pt x="540492" y="409403"/>
                  </a:cubicBezTo>
                  <a:cubicBezTo>
                    <a:pt x="540492" y="409403"/>
                    <a:pt x="540492" y="409403"/>
                    <a:pt x="543484" y="400438"/>
                  </a:cubicBezTo>
                  <a:cubicBezTo>
                    <a:pt x="543484" y="400438"/>
                    <a:pt x="543484" y="400438"/>
                    <a:pt x="555453" y="400438"/>
                  </a:cubicBezTo>
                  <a:cubicBezTo>
                    <a:pt x="555453" y="400438"/>
                    <a:pt x="555453" y="400438"/>
                    <a:pt x="555453" y="404920"/>
                  </a:cubicBezTo>
                  <a:cubicBezTo>
                    <a:pt x="555453" y="404920"/>
                    <a:pt x="555453" y="404920"/>
                    <a:pt x="559941" y="410897"/>
                  </a:cubicBezTo>
                  <a:cubicBezTo>
                    <a:pt x="559941" y="410897"/>
                    <a:pt x="559941" y="410897"/>
                    <a:pt x="579390" y="424344"/>
                  </a:cubicBezTo>
                  <a:cubicBezTo>
                    <a:pt x="579390" y="424344"/>
                    <a:pt x="579390" y="424344"/>
                    <a:pt x="595847" y="442274"/>
                  </a:cubicBezTo>
                  <a:cubicBezTo>
                    <a:pt x="595847" y="442274"/>
                    <a:pt x="595847" y="442274"/>
                    <a:pt x="604823" y="434803"/>
                  </a:cubicBezTo>
                  <a:cubicBezTo>
                    <a:pt x="604823" y="434803"/>
                    <a:pt x="604823" y="434803"/>
                    <a:pt x="610807" y="419862"/>
                  </a:cubicBezTo>
                  <a:cubicBezTo>
                    <a:pt x="610807" y="419862"/>
                    <a:pt x="610807" y="419862"/>
                    <a:pt x="618288" y="412391"/>
                  </a:cubicBezTo>
                  <a:cubicBezTo>
                    <a:pt x="618288" y="412391"/>
                    <a:pt x="618288" y="412391"/>
                    <a:pt x="625768" y="407908"/>
                  </a:cubicBezTo>
                  <a:cubicBezTo>
                    <a:pt x="625768" y="407908"/>
                    <a:pt x="625768" y="407908"/>
                    <a:pt x="639233" y="413885"/>
                  </a:cubicBezTo>
                  <a:cubicBezTo>
                    <a:pt x="639233" y="413885"/>
                    <a:pt x="639233" y="413885"/>
                    <a:pt x="655690" y="425838"/>
                  </a:cubicBezTo>
                  <a:cubicBezTo>
                    <a:pt x="655690" y="425838"/>
                    <a:pt x="655690" y="425838"/>
                    <a:pt x="672146" y="442274"/>
                  </a:cubicBezTo>
                  <a:cubicBezTo>
                    <a:pt x="672146" y="442274"/>
                    <a:pt x="672146" y="442274"/>
                    <a:pt x="684115" y="455722"/>
                  </a:cubicBezTo>
                  <a:cubicBezTo>
                    <a:pt x="684115" y="455722"/>
                    <a:pt x="684115" y="455722"/>
                    <a:pt x="708052" y="479629"/>
                  </a:cubicBezTo>
                  <a:cubicBezTo>
                    <a:pt x="708052" y="479629"/>
                    <a:pt x="708052" y="479629"/>
                    <a:pt x="723013" y="500547"/>
                  </a:cubicBezTo>
                  <a:cubicBezTo>
                    <a:pt x="723013" y="500547"/>
                    <a:pt x="723013" y="500547"/>
                    <a:pt x="731989" y="502041"/>
                  </a:cubicBezTo>
                  <a:cubicBezTo>
                    <a:pt x="731989" y="502041"/>
                    <a:pt x="731989" y="502041"/>
                    <a:pt x="742462" y="503535"/>
                  </a:cubicBezTo>
                  <a:cubicBezTo>
                    <a:pt x="742462" y="503535"/>
                    <a:pt x="742462" y="503535"/>
                    <a:pt x="760415" y="509512"/>
                  </a:cubicBezTo>
                  <a:cubicBezTo>
                    <a:pt x="760415" y="509512"/>
                    <a:pt x="760415" y="509512"/>
                    <a:pt x="767895" y="513994"/>
                  </a:cubicBezTo>
                  <a:cubicBezTo>
                    <a:pt x="767895" y="513994"/>
                    <a:pt x="767895" y="513994"/>
                    <a:pt x="767895" y="519971"/>
                  </a:cubicBezTo>
                  <a:cubicBezTo>
                    <a:pt x="767895" y="519971"/>
                    <a:pt x="767895" y="519971"/>
                    <a:pt x="770887" y="533419"/>
                  </a:cubicBezTo>
                  <a:cubicBezTo>
                    <a:pt x="770887" y="533419"/>
                    <a:pt x="770887" y="533419"/>
                    <a:pt x="770887" y="539395"/>
                  </a:cubicBezTo>
                  <a:cubicBezTo>
                    <a:pt x="770887" y="539395"/>
                    <a:pt x="770887" y="539395"/>
                    <a:pt x="770887" y="545372"/>
                  </a:cubicBezTo>
                  <a:cubicBezTo>
                    <a:pt x="770887" y="545372"/>
                    <a:pt x="770887" y="545372"/>
                    <a:pt x="770887" y="558820"/>
                  </a:cubicBezTo>
                  <a:cubicBezTo>
                    <a:pt x="770887" y="558820"/>
                    <a:pt x="770887" y="558820"/>
                    <a:pt x="764903" y="563302"/>
                  </a:cubicBezTo>
                  <a:cubicBezTo>
                    <a:pt x="764903" y="563302"/>
                    <a:pt x="764903" y="563302"/>
                    <a:pt x="760415" y="557325"/>
                  </a:cubicBezTo>
                  <a:cubicBezTo>
                    <a:pt x="760415" y="557325"/>
                    <a:pt x="760415" y="557325"/>
                    <a:pt x="755926" y="549855"/>
                  </a:cubicBezTo>
                  <a:cubicBezTo>
                    <a:pt x="755926" y="549855"/>
                    <a:pt x="755926" y="549855"/>
                    <a:pt x="751438" y="552843"/>
                  </a:cubicBezTo>
                  <a:cubicBezTo>
                    <a:pt x="751438" y="552843"/>
                    <a:pt x="751438" y="552843"/>
                    <a:pt x="755926" y="560314"/>
                  </a:cubicBezTo>
                  <a:cubicBezTo>
                    <a:pt x="755926" y="560314"/>
                    <a:pt x="755926" y="560314"/>
                    <a:pt x="752934" y="561808"/>
                  </a:cubicBezTo>
                  <a:cubicBezTo>
                    <a:pt x="752934" y="561808"/>
                    <a:pt x="752934" y="561808"/>
                    <a:pt x="748446" y="558820"/>
                  </a:cubicBezTo>
                  <a:cubicBezTo>
                    <a:pt x="748446" y="558820"/>
                    <a:pt x="748446" y="558820"/>
                    <a:pt x="739470" y="555831"/>
                  </a:cubicBezTo>
                  <a:cubicBezTo>
                    <a:pt x="739470" y="555831"/>
                    <a:pt x="739470" y="555831"/>
                    <a:pt x="739470" y="549855"/>
                  </a:cubicBezTo>
                  <a:cubicBezTo>
                    <a:pt x="739470" y="549855"/>
                    <a:pt x="739470" y="549855"/>
                    <a:pt x="736478" y="542384"/>
                  </a:cubicBezTo>
                  <a:cubicBezTo>
                    <a:pt x="736478" y="542384"/>
                    <a:pt x="736478" y="542384"/>
                    <a:pt x="731989" y="539395"/>
                  </a:cubicBezTo>
                  <a:cubicBezTo>
                    <a:pt x="731989" y="539395"/>
                    <a:pt x="731989" y="539395"/>
                    <a:pt x="728997" y="533419"/>
                  </a:cubicBezTo>
                  <a:cubicBezTo>
                    <a:pt x="728997" y="533419"/>
                    <a:pt x="728997" y="533419"/>
                    <a:pt x="717029" y="524454"/>
                  </a:cubicBezTo>
                  <a:cubicBezTo>
                    <a:pt x="717029" y="524454"/>
                    <a:pt x="717029" y="524454"/>
                    <a:pt x="706556" y="525948"/>
                  </a:cubicBezTo>
                  <a:cubicBezTo>
                    <a:pt x="706556" y="525948"/>
                    <a:pt x="706556" y="525948"/>
                    <a:pt x="709548" y="530430"/>
                  </a:cubicBezTo>
                  <a:cubicBezTo>
                    <a:pt x="709548" y="530430"/>
                    <a:pt x="709548" y="530430"/>
                    <a:pt x="712540" y="533419"/>
                  </a:cubicBezTo>
                  <a:cubicBezTo>
                    <a:pt x="712540" y="533419"/>
                    <a:pt x="712540" y="533419"/>
                    <a:pt x="723013" y="539395"/>
                  </a:cubicBezTo>
                  <a:cubicBezTo>
                    <a:pt x="723013" y="539395"/>
                    <a:pt x="723013" y="539395"/>
                    <a:pt x="728997" y="545372"/>
                  </a:cubicBezTo>
                  <a:cubicBezTo>
                    <a:pt x="728997" y="545372"/>
                    <a:pt x="728997" y="545372"/>
                    <a:pt x="728997" y="549855"/>
                  </a:cubicBezTo>
                  <a:cubicBezTo>
                    <a:pt x="728997" y="549855"/>
                    <a:pt x="728997" y="549855"/>
                    <a:pt x="733485" y="554337"/>
                  </a:cubicBezTo>
                  <a:cubicBezTo>
                    <a:pt x="733485" y="554337"/>
                    <a:pt x="733485" y="554337"/>
                    <a:pt x="736478" y="558820"/>
                  </a:cubicBezTo>
                  <a:cubicBezTo>
                    <a:pt x="736478" y="558820"/>
                    <a:pt x="736478" y="558820"/>
                    <a:pt x="739470" y="569279"/>
                  </a:cubicBezTo>
                  <a:cubicBezTo>
                    <a:pt x="739470" y="569279"/>
                    <a:pt x="739470" y="569279"/>
                    <a:pt x="739470" y="572267"/>
                  </a:cubicBezTo>
                  <a:cubicBezTo>
                    <a:pt x="739470" y="572267"/>
                    <a:pt x="739470" y="572267"/>
                    <a:pt x="734981" y="573761"/>
                  </a:cubicBezTo>
                  <a:cubicBezTo>
                    <a:pt x="734981" y="573761"/>
                    <a:pt x="734981" y="573761"/>
                    <a:pt x="731989" y="566290"/>
                  </a:cubicBezTo>
                  <a:cubicBezTo>
                    <a:pt x="731989" y="566290"/>
                    <a:pt x="731989" y="566290"/>
                    <a:pt x="731989" y="573761"/>
                  </a:cubicBezTo>
                  <a:cubicBezTo>
                    <a:pt x="731989" y="573761"/>
                    <a:pt x="731989" y="573761"/>
                    <a:pt x="728997" y="579738"/>
                  </a:cubicBezTo>
                  <a:cubicBezTo>
                    <a:pt x="728997" y="579738"/>
                    <a:pt x="728997" y="579738"/>
                    <a:pt x="724509" y="578244"/>
                  </a:cubicBezTo>
                  <a:cubicBezTo>
                    <a:pt x="724509" y="578244"/>
                    <a:pt x="724509" y="578244"/>
                    <a:pt x="717029" y="570773"/>
                  </a:cubicBezTo>
                  <a:cubicBezTo>
                    <a:pt x="717029" y="570773"/>
                    <a:pt x="717029" y="570773"/>
                    <a:pt x="709548" y="561808"/>
                  </a:cubicBezTo>
                  <a:cubicBezTo>
                    <a:pt x="709548" y="561808"/>
                    <a:pt x="709548" y="561808"/>
                    <a:pt x="703564" y="564796"/>
                  </a:cubicBezTo>
                  <a:cubicBezTo>
                    <a:pt x="703564" y="564796"/>
                    <a:pt x="703564" y="564796"/>
                    <a:pt x="699076" y="564796"/>
                  </a:cubicBezTo>
                  <a:cubicBezTo>
                    <a:pt x="699076" y="564796"/>
                    <a:pt x="699076" y="564796"/>
                    <a:pt x="702068" y="555831"/>
                  </a:cubicBezTo>
                  <a:cubicBezTo>
                    <a:pt x="702068" y="555831"/>
                    <a:pt x="702068" y="555831"/>
                    <a:pt x="709548" y="554337"/>
                  </a:cubicBezTo>
                  <a:cubicBezTo>
                    <a:pt x="709548" y="554337"/>
                    <a:pt x="709548" y="554337"/>
                    <a:pt x="706556" y="545372"/>
                  </a:cubicBezTo>
                  <a:cubicBezTo>
                    <a:pt x="706556" y="545372"/>
                    <a:pt x="706556" y="545372"/>
                    <a:pt x="697580" y="549855"/>
                  </a:cubicBezTo>
                  <a:cubicBezTo>
                    <a:pt x="697580" y="549855"/>
                    <a:pt x="697580" y="549855"/>
                    <a:pt x="700572" y="540890"/>
                  </a:cubicBezTo>
                  <a:cubicBezTo>
                    <a:pt x="700572" y="540890"/>
                    <a:pt x="700572" y="540890"/>
                    <a:pt x="696084" y="534913"/>
                  </a:cubicBezTo>
                  <a:cubicBezTo>
                    <a:pt x="696084" y="534913"/>
                    <a:pt x="696084" y="534913"/>
                    <a:pt x="694588" y="530430"/>
                  </a:cubicBezTo>
                  <a:cubicBezTo>
                    <a:pt x="694588" y="530430"/>
                    <a:pt x="694588" y="530430"/>
                    <a:pt x="694588" y="525948"/>
                  </a:cubicBezTo>
                  <a:cubicBezTo>
                    <a:pt x="694588" y="525948"/>
                    <a:pt x="694588" y="525948"/>
                    <a:pt x="700572" y="516983"/>
                  </a:cubicBezTo>
                  <a:cubicBezTo>
                    <a:pt x="700572" y="516983"/>
                    <a:pt x="700572" y="516983"/>
                    <a:pt x="693091" y="516983"/>
                  </a:cubicBezTo>
                  <a:cubicBezTo>
                    <a:pt x="693091" y="516983"/>
                    <a:pt x="693091" y="516983"/>
                    <a:pt x="690099" y="519971"/>
                  </a:cubicBezTo>
                  <a:cubicBezTo>
                    <a:pt x="690099" y="519971"/>
                    <a:pt x="690099" y="519971"/>
                    <a:pt x="690099" y="522959"/>
                  </a:cubicBezTo>
                  <a:cubicBezTo>
                    <a:pt x="690099" y="522959"/>
                    <a:pt x="690099" y="522959"/>
                    <a:pt x="690099" y="531925"/>
                  </a:cubicBezTo>
                  <a:cubicBezTo>
                    <a:pt x="690099" y="531925"/>
                    <a:pt x="690099" y="531925"/>
                    <a:pt x="685611" y="534913"/>
                  </a:cubicBezTo>
                  <a:cubicBezTo>
                    <a:pt x="685611" y="534913"/>
                    <a:pt x="685611" y="534913"/>
                    <a:pt x="682619" y="537901"/>
                  </a:cubicBezTo>
                  <a:cubicBezTo>
                    <a:pt x="682619" y="537901"/>
                    <a:pt x="682619" y="534913"/>
                    <a:pt x="682619" y="533419"/>
                  </a:cubicBezTo>
                  <a:cubicBezTo>
                    <a:pt x="682619" y="531925"/>
                    <a:pt x="681123" y="527442"/>
                    <a:pt x="681123" y="527442"/>
                  </a:cubicBezTo>
                  <a:cubicBezTo>
                    <a:pt x="681123" y="527442"/>
                    <a:pt x="679627" y="522959"/>
                    <a:pt x="679627" y="519971"/>
                  </a:cubicBezTo>
                  <a:cubicBezTo>
                    <a:pt x="679627" y="518477"/>
                    <a:pt x="678131" y="515489"/>
                    <a:pt x="678131" y="515489"/>
                  </a:cubicBezTo>
                  <a:cubicBezTo>
                    <a:pt x="678131" y="515489"/>
                    <a:pt x="676635" y="512500"/>
                    <a:pt x="676635" y="511006"/>
                  </a:cubicBezTo>
                  <a:cubicBezTo>
                    <a:pt x="676635" y="508018"/>
                    <a:pt x="676635" y="506524"/>
                    <a:pt x="676635" y="506524"/>
                  </a:cubicBezTo>
                  <a:cubicBezTo>
                    <a:pt x="676635" y="506524"/>
                    <a:pt x="678131" y="503535"/>
                    <a:pt x="681123" y="503535"/>
                  </a:cubicBezTo>
                  <a:cubicBezTo>
                    <a:pt x="682619" y="502041"/>
                    <a:pt x="684115" y="499053"/>
                    <a:pt x="684115" y="499053"/>
                  </a:cubicBezTo>
                  <a:cubicBezTo>
                    <a:pt x="684115" y="499053"/>
                    <a:pt x="684115" y="499053"/>
                    <a:pt x="690099" y="493076"/>
                  </a:cubicBezTo>
                  <a:cubicBezTo>
                    <a:pt x="690099" y="493076"/>
                    <a:pt x="690099" y="493076"/>
                    <a:pt x="684115" y="482617"/>
                  </a:cubicBezTo>
                  <a:cubicBezTo>
                    <a:pt x="684115" y="482617"/>
                    <a:pt x="684115" y="482617"/>
                    <a:pt x="681123" y="484111"/>
                  </a:cubicBezTo>
                  <a:cubicBezTo>
                    <a:pt x="681123" y="484111"/>
                    <a:pt x="681123" y="484111"/>
                    <a:pt x="678131" y="491582"/>
                  </a:cubicBezTo>
                  <a:cubicBezTo>
                    <a:pt x="678131" y="491582"/>
                    <a:pt x="678131" y="491582"/>
                    <a:pt x="672146" y="499053"/>
                  </a:cubicBezTo>
                  <a:cubicBezTo>
                    <a:pt x="672146" y="499053"/>
                    <a:pt x="672146" y="499053"/>
                    <a:pt x="667658" y="502041"/>
                  </a:cubicBezTo>
                  <a:cubicBezTo>
                    <a:pt x="667658" y="502041"/>
                    <a:pt x="667658" y="502041"/>
                    <a:pt x="666162" y="505029"/>
                  </a:cubicBezTo>
                  <a:cubicBezTo>
                    <a:pt x="666162" y="505029"/>
                    <a:pt x="666162" y="505029"/>
                    <a:pt x="669154" y="516983"/>
                  </a:cubicBezTo>
                  <a:cubicBezTo>
                    <a:pt x="669154" y="516983"/>
                    <a:pt x="669154" y="516983"/>
                    <a:pt x="675139" y="533419"/>
                  </a:cubicBezTo>
                  <a:cubicBezTo>
                    <a:pt x="675139" y="533419"/>
                    <a:pt x="675139" y="533419"/>
                    <a:pt x="669154" y="531925"/>
                  </a:cubicBezTo>
                  <a:cubicBezTo>
                    <a:pt x="669154" y="531925"/>
                    <a:pt x="669154" y="531925"/>
                    <a:pt x="660178" y="513994"/>
                  </a:cubicBezTo>
                  <a:cubicBezTo>
                    <a:pt x="660178" y="513994"/>
                    <a:pt x="660178" y="513994"/>
                    <a:pt x="649705" y="499053"/>
                  </a:cubicBezTo>
                  <a:cubicBezTo>
                    <a:pt x="649705" y="499053"/>
                    <a:pt x="649705" y="499053"/>
                    <a:pt x="646713" y="508018"/>
                  </a:cubicBezTo>
                  <a:cubicBezTo>
                    <a:pt x="646713" y="508018"/>
                    <a:pt x="646713" y="508018"/>
                    <a:pt x="643721" y="506524"/>
                  </a:cubicBezTo>
                  <a:cubicBezTo>
                    <a:pt x="643721" y="506524"/>
                    <a:pt x="643721" y="506524"/>
                    <a:pt x="639233" y="496064"/>
                  </a:cubicBezTo>
                  <a:cubicBezTo>
                    <a:pt x="639233" y="496064"/>
                    <a:pt x="639233" y="496064"/>
                    <a:pt x="633249" y="491582"/>
                  </a:cubicBezTo>
                  <a:cubicBezTo>
                    <a:pt x="633249" y="491582"/>
                    <a:pt x="633249" y="491582"/>
                    <a:pt x="618288" y="475146"/>
                  </a:cubicBezTo>
                  <a:cubicBezTo>
                    <a:pt x="618288" y="475146"/>
                    <a:pt x="618288" y="475146"/>
                    <a:pt x="618288" y="464687"/>
                  </a:cubicBezTo>
                  <a:cubicBezTo>
                    <a:pt x="618288" y="464687"/>
                    <a:pt x="618288" y="464687"/>
                    <a:pt x="615296" y="470664"/>
                  </a:cubicBezTo>
                  <a:cubicBezTo>
                    <a:pt x="615296" y="470664"/>
                    <a:pt x="615296" y="470664"/>
                    <a:pt x="607815" y="467675"/>
                  </a:cubicBezTo>
                  <a:cubicBezTo>
                    <a:pt x="607815" y="467675"/>
                    <a:pt x="607815" y="467675"/>
                    <a:pt x="591358" y="452734"/>
                  </a:cubicBezTo>
                  <a:cubicBezTo>
                    <a:pt x="591358" y="452734"/>
                    <a:pt x="591358" y="452734"/>
                    <a:pt x="580886" y="440780"/>
                  </a:cubicBezTo>
                  <a:cubicBezTo>
                    <a:pt x="580886" y="440780"/>
                    <a:pt x="580886" y="440780"/>
                    <a:pt x="574902" y="442274"/>
                  </a:cubicBezTo>
                  <a:cubicBezTo>
                    <a:pt x="574902" y="442274"/>
                    <a:pt x="574902" y="442274"/>
                    <a:pt x="561437" y="439286"/>
                  </a:cubicBezTo>
                  <a:cubicBezTo>
                    <a:pt x="561437" y="439286"/>
                    <a:pt x="561437" y="439286"/>
                    <a:pt x="552461" y="430321"/>
                  </a:cubicBezTo>
                  <a:cubicBezTo>
                    <a:pt x="552461" y="430321"/>
                    <a:pt x="552461" y="430321"/>
                    <a:pt x="552461" y="419862"/>
                  </a:cubicBezTo>
                  <a:cubicBezTo>
                    <a:pt x="552461" y="419862"/>
                    <a:pt x="552461" y="419862"/>
                    <a:pt x="547972" y="422850"/>
                  </a:cubicBezTo>
                  <a:cubicBezTo>
                    <a:pt x="547972" y="422850"/>
                    <a:pt x="547972" y="422850"/>
                    <a:pt x="530020" y="422850"/>
                  </a:cubicBezTo>
                  <a:cubicBezTo>
                    <a:pt x="530020" y="422850"/>
                    <a:pt x="530020" y="422850"/>
                    <a:pt x="521043" y="421356"/>
                  </a:cubicBezTo>
                  <a:cubicBezTo>
                    <a:pt x="521043" y="421356"/>
                    <a:pt x="521043" y="421356"/>
                    <a:pt x="510571" y="418368"/>
                  </a:cubicBezTo>
                  <a:cubicBezTo>
                    <a:pt x="510571" y="418368"/>
                    <a:pt x="510571" y="418368"/>
                    <a:pt x="491122" y="416873"/>
                  </a:cubicBezTo>
                  <a:cubicBezTo>
                    <a:pt x="491122" y="416873"/>
                    <a:pt x="491122" y="416873"/>
                    <a:pt x="471673" y="421356"/>
                  </a:cubicBezTo>
                  <a:cubicBezTo>
                    <a:pt x="471673" y="421356"/>
                    <a:pt x="471673" y="421356"/>
                    <a:pt x="458208" y="424344"/>
                  </a:cubicBezTo>
                  <a:cubicBezTo>
                    <a:pt x="458208" y="424344"/>
                    <a:pt x="458208" y="424344"/>
                    <a:pt x="461200" y="412391"/>
                  </a:cubicBezTo>
                  <a:cubicBezTo>
                    <a:pt x="461200" y="412391"/>
                    <a:pt x="461200" y="412391"/>
                    <a:pt x="456712" y="415379"/>
                  </a:cubicBezTo>
                  <a:cubicBezTo>
                    <a:pt x="456712" y="415379"/>
                    <a:pt x="456712" y="415379"/>
                    <a:pt x="449232" y="410897"/>
                  </a:cubicBezTo>
                  <a:cubicBezTo>
                    <a:pt x="449232" y="410897"/>
                    <a:pt x="449232" y="410897"/>
                    <a:pt x="443247" y="407908"/>
                  </a:cubicBezTo>
                  <a:cubicBezTo>
                    <a:pt x="443247" y="407908"/>
                    <a:pt x="443247" y="407908"/>
                    <a:pt x="437263" y="407908"/>
                  </a:cubicBezTo>
                  <a:cubicBezTo>
                    <a:pt x="437263" y="407908"/>
                    <a:pt x="437263" y="407908"/>
                    <a:pt x="432775" y="407908"/>
                  </a:cubicBezTo>
                  <a:cubicBezTo>
                    <a:pt x="432775" y="407908"/>
                    <a:pt x="432775" y="407908"/>
                    <a:pt x="425294" y="412391"/>
                  </a:cubicBezTo>
                  <a:cubicBezTo>
                    <a:pt x="425294" y="412391"/>
                    <a:pt x="425294" y="412391"/>
                    <a:pt x="419310" y="415379"/>
                  </a:cubicBezTo>
                  <a:cubicBezTo>
                    <a:pt x="419310" y="415379"/>
                    <a:pt x="419310" y="415379"/>
                    <a:pt x="413326" y="422850"/>
                  </a:cubicBezTo>
                  <a:cubicBezTo>
                    <a:pt x="413326" y="422850"/>
                    <a:pt x="413326" y="422850"/>
                    <a:pt x="410334" y="425838"/>
                  </a:cubicBezTo>
                  <a:cubicBezTo>
                    <a:pt x="410334" y="425838"/>
                    <a:pt x="410334" y="425838"/>
                    <a:pt x="402853" y="424344"/>
                  </a:cubicBezTo>
                  <a:cubicBezTo>
                    <a:pt x="402853" y="424344"/>
                    <a:pt x="402853" y="424344"/>
                    <a:pt x="410334" y="418368"/>
                  </a:cubicBezTo>
                  <a:cubicBezTo>
                    <a:pt x="410334" y="418368"/>
                    <a:pt x="410334" y="418368"/>
                    <a:pt x="419310" y="409403"/>
                  </a:cubicBezTo>
                  <a:cubicBezTo>
                    <a:pt x="419310" y="409403"/>
                    <a:pt x="419310" y="409403"/>
                    <a:pt x="425294" y="403426"/>
                  </a:cubicBezTo>
                  <a:cubicBezTo>
                    <a:pt x="425294" y="403426"/>
                    <a:pt x="425294" y="403426"/>
                    <a:pt x="429783" y="397449"/>
                  </a:cubicBezTo>
                  <a:cubicBezTo>
                    <a:pt x="429783" y="397449"/>
                    <a:pt x="429783" y="397449"/>
                    <a:pt x="426791" y="397449"/>
                  </a:cubicBezTo>
                  <a:cubicBezTo>
                    <a:pt x="426791" y="397449"/>
                    <a:pt x="426791" y="397449"/>
                    <a:pt x="420806" y="394461"/>
                  </a:cubicBezTo>
                  <a:cubicBezTo>
                    <a:pt x="420806" y="394461"/>
                    <a:pt x="420806" y="394461"/>
                    <a:pt x="420806" y="384002"/>
                  </a:cubicBezTo>
                  <a:cubicBezTo>
                    <a:pt x="420806" y="384002"/>
                    <a:pt x="420806" y="384002"/>
                    <a:pt x="414822" y="388484"/>
                  </a:cubicBezTo>
                  <a:cubicBezTo>
                    <a:pt x="414822" y="388484"/>
                    <a:pt x="414822" y="388484"/>
                    <a:pt x="413326" y="389978"/>
                  </a:cubicBezTo>
                  <a:cubicBezTo>
                    <a:pt x="413326" y="389978"/>
                    <a:pt x="413326" y="389978"/>
                    <a:pt x="402853" y="389978"/>
                  </a:cubicBezTo>
                  <a:cubicBezTo>
                    <a:pt x="402853" y="389978"/>
                    <a:pt x="402853" y="389978"/>
                    <a:pt x="393877" y="388484"/>
                  </a:cubicBezTo>
                  <a:cubicBezTo>
                    <a:pt x="393877" y="388484"/>
                    <a:pt x="393877" y="388484"/>
                    <a:pt x="389389" y="392967"/>
                  </a:cubicBezTo>
                  <a:cubicBezTo>
                    <a:pt x="389389" y="392967"/>
                    <a:pt x="389389" y="392967"/>
                    <a:pt x="386397" y="401932"/>
                  </a:cubicBezTo>
                  <a:cubicBezTo>
                    <a:pt x="386397" y="401932"/>
                    <a:pt x="386397" y="401932"/>
                    <a:pt x="392381" y="409403"/>
                  </a:cubicBezTo>
                  <a:cubicBezTo>
                    <a:pt x="392381" y="409403"/>
                    <a:pt x="392381" y="409403"/>
                    <a:pt x="389389" y="421356"/>
                  </a:cubicBezTo>
                  <a:cubicBezTo>
                    <a:pt x="389389" y="421356"/>
                    <a:pt x="389389" y="421356"/>
                    <a:pt x="381908" y="428827"/>
                  </a:cubicBezTo>
                  <a:cubicBezTo>
                    <a:pt x="381908" y="428827"/>
                    <a:pt x="381908" y="428827"/>
                    <a:pt x="374428" y="428827"/>
                  </a:cubicBezTo>
                  <a:cubicBezTo>
                    <a:pt x="374428" y="428827"/>
                    <a:pt x="374428" y="428827"/>
                    <a:pt x="365452" y="428827"/>
                  </a:cubicBezTo>
                  <a:cubicBezTo>
                    <a:pt x="365452" y="428827"/>
                    <a:pt x="365452" y="428827"/>
                    <a:pt x="362459" y="439286"/>
                  </a:cubicBezTo>
                  <a:cubicBezTo>
                    <a:pt x="362459" y="439286"/>
                    <a:pt x="362459" y="439286"/>
                    <a:pt x="350491" y="443769"/>
                  </a:cubicBezTo>
                  <a:cubicBezTo>
                    <a:pt x="350491" y="443769"/>
                    <a:pt x="350491" y="443769"/>
                    <a:pt x="348995" y="446757"/>
                  </a:cubicBezTo>
                  <a:cubicBezTo>
                    <a:pt x="348995" y="446757"/>
                    <a:pt x="348995" y="446757"/>
                    <a:pt x="338522" y="454228"/>
                  </a:cubicBezTo>
                  <a:cubicBezTo>
                    <a:pt x="338522" y="454228"/>
                    <a:pt x="338522" y="454228"/>
                    <a:pt x="328050" y="457216"/>
                  </a:cubicBezTo>
                  <a:cubicBezTo>
                    <a:pt x="328050" y="457216"/>
                    <a:pt x="328050" y="457216"/>
                    <a:pt x="322065" y="458710"/>
                  </a:cubicBezTo>
                  <a:cubicBezTo>
                    <a:pt x="322065" y="458710"/>
                    <a:pt x="322065" y="458710"/>
                    <a:pt x="319073" y="454228"/>
                  </a:cubicBezTo>
                  <a:cubicBezTo>
                    <a:pt x="319073" y="454228"/>
                    <a:pt x="319073" y="454228"/>
                    <a:pt x="317577" y="451239"/>
                  </a:cubicBezTo>
                  <a:cubicBezTo>
                    <a:pt x="317577" y="451239"/>
                    <a:pt x="317577" y="451239"/>
                    <a:pt x="325058" y="448251"/>
                  </a:cubicBezTo>
                  <a:cubicBezTo>
                    <a:pt x="325058" y="448251"/>
                    <a:pt x="325058" y="448251"/>
                    <a:pt x="331042" y="440780"/>
                  </a:cubicBezTo>
                  <a:cubicBezTo>
                    <a:pt x="331042" y="440780"/>
                    <a:pt x="331042" y="440780"/>
                    <a:pt x="323561" y="440780"/>
                  </a:cubicBezTo>
                  <a:cubicBezTo>
                    <a:pt x="323561" y="440780"/>
                    <a:pt x="323561" y="440780"/>
                    <a:pt x="320569" y="436298"/>
                  </a:cubicBezTo>
                  <a:cubicBezTo>
                    <a:pt x="320569" y="436298"/>
                    <a:pt x="320569" y="436298"/>
                    <a:pt x="328050" y="425838"/>
                  </a:cubicBezTo>
                  <a:cubicBezTo>
                    <a:pt x="328050" y="425838"/>
                    <a:pt x="328050" y="425838"/>
                    <a:pt x="331042" y="415379"/>
                  </a:cubicBezTo>
                  <a:cubicBezTo>
                    <a:pt x="331042" y="415379"/>
                    <a:pt x="331042" y="415379"/>
                    <a:pt x="335530" y="400438"/>
                  </a:cubicBezTo>
                  <a:cubicBezTo>
                    <a:pt x="335530" y="400438"/>
                    <a:pt x="335530" y="400438"/>
                    <a:pt x="343010" y="391473"/>
                  </a:cubicBezTo>
                  <a:cubicBezTo>
                    <a:pt x="343010" y="391473"/>
                    <a:pt x="343010" y="391473"/>
                    <a:pt x="369940" y="394461"/>
                  </a:cubicBezTo>
                  <a:cubicBezTo>
                    <a:pt x="369940" y="394461"/>
                    <a:pt x="369940" y="394461"/>
                    <a:pt x="365452" y="388484"/>
                  </a:cubicBezTo>
                  <a:cubicBezTo>
                    <a:pt x="365452" y="388484"/>
                    <a:pt x="365452" y="388484"/>
                    <a:pt x="357971" y="386990"/>
                  </a:cubicBezTo>
                  <a:cubicBezTo>
                    <a:pt x="357971" y="386990"/>
                    <a:pt x="357971" y="386990"/>
                    <a:pt x="344507" y="381013"/>
                  </a:cubicBezTo>
                  <a:cubicBezTo>
                    <a:pt x="344507" y="381013"/>
                    <a:pt x="344507" y="381013"/>
                    <a:pt x="334034" y="385496"/>
                  </a:cubicBezTo>
                  <a:cubicBezTo>
                    <a:pt x="334034" y="385496"/>
                    <a:pt x="334034" y="385496"/>
                    <a:pt x="325058" y="392967"/>
                  </a:cubicBezTo>
                  <a:cubicBezTo>
                    <a:pt x="325058" y="392967"/>
                    <a:pt x="325058" y="392967"/>
                    <a:pt x="316081" y="400438"/>
                  </a:cubicBezTo>
                  <a:cubicBezTo>
                    <a:pt x="316081" y="400438"/>
                    <a:pt x="316081" y="400438"/>
                    <a:pt x="311593" y="409403"/>
                  </a:cubicBezTo>
                  <a:cubicBezTo>
                    <a:pt x="311593" y="409403"/>
                    <a:pt x="311593" y="409403"/>
                    <a:pt x="310097" y="416873"/>
                  </a:cubicBezTo>
                  <a:cubicBezTo>
                    <a:pt x="310097" y="416873"/>
                    <a:pt x="310097" y="416873"/>
                    <a:pt x="304113" y="416873"/>
                  </a:cubicBezTo>
                  <a:cubicBezTo>
                    <a:pt x="304113" y="416873"/>
                    <a:pt x="304113" y="416873"/>
                    <a:pt x="304113" y="419862"/>
                  </a:cubicBezTo>
                  <a:cubicBezTo>
                    <a:pt x="304113" y="419862"/>
                    <a:pt x="304113" y="419862"/>
                    <a:pt x="307105" y="425838"/>
                  </a:cubicBezTo>
                  <a:cubicBezTo>
                    <a:pt x="307105" y="425838"/>
                    <a:pt x="307105" y="425838"/>
                    <a:pt x="305609" y="430321"/>
                  </a:cubicBezTo>
                  <a:cubicBezTo>
                    <a:pt x="305609" y="430321"/>
                    <a:pt x="305609" y="430321"/>
                    <a:pt x="301120" y="434803"/>
                  </a:cubicBezTo>
                  <a:cubicBezTo>
                    <a:pt x="301120" y="434803"/>
                    <a:pt x="301120" y="434803"/>
                    <a:pt x="290648" y="440780"/>
                  </a:cubicBezTo>
                  <a:cubicBezTo>
                    <a:pt x="290648" y="440780"/>
                    <a:pt x="290648" y="440780"/>
                    <a:pt x="284664" y="445263"/>
                  </a:cubicBezTo>
                  <a:cubicBezTo>
                    <a:pt x="284664" y="445263"/>
                    <a:pt x="284664" y="445263"/>
                    <a:pt x="277183" y="452734"/>
                  </a:cubicBezTo>
                  <a:cubicBezTo>
                    <a:pt x="277183" y="452734"/>
                    <a:pt x="277183" y="452734"/>
                    <a:pt x="275687" y="460204"/>
                  </a:cubicBezTo>
                  <a:cubicBezTo>
                    <a:pt x="275687" y="460204"/>
                    <a:pt x="275687" y="460204"/>
                    <a:pt x="286160" y="463193"/>
                  </a:cubicBezTo>
                  <a:cubicBezTo>
                    <a:pt x="286160" y="463193"/>
                    <a:pt x="286160" y="463193"/>
                    <a:pt x="287656" y="473652"/>
                  </a:cubicBezTo>
                  <a:cubicBezTo>
                    <a:pt x="287656" y="473652"/>
                    <a:pt x="287656" y="473652"/>
                    <a:pt x="283168" y="479629"/>
                  </a:cubicBezTo>
                  <a:cubicBezTo>
                    <a:pt x="283168" y="479629"/>
                    <a:pt x="283168" y="479629"/>
                    <a:pt x="275687" y="484111"/>
                  </a:cubicBezTo>
                  <a:cubicBezTo>
                    <a:pt x="275687" y="484111"/>
                    <a:pt x="275687" y="484111"/>
                    <a:pt x="266711" y="496064"/>
                  </a:cubicBezTo>
                  <a:cubicBezTo>
                    <a:pt x="266711" y="496064"/>
                    <a:pt x="266711" y="496064"/>
                    <a:pt x="253246" y="505029"/>
                  </a:cubicBezTo>
                  <a:cubicBezTo>
                    <a:pt x="253246" y="505029"/>
                    <a:pt x="253246" y="505029"/>
                    <a:pt x="226317" y="518477"/>
                  </a:cubicBezTo>
                  <a:cubicBezTo>
                    <a:pt x="226317" y="518477"/>
                    <a:pt x="226317" y="518477"/>
                    <a:pt x="224821" y="530430"/>
                  </a:cubicBezTo>
                  <a:cubicBezTo>
                    <a:pt x="224821" y="530430"/>
                    <a:pt x="224821" y="530430"/>
                    <a:pt x="214348" y="534913"/>
                  </a:cubicBezTo>
                  <a:cubicBezTo>
                    <a:pt x="214348" y="534913"/>
                    <a:pt x="214348" y="534913"/>
                    <a:pt x="203876" y="540890"/>
                  </a:cubicBezTo>
                  <a:cubicBezTo>
                    <a:pt x="203876" y="540890"/>
                    <a:pt x="203876" y="540890"/>
                    <a:pt x="190411" y="545372"/>
                  </a:cubicBezTo>
                  <a:cubicBezTo>
                    <a:pt x="190411" y="545372"/>
                    <a:pt x="190411" y="545372"/>
                    <a:pt x="185923" y="548360"/>
                  </a:cubicBezTo>
                  <a:cubicBezTo>
                    <a:pt x="185923" y="548360"/>
                    <a:pt x="185923" y="548360"/>
                    <a:pt x="179939" y="552843"/>
                  </a:cubicBezTo>
                  <a:cubicBezTo>
                    <a:pt x="179939" y="552843"/>
                    <a:pt x="179939" y="552843"/>
                    <a:pt x="175450" y="557325"/>
                  </a:cubicBezTo>
                  <a:cubicBezTo>
                    <a:pt x="175450" y="557325"/>
                    <a:pt x="175450" y="557325"/>
                    <a:pt x="172458" y="566290"/>
                  </a:cubicBezTo>
                  <a:cubicBezTo>
                    <a:pt x="172458" y="566290"/>
                    <a:pt x="172458" y="566290"/>
                    <a:pt x="164978" y="567785"/>
                  </a:cubicBezTo>
                  <a:cubicBezTo>
                    <a:pt x="164978" y="567785"/>
                    <a:pt x="164978" y="567785"/>
                    <a:pt x="154505" y="570773"/>
                  </a:cubicBezTo>
                  <a:cubicBezTo>
                    <a:pt x="154505" y="570773"/>
                    <a:pt x="154505" y="570773"/>
                    <a:pt x="147025" y="570773"/>
                  </a:cubicBezTo>
                  <a:cubicBezTo>
                    <a:pt x="147025" y="570773"/>
                    <a:pt x="147025" y="570773"/>
                    <a:pt x="139545" y="573761"/>
                  </a:cubicBezTo>
                  <a:cubicBezTo>
                    <a:pt x="139545" y="573761"/>
                    <a:pt x="139545" y="573761"/>
                    <a:pt x="129072" y="579738"/>
                  </a:cubicBezTo>
                  <a:cubicBezTo>
                    <a:pt x="129072" y="579738"/>
                    <a:pt x="129072" y="579738"/>
                    <a:pt x="132064" y="587209"/>
                  </a:cubicBezTo>
                  <a:cubicBezTo>
                    <a:pt x="132064" y="587209"/>
                    <a:pt x="132064" y="587209"/>
                    <a:pt x="129072" y="588703"/>
                  </a:cubicBezTo>
                  <a:cubicBezTo>
                    <a:pt x="129072" y="588703"/>
                    <a:pt x="129072" y="588703"/>
                    <a:pt x="121592" y="584220"/>
                  </a:cubicBezTo>
                  <a:cubicBezTo>
                    <a:pt x="121592" y="584220"/>
                    <a:pt x="121592" y="584220"/>
                    <a:pt x="114111" y="581232"/>
                  </a:cubicBezTo>
                  <a:cubicBezTo>
                    <a:pt x="114111" y="581232"/>
                    <a:pt x="114111" y="581232"/>
                    <a:pt x="108127" y="572267"/>
                  </a:cubicBezTo>
                  <a:cubicBezTo>
                    <a:pt x="108127" y="572267"/>
                    <a:pt x="108127" y="572267"/>
                    <a:pt x="106631" y="575255"/>
                  </a:cubicBezTo>
                  <a:cubicBezTo>
                    <a:pt x="106631" y="575255"/>
                    <a:pt x="106631" y="575255"/>
                    <a:pt x="106631" y="587209"/>
                  </a:cubicBezTo>
                  <a:cubicBezTo>
                    <a:pt x="106631" y="587209"/>
                    <a:pt x="106631" y="587209"/>
                    <a:pt x="97655" y="587209"/>
                  </a:cubicBezTo>
                  <a:cubicBezTo>
                    <a:pt x="97655" y="587209"/>
                    <a:pt x="97655" y="587209"/>
                    <a:pt x="97655" y="591691"/>
                  </a:cubicBezTo>
                  <a:cubicBezTo>
                    <a:pt x="97655" y="591691"/>
                    <a:pt x="97655" y="591691"/>
                    <a:pt x="88678" y="591691"/>
                  </a:cubicBezTo>
                  <a:cubicBezTo>
                    <a:pt x="88678" y="591691"/>
                    <a:pt x="88678" y="591691"/>
                    <a:pt x="88678" y="590197"/>
                  </a:cubicBezTo>
                  <a:cubicBezTo>
                    <a:pt x="88678" y="588703"/>
                    <a:pt x="84190" y="588703"/>
                    <a:pt x="84190" y="588703"/>
                  </a:cubicBezTo>
                  <a:cubicBezTo>
                    <a:pt x="84190" y="588703"/>
                    <a:pt x="84190" y="588703"/>
                    <a:pt x="78206" y="588703"/>
                  </a:cubicBezTo>
                  <a:cubicBezTo>
                    <a:pt x="78206" y="588703"/>
                    <a:pt x="78206" y="588703"/>
                    <a:pt x="70725" y="590197"/>
                  </a:cubicBezTo>
                  <a:cubicBezTo>
                    <a:pt x="70725" y="590197"/>
                    <a:pt x="70725" y="590197"/>
                    <a:pt x="61749" y="599162"/>
                  </a:cubicBezTo>
                  <a:cubicBezTo>
                    <a:pt x="61749" y="599162"/>
                    <a:pt x="61749" y="599162"/>
                    <a:pt x="45292" y="599162"/>
                  </a:cubicBezTo>
                  <a:cubicBezTo>
                    <a:pt x="45292" y="599162"/>
                    <a:pt x="45292" y="599162"/>
                    <a:pt x="30331" y="599162"/>
                  </a:cubicBezTo>
                  <a:cubicBezTo>
                    <a:pt x="30331" y="599162"/>
                    <a:pt x="30331" y="599162"/>
                    <a:pt x="30331" y="593185"/>
                  </a:cubicBezTo>
                  <a:cubicBezTo>
                    <a:pt x="30331" y="593185"/>
                    <a:pt x="30331" y="593185"/>
                    <a:pt x="40804" y="581232"/>
                  </a:cubicBezTo>
                  <a:cubicBezTo>
                    <a:pt x="40804" y="581232"/>
                    <a:pt x="40804" y="581232"/>
                    <a:pt x="58757" y="581232"/>
                  </a:cubicBezTo>
                  <a:cubicBezTo>
                    <a:pt x="58757" y="581232"/>
                    <a:pt x="58757" y="581232"/>
                    <a:pt x="66237" y="581232"/>
                  </a:cubicBezTo>
                  <a:cubicBezTo>
                    <a:pt x="66237" y="581232"/>
                    <a:pt x="66237" y="581232"/>
                    <a:pt x="73717" y="576750"/>
                  </a:cubicBezTo>
                  <a:cubicBezTo>
                    <a:pt x="73717" y="576750"/>
                    <a:pt x="73717" y="576750"/>
                    <a:pt x="84190" y="573761"/>
                  </a:cubicBezTo>
                  <a:cubicBezTo>
                    <a:pt x="84190" y="573761"/>
                    <a:pt x="84190" y="573761"/>
                    <a:pt x="88678" y="570773"/>
                  </a:cubicBezTo>
                  <a:cubicBezTo>
                    <a:pt x="88678" y="570773"/>
                    <a:pt x="88678" y="570773"/>
                    <a:pt x="93166" y="563302"/>
                  </a:cubicBezTo>
                  <a:cubicBezTo>
                    <a:pt x="93166" y="563302"/>
                    <a:pt x="93166" y="563302"/>
                    <a:pt x="102143" y="558820"/>
                  </a:cubicBezTo>
                  <a:cubicBezTo>
                    <a:pt x="102143" y="558820"/>
                    <a:pt x="102143" y="558820"/>
                    <a:pt x="115607" y="557325"/>
                  </a:cubicBezTo>
                  <a:cubicBezTo>
                    <a:pt x="115607" y="557325"/>
                    <a:pt x="115607" y="557325"/>
                    <a:pt x="123088" y="557325"/>
                  </a:cubicBezTo>
                  <a:cubicBezTo>
                    <a:pt x="123088" y="557325"/>
                    <a:pt x="123088" y="557325"/>
                    <a:pt x="129072" y="563302"/>
                  </a:cubicBezTo>
                  <a:cubicBezTo>
                    <a:pt x="129072" y="563302"/>
                    <a:pt x="129072" y="563302"/>
                    <a:pt x="135056" y="558820"/>
                  </a:cubicBezTo>
                  <a:cubicBezTo>
                    <a:pt x="135056" y="558820"/>
                    <a:pt x="135056" y="558820"/>
                    <a:pt x="141041" y="549855"/>
                  </a:cubicBezTo>
                  <a:cubicBezTo>
                    <a:pt x="141041" y="549855"/>
                    <a:pt x="141041" y="549855"/>
                    <a:pt x="148521" y="542384"/>
                  </a:cubicBezTo>
                  <a:cubicBezTo>
                    <a:pt x="148521" y="542384"/>
                    <a:pt x="148521" y="542384"/>
                    <a:pt x="156001" y="537901"/>
                  </a:cubicBezTo>
                  <a:cubicBezTo>
                    <a:pt x="156001" y="537901"/>
                    <a:pt x="156001" y="537901"/>
                    <a:pt x="170962" y="534913"/>
                  </a:cubicBezTo>
                  <a:cubicBezTo>
                    <a:pt x="170962" y="534913"/>
                    <a:pt x="170962" y="534913"/>
                    <a:pt x="176946" y="528936"/>
                  </a:cubicBezTo>
                  <a:cubicBezTo>
                    <a:pt x="176946" y="528936"/>
                    <a:pt x="176946" y="528936"/>
                    <a:pt x="184427" y="521465"/>
                  </a:cubicBezTo>
                  <a:cubicBezTo>
                    <a:pt x="184427" y="521465"/>
                    <a:pt x="184427" y="521465"/>
                    <a:pt x="193403" y="513994"/>
                  </a:cubicBezTo>
                  <a:cubicBezTo>
                    <a:pt x="193403" y="513994"/>
                    <a:pt x="193403" y="513994"/>
                    <a:pt x="200884" y="509512"/>
                  </a:cubicBezTo>
                  <a:cubicBezTo>
                    <a:pt x="200884" y="509512"/>
                    <a:pt x="200884" y="509512"/>
                    <a:pt x="203876" y="500547"/>
                  </a:cubicBezTo>
                  <a:cubicBezTo>
                    <a:pt x="203876" y="500547"/>
                    <a:pt x="203876" y="500547"/>
                    <a:pt x="205372" y="487099"/>
                  </a:cubicBezTo>
                  <a:cubicBezTo>
                    <a:pt x="205372" y="487099"/>
                    <a:pt x="205372" y="487099"/>
                    <a:pt x="208364" y="478134"/>
                  </a:cubicBezTo>
                  <a:cubicBezTo>
                    <a:pt x="208364" y="478134"/>
                    <a:pt x="208364" y="478134"/>
                    <a:pt x="209860" y="475146"/>
                  </a:cubicBezTo>
                  <a:cubicBezTo>
                    <a:pt x="209860" y="475146"/>
                    <a:pt x="209860" y="475146"/>
                    <a:pt x="217340" y="464687"/>
                  </a:cubicBezTo>
                  <a:cubicBezTo>
                    <a:pt x="217340" y="464687"/>
                    <a:pt x="217340" y="464687"/>
                    <a:pt x="212852" y="464687"/>
                  </a:cubicBezTo>
                  <a:cubicBezTo>
                    <a:pt x="212852" y="464687"/>
                    <a:pt x="212852" y="464687"/>
                    <a:pt x="205372" y="466181"/>
                  </a:cubicBezTo>
                  <a:cubicBezTo>
                    <a:pt x="205372" y="466181"/>
                    <a:pt x="205372" y="466181"/>
                    <a:pt x="200884" y="466181"/>
                  </a:cubicBezTo>
                  <a:cubicBezTo>
                    <a:pt x="200884" y="466181"/>
                    <a:pt x="200884" y="466181"/>
                    <a:pt x="193403" y="464687"/>
                  </a:cubicBezTo>
                  <a:cubicBezTo>
                    <a:pt x="193403" y="464687"/>
                    <a:pt x="193403" y="464687"/>
                    <a:pt x="190411" y="461699"/>
                  </a:cubicBezTo>
                  <a:cubicBezTo>
                    <a:pt x="190411" y="461699"/>
                    <a:pt x="190411" y="461699"/>
                    <a:pt x="197891" y="454228"/>
                  </a:cubicBezTo>
                  <a:cubicBezTo>
                    <a:pt x="197891" y="454228"/>
                    <a:pt x="197891" y="454228"/>
                    <a:pt x="190411" y="455722"/>
                  </a:cubicBezTo>
                  <a:cubicBezTo>
                    <a:pt x="190411" y="455722"/>
                    <a:pt x="190411" y="455722"/>
                    <a:pt x="185923" y="460204"/>
                  </a:cubicBezTo>
                  <a:cubicBezTo>
                    <a:pt x="185923" y="460204"/>
                    <a:pt x="185923" y="460204"/>
                    <a:pt x="182931" y="470664"/>
                  </a:cubicBezTo>
                  <a:cubicBezTo>
                    <a:pt x="182931" y="470664"/>
                    <a:pt x="182931" y="470664"/>
                    <a:pt x="178442" y="475146"/>
                  </a:cubicBezTo>
                  <a:cubicBezTo>
                    <a:pt x="178442" y="475146"/>
                    <a:pt x="178442" y="475146"/>
                    <a:pt x="176946" y="470664"/>
                  </a:cubicBezTo>
                  <a:cubicBezTo>
                    <a:pt x="176946" y="470664"/>
                    <a:pt x="176946" y="470664"/>
                    <a:pt x="172458" y="464687"/>
                  </a:cubicBezTo>
                  <a:cubicBezTo>
                    <a:pt x="172458" y="464687"/>
                    <a:pt x="172458" y="464687"/>
                    <a:pt x="164978" y="457216"/>
                  </a:cubicBezTo>
                  <a:cubicBezTo>
                    <a:pt x="164978" y="457216"/>
                    <a:pt x="164978" y="457216"/>
                    <a:pt x="153009" y="449745"/>
                  </a:cubicBezTo>
                  <a:cubicBezTo>
                    <a:pt x="153009" y="449745"/>
                    <a:pt x="153009" y="449745"/>
                    <a:pt x="150017" y="449745"/>
                  </a:cubicBezTo>
                  <a:cubicBezTo>
                    <a:pt x="150017" y="449745"/>
                    <a:pt x="150017" y="449745"/>
                    <a:pt x="139545" y="457216"/>
                  </a:cubicBezTo>
                  <a:cubicBezTo>
                    <a:pt x="139545" y="457216"/>
                    <a:pt x="139545" y="457216"/>
                    <a:pt x="133560" y="457216"/>
                  </a:cubicBezTo>
                  <a:cubicBezTo>
                    <a:pt x="133560" y="457216"/>
                    <a:pt x="133560" y="457216"/>
                    <a:pt x="124584" y="457216"/>
                  </a:cubicBezTo>
                  <a:cubicBezTo>
                    <a:pt x="124584" y="457216"/>
                    <a:pt x="124584" y="457216"/>
                    <a:pt x="126080" y="437792"/>
                  </a:cubicBezTo>
                  <a:cubicBezTo>
                    <a:pt x="126080" y="437792"/>
                    <a:pt x="126080" y="437792"/>
                    <a:pt x="127576" y="431815"/>
                  </a:cubicBezTo>
                  <a:cubicBezTo>
                    <a:pt x="127576" y="431815"/>
                    <a:pt x="127576" y="431815"/>
                    <a:pt x="132064" y="425838"/>
                  </a:cubicBezTo>
                  <a:cubicBezTo>
                    <a:pt x="132064" y="425838"/>
                    <a:pt x="132064" y="425838"/>
                    <a:pt x="132064" y="418368"/>
                  </a:cubicBezTo>
                  <a:cubicBezTo>
                    <a:pt x="132064" y="418368"/>
                    <a:pt x="132064" y="418368"/>
                    <a:pt x="130568" y="406414"/>
                  </a:cubicBezTo>
                  <a:cubicBezTo>
                    <a:pt x="130568" y="406414"/>
                    <a:pt x="130568" y="406414"/>
                    <a:pt x="127576" y="394461"/>
                  </a:cubicBezTo>
                  <a:cubicBezTo>
                    <a:pt x="127576" y="394461"/>
                    <a:pt x="127576" y="394461"/>
                    <a:pt x="124584" y="397449"/>
                  </a:cubicBezTo>
                  <a:cubicBezTo>
                    <a:pt x="124584" y="397449"/>
                    <a:pt x="124584" y="397449"/>
                    <a:pt x="118600" y="403426"/>
                  </a:cubicBezTo>
                  <a:cubicBezTo>
                    <a:pt x="118600" y="403426"/>
                    <a:pt x="118600" y="403426"/>
                    <a:pt x="114111" y="406414"/>
                  </a:cubicBezTo>
                  <a:cubicBezTo>
                    <a:pt x="114111" y="406414"/>
                    <a:pt x="114111" y="406414"/>
                    <a:pt x="109623" y="406414"/>
                  </a:cubicBezTo>
                  <a:cubicBezTo>
                    <a:pt x="109623" y="406414"/>
                    <a:pt x="109623" y="406414"/>
                    <a:pt x="105135" y="401932"/>
                  </a:cubicBezTo>
                  <a:cubicBezTo>
                    <a:pt x="105135" y="401932"/>
                    <a:pt x="105135" y="401932"/>
                    <a:pt x="102143" y="401932"/>
                  </a:cubicBezTo>
                  <a:cubicBezTo>
                    <a:pt x="102143" y="401932"/>
                    <a:pt x="102143" y="401932"/>
                    <a:pt x="96158" y="398943"/>
                  </a:cubicBezTo>
                  <a:cubicBezTo>
                    <a:pt x="96158" y="398943"/>
                    <a:pt x="96158" y="398943"/>
                    <a:pt x="91670" y="394461"/>
                  </a:cubicBezTo>
                  <a:cubicBezTo>
                    <a:pt x="91670" y="394461"/>
                    <a:pt x="91670" y="394461"/>
                    <a:pt x="87182" y="391473"/>
                  </a:cubicBezTo>
                  <a:cubicBezTo>
                    <a:pt x="87182" y="391473"/>
                    <a:pt x="87182" y="391473"/>
                    <a:pt x="82694" y="386990"/>
                  </a:cubicBezTo>
                  <a:cubicBezTo>
                    <a:pt x="82694" y="386990"/>
                    <a:pt x="82694" y="386990"/>
                    <a:pt x="81198" y="382508"/>
                  </a:cubicBezTo>
                  <a:cubicBezTo>
                    <a:pt x="81198" y="382508"/>
                    <a:pt x="81198" y="382508"/>
                    <a:pt x="79702" y="372048"/>
                  </a:cubicBezTo>
                  <a:cubicBezTo>
                    <a:pt x="79702" y="372048"/>
                    <a:pt x="79702" y="372048"/>
                    <a:pt x="85686" y="367566"/>
                  </a:cubicBezTo>
                  <a:cubicBezTo>
                    <a:pt x="85686" y="367566"/>
                    <a:pt x="85686" y="367566"/>
                    <a:pt x="91670" y="367566"/>
                  </a:cubicBezTo>
                  <a:cubicBezTo>
                    <a:pt x="91670" y="367566"/>
                    <a:pt x="91670" y="367566"/>
                    <a:pt x="99151" y="367566"/>
                  </a:cubicBezTo>
                  <a:cubicBezTo>
                    <a:pt x="99151" y="367566"/>
                    <a:pt x="99151" y="367566"/>
                    <a:pt x="106631" y="372048"/>
                  </a:cubicBezTo>
                  <a:cubicBezTo>
                    <a:pt x="106631" y="372048"/>
                    <a:pt x="106631" y="372048"/>
                    <a:pt x="109623" y="364578"/>
                  </a:cubicBezTo>
                  <a:cubicBezTo>
                    <a:pt x="109623" y="364578"/>
                    <a:pt x="109623" y="364578"/>
                    <a:pt x="105135" y="360095"/>
                  </a:cubicBezTo>
                  <a:cubicBezTo>
                    <a:pt x="105135" y="360095"/>
                    <a:pt x="105135" y="360095"/>
                    <a:pt x="103639" y="360095"/>
                  </a:cubicBezTo>
                  <a:cubicBezTo>
                    <a:pt x="103639" y="360095"/>
                    <a:pt x="103639" y="360095"/>
                    <a:pt x="96158" y="360095"/>
                  </a:cubicBezTo>
                  <a:cubicBezTo>
                    <a:pt x="96158" y="360095"/>
                    <a:pt x="96158" y="360095"/>
                    <a:pt x="91670" y="360095"/>
                  </a:cubicBezTo>
                  <a:cubicBezTo>
                    <a:pt x="91670" y="360095"/>
                    <a:pt x="91670" y="360095"/>
                    <a:pt x="82694" y="354118"/>
                  </a:cubicBezTo>
                  <a:cubicBezTo>
                    <a:pt x="82694" y="354118"/>
                    <a:pt x="82694" y="354118"/>
                    <a:pt x="79702" y="348142"/>
                  </a:cubicBezTo>
                  <a:cubicBezTo>
                    <a:pt x="79702" y="348142"/>
                    <a:pt x="79702" y="348142"/>
                    <a:pt x="76710" y="340671"/>
                  </a:cubicBezTo>
                  <a:cubicBezTo>
                    <a:pt x="76710" y="340671"/>
                    <a:pt x="76710" y="340671"/>
                    <a:pt x="73717" y="333200"/>
                  </a:cubicBezTo>
                  <a:cubicBezTo>
                    <a:pt x="73717" y="333200"/>
                    <a:pt x="73717" y="333200"/>
                    <a:pt x="73717" y="330212"/>
                  </a:cubicBezTo>
                  <a:cubicBezTo>
                    <a:pt x="73717" y="330212"/>
                    <a:pt x="73717" y="330212"/>
                    <a:pt x="76710" y="327223"/>
                  </a:cubicBezTo>
                  <a:cubicBezTo>
                    <a:pt x="76710" y="327223"/>
                    <a:pt x="76710" y="327223"/>
                    <a:pt x="81198" y="319752"/>
                  </a:cubicBezTo>
                  <a:cubicBezTo>
                    <a:pt x="81198" y="319752"/>
                    <a:pt x="81198" y="319752"/>
                    <a:pt x="88678" y="310787"/>
                  </a:cubicBezTo>
                  <a:cubicBezTo>
                    <a:pt x="88678" y="310787"/>
                    <a:pt x="88678" y="310787"/>
                    <a:pt x="97655" y="304811"/>
                  </a:cubicBezTo>
                  <a:cubicBezTo>
                    <a:pt x="97655" y="304811"/>
                    <a:pt x="97655" y="304811"/>
                    <a:pt x="103639" y="297340"/>
                  </a:cubicBezTo>
                  <a:cubicBezTo>
                    <a:pt x="103639" y="297340"/>
                    <a:pt x="103639" y="297340"/>
                    <a:pt x="105135" y="289869"/>
                  </a:cubicBezTo>
                  <a:cubicBezTo>
                    <a:pt x="105135" y="289869"/>
                    <a:pt x="105135" y="289869"/>
                    <a:pt x="112615" y="282398"/>
                  </a:cubicBezTo>
                  <a:cubicBezTo>
                    <a:pt x="112615" y="282398"/>
                    <a:pt x="112615" y="282398"/>
                    <a:pt x="118600" y="280904"/>
                  </a:cubicBezTo>
                  <a:cubicBezTo>
                    <a:pt x="118600" y="280904"/>
                    <a:pt x="118600" y="280904"/>
                    <a:pt x="123088" y="283892"/>
                  </a:cubicBezTo>
                  <a:cubicBezTo>
                    <a:pt x="123088" y="283892"/>
                    <a:pt x="123088" y="283892"/>
                    <a:pt x="127576" y="289869"/>
                  </a:cubicBezTo>
                  <a:cubicBezTo>
                    <a:pt x="127576" y="289869"/>
                    <a:pt x="127576" y="289869"/>
                    <a:pt x="130568" y="289869"/>
                  </a:cubicBezTo>
                  <a:cubicBezTo>
                    <a:pt x="130568" y="289869"/>
                    <a:pt x="130568" y="289869"/>
                    <a:pt x="136552" y="289869"/>
                  </a:cubicBezTo>
                  <a:cubicBezTo>
                    <a:pt x="136552" y="289869"/>
                    <a:pt x="136552" y="289869"/>
                    <a:pt x="139545" y="289869"/>
                  </a:cubicBezTo>
                  <a:cubicBezTo>
                    <a:pt x="139545" y="289869"/>
                    <a:pt x="139545" y="289869"/>
                    <a:pt x="144033" y="283892"/>
                  </a:cubicBezTo>
                  <a:cubicBezTo>
                    <a:pt x="144033" y="283892"/>
                    <a:pt x="144033" y="283892"/>
                    <a:pt x="148521" y="283892"/>
                  </a:cubicBezTo>
                  <a:cubicBezTo>
                    <a:pt x="148521" y="283892"/>
                    <a:pt x="148521" y="283892"/>
                    <a:pt x="150017" y="280904"/>
                  </a:cubicBezTo>
                  <a:cubicBezTo>
                    <a:pt x="150017" y="280904"/>
                    <a:pt x="150017" y="280904"/>
                    <a:pt x="153009" y="276422"/>
                  </a:cubicBezTo>
                  <a:cubicBezTo>
                    <a:pt x="153009" y="276422"/>
                    <a:pt x="153009" y="276422"/>
                    <a:pt x="154505" y="280904"/>
                  </a:cubicBezTo>
                  <a:cubicBezTo>
                    <a:pt x="154505" y="280904"/>
                    <a:pt x="154505" y="280904"/>
                    <a:pt x="158994" y="280904"/>
                  </a:cubicBezTo>
                  <a:cubicBezTo>
                    <a:pt x="158994" y="280904"/>
                    <a:pt x="158994" y="280904"/>
                    <a:pt x="161986" y="280904"/>
                  </a:cubicBezTo>
                  <a:cubicBezTo>
                    <a:pt x="161986" y="280904"/>
                    <a:pt x="161986" y="280904"/>
                    <a:pt x="167970" y="280904"/>
                  </a:cubicBezTo>
                  <a:cubicBezTo>
                    <a:pt x="167970" y="280904"/>
                    <a:pt x="167970" y="280904"/>
                    <a:pt x="172458" y="276422"/>
                  </a:cubicBezTo>
                  <a:cubicBezTo>
                    <a:pt x="172458" y="276422"/>
                    <a:pt x="172458" y="276422"/>
                    <a:pt x="176946" y="276422"/>
                  </a:cubicBezTo>
                  <a:cubicBezTo>
                    <a:pt x="176946" y="276422"/>
                    <a:pt x="176946" y="276422"/>
                    <a:pt x="178442" y="265962"/>
                  </a:cubicBezTo>
                  <a:cubicBezTo>
                    <a:pt x="178442" y="265962"/>
                    <a:pt x="178442" y="265962"/>
                    <a:pt x="175450" y="258491"/>
                  </a:cubicBezTo>
                  <a:cubicBezTo>
                    <a:pt x="175450" y="258491"/>
                    <a:pt x="175450" y="258491"/>
                    <a:pt x="172458" y="246538"/>
                  </a:cubicBezTo>
                  <a:cubicBezTo>
                    <a:pt x="172458" y="246538"/>
                    <a:pt x="172458" y="246538"/>
                    <a:pt x="178442" y="246538"/>
                  </a:cubicBezTo>
                  <a:cubicBezTo>
                    <a:pt x="178442" y="246538"/>
                    <a:pt x="178442" y="246538"/>
                    <a:pt x="184427" y="240561"/>
                  </a:cubicBezTo>
                  <a:cubicBezTo>
                    <a:pt x="184427" y="240561"/>
                    <a:pt x="184427" y="240561"/>
                    <a:pt x="182931" y="231596"/>
                  </a:cubicBezTo>
                  <a:cubicBezTo>
                    <a:pt x="182931" y="231596"/>
                    <a:pt x="182931" y="231596"/>
                    <a:pt x="173954" y="230102"/>
                  </a:cubicBezTo>
                  <a:cubicBezTo>
                    <a:pt x="173954" y="230102"/>
                    <a:pt x="173954" y="230102"/>
                    <a:pt x="169466" y="230102"/>
                  </a:cubicBezTo>
                  <a:cubicBezTo>
                    <a:pt x="169466" y="230102"/>
                    <a:pt x="169466" y="230102"/>
                    <a:pt x="164978" y="231596"/>
                  </a:cubicBezTo>
                  <a:cubicBezTo>
                    <a:pt x="164978" y="231596"/>
                    <a:pt x="164978" y="231596"/>
                    <a:pt x="160490" y="234585"/>
                  </a:cubicBezTo>
                  <a:cubicBezTo>
                    <a:pt x="160490" y="234585"/>
                    <a:pt x="160490" y="234585"/>
                    <a:pt x="157497" y="240561"/>
                  </a:cubicBezTo>
                  <a:cubicBezTo>
                    <a:pt x="157497" y="240561"/>
                    <a:pt x="157497" y="240561"/>
                    <a:pt x="153009" y="240561"/>
                  </a:cubicBezTo>
                  <a:cubicBezTo>
                    <a:pt x="153009" y="240561"/>
                    <a:pt x="153009" y="240561"/>
                    <a:pt x="148521" y="231596"/>
                  </a:cubicBezTo>
                  <a:cubicBezTo>
                    <a:pt x="148521" y="231596"/>
                    <a:pt x="148521" y="231596"/>
                    <a:pt x="136552" y="231596"/>
                  </a:cubicBezTo>
                  <a:cubicBezTo>
                    <a:pt x="136552" y="231596"/>
                    <a:pt x="136552" y="231596"/>
                    <a:pt x="123088" y="231596"/>
                  </a:cubicBezTo>
                  <a:cubicBezTo>
                    <a:pt x="123088" y="231596"/>
                    <a:pt x="123088" y="231596"/>
                    <a:pt x="112615" y="228608"/>
                  </a:cubicBezTo>
                  <a:cubicBezTo>
                    <a:pt x="112615" y="228608"/>
                    <a:pt x="112615" y="228608"/>
                    <a:pt x="102143" y="224125"/>
                  </a:cubicBezTo>
                  <a:cubicBezTo>
                    <a:pt x="102143" y="224125"/>
                    <a:pt x="102143" y="224125"/>
                    <a:pt x="96158" y="216654"/>
                  </a:cubicBezTo>
                  <a:cubicBezTo>
                    <a:pt x="96158" y="216654"/>
                    <a:pt x="96158" y="216654"/>
                    <a:pt x="94662" y="201713"/>
                  </a:cubicBezTo>
                  <a:cubicBezTo>
                    <a:pt x="94662" y="201713"/>
                    <a:pt x="94662" y="201713"/>
                    <a:pt x="102143" y="198724"/>
                  </a:cubicBezTo>
                  <a:cubicBezTo>
                    <a:pt x="102143" y="198724"/>
                    <a:pt x="102143" y="198724"/>
                    <a:pt x="106631" y="195736"/>
                  </a:cubicBezTo>
                  <a:cubicBezTo>
                    <a:pt x="106631" y="195736"/>
                    <a:pt x="106631" y="195736"/>
                    <a:pt x="96158" y="191254"/>
                  </a:cubicBezTo>
                  <a:cubicBezTo>
                    <a:pt x="96158" y="191254"/>
                    <a:pt x="96158" y="191254"/>
                    <a:pt x="90174" y="186771"/>
                  </a:cubicBezTo>
                  <a:cubicBezTo>
                    <a:pt x="90174" y="186771"/>
                    <a:pt x="90174" y="186771"/>
                    <a:pt x="82694" y="180794"/>
                  </a:cubicBezTo>
                  <a:cubicBezTo>
                    <a:pt x="82694" y="180794"/>
                    <a:pt x="82694" y="180794"/>
                    <a:pt x="81198" y="177806"/>
                  </a:cubicBezTo>
                  <a:cubicBezTo>
                    <a:pt x="81198" y="177806"/>
                    <a:pt x="81198" y="177806"/>
                    <a:pt x="87182" y="173324"/>
                  </a:cubicBezTo>
                  <a:cubicBezTo>
                    <a:pt x="87182" y="173324"/>
                    <a:pt x="87182" y="173324"/>
                    <a:pt x="91670" y="173324"/>
                  </a:cubicBezTo>
                  <a:cubicBezTo>
                    <a:pt x="91670" y="173324"/>
                    <a:pt x="91670" y="173324"/>
                    <a:pt x="100647" y="171829"/>
                  </a:cubicBezTo>
                  <a:cubicBezTo>
                    <a:pt x="100647" y="171829"/>
                    <a:pt x="100647" y="171829"/>
                    <a:pt x="112615" y="164359"/>
                  </a:cubicBezTo>
                  <a:cubicBezTo>
                    <a:pt x="112615" y="164359"/>
                    <a:pt x="112615" y="164359"/>
                    <a:pt x="114111" y="167347"/>
                  </a:cubicBezTo>
                  <a:cubicBezTo>
                    <a:pt x="114111" y="167347"/>
                    <a:pt x="114111" y="167347"/>
                    <a:pt x="121592" y="164359"/>
                  </a:cubicBezTo>
                  <a:cubicBezTo>
                    <a:pt x="121592" y="164359"/>
                    <a:pt x="121592" y="164359"/>
                    <a:pt x="121592" y="162864"/>
                  </a:cubicBezTo>
                  <a:cubicBezTo>
                    <a:pt x="121592" y="162864"/>
                    <a:pt x="121592" y="162864"/>
                    <a:pt x="126080" y="161370"/>
                  </a:cubicBezTo>
                  <a:cubicBezTo>
                    <a:pt x="126080" y="161370"/>
                    <a:pt x="126080" y="161370"/>
                    <a:pt x="135056" y="159876"/>
                  </a:cubicBezTo>
                  <a:cubicBezTo>
                    <a:pt x="135056" y="159876"/>
                    <a:pt x="135056" y="159876"/>
                    <a:pt x="145529" y="159876"/>
                  </a:cubicBezTo>
                  <a:cubicBezTo>
                    <a:pt x="145529" y="159876"/>
                    <a:pt x="145529" y="159876"/>
                    <a:pt x="150017" y="162864"/>
                  </a:cubicBezTo>
                  <a:cubicBezTo>
                    <a:pt x="150017" y="162864"/>
                    <a:pt x="150017" y="162864"/>
                    <a:pt x="147025" y="170335"/>
                  </a:cubicBezTo>
                  <a:cubicBezTo>
                    <a:pt x="147025" y="170335"/>
                    <a:pt x="147025" y="170335"/>
                    <a:pt x="147025" y="173324"/>
                  </a:cubicBezTo>
                  <a:cubicBezTo>
                    <a:pt x="147025" y="173324"/>
                    <a:pt x="147025" y="173324"/>
                    <a:pt x="151513" y="176312"/>
                  </a:cubicBezTo>
                  <a:cubicBezTo>
                    <a:pt x="151513" y="176312"/>
                    <a:pt x="151513" y="176312"/>
                    <a:pt x="156001" y="180794"/>
                  </a:cubicBezTo>
                  <a:cubicBezTo>
                    <a:pt x="156001" y="180794"/>
                    <a:pt x="156001" y="180794"/>
                    <a:pt x="164978" y="180794"/>
                  </a:cubicBezTo>
                  <a:cubicBezTo>
                    <a:pt x="164978" y="180794"/>
                    <a:pt x="164978" y="180794"/>
                    <a:pt x="176946" y="183783"/>
                  </a:cubicBezTo>
                  <a:cubicBezTo>
                    <a:pt x="176946" y="183783"/>
                    <a:pt x="176946" y="183783"/>
                    <a:pt x="185923" y="179300"/>
                  </a:cubicBezTo>
                  <a:cubicBezTo>
                    <a:pt x="185923" y="179300"/>
                    <a:pt x="185923" y="179300"/>
                    <a:pt x="191907" y="173324"/>
                  </a:cubicBezTo>
                  <a:cubicBezTo>
                    <a:pt x="191907" y="173324"/>
                    <a:pt x="191907" y="173324"/>
                    <a:pt x="199387" y="168841"/>
                  </a:cubicBezTo>
                  <a:cubicBezTo>
                    <a:pt x="199387" y="168841"/>
                    <a:pt x="193403" y="165853"/>
                    <a:pt x="191907" y="165853"/>
                  </a:cubicBezTo>
                  <a:cubicBezTo>
                    <a:pt x="188915" y="165853"/>
                    <a:pt x="185923" y="162864"/>
                    <a:pt x="185923" y="162864"/>
                  </a:cubicBezTo>
                  <a:cubicBezTo>
                    <a:pt x="185923" y="162864"/>
                    <a:pt x="185923" y="162864"/>
                    <a:pt x="181435" y="159876"/>
                  </a:cubicBezTo>
                  <a:cubicBezTo>
                    <a:pt x="181435" y="159876"/>
                    <a:pt x="181435" y="159876"/>
                    <a:pt x="181435" y="153899"/>
                  </a:cubicBezTo>
                  <a:cubicBezTo>
                    <a:pt x="181435" y="153899"/>
                    <a:pt x="181435" y="153899"/>
                    <a:pt x="179939" y="146428"/>
                  </a:cubicBezTo>
                  <a:cubicBezTo>
                    <a:pt x="179939" y="146428"/>
                    <a:pt x="179939" y="146428"/>
                    <a:pt x="157497" y="140452"/>
                  </a:cubicBezTo>
                  <a:cubicBezTo>
                    <a:pt x="157497" y="140452"/>
                    <a:pt x="157497" y="140452"/>
                    <a:pt x="157497" y="118039"/>
                  </a:cubicBezTo>
                  <a:cubicBezTo>
                    <a:pt x="157497" y="118039"/>
                    <a:pt x="157497" y="118039"/>
                    <a:pt x="147025" y="107580"/>
                  </a:cubicBezTo>
                  <a:cubicBezTo>
                    <a:pt x="147025" y="107580"/>
                    <a:pt x="147025" y="107580"/>
                    <a:pt x="126080" y="85168"/>
                  </a:cubicBezTo>
                  <a:cubicBezTo>
                    <a:pt x="126080" y="85168"/>
                    <a:pt x="126080" y="85168"/>
                    <a:pt x="129072" y="85168"/>
                  </a:cubicBezTo>
                  <a:cubicBezTo>
                    <a:pt x="129072" y="85168"/>
                    <a:pt x="129072" y="85168"/>
                    <a:pt x="129072" y="80685"/>
                  </a:cubicBezTo>
                  <a:cubicBezTo>
                    <a:pt x="129072" y="80685"/>
                    <a:pt x="129072" y="80685"/>
                    <a:pt x="136552" y="80685"/>
                  </a:cubicBezTo>
                  <a:cubicBezTo>
                    <a:pt x="136552" y="80685"/>
                    <a:pt x="136552" y="80685"/>
                    <a:pt x="136552" y="74708"/>
                  </a:cubicBezTo>
                  <a:cubicBezTo>
                    <a:pt x="136552" y="74708"/>
                    <a:pt x="136552" y="74708"/>
                    <a:pt x="138048" y="67238"/>
                  </a:cubicBezTo>
                  <a:cubicBezTo>
                    <a:pt x="138048" y="67238"/>
                    <a:pt x="138048" y="67238"/>
                    <a:pt x="142537" y="67238"/>
                  </a:cubicBezTo>
                  <a:cubicBezTo>
                    <a:pt x="142537" y="67238"/>
                    <a:pt x="142537" y="67238"/>
                    <a:pt x="147025" y="70226"/>
                  </a:cubicBezTo>
                  <a:cubicBezTo>
                    <a:pt x="147025" y="70226"/>
                    <a:pt x="147025" y="70226"/>
                    <a:pt x="154505" y="70226"/>
                  </a:cubicBezTo>
                  <a:cubicBezTo>
                    <a:pt x="154505" y="70226"/>
                    <a:pt x="154505" y="70226"/>
                    <a:pt x="157497" y="70226"/>
                  </a:cubicBezTo>
                  <a:cubicBezTo>
                    <a:pt x="157497" y="70226"/>
                    <a:pt x="157497" y="70226"/>
                    <a:pt x="164978" y="70226"/>
                  </a:cubicBezTo>
                  <a:cubicBezTo>
                    <a:pt x="164978" y="70226"/>
                    <a:pt x="164978" y="70226"/>
                    <a:pt x="178442" y="65743"/>
                  </a:cubicBezTo>
                  <a:cubicBezTo>
                    <a:pt x="178442" y="65743"/>
                    <a:pt x="178442" y="65743"/>
                    <a:pt x="182931" y="61261"/>
                  </a:cubicBezTo>
                  <a:cubicBezTo>
                    <a:pt x="182931" y="61261"/>
                    <a:pt x="182931" y="61261"/>
                    <a:pt x="187419" y="53790"/>
                  </a:cubicBezTo>
                  <a:cubicBezTo>
                    <a:pt x="187419" y="53790"/>
                    <a:pt x="187419" y="53790"/>
                    <a:pt x="187419" y="41837"/>
                  </a:cubicBezTo>
                  <a:cubicBezTo>
                    <a:pt x="187419" y="41837"/>
                    <a:pt x="187419" y="41837"/>
                    <a:pt x="191907" y="41837"/>
                  </a:cubicBezTo>
                  <a:cubicBezTo>
                    <a:pt x="191907" y="41837"/>
                    <a:pt x="191907" y="41837"/>
                    <a:pt x="196395" y="37354"/>
                  </a:cubicBezTo>
                  <a:cubicBezTo>
                    <a:pt x="196395" y="37354"/>
                    <a:pt x="196395" y="37354"/>
                    <a:pt x="205372" y="29883"/>
                  </a:cubicBezTo>
                  <a:cubicBezTo>
                    <a:pt x="205372" y="29883"/>
                    <a:pt x="205372" y="29883"/>
                    <a:pt x="221829" y="26895"/>
                  </a:cubicBezTo>
                  <a:cubicBezTo>
                    <a:pt x="221829" y="26895"/>
                    <a:pt x="221829" y="26895"/>
                    <a:pt x="227813" y="19424"/>
                  </a:cubicBezTo>
                  <a:cubicBezTo>
                    <a:pt x="227813" y="19424"/>
                    <a:pt x="227813" y="19424"/>
                    <a:pt x="233797" y="16436"/>
                  </a:cubicBezTo>
                  <a:cubicBezTo>
                    <a:pt x="233797" y="16436"/>
                    <a:pt x="233797" y="16436"/>
                    <a:pt x="238285" y="11953"/>
                  </a:cubicBezTo>
                  <a:cubicBezTo>
                    <a:pt x="238285" y="11953"/>
                    <a:pt x="238285" y="11953"/>
                    <a:pt x="262223" y="13447"/>
                  </a:cubicBezTo>
                  <a:cubicBezTo>
                    <a:pt x="262223" y="13447"/>
                    <a:pt x="262223" y="13447"/>
                    <a:pt x="265215" y="5977"/>
                  </a:cubicBezTo>
                  <a:cubicBezTo>
                    <a:pt x="265215" y="5977"/>
                    <a:pt x="265215" y="5977"/>
                    <a:pt x="277183" y="0"/>
                  </a:cubicBez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82" name="Google Shape;1482;p70"/>
            <p:cNvSpPr/>
            <p:nvPr/>
          </p:nvSpPr>
          <p:spPr>
            <a:xfrm>
              <a:off x="5957637" y="3282926"/>
              <a:ext cx="448593" cy="285010"/>
            </a:xfrm>
            <a:custGeom>
              <a:rect b="b" l="l" r="r" t="t"/>
              <a:pathLst>
                <a:path extrusionOk="0" h="298698" w="470138">
                  <a:moveTo>
                    <a:pt x="373837" y="178512"/>
                  </a:moveTo>
                  <a:cubicBezTo>
                    <a:pt x="376847" y="178512"/>
                    <a:pt x="376847" y="178512"/>
                    <a:pt x="376847" y="178512"/>
                  </a:cubicBezTo>
                  <a:cubicBezTo>
                    <a:pt x="382865" y="178512"/>
                    <a:pt x="382865" y="178512"/>
                    <a:pt x="382865" y="178512"/>
                  </a:cubicBezTo>
                  <a:cubicBezTo>
                    <a:pt x="391894" y="184447"/>
                    <a:pt x="391894" y="184447"/>
                    <a:pt x="391894" y="184447"/>
                  </a:cubicBezTo>
                  <a:cubicBezTo>
                    <a:pt x="399417" y="191866"/>
                    <a:pt x="399417" y="191866"/>
                    <a:pt x="399417" y="191866"/>
                  </a:cubicBezTo>
                  <a:cubicBezTo>
                    <a:pt x="399417" y="191866"/>
                    <a:pt x="403931" y="193350"/>
                    <a:pt x="405436" y="193350"/>
                  </a:cubicBezTo>
                  <a:cubicBezTo>
                    <a:pt x="406941" y="193350"/>
                    <a:pt x="408445" y="193350"/>
                    <a:pt x="409950" y="193350"/>
                  </a:cubicBezTo>
                  <a:cubicBezTo>
                    <a:pt x="411455" y="193350"/>
                    <a:pt x="417474" y="193350"/>
                    <a:pt x="417474" y="193350"/>
                  </a:cubicBezTo>
                  <a:cubicBezTo>
                    <a:pt x="432521" y="199285"/>
                    <a:pt x="432521" y="199285"/>
                    <a:pt x="432521" y="199285"/>
                  </a:cubicBezTo>
                  <a:cubicBezTo>
                    <a:pt x="441549" y="206704"/>
                    <a:pt x="441549" y="206704"/>
                    <a:pt x="441549" y="206704"/>
                  </a:cubicBezTo>
                  <a:cubicBezTo>
                    <a:pt x="441549" y="212639"/>
                    <a:pt x="441549" y="212639"/>
                    <a:pt x="441549" y="212639"/>
                  </a:cubicBezTo>
                  <a:cubicBezTo>
                    <a:pt x="444558" y="225993"/>
                    <a:pt x="444558" y="225993"/>
                    <a:pt x="444558" y="225993"/>
                  </a:cubicBezTo>
                  <a:cubicBezTo>
                    <a:pt x="449072" y="225993"/>
                    <a:pt x="449072" y="225993"/>
                    <a:pt x="449072" y="225993"/>
                  </a:cubicBezTo>
                  <a:cubicBezTo>
                    <a:pt x="452082" y="225993"/>
                    <a:pt x="452082" y="225993"/>
                    <a:pt x="452082" y="225993"/>
                  </a:cubicBezTo>
                  <a:cubicBezTo>
                    <a:pt x="452082" y="234896"/>
                    <a:pt x="452082" y="234896"/>
                    <a:pt x="452082" y="234896"/>
                  </a:cubicBezTo>
                  <a:cubicBezTo>
                    <a:pt x="456596" y="234896"/>
                    <a:pt x="456596" y="234896"/>
                    <a:pt x="456596" y="234896"/>
                  </a:cubicBezTo>
                  <a:cubicBezTo>
                    <a:pt x="462615" y="240831"/>
                    <a:pt x="462615" y="240831"/>
                    <a:pt x="462615" y="240831"/>
                  </a:cubicBezTo>
                  <a:cubicBezTo>
                    <a:pt x="470138" y="240831"/>
                    <a:pt x="470138" y="240831"/>
                    <a:pt x="470138" y="240831"/>
                  </a:cubicBezTo>
                  <a:cubicBezTo>
                    <a:pt x="462615" y="251217"/>
                    <a:pt x="462615" y="251217"/>
                    <a:pt x="462615" y="251217"/>
                  </a:cubicBezTo>
                  <a:cubicBezTo>
                    <a:pt x="456596" y="254185"/>
                    <a:pt x="456596" y="254185"/>
                    <a:pt x="456596" y="254185"/>
                  </a:cubicBezTo>
                  <a:cubicBezTo>
                    <a:pt x="449072" y="267539"/>
                    <a:pt x="449072" y="267539"/>
                    <a:pt x="449072" y="267539"/>
                  </a:cubicBezTo>
                  <a:cubicBezTo>
                    <a:pt x="440044" y="270506"/>
                    <a:pt x="440044" y="270506"/>
                    <a:pt x="440044" y="270506"/>
                  </a:cubicBezTo>
                  <a:cubicBezTo>
                    <a:pt x="421988" y="270506"/>
                    <a:pt x="421988" y="270506"/>
                    <a:pt x="421988" y="270506"/>
                  </a:cubicBezTo>
                  <a:cubicBezTo>
                    <a:pt x="418978" y="274958"/>
                    <a:pt x="418978" y="274958"/>
                    <a:pt x="418978" y="274958"/>
                  </a:cubicBezTo>
                  <a:cubicBezTo>
                    <a:pt x="406941" y="274958"/>
                    <a:pt x="406941" y="274958"/>
                    <a:pt x="406941" y="274958"/>
                  </a:cubicBezTo>
                  <a:cubicBezTo>
                    <a:pt x="403931" y="285344"/>
                    <a:pt x="403931" y="285344"/>
                    <a:pt x="403931" y="285344"/>
                  </a:cubicBezTo>
                  <a:cubicBezTo>
                    <a:pt x="402427" y="292763"/>
                    <a:pt x="402427" y="292763"/>
                    <a:pt x="402427" y="292763"/>
                  </a:cubicBezTo>
                  <a:cubicBezTo>
                    <a:pt x="399417" y="295731"/>
                    <a:pt x="399417" y="295731"/>
                    <a:pt x="399417" y="295731"/>
                  </a:cubicBezTo>
                  <a:cubicBezTo>
                    <a:pt x="396408" y="298698"/>
                    <a:pt x="396408" y="298698"/>
                    <a:pt x="396408" y="298698"/>
                  </a:cubicBezTo>
                  <a:cubicBezTo>
                    <a:pt x="391894" y="298698"/>
                    <a:pt x="391894" y="298698"/>
                    <a:pt x="391894" y="298698"/>
                  </a:cubicBezTo>
                  <a:cubicBezTo>
                    <a:pt x="387380" y="291279"/>
                    <a:pt x="387380" y="291279"/>
                    <a:pt x="387380" y="291279"/>
                  </a:cubicBezTo>
                  <a:cubicBezTo>
                    <a:pt x="376847" y="286828"/>
                    <a:pt x="376847" y="286828"/>
                    <a:pt x="376847" y="286828"/>
                  </a:cubicBezTo>
                  <a:cubicBezTo>
                    <a:pt x="370828" y="280893"/>
                    <a:pt x="370828" y="280893"/>
                    <a:pt x="370828" y="280893"/>
                  </a:cubicBezTo>
                  <a:cubicBezTo>
                    <a:pt x="370828" y="277925"/>
                    <a:pt x="370828" y="277925"/>
                    <a:pt x="370828" y="277925"/>
                  </a:cubicBezTo>
                  <a:cubicBezTo>
                    <a:pt x="370828" y="273474"/>
                    <a:pt x="370828" y="273474"/>
                    <a:pt x="370828" y="273474"/>
                  </a:cubicBezTo>
                  <a:cubicBezTo>
                    <a:pt x="370828" y="267539"/>
                    <a:pt x="370828" y="267539"/>
                    <a:pt x="370828" y="267539"/>
                  </a:cubicBezTo>
                  <a:cubicBezTo>
                    <a:pt x="370828" y="264571"/>
                    <a:pt x="370828" y="264571"/>
                    <a:pt x="370828" y="264571"/>
                  </a:cubicBezTo>
                  <a:cubicBezTo>
                    <a:pt x="370828" y="252701"/>
                    <a:pt x="370828" y="252701"/>
                    <a:pt x="370828" y="252701"/>
                  </a:cubicBezTo>
                  <a:cubicBezTo>
                    <a:pt x="370828" y="249733"/>
                    <a:pt x="370828" y="249733"/>
                    <a:pt x="370828" y="249733"/>
                  </a:cubicBezTo>
                  <a:cubicBezTo>
                    <a:pt x="370828" y="242315"/>
                    <a:pt x="370828" y="242315"/>
                    <a:pt x="370828" y="242315"/>
                  </a:cubicBezTo>
                  <a:cubicBezTo>
                    <a:pt x="363304" y="231928"/>
                    <a:pt x="363304" y="231928"/>
                    <a:pt x="363304" y="231928"/>
                  </a:cubicBezTo>
                  <a:cubicBezTo>
                    <a:pt x="358790" y="227477"/>
                    <a:pt x="358790" y="227477"/>
                    <a:pt x="358790" y="227477"/>
                  </a:cubicBezTo>
                  <a:cubicBezTo>
                    <a:pt x="358790" y="223025"/>
                    <a:pt x="358790" y="223025"/>
                    <a:pt x="358790" y="223025"/>
                  </a:cubicBezTo>
                  <a:cubicBezTo>
                    <a:pt x="358790" y="220058"/>
                    <a:pt x="358790" y="220058"/>
                    <a:pt x="358790" y="220058"/>
                  </a:cubicBezTo>
                  <a:cubicBezTo>
                    <a:pt x="363304" y="214123"/>
                    <a:pt x="363304" y="214123"/>
                    <a:pt x="363304" y="214123"/>
                  </a:cubicBezTo>
                  <a:cubicBezTo>
                    <a:pt x="370828" y="212639"/>
                    <a:pt x="370828" y="212639"/>
                    <a:pt x="370828" y="212639"/>
                  </a:cubicBezTo>
                  <a:cubicBezTo>
                    <a:pt x="376847" y="206704"/>
                    <a:pt x="376847" y="206704"/>
                    <a:pt x="376847" y="206704"/>
                  </a:cubicBezTo>
                  <a:lnTo>
                    <a:pt x="376847" y="199285"/>
                  </a:lnTo>
                  <a:cubicBezTo>
                    <a:pt x="373837" y="185931"/>
                    <a:pt x="373837" y="185931"/>
                    <a:pt x="373837" y="185931"/>
                  </a:cubicBezTo>
                  <a:cubicBezTo>
                    <a:pt x="373837" y="182963"/>
                    <a:pt x="373837" y="182963"/>
                    <a:pt x="373837" y="182963"/>
                  </a:cubicBezTo>
                  <a:cubicBezTo>
                    <a:pt x="373837" y="178512"/>
                    <a:pt x="373837" y="178512"/>
                    <a:pt x="373837" y="178512"/>
                  </a:cubicBezTo>
                  <a:close/>
                  <a:moveTo>
                    <a:pt x="275720" y="116651"/>
                  </a:moveTo>
                  <a:lnTo>
                    <a:pt x="281022" y="116651"/>
                  </a:lnTo>
                  <a:lnTo>
                    <a:pt x="284556" y="116651"/>
                  </a:lnTo>
                  <a:lnTo>
                    <a:pt x="288091" y="120186"/>
                  </a:lnTo>
                  <a:lnTo>
                    <a:pt x="291626" y="125488"/>
                  </a:lnTo>
                  <a:lnTo>
                    <a:pt x="291626" y="130790"/>
                  </a:lnTo>
                  <a:lnTo>
                    <a:pt x="284556" y="134325"/>
                  </a:lnTo>
                  <a:lnTo>
                    <a:pt x="281022" y="130790"/>
                  </a:lnTo>
                  <a:lnTo>
                    <a:pt x="281022" y="125488"/>
                  </a:lnTo>
                  <a:lnTo>
                    <a:pt x="275720" y="121953"/>
                  </a:lnTo>
                  <a:lnTo>
                    <a:pt x="275720" y="120186"/>
                  </a:lnTo>
                  <a:close/>
                  <a:moveTo>
                    <a:pt x="309302" y="107814"/>
                  </a:moveTo>
                  <a:lnTo>
                    <a:pt x="314604" y="107814"/>
                  </a:lnTo>
                  <a:lnTo>
                    <a:pt x="319906" y="113116"/>
                  </a:lnTo>
                  <a:lnTo>
                    <a:pt x="323441" y="116651"/>
                  </a:lnTo>
                  <a:lnTo>
                    <a:pt x="330511" y="120186"/>
                  </a:lnTo>
                  <a:lnTo>
                    <a:pt x="330511" y="116651"/>
                  </a:lnTo>
                  <a:lnTo>
                    <a:pt x="339348" y="116651"/>
                  </a:lnTo>
                  <a:lnTo>
                    <a:pt x="344650" y="116651"/>
                  </a:lnTo>
                  <a:lnTo>
                    <a:pt x="351720" y="121954"/>
                  </a:lnTo>
                  <a:lnTo>
                    <a:pt x="364092" y="130791"/>
                  </a:lnTo>
                  <a:lnTo>
                    <a:pt x="364092" y="139628"/>
                  </a:lnTo>
                  <a:lnTo>
                    <a:pt x="358789" y="144930"/>
                  </a:lnTo>
                  <a:lnTo>
                    <a:pt x="353487" y="144930"/>
                  </a:lnTo>
                  <a:lnTo>
                    <a:pt x="348185" y="144930"/>
                  </a:lnTo>
                  <a:lnTo>
                    <a:pt x="348185" y="146698"/>
                  </a:lnTo>
                  <a:lnTo>
                    <a:pt x="335813" y="146698"/>
                  </a:lnTo>
                  <a:lnTo>
                    <a:pt x="330511" y="146698"/>
                  </a:lnTo>
                  <a:lnTo>
                    <a:pt x="328743" y="146698"/>
                  </a:lnTo>
                  <a:lnTo>
                    <a:pt x="325209" y="141396"/>
                  </a:lnTo>
                  <a:lnTo>
                    <a:pt x="323441" y="134326"/>
                  </a:lnTo>
                  <a:lnTo>
                    <a:pt x="325209" y="127256"/>
                  </a:lnTo>
                  <a:lnTo>
                    <a:pt x="316371" y="127256"/>
                  </a:lnTo>
                  <a:lnTo>
                    <a:pt x="309302" y="125488"/>
                  </a:lnTo>
                  <a:lnTo>
                    <a:pt x="309302" y="120186"/>
                  </a:lnTo>
                  <a:lnTo>
                    <a:pt x="309302" y="116651"/>
                  </a:lnTo>
                  <a:lnTo>
                    <a:pt x="309302" y="111349"/>
                  </a:lnTo>
                  <a:close/>
                  <a:moveTo>
                    <a:pt x="258045" y="93675"/>
                  </a:moveTo>
                  <a:lnTo>
                    <a:pt x="261580" y="93675"/>
                  </a:lnTo>
                  <a:lnTo>
                    <a:pt x="272184" y="93675"/>
                  </a:lnTo>
                  <a:lnTo>
                    <a:pt x="281021" y="93675"/>
                  </a:lnTo>
                  <a:lnTo>
                    <a:pt x="282788" y="100745"/>
                  </a:lnTo>
                  <a:lnTo>
                    <a:pt x="302230" y="100745"/>
                  </a:lnTo>
                  <a:lnTo>
                    <a:pt x="293393" y="106047"/>
                  </a:lnTo>
                  <a:lnTo>
                    <a:pt x="291625" y="107815"/>
                  </a:lnTo>
                  <a:lnTo>
                    <a:pt x="291625" y="104280"/>
                  </a:lnTo>
                  <a:lnTo>
                    <a:pt x="286323" y="104280"/>
                  </a:lnTo>
                  <a:lnTo>
                    <a:pt x="282788" y="104280"/>
                  </a:lnTo>
                  <a:lnTo>
                    <a:pt x="277486" y="104280"/>
                  </a:lnTo>
                  <a:lnTo>
                    <a:pt x="273951" y="104280"/>
                  </a:lnTo>
                  <a:lnTo>
                    <a:pt x="270417" y="104280"/>
                  </a:lnTo>
                  <a:lnTo>
                    <a:pt x="265114" y="104280"/>
                  </a:lnTo>
                  <a:lnTo>
                    <a:pt x="258045" y="102512"/>
                  </a:lnTo>
                  <a:lnTo>
                    <a:pt x="258045" y="100745"/>
                  </a:lnTo>
                  <a:lnTo>
                    <a:pt x="258045" y="97210"/>
                  </a:lnTo>
                  <a:close/>
                  <a:moveTo>
                    <a:pt x="187348" y="51256"/>
                  </a:moveTo>
                  <a:lnTo>
                    <a:pt x="194417" y="51256"/>
                  </a:lnTo>
                  <a:lnTo>
                    <a:pt x="197952" y="51256"/>
                  </a:lnTo>
                  <a:lnTo>
                    <a:pt x="201487" y="53023"/>
                  </a:lnTo>
                  <a:lnTo>
                    <a:pt x="203254" y="56558"/>
                  </a:lnTo>
                  <a:lnTo>
                    <a:pt x="208557" y="65395"/>
                  </a:lnTo>
                  <a:lnTo>
                    <a:pt x="213859" y="65395"/>
                  </a:lnTo>
                  <a:lnTo>
                    <a:pt x="217394" y="74233"/>
                  </a:lnTo>
                  <a:lnTo>
                    <a:pt x="217394" y="81303"/>
                  </a:lnTo>
                  <a:lnTo>
                    <a:pt x="217394" y="86605"/>
                  </a:lnTo>
                  <a:lnTo>
                    <a:pt x="212092" y="86605"/>
                  </a:lnTo>
                  <a:lnTo>
                    <a:pt x="206789" y="81303"/>
                  </a:lnTo>
                  <a:lnTo>
                    <a:pt x="203254" y="77768"/>
                  </a:lnTo>
                  <a:lnTo>
                    <a:pt x="194417" y="81303"/>
                  </a:lnTo>
                  <a:lnTo>
                    <a:pt x="187348" y="83070"/>
                  </a:lnTo>
                  <a:lnTo>
                    <a:pt x="182046" y="79535"/>
                  </a:lnTo>
                  <a:lnTo>
                    <a:pt x="178511" y="74233"/>
                  </a:lnTo>
                  <a:lnTo>
                    <a:pt x="169674" y="68930"/>
                  </a:lnTo>
                  <a:lnTo>
                    <a:pt x="169674" y="63628"/>
                  </a:lnTo>
                  <a:lnTo>
                    <a:pt x="169674" y="56558"/>
                  </a:lnTo>
                  <a:lnTo>
                    <a:pt x="174976" y="56558"/>
                  </a:lnTo>
                  <a:lnTo>
                    <a:pt x="180278" y="56558"/>
                  </a:lnTo>
                  <a:lnTo>
                    <a:pt x="180278" y="53023"/>
                  </a:lnTo>
                  <a:close/>
                  <a:moveTo>
                    <a:pt x="12372" y="15908"/>
                  </a:moveTo>
                  <a:lnTo>
                    <a:pt x="12372" y="21210"/>
                  </a:lnTo>
                  <a:lnTo>
                    <a:pt x="12372" y="24745"/>
                  </a:lnTo>
                  <a:lnTo>
                    <a:pt x="8837" y="28280"/>
                  </a:lnTo>
                  <a:lnTo>
                    <a:pt x="7069" y="31815"/>
                  </a:lnTo>
                  <a:lnTo>
                    <a:pt x="7069" y="38885"/>
                  </a:lnTo>
                  <a:lnTo>
                    <a:pt x="0" y="35350"/>
                  </a:lnTo>
                  <a:lnTo>
                    <a:pt x="0" y="31815"/>
                  </a:lnTo>
                  <a:lnTo>
                    <a:pt x="0" y="28280"/>
                  </a:lnTo>
                  <a:lnTo>
                    <a:pt x="7069" y="21210"/>
                  </a:lnTo>
                  <a:close/>
                  <a:moveTo>
                    <a:pt x="58325" y="0"/>
                  </a:moveTo>
                  <a:lnTo>
                    <a:pt x="63627" y="0"/>
                  </a:lnTo>
                  <a:lnTo>
                    <a:pt x="77767" y="0"/>
                  </a:lnTo>
                  <a:lnTo>
                    <a:pt x="83069" y="0"/>
                  </a:lnTo>
                  <a:lnTo>
                    <a:pt x="88372" y="8837"/>
                  </a:lnTo>
                  <a:lnTo>
                    <a:pt x="88372" y="10604"/>
                  </a:lnTo>
                  <a:lnTo>
                    <a:pt x="88372" y="15907"/>
                  </a:lnTo>
                  <a:lnTo>
                    <a:pt x="86604" y="21209"/>
                  </a:lnTo>
                  <a:lnTo>
                    <a:pt x="86604" y="22977"/>
                  </a:lnTo>
                  <a:lnTo>
                    <a:pt x="81302" y="28279"/>
                  </a:lnTo>
                  <a:lnTo>
                    <a:pt x="77767" y="28279"/>
                  </a:lnTo>
                  <a:lnTo>
                    <a:pt x="72465" y="28279"/>
                  </a:lnTo>
                  <a:lnTo>
                    <a:pt x="68930" y="28279"/>
                  </a:lnTo>
                  <a:lnTo>
                    <a:pt x="60092" y="22977"/>
                  </a:lnTo>
                  <a:lnTo>
                    <a:pt x="58325" y="22977"/>
                  </a:lnTo>
                  <a:lnTo>
                    <a:pt x="49488" y="15907"/>
                  </a:lnTo>
                  <a:lnTo>
                    <a:pt x="49488" y="7070"/>
                  </a:lnTo>
                  <a:lnTo>
                    <a:pt x="49488" y="3535"/>
                  </a:lnTo>
                  <a:close/>
                </a:path>
              </a:pathLst>
            </a:custGeom>
            <a:solidFill>
              <a:srgbClr val="D8D8D8"/>
            </a:solidFill>
            <a:ln cap="flat" cmpd="sng" w="9525">
              <a:solidFill>
                <a:schemeClr val="lt1"/>
              </a:solidFill>
              <a:prstDash val="solid"/>
              <a:miter lim="800000"/>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1483" name="Google Shape;1483;p70"/>
          <p:cNvGrpSpPr/>
          <p:nvPr/>
        </p:nvGrpSpPr>
        <p:grpSpPr>
          <a:xfrm>
            <a:off x="20165548" y="5995861"/>
            <a:ext cx="3377323" cy="2817420"/>
            <a:chOff x="3095537" y="2390095"/>
            <a:chExt cx="1256776" cy="1048424"/>
          </a:xfrm>
        </p:grpSpPr>
        <p:grpSp>
          <p:nvGrpSpPr>
            <p:cNvPr id="1484" name="Google Shape;1484;p70"/>
            <p:cNvGrpSpPr/>
            <p:nvPr/>
          </p:nvGrpSpPr>
          <p:grpSpPr>
            <a:xfrm>
              <a:off x="3095537" y="2390095"/>
              <a:ext cx="1256776" cy="1048424"/>
              <a:chOff x="3491523" y="2617012"/>
              <a:chExt cx="1416250" cy="577921"/>
            </a:xfrm>
          </p:grpSpPr>
          <p:sp>
            <p:nvSpPr>
              <p:cNvPr id="1485" name="Google Shape;1485;p70"/>
              <p:cNvSpPr/>
              <p:nvPr/>
            </p:nvSpPr>
            <p:spPr>
              <a:xfrm flipH="1" rot="10800000">
                <a:off x="4499891" y="3083102"/>
                <a:ext cx="407882" cy="111831"/>
              </a:xfrm>
              <a:prstGeom prst="rtTriangle">
                <a:avLst/>
              </a:prstGeom>
              <a:solidFill>
                <a:srgbClr val="EE123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800">
                  <a:solidFill>
                    <a:schemeClr val="lt1"/>
                  </a:solidFill>
                  <a:latin typeface="Montserrat"/>
                  <a:ea typeface="Montserrat"/>
                  <a:cs typeface="Montserrat"/>
                  <a:sym typeface="Montserrat"/>
                </a:endParaRPr>
              </a:p>
            </p:txBody>
          </p:sp>
          <p:sp>
            <p:nvSpPr>
              <p:cNvPr id="1486" name="Google Shape;1486;p70"/>
              <p:cNvSpPr/>
              <p:nvPr/>
            </p:nvSpPr>
            <p:spPr>
              <a:xfrm>
                <a:off x="3491523" y="2617012"/>
                <a:ext cx="1409185" cy="465331"/>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800">
                  <a:solidFill>
                    <a:schemeClr val="lt1"/>
                  </a:solidFill>
                  <a:latin typeface="Montserrat"/>
                  <a:ea typeface="Montserrat"/>
                  <a:cs typeface="Montserrat"/>
                  <a:sym typeface="Montserrat"/>
                </a:endParaRPr>
              </a:p>
            </p:txBody>
          </p:sp>
        </p:grpSp>
        <p:sp>
          <p:nvSpPr>
            <p:cNvPr id="1487" name="Google Shape;1487;p70"/>
            <p:cNvSpPr/>
            <p:nvPr/>
          </p:nvSpPr>
          <p:spPr>
            <a:xfrm>
              <a:off x="3153503" y="2609474"/>
              <a:ext cx="1036502" cy="457335"/>
            </a:xfrm>
            <a:prstGeom prst="rect">
              <a:avLst/>
            </a:prstGeom>
            <a:noFill/>
            <a:ln>
              <a:noFill/>
            </a:ln>
          </p:spPr>
          <p:txBody>
            <a:bodyPr anchorCtr="0" anchor="t" bIns="45700" lIns="91425" spcFirstLastPara="1" rIns="91425" wrap="square" tIns="45700">
              <a:noAutofit/>
            </a:bodyPr>
            <a:lstStyle/>
            <a:p>
              <a:pPr indent="0" lvl="0" marL="0" marR="0" rtl="0" algn="r">
                <a:lnSpc>
                  <a:spcPct val="80000"/>
                </a:lnSpc>
                <a:spcBef>
                  <a:spcPts val="0"/>
                </a:spcBef>
                <a:spcAft>
                  <a:spcPts val="0"/>
                </a:spcAft>
                <a:buNone/>
              </a:pPr>
              <a:r>
                <a:rPr b="1" lang="en-US" sz="4800">
                  <a:solidFill>
                    <a:schemeClr val="lt1"/>
                  </a:solidFill>
                  <a:latin typeface="Montserrat"/>
                  <a:ea typeface="Montserrat"/>
                  <a:cs typeface="Montserrat"/>
                  <a:sym typeface="Montserrat"/>
                </a:rPr>
                <a:t>$26.6B</a:t>
              </a:r>
              <a:br>
                <a:rPr b="1" lang="en-US" sz="4800">
                  <a:solidFill>
                    <a:schemeClr val="lt1"/>
                  </a:solidFill>
                  <a:latin typeface="Montserrat"/>
                  <a:ea typeface="Montserrat"/>
                  <a:cs typeface="Montserrat"/>
                  <a:sym typeface="Montserrat"/>
                </a:rPr>
              </a:br>
              <a:r>
                <a:rPr b="1" lang="en-US" sz="4400">
                  <a:solidFill>
                    <a:schemeClr val="lt1"/>
                  </a:solidFill>
                  <a:latin typeface="Montserrat"/>
                  <a:ea typeface="Montserrat"/>
                  <a:cs typeface="Montserrat"/>
                  <a:sym typeface="Montserrat"/>
                </a:rPr>
                <a:t>USA</a:t>
              </a:r>
              <a:endParaRPr b="1" sz="4800">
                <a:solidFill>
                  <a:schemeClr val="lt1"/>
                </a:solidFill>
                <a:latin typeface="Montserrat"/>
                <a:ea typeface="Montserrat"/>
                <a:cs typeface="Montserrat"/>
                <a:sym typeface="Montserrat"/>
              </a:endParaRPr>
            </a:p>
          </p:txBody>
        </p:sp>
      </p:grpSp>
      <p:grpSp>
        <p:nvGrpSpPr>
          <p:cNvPr id="1488" name="Google Shape;1488;p70"/>
          <p:cNvGrpSpPr/>
          <p:nvPr/>
        </p:nvGrpSpPr>
        <p:grpSpPr>
          <a:xfrm>
            <a:off x="1155645" y="2796401"/>
            <a:ext cx="876300" cy="342900"/>
            <a:chOff x="19773900" y="-1752600"/>
            <a:chExt cx="876300" cy="342900"/>
          </a:xfrm>
        </p:grpSpPr>
        <p:sp>
          <p:nvSpPr>
            <p:cNvPr id="1489" name="Google Shape;1489;p70"/>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490" name="Google Shape;1490;p70"/>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491" name="Google Shape;1491;p70"/>
          <p:cNvSpPr/>
          <p:nvPr/>
        </p:nvSpPr>
        <p:spPr>
          <a:xfrm>
            <a:off x="993719" y="5370779"/>
            <a:ext cx="10325922"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1492" name="Google Shape;1492;p70"/>
          <p:cNvSpPr/>
          <p:nvPr/>
        </p:nvSpPr>
        <p:spPr>
          <a:xfrm>
            <a:off x="993720" y="10795390"/>
            <a:ext cx="68548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1493" name="Google Shape;1493;p70"/>
          <p:cNvSpPr/>
          <p:nvPr/>
        </p:nvSpPr>
        <p:spPr>
          <a:xfrm>
            <a:off x="993719" y="6111609"/>
            <a:ext cx="9346203" cy="2799869"/>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Lorem ipsum is placeholder text commonly used in the graphic, print, and publishing industries for previewing layouts and visual mockups.</a:t>
            </a:r>
            <a:endParaRPr/>
          </a:p>
        </p:txBody>
      </p:sp>
      <p:sp>
        <p:nvSpPr>
          <p:cNvPr id="1494" name="Google Shape;1494;p70"/>
          <p:cNvSpPr/>
          <p:nvPr/>
        </p:nvSpPr>
        <p:spPr>
          <a:xfrm>
            <a:off x="993720" y="11592333"/>
            <a:ext cx="9346202" cy="2799869"/>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Lorem ipsum is placeholder text commonly used in the graphic, print, and publishing industries for previewing layouts and visual mockups.</a:t>
            </a:r>
            <a:endParaRPr/>
          </a:p>
        </p:txBody>
      </p:sp>
      <p:sp>
        <p:nvSpPr>
          <p:cNvPr id="1495" name="Google Shape;1495;p70"/>
          <p:cNvSpPr/>
          <p:nvPr/>
        </p:nvSpPr>
        <p:spPr>
          <a:xfrm>
            <a:off x="1126629" y="4423535"/>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1496" name="Google Shape;1496;p70"/>
          <p:cNvGrpSpPr/>
          <p:nvPr/>
        </p:nvGrpSpPr>
        <p:grpSpPr>
          <a:xfrm>
            <a:off x="991897" y="9580281"/>
            <a:ext cx="764593" cy="846068"/>
            <a:chOff x="9246959" y="4701136"/>
            <a:chExt cx="3627388" cy="4013920"/>
          </a:xfrm>
        </p:grpSpPr>
        <p:sp>
          <p:nvSpPr>
            <p:cNvPr id="1497" name="Google Shape;1497;p70"/>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498" name="Google Shape;1498;p70"/>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1499" name="Google Shape;1499;p70"/>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4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03" name="Shape 1503"/>
        <p:cNvGrpSpPr/>
        <p:nvPr/>
      </p:nvGrpSpPr>
      <p:grpSpPr>
        <a:xfrm>
          <a:off x="0" y="0"/>
          <a:ext cx="0" cy="0"/>
          <a:chOff x="0" y="0"/>
          <a:chExt cx="0" cy="0"/>
        </a:xfrm>
      </p:grpSpPr>
      <p:grpSp>
        <p:nvGrpSpPr>
          <p:cNvPr id="1504" name="Google Shape;1504;p71"/>
          <p:cNvGrpSpPr/>
          <p:nvPr/>
        </p:nvGrpSpPr>
        <p:grpSpPr>
          <a:xfrm>
            <a:off x="9674644" y="0"/>
            <a:ext cx="19586160" cy="15346267"/>
            <a:chOff x="-1" y="0"/>
            <a:chExt cx="13004802" cy="10189600"/>
          </a:xfrm>
        </p:grpSpPr>
        <p:sp>
          <p:nvSpPr>
            <p:cNvPr id="1505" name="Google Shape;1505;p71"/>
            <p:cNvSpPr/>
            <p:nvPr/>
          </p:nvSpPr>
          <p:spPr>
            <a:xfrm>
              <a:off x="7025136" y="6484550"/>
              <a:ext cx="2702609" cy="1802689"/>
            </a:xfrm>
            <a:custGeom>
              <a:rect b="b" l="l" r="r" t="t"/>
              <a:pathLst>
                <a:path extrusionOk="0" h="21600" w="21600">
                  <a:moveTo>
                    <a:pt x="13272" y="0"/>
                  </a:moveTo>
                  <a:cubicBezTo>
                    <a:pt x="13402" y="0"/>
                    <a:pt x="13533" y="0"/>
                    <a:pt x="13663" y="0"/>
                  </a:cubicBezTo>
                  <a:cubicBezTo>
                    <a:pt x="13663" y="195"/>
                    <a:pt x="13663" y="195"/>
                    <a:pt x="13793" y="0"/>
                  </a:cubicBezTo>
                  <a:cubicBezTo>
                    <a:pt x="13923" y="0"/>
                    <a:pt x="13923" y="0"/>
                    <a:pt x="14053" y="0"/>
                  </a:cubicBezTo>
                  <a:cubicBezTo>
                    <a:pt x="14183" y="195"/>
                    <a:pt x="14313" y="389"/>
                    <a:pt x="14313" y="584"/>
                  </a:cubicBezTo>
                  <a:cubicBezTo>
                    <a:pt x="14313" y="584"/>
                    <a:pt x="14313" y="778"/>
                    <a:pt x="14313" y="973"/>
                  </a:cubicBezTo>
                  <a:cubicBezTo>
                    <a:pt x="14313" y="973"/>
                    <a:pt x="14313" y="973"/>
                    <a:pt x="14313" y="1168"/>
                  </a:cubicBezTo>
                  <a:cubicBezTo>
                    <a:pt x="14443" y="1168"/>
                    <a:pt x="14443" y="1362"/>
                    <a:pt x="14573" y="1362"/>
                  </a:cubicBezTo>
                  <a:cubicBezTo>
                    <a:pt x="14573" y="1362"/>
                    <a:pt x="14573" y="1362"/>
                    <a:pt x="14573" y="1362"/>
                  </a:cubicBezTo>
                  <a:cubicBezTo>
                    <a:pt x="14573" y="1362"/>
                    <a:pt x="14704" y="1362"/>
                    <a:pt x="14704" y="1557"/>
                  </a:cubicBezTo>
                  <a:cubicBezTo>
                    <a:pt x="14834" y="1946"/>
                    <a:pt x="14573" y="1751"/>
                    <a:pt x="14443" y="1946"/>
                  </a:cubicBezTo>
                  <a:cubicBezTo>
                    <a:pt x="14313" y="1946"/>
                    <a:pt x="14313" y="1946"/>
                    <a:pt x="14443" y="2141"/>
                  </a:cubicBezTo>
                  <a:cubicBezTo>
                    <a:pt x="14443" y="2141"/>
                    <a:pt x="14443" y="2335"/>
                    <a:pt x="14443" y="2335"/>
                  </a:cubicBezTo>
                  <a:cubicBezTo>
                    <a:pt x="14573" y="2530"/>
                    <a:pt x="14443" y="2919"/>
                    <a:pt x="14573" y="2724"/>
                  </a:cubicBezTo>
                  <a:cubicBezTo>
                    <a:pt x="14573" y="2919"/>
                    <a:pt x="14573" y="3114"/>
                    <a:pt x="14443" y="3114"/>
                  </a:cubicBezTo>
                  <a:cubicBezTo>
                    <a:pt x="14443" y="3114"/>
                    <a:pt x="14573" y="3308"/>
                    <a:pt x="14573" y="3308"/>
                  </a:cubicBezTo>
                  <a:cubicBezTo>
                    <a:pt x="14573" y="3308"/>
                    <a:pt x="14573" y="3114"/>
                    <a:pt x="14704" y="3114"/>
                  </a:cubicBezTo>
                  <a:cubicBezTo>
                    <a:pt x="14704" y="3114"/>
                    <a:pt x="14834" y="3114"/>
                    <a:pt x="14834" y="3308"/>
                  </a:cubicBezTo>
                  <a:cubicBezTo>
                    <a:pt x="14834" y="3308"/>
                    <a:pt x="14964" y="3114"/>
                    <a:pt x="14964" y="3308"/>
                  </a:cubicBezTo>
                  <a:cubicBezTo>
                    <a:pt x="14964" y="3308"/>
                    <a:pt x="14964" y="3308"/>
                    <a:pt x="15094" y="3308"/>
                  </a:cubicBezTo>
                  <a:cubicBezTo>
                    <a:pt x="15094" y="3503"/>
                    <a:pt x="15354" y="3308"/>
                    <a:pt x="15484" y="3308"/>
                  </a:cubicBezTo>
                  <a:cubicBezTo>
                    <a:pt x="15614" y="3308"/>
                    <a:pt x="15484" y="3503"/>
                    <a:pt x="15614" y="3697"/>
                  </a:cubicBezTo>
                  <a:cubicBezTo>
                    <a:pt x="15614" y="3697"/>
                    <a:pt x="15614" y="3697"/>
                    <a:pt x="15745" y="3697"/>
                  </a:cubicBezTo>
                  <a:cubicBezTo>
                    <a:pt x="15745" y="3697"/>
                    <a:pt x="15875" y="3697"/>
                    <a:pt x="15875" y="3697"/>
                  </a:cubicBezTo>
                  <a:cubicBezTo>
                    <a:pt x="15875" y="3892"/>
                    <a:pt x="15875" y="3892"/>
                    <a:pt x="15875" y="3892"/>
                  </a:cubicBezTo>
                  <a:cubicBezTo>
                    <a:pt x="15745" y="3892"/>
                    <a:pt x="15745" y="3892"/>
                    <a:pt x="15745" y="4086"/>
                  </a:cubicBezTo>
                  <a:cubicBezTo>
                    <a:pt x="15745" y="4086"/>
                    <a:pt x="15745" y="4086"/>
                    <a:pt x="15745" y="4086"/>
                  </a:cubicBezTo>
                  <a:cubicBezTo>
                    <a:pt x="15745" y="4086"/>
                    <a:pt x="15875" y="4086"/>
                    <a:pt x="15875" y="4086"/>
                  </a:cubicBezTo>
                  <a:cubicBezTo>
                    <a:pt x="15875" y="4281"/>
                    <a:pt x="15875" y="4281"/>
                    <a:pt x="15875" y="4281"/>
                  </a:cubicBezTo>
                  <a:cubicBezTo>
                    <a:pt x="15875" y="4476"/>
                    <a:pt x="15875" y="4476"/>
                    <a:pt x="15875" y="4476"/>
                  </a:cubicBezTo>
                  <a:cubicBezTo>
                    <a:pt x="15875" y="4476"/>
                    <a:pt x="16005" y="4476"/>
                    <a:pt x="16005" y="4476"/>
                  </a:cubicBezTo>
                  <a:cubicBezTo>
                    <a:pt x="16005" y="4670"/>
                    <a:pt x="16005" y="4670"/>
                    <a:pt x="16005" y="4865"/>
                  </a:cubicBezTo>
                  <a:cubicBezTo>
                    <a:pt x="15875" y="4865"/>
                    <a:pt x="15875" y="5254"/>
                    <a:pt x="16005" y="5449"/>
                  </a:cubicBezTo>
                  <a:cubicBezTo>
                    <a:pt x="16005" y="5449"/>
                    <a:pt x="16135" y="5449"/>
                    <a:pt x="16135" y="5449"/>
                  </a:cubicBezTo>
                  <a:cubicBezTo>
                    <a:pt x="16135" y="5449"/>
                    <a:pt x="16135" y="5643"/>
                    <a:pt x="16135" y="5643"/>
                  </a:cubicBezTo>
                  <a:cubicBezTo>
                    <a:pt x="16135" y="5643"/>
                    <a:pt x="16265" y="5838"/>
                    <a:pt x="16265" y="5643"/>
                  </a:cubicBezTo>
                  <a:cubicBezTo>
                    <a:pt x="16395" y="5643"/>
                    <a:pt x="16395" y="5449"/>
                    <a:pt x="16395" y="5449"/>
                  </a:cubicBezTo>
                  <a:cubicBezTo>
                    <a:pt x="16525" y="5449"/>
                    <a:pt x="16655" y="5449"/>
                    <a:pt x="16786" y="5449"/>
                  </a:cubicBezTo>
                  <a:cubicBezTo>
                    <a:pt x="16916" y="5643"/>
                    <a:pt x="16916" y="5838"/>
                    <a:pt x="17046" y="5838"/>
                  </a:cubicBezTo>
                  <a:cubicBezTo>
                    <a:pt x="17046" y="6032"/>
                    <a:pt x="17046" y="5838"/>
                    <a:pt x="17176" y="5838"/>
                  </a:cubicBezTo>
                  <a:cubicBezTo>
                    <a:pt x="17306" y="5838"/>
                    <a:pt x="17176" y="6032"/>
                    <a:pt x="17306" y="6032"/>
                  </a:cubicBezTo>
                  <a:cubicBezTo>
                    <a:pt x="17436" y="6227"/>
                    <a:pt x="17436" y="6032"/>
                    <a:pt x="17436" y="6032"/>
                  </a:cubicBezTo>
                  <a:cubicBezTo>
                    <a:pt x="17566" y="6032"/>
                    <a:pt x="17566" y="5838"/>
                    <a:pt x="17696" y="5838"/>
                  </a:cubicBezTo>
                  <a:cubicBezTo>
                    <a:pt x="17827" y="5643"/>
                    <a:pt x="17957" y="5643"/>
                    <a:pt x="18087" y="5643"/>
                  </a:cubicBezTo>
                  <a:cubicBezTo>
                    <a:pt x="18217" y="5643"/>
                    <a:pt x="18217" y="5449"/>
                    <a:pt x="18347" y="5449"/>
                  </a:cubicBezTo>
                  <a:cubicBezTo>
                    <a:pt x="18347" y="5449"/>
                    <a:pt x="18347" y="5643"/>
                    <a:pt x="18477" y="5838"/>
                  </a:cubicBezTo>
                  <a:cubicBezTo>
                    <a:pt x="18477" y="5838"/>
                    <a:pt x="18607" y="5838"/>
                    <a:pt x="18607" y="5838"/>
                  </a:cubicBezTo>
                  <a:cubicBezTo>
                    <a:pt x="18607" y="5838"/>
                    <a:pt x="18607" y="6032"/>
                    <a:pt x="18607" y="6032"/>
                  </a:cubicBezTo>
                  <a:cubicBezTo>
                    <a:pt x="18607" y="6227"/>
                    <a:pt x="18607" y="6422"/>
                    <a:pt x="18737" y="6422"/>
                  </a:cubicBezTo>
                  <a:cubicBezTo>
                    <a:pt x="18867" y="6616"/>
                    <a:pt x="18998" y="6616"/>
                    <a:pt x="18998" y="7005"/>
                  </a:cubicBezTo>
                  <a:cubicBezTo>
                    <a:pt x="19128" y="6811"/>
                    <a:pt x="19258" y="7005"/>
                    <a:pt x="19258" y="6811"/>
                  </a:cubicBezTo>
                  <a:cubicBezTo>
                    <a:pt x="19258" y="6811"/>
                    <a:pt x="19128" y="6422"/>
                    <a:pt x="19388" y="6616"/>
                  </a:cubicBezTo>
                  <a:cubicBezTo>
                    <a:pt x="19518" y="6616"/>
                    <a:pt x="19518" y="6811"/>
                    <a:pt x="19518" y="6811"/>
                  </a:cubicBezTo>
                  <a:cubicBezTo>
                    <a:pt x="19648" y="6811"/>
                    <a:pt x="19778" y="6811"/>
                    <a:pt x="19908" y="6811"/>
                  </a:cubicBezTo>
                  <a:cubicBezTo>
                    <a:pt x="19908" y="7005"/>
                    <a:pt x="19908" y="7005"/>
                    <a:pt x="20039" y="7005"/>
                  </a:cubicBezTo>
                  <a:cubicBezTo>
                    <a:pt x="20039" y="7200"/>
                    <a:pt x="20169" y="7200"/>
                    <a:pt x="20299" y="7200"/>
                  </a:cubicBezTo>
                  <a:cubicBezTo>
                    <a:pt x="20299" y="7200"/>
                    <a:pt x="20429" y="7005"/>
                    <a:pt x="20429" y="7005"/>
                  </a:cubicBezTo>
                  <a:cubicBezTo>
                    <a:pt x="20559" y="7200"/>
                    <a:pt x="20559" y="7395"/>
                    <a:pt x="20559" y="7395"/>
                  </a:cubicBezTo>
                  <a:cubicBezTo>
                    <a:pt x="20689" y="7395"/>
                    <a:pt x="20689" y="7395"/>
                    <a:pt x="20819" y="7395"/>
                  </a:cubicBezTo>
                  <a:cubicBezTo>
                    <a:pt x="20949" y="7395"/>
                    <a:pt x="20949" y="7589"/>
                    <a:pt x="20949" y="7784"/>
                  </a:cubicBezTo>
                  <a:cubicBezTo>
                    <a:pt x="21080" y="7784"/>
                    <a:pt x="21080" y="7978"/>
                    <a:pt x="21210" y="7978"/>
                  </a:cubicBezTo>
                  <a:cubicBezTo>
                    <a:pt x="21340" y="7978"/>
                    <a:pt x="21340" y="7784"/>
                    <a:pt x="21470" y="7784"/>
                  </a:cubicBezTo>
                  <a:cubicBezTo>
                    <a:pt x="21470" y="7784"/>
                    <a:pt x="21600" y="7784"/>
                    <a:pt x="21600" y="7978"/>
                  </a:cubicBezTo>
                  <a:cubicBezTo>
                    <a:pt x="21600" y="7978"/>
                    <a:pt x="21470" y="7978"/>
                    <a:pt x="21470" y="7978"/>
                  </a:cubicBezTo>
                  <a:cubicBezTo>
                    <a:pt x="21470" y="8173"/>
                    <a:pt x="21470" y="8173"/>
                    <a:pt x="21600" y="8173"/>
                  </a:cubicBezTo>
                  <a:cubicBezTo>
                    <a:pt x="21600" y="8368"/>
                    <a:pt x="21600" y="8562"/>
                    <a:pt x="21600" y="8757"/>
                  </a:cubicBezTo>
                  <a:cubicBezTo>
                    <a:pt x="21600" y="8951"/>
                    <a:pt x="21470" y="8951"/>
                    <a:pt x="21470" y="9146"/>
                  </a:cubicBezTo>
                  <a:cubicBezTo>
                    <a:pt x="21340" y="9146"/>
                    <a:pt x="21340" y="9341"/>
                    <a:pt x="21340" y="9341"/>
                  </a:cubicBezTo>
                  <a:cubicBezTo>
                    <a:pt x="21340" y="9341"/>
                    <a:pt x="21080" y="9341"/>
                    <a:pt x="21080" y="9341"/>
                  </a:cubicBezTo>
                  <a:cubicBezTo>
                    <a:pt x="21080" y="9535"/>
                    <a:pt x="21080" y="9730"/>
                    <a:pt x="21210" y="9730"/>
                  </a:cubicBezTo>
                  <a:cubicBezTo>
                    <a:pt x="21210" y="9730"/>
                    <a:pt x="21340" y="9730"/>
                    <a:pt x="21340" y="9730"/>
                  </a:cubicBezTo>
                  <a:cubicBezTo>
                    <a:pt x="21340" y="9730"/>
                    <a:pt x="21340" y="9924"/>
                    <a:pt x="21340" y="9924"/>
                  </a:cubicBezTo>
                  <a:cubicBezTo>
                    <a:pt x="21470" y="9924"/>
                    <a:pt x="21470" y="9730"/>
                    <a:pt x="21470" y="9924"/>
                  </a:cubicBezTo>
                  <a:cubicBezTo>
                    <a:pt x="21470" y="10119"/>
                    <a:pt x="21340" y="9924"/>
                    <a:pt x="21340" y="9924"/>
                  </a:cubicBezTo>
                  <a:cubicBezTo>
                    <a:pt x="21080" y="9924"/>
                    <a:pt x="21080" y="10314"/>
                    <a:pt x="20949" y="10508"/>
                  </a:cubicBezTo>
                  <a:cubicBezTo>
                    <a:pt x="21080" y="10508"/>
                    <a:pt x="21210" y="10508"/>
                    <a:pt x="21210" y="10508"/>
                  </a:cubicBezTo>
                  <a:cubicBezTo>
                    <a:pt x="21340" y="10703"/>
                    <a:pt x="21210" y="10703"/>
                    <a:pt x="21210" y="10897"/>
                  </a:cubicBezTo>
                  <a:cubicBezTo>
                    <a:pt x="21340" y="10897"/>
                    <a:pt x="21340" y="10897"/>
                    <a:pt x="21340" y="11092"/>
                  </a:cubicBezTo>
                  <a:cubicBezTo>
                    <a:pt x="21340" y="11286"/>
                    <a:pt x="21340" y="11286"/>
                    <a:pt x="21210" y="11286"/>
                  </a:cubicBezTo>
                  <a:cubicBezTo>
                    <a:pt x="21340" y="11481"/>
                    <a:pt x="21470" y="11286"/>
                    <a:pt x="21340" y="11676"/>
                  </a:cubicBezTo>
                  <a:cubicBezTo>
                    <a:pt x="21340" y="11676"/>
                    <a:pt x="21340" y="11870"/>
                    <a:pt x="21210" y="11870"/>
                  </a:cubicBezTo>
                  <a:cubicBezTo>
                    <a:pt x="21210" y="11870"/>
                    <a:pt x="21340" y="12065"/>
                    <a:pt x="21210" y="12065"/>
                  </a:cubicBezTo>
                  <a:cubicBezTo>
                    <a:pt x="21210" y="12065"/>
                    <a:pt x="21210" y="12065"/>
                    <a:pt x="21210" y="12065"/>
                  </a:cubicBezTo>
                  <a:cubicBezTo>
                    <a:pt x="21210" y="12065"/>
                    <a:pt x="21210" y="12065"/>
                    <a:pt x="21210" y="12065"/>
                  </a:cubicBezTo>
                  <a:cubicBezTo>
                    <a:pt x="21210" y="12065"/>
                    <a:pt x="21210" y="12259"/>
                    <a:pt x="21210" y="12259"/>
                  </a:cubicBezTo>
                  <a:cubicBezTo>
                    <a:pt x="21210" y="12259"/>
                    <a:pt x="21210" y="12649"/>
                    <a:pt x="21210" y="12649"/>
                  </a:cubicBezTo>
                  <a:cubicBezTo>
                    <a:pt x="21080" y="12649"/>
                    <a:pt x="20949" y="12649"/>
                    <a:pt x="20949" y="12649"/>
                  </a:cubicBezTo>
                  <a:cubicBezTo>
                    <a:pt x="20819" y="12649"/>
                    <a:pt x="20819" y="12649"/>
                    <a:pt x="20689" y="12649"/>
                  </a:cubicBezTo>
                  <a:cubicBezTo>
                    <a:pt x="20559" y="12649"/>
                    <a:pt x="20429" y="12649"/>
                    <a:pt x="20299" y="12454"/>
                  </a:cubicBezTo>
                  <a:cubicBezTo>
                    <a:pt x="19908" y="12454"/>
                    <a:pt x="20039" y="12843"/>
                    <a:pt x="19908" y="13038"/>
                  </a:cubicBezTo>
                  <a:cubicBezTo>
                    <a:pt x="19908" y="13038"/>
                    <a:pt x="19908" y="13038"/>
                    <a:pt x="19778" y="13038"/>
                  </a:cubicBezTo>
                  <a:cubicBezTo>
                    <a:pt x="19778" y="13038"/>
                    <a:pt x="19648" y="13232"/>
                    <a:pt x="19518" y="13232"/>
                  </a:cubicBezTo>
                  <a:cubicBezTo>
                    <a:pt x="19388" y="13232"/>
                    <a:pt x="19388" y="13427"/>
                    <a:pt x="19388" y="13816"/>
                  </a:cubicBezTo>
                  <a:cubicBezTo>
                    <a:pt x="19388" y="13816"/>
                    <a:pt x="19258" y="14011"/>
                    <a:pt x="19258" y="14011"/>
                  </a:cubicBezTo>
                  <a:cubicBezTo>
                    <a:pt x="19388" y="14205"/>
                    <a:pt x="19388" y="14011"/>
                    <a:pt x="19388" y="14205"/>
                  </a:cubicBezTo>
                  <a:cubicBezTo>
                    <a:pt x="19388" y="14205"/>
                    <a:pt x="19388" y="14205"/>
                    <a:pt x="19258" y="14205"/>
                  </a:cubicBezTo>
                  <a:cubicBezTo>
                    <a:pt x="19258" y="14400"/>
                    <a:pt x="19258" y="14400"/>
                    <a:pt x="19258" y="14400"/>
                  </a:cubicBezTo>
                  <a:cubicBezTo>
                    <a:pt x="19258" y="14595"/>
                    <a:pt x="19258" y="14595"/>
                    <a:pt x="19128" y="14789"/>
                  </a:cubicBezTo>
                  <a:cubicBezTo>
                    <a:pt x="19388" y="14400"/>
                    <a:pt x="18737" y="14595"/>
                    <a:pt x="18737" y="14595"/>
                  </a:cubicBezTo>
                  <a:cubicBezTo>
                    <a:pt x="18607" y="14595"/>
                    <a:pt x="18607" y="14595"/>
                    <a:pt x="18477" y="14789"/>
                  </a:cubicBezTo>
                  <a:cubicBezTo>
                    <a:pt x="18347" y="14789"/>
                    <a:pt x="18347" y="14984"/>
                    <a:pt x="18217" y="15178"/>
                  </a:cubicBezTo>
                  <a:cubicBezTo>
                    <a:pt x="18217" y="14789"/>
                    <a:pt x="17696" y="15373"/>
                    <a:pt x="17696" y="15373"/>
                  </a:cubicBezTo>
                  <a:cubicBezTo>
                    <a:pt x="17696" y="15373"/>
                    <a:pt x="17566" y="15762"/>
                    <a:pt x="17566" y="15762"/>
                  </a:cubicBezTo>
                  <a:cubicBezTo>
                    <a:pt x="17566" y="15762"/>
                    <a:pt x="17566" y="15762"/>
                    <a:pt x="17566" y="15762"/>
                  </a:cubicBezTo>
                  <a:cubicBezTo>
                    <a:pt x="17566" y="15373"/>
                    <a:pt x="17566" y="15373"/>
                    <a:pt x="17306" y="15373"/>
                  </a:cubicBezTo>
                  <a:cubicBezTo>
                    <a:pt x="17176" y="15568"/>
                    <a:pt x="17046" y="15568"/>
                    <a:pt x="16916" y="15762"/>
                  </a:cubicBezTo>
                  <a:cubicBezTo>
                    <a:pt x="16916" y="15762"/>
                    <a:pt x="16916" y="15762"/>
                    <a:pt x="16916" y="15762"/>
                  </a:cubicBezTo>
                  <a:cubicBezTo>
                    <a:pt x="16916" y="15762"/>
                    <a:pt x="16916" y="15762"/>
                    <a:pt x="16916" y="15762"/>
                  </a:cubicBezTo>
                  <a:cubicBezTo>
                    <a:pt x="16916" y="15568"/>
                    <a:pt x="16786" y="15762"/>
                    <a:pt x="16655" y="15762"/>
                  </a:cubicBezTo>
                  <a:cubicBezTo>
                    <a:pt x="16525" y="15762"/>
                    <a:pt x="16395" y="15957"/>
                    <a:pt x="16265" y="15957"/>
                  </a:cubicBezTo>
                  <a:cubicBezTo>
                    <a:pt x="16135" y="16346"/>
                    <a:pt x="15875" y="16541"/>
                    <a:pt x="15745" y="16735"/>
                  </a:cubicBezTo>
                  <a:cubicBezTo>
                    <a:pt x="15614" y="16930"/>
                    <a:pt x="15484" y="17124"/>
                    <a:pt x="15484" y="17124"/>
                  </a:cubicBezTo>
                  <a:cubicBezTo>
                    <a:pt x="15484" y="17124"/>
                    <a:pt x="15484" y="17124"/>
                    <a:pt x="15614" y="16930"/>
                  </a:cubicBezTo>
                  <a:cubicBezTo>
                    <a:pt x="15745" y="16930"/>
                    <a:pt x="15875" y="16735"/>
                    <a:pt x="15875" y="16541"/>
                  </a:cubicBezTo>
                  <a:cubicBezTo>
                    <a:pt x="15745" y="16735"/>
                    <a:pt x="15745" y="16346"/>
                    <a:pt x="15745" y="16346"/>
                  </a:cubicBezTo>
                  <a:cubicBezTo>
                    <a:pt x="15745" y="16346"/>
                    <a:pt x="15614" y="16151"/>
                    <a:pt x="15614" y="16151"/>
                  </a:cubicBezTo>
                  <a:cubicBezTo>
                    <a:pt x="15614" y="16151"/>
                    <a:pt x="15745" y="16346"/>
                    <a:pt x="15745" y="16346"/>
                  </a:cubicBezTo>
                  <a:cubicBezTo>
                    <a:pt x="15745" y="16346"/>
                    <a:pt x="15614" y="16541"/>
                    <a:pt x="15614" y="16541"/>
                  </a:cubicBezTo>
                  <a:cubicBezTo>
                    <a:pt x="15484" y="16735"/>
                    <a:pt x="15354" y="16930"/>
                    <a:pt x="15354" y="16735"/>
                  </a:cubicBezTo>
                  <a:cubicBezTo>
                    <a:pt x="15224" y="16930"/>
                    <a:pt x="15224" y="16930"/>
                    <a:pt x="15224" y="17319"/>
                  </a:cubicBezTo>
                  <a:cubicBezTo>
                    <a:pt x="15224" y="17514"/>
                    <a:pt x="15354" y="17514"/>
                    <a:pt x="15354" y="17708"/>
                  </a:cubicBezTo>
                  <a:cubicBezTo>
                    <a:pt x="15484" y="18097"/>
                    <a:pt x="15614" y="18486"/>
                    <a:pt x="15745" y="18681"/>
                  </a:cubicBezTo>
                  <a:cubicBezTo>
                    <a:pt x="15745" y="18876"/>
                    <a:pt x="15875" y="19070"/>
                    <a:pt x="16005" y="19070"/>
                  </a:cubicBezTo>
                  <a:cubicBezTo>
                    <a:pt x="16135" y="19265"/>
                    <a:pt x="16265" y="19265"/>
                    <a:pt x="16395" y="19070"/>
                  </a:cubicBezTo>
                  <a:cubicBezTo>
                    <a:pt x="16395" y="19070"/>
                    <a:pt x="16395" y="18876"/>
                    <a:pt x="16395" y="18876"/>
                  </a:cubicBezTo>
                  <a:cubicBezTo>
                    <a:pt x="16525" y="18681"/>
                    <a:pt x="16395" y="18876"/>
                    <a:pt x="16525" y="18876"/>
                  </a:cubicBezTo>
                  <a:cubicBezTo>
                    <a:pt x="16525" y="18876"/>
                    <a:pt x="16525" y="19070"/>
                    <a:pt x="16655" y="19070"/>
                  </a:cubicBezTo>
                  <a:cubicBezTo>
                    <a:pt x="16655" y="19070"/>
                    <a:pt x="16655" y="18876"/>
                    <a:pt x="16786" y="18876"/>
                  </a:cubicBezTo>
                  <a:cubicBezTo>
                    <a:pt x="16786" y="18876"/>
                    <a:pt x="17046" y="18681"/>
                    <a:pt x="17046" y="18876"/>
                  </a:cubicBezTo>
                  <a:cubicBezTo>
                    <a:pt x="17046" y="18876"/>
                    <a:pt x="17176" y="18876"/>
                    <a:pt x="17176" y="18876"/>
                  </a:cubicBezTo>
                  <a:cubicBezTo>
                    <a:pt x="17306" y="18876"/>
                    <a:pt x="17306" y="18876"/>
                    <a:pt x="17306" y="18876"/>
                  </a:cubicBezTo>
                  <a:cubicBezTo>
                    <a:pt x="17306" y="18876"/>
                    <a:pt x="17306" y="18876"/>
                    <a:pt x="17306" y="18876"/>
                  </a:cubicBezTo>
                  <a:cubicBezTo>
                    <a:pt x="17436" y="18876"/>
                    <a:pt x="17436" y="19070"/>
                    <a:pt x="17436" y="19070"/>
                  </a:cubicBezTo>
                  <a:cubicBezTo>
                    <a:pt x="17436" y="19265"/>
                    <a:pt x="17306" y="19070"/>
                    <a:pt x="17306" y="19070"/>
                  </a:cubicBezTo>
                  <a:cubicBezTo>
                    <a:pt x="17176" y="19070"/>
                    <a:pt x="17176" y="19265"/>
                    <a:pt x="17176" y="19265"/>
                  </a:cubicBezTo>
                  <a:cubicBezTo>
                    <a:pt x="17176" y="19265"/>
                    <a:pt x="17176" y="19265"/>
                    <a:pt x="17176" y="19459"/>
                  </a:cubicBezTo>
                  <a:cubicBezTo>
                    <a:pt x="17176" y="19459"/>
                    <a:pt x="17176" y="19654"/>
                    <a:pt x="17176" y="19654"/>
                  </a:cubicBezTo>
                  <a:cubicBezTo>
                    <a:pt x="17176" y="19654"/>
                    <a:pt x="17176" y="19654"/>
                    <a:pt x="17176" y="19654"/>
                  </a:cubicBezTo>
                  <a:cubicBezTo>
                    <a:pt x="17176" y="19849"/>
                    <a:pt x="17046" y="19849"/>
                    <a:pt x="16916" y="19849"/>
                  </a:cubicBezTo>
                  <a:cubicBezTo>
                    <a:pt x="16916" y="19849"/>
                    <a:pt x="16786" y="19849"/>
                    <a:pt x="16655" y="19849"/>
                  </a:cubicBezTo>
                  <a:cubicBezTo>
                    <a:pt x="16655" y="19849"/>
                    <a:pt x="16655" y="20043"/>
                    <a:pt x="16525" y="20043"/>
                  </a:cubicBezTo>
                  <a:cubicBezTo>
                    <a:pt x="16525" y="20043"/>
                    <a:pt x="16525" y="20043"/>
                    <a:pt x="16395" y="19849"/>
                  </a:cubicBezTo>
                  <a:cubicBezTo>
                    <a:pt x="16265" y="19849"/>
                    <a:pt x="16265" y="19654"/>
                    <a:pt x="16135" y="19654"/>
                  </a:cubicBezTo>
                  <a:cubicBezTo>
                    <a:pt x="16005" y="19654"/>
                    <a:pt x="15875" y="19849"/>
                    <a:pt x="16005" y="20043"/>
                  </a:cubicBezTo>
                  <a:cubicBezTo>
                    <a:pt x="15875" y="20043"/>
                    <a:pt x="15875" y="20043"/>
                    <a:pt x="15875" y="20043"/>
                  </a:cubicBezTo>
                  <a:cubicBezTo>
                    <a:pt x="15875" y="20043"/>
                    <a:pt x="15745" y="20043"/>
                    <a:pt x="15745" y="20043"/>
                  </a:cubicBezTo>
                  <a:cubicBezTo>
                    <a:pt x="15745" y="20043"/>
                    <a:pt x="15614" y="20238"/>
                    <a:pt x="15614" y="20238"/>
                  </a:cubicBezTo>
                  <a:cubicBezTo>
                    <a:pt x="15614" y="20238"/>
                    <a:pt x="15614" y="20432"/>
                    <a:pt x="15484" y="20432"/>
                  </a:cubicBezTo>
                  <a:cubicBezTo>
                    <a:pt x="15484" y="20432"/>
                    <a:pt x="15484" y="20432"/>
                    <a:pt x="15354" y="20432"/>
                  </a:cubicBezTo>
                  <a:cubicBezTo>
                    <a:pt x="15354" y="20432"/>
                    <a:pt x="15224" y="20432"/>
                    <a:pt x="15224" y="20432"/>
                  </a:cubicBezTo>
                  <a:cubicBezTo>
                    <a:pt x="15224" y="20432"/>
                    <a:pt x="15094" y="20432"/>
                    <a:pt x="15094" y="20432"/>
                  </a:cubicBezTo>
                  <a:cubicBezTo>
                    <a:pt x="14834" y="20627"/>
                    <a:pt x="14834" y="20627"/>
                    <a:pt x="14704" y="20822"/>
                  </a:cubicBezTo>
                  <a:cubicBezTo>
                    <a:pt x="14704" y="21016"/>
                    <a:pt x="14573" y="21016"/>
                    <a:pt x="14573" y="21211"/>
                  </a:cubicBezTo>
                  <a:cubicBezTo>
                    <a:pt x="14443" y="21405"/>
                    <a:pt x="14313" y="21600"/>
                    <a:pt x="14183" y="21600"/>
                  </a:cubicBezTo>
                  <a:cubicBezTo>
                    <a:pt x="14053" y="21600"/>
                    <a:pt x="13923" y="21405"/>
                    <a:pt x="13793" y="21405"/>
                  </a:cubicBezTo>
                  <a:cubicBezTo>
                    <a:pt x="13793" y="21405"/>
                    <a:pt x="13793" y="21211"/>
                    <a:pt x="13793" y="21211"/>
                  </a:cubicBezTo>
                  <a:cubicBezTo>
                    <a:pt x="13663" y="21211"/>
                    <a:pt x="13663" y="21211"/>
                    <a:pt x="13663" y="21211"/>
                  </a:cubicBezTo>
                  <a:cubicBezTo>
                    <a:pt x="13533" y="21211"/>
                    <a:pt x="13533" y="21211"/>
                    <a:pt x="13533" y="21016"/>
                  </a:cubicBezTo>
                  <a:cubicBezTo>
                    <a:pt x="13533" y="21016"/>
                    <a:pt x="13663" y="21016"/>
                    <a:pt x="13663" y="21016"/>
                  </a:cubicBezTo>
                  <a:cubicBezTo>
                    <a:pt x="13663" y="21016"/>
                    <a:pt x="13663" y="20822"/>
                    <a:pt x="13663" y="20822"/>
                  </a:cubicBezTo>
                  <a:cubicBezTo>
                    <a:pt x="13663" y="20822"/>
                    <a:pt x="13663" y="20627"/>
                    <a:pt x="13663" y="20432"/>
                  </a:cubicBezTo>
                  <a:cubicBezTo>
                    <a:pt x="13663" y="20432"/>
                    <a:pt x="13793" y="20238"/>
                    <a:pt x="13793" y="20043"/>
                  </a:cubicBezTo>
                  <a:cubicBezTo>
                    <a:pt x="13793" y="19849"/>
                    <a:pt x="13663" y="19654"/>
                    <a:pt x="13533" y="19459"/>
                  </a:cubicBezTo>
                  <a:cubicBezTo>
                    <a:pt x="13533" y="19459"/>
                    <a:pt x="13533" y="19654"/>
                    <a:pt x="13402" y="19459"/>
                  </a:cubicBezTo>
                  <a:cubicBezTo>
                    <a:pt x="13272" y="19459"/>
                    <a:pt x="13402" y="19459"/>
                    <a:pt x="13272" y="19459"/>
                  </a:cubicBezTo>
                  <a:cubicBezTo>
                    <a:pt x="13142" y="19265"/>
                    <a:pt x="13012" y="19070"/>
                    <a:pt x="12882" y="19070"/>
                  </a:cubicBezTo>
                  <a:cubicBezTo>
                    <a:pt x="12752" y="19070"/>
                    <a:pt x="12622" y="19070"/>
                    <a:pt x="12622" y="19070"/>
                  </a:cubicBezTo>
                  <a:cubicBezTo>
                    <a:pt x="12361" y="19070"/>
                    <a:pt x="12361" y="18876"/>
                    <a:pt x="12492" y="18681"/>
                  </a:cubicBezTo>
                  <a:cubicBezTo>
                    <a:pt x="12622" y="18681"/>
                    <a:pt x="12622" y="18681"/>
                    <a:pt x="12622" y="18681"/>
                  </a:cubicBezTo>
                  <a:cubicBezTo>
                    <a:pt x="12752" y="18681"/>
                    <a:pt x="12752" y="18486"/>
                    <a:pt x="12752" y="18486"/>
                  </a:cubicBezTo>
                  <a:cubicBezTo>
                    <a:pt x="12752" y="18486"/>
                    <a:pt x="12752" y="18486"/>
                    <a:pt x="12752" y="18486"/>
                  </a:cubicBezTo>
                  <a:cubicBezTo>
                    <a:pt x="12882" y="18486"/>
                    <a:pt x="12752" y="18486"/>
                    <a:pt x="12882" y="18486"/>
                  </a:cubicBezTo>
                  <a:cubicBezTo>
                    <a:pt x="12882" y="18292"/>
                    <a:pt x="12882" y="18292"/>
                    <a:pt x="13012" y="18292"/>
                  </a:cubicBezTo>
                  <a:cubicBezTo>
                    <a:pt x="13142" y="18292"/>
                    <a:pt x="13272" y="18097"/>
                    <a:pt x="13272" y="17903"/>
                  </a:cubicBezTo>
                  <a:cubicBezTo>
                    <a:pt x="13402" y="18097"/>
                    <a:pt x="13533" y="17903"/>
                    <a:pt x="13663" y="17708"/>
                  </a:cubicBezTo>
                  <a:cubicBezTo>
                    <a:pt x="13663" y="17708"/>
                    <a:pt x="13663" y="17903"/>
                    <a:pt x="13663" y="17708"/>
                  </a:cubicBezTo>
                  <a:cubicBezTo>
                    <a:pt x="13793" y="17708"/>
                    <a:pt x="13793" y="17708"/>
                    <a:pt x="13793" y="17708"/>
                  </a:cubicBezTo>
                  <a:cubicBezTo>
                    <a:pt x="13793" y="17708"/>
                    <a:pt x="13923" y="17903"/>
                    <a:pt x="13923" y="17708"/>
                  </a:cubicBezTo>
                  <a:cubicBezTo>
                    <a:pt x="13923" y="17708"/>
                    <a:pt x="13923" y="17708"/>
                    <a:pt x="13923" y="17514"/>
                  </a:cubicBezTo>
                  <a:cubicBezTo>
                    <a:pt x="13923" y="17514"/>
                    <a:pt x="13793" y="17514"/>
                    <a:pt x="13793" y="17514"/>
                  </a:cubicBezTo>
                  <a:cubicBezTo>
                    <a:pt x="13793" y="17514"/>
                    <a:pt x="13793" y="17514"/>
                    <a:pt x="13793" y="17514"/>
                  </a:cubicBezTo>
                  <a:cubicBezTo>
                    <a:pt x="13793" y="17514"/>
                    <a:pt x="13793" y="17124"/>
                    <a:pt x="13793" y="17124"/>
                  </a:cubicBezTo>
                  <a:cubicBezTo>
                    <a:pt x="13793" y="16930"/>
                    <a:pt x="13663" y="17124"/>
                    <a:pt x="13663" y="17124"/>
                  </a:cubicBezTo>
                  <a:cubicBezTo>
                    <a:pt x="13663" y="17124"/>
                    <a:pt x="13663" y="17319"/>
                    <a:pt x="13663" y="17319"/>
                  </a:cubicBezTo>
                  <a:cubicBezTo>
                    <a:pt x="13533" y="17319"/>
                    <a:pt x="13533" y="17319"/>
                    <a:pt x="13533" y="17124"/>
                  </a:cubicBezTo>
                  <a:cubicBezTo>
                    <a:pt x="13402" y="17124"/>
                    <a:pt x="13402" y="17124"/>
                    <a:pt x="13402" y="17124"/>
                  </a:cubicBezTo>
                  <a:cubicBezTo>
                    <a:pt x="13402" y="17124"/>
                    <a:pt x="13402" y="17124"/>
                    <a:pt x="13402" y="17124"/>
                  </a:cubicBezTo>
                  <a:cubicBezTo>
                    <a:pt x="13402" y="17124"/>
                    <a:pt x="13402" y="17124"/>
                    <a:pt x="13272" y="17124"/>
                  </a:cubicBezTo>
                  <a:cubicBezTo>
                    <a:pt x="13272" y="16930"/>
                    <a:pt x="13272" y="16930"/>
                    <a:pt x="13272" y="16930"/>
                  </a:cubicBezTo>
                  <a:cubicBezTo>
                    <a:pt x="13272" y="17124"/>
                    <a:pt x="13272" y="17124"/>
                    <a:pt x="13012" y="16930"/>
                  </a:cubicBezTo>
                  <a:cubicBezTo>
                    <a:pt x="13142" y="17124"/>
                    <a:pt x="12882" y="17124"/>
                    <a:pt x="12882" y="17124"/>
                  </a:cubicBezTo>
                  <a:cubicBezTo>
                    <a:pt x="12752" y="17124"/>
                    <a:pt x="12622" y="17124"/>
                    <a:pt x="12492" y="17124"/>
                  </a:cubicBezTo>
                  <a:cubicBezTo>
                    <a:pt x="12361" y="17124"/>
                    <a:pt x="12361" y="17124"/>
                    <a:pt x="12231" y="17124"/>
                  </a:cubicBezTo>
                  <a:cubicBezTo>
                    <a:pt x="12101" y="17124"/>
                    <a:pt x="12101" y="16930"/>
                    <a:pt x="12101" y="16930"/>
                  </a:cubicBezTo>
                  <a:cubicBezTo>
                    <a:pt x="12101" y="16930"/>
                    <a:pt x="11971" y="16930"/>
                    <a:pt x="11971" y="16735"/>
                  </a:cubicBezTo>
                  <a:cubicBezTo>
                    <a:pt x="11841" y="16735"/>
                    <a:pt x="11841" y="16735"/>
                    <a:pt x="11711" y="16541"/>
                  </a:cubicBezTo>
                  <a:cubicBezTo>
                    <a:pt x="11711" y="16735"/>
                    <a:pt x="11451" y="16735"/>
                    <a:pt x="11581" y="16541"/>
                  </a:cubicBezTo>
                  <a:cubicBezTo>
                    <a:pt x="11581" y="16541"/>
                    <a:pt x="11711" y="16541"/>
                    <a:pt x="11841" y="16541"/>
                  </a:cubicBezTo>
                  <a:cubicBezTo>
                    <a:pt x="11841" y="16541"/>
                    <a:pt x="11841" y="16346"/>
                    <a:pt x="11971" y="16346"/>
                  </a:cubicBezTo>
                  <a:cubicBezTo>
                    <a:pt x="11841" y="16151"/>
                    <a:pt x="11451" y="15957"/>
                    <a:pt x="11451" y="16346"/>
                  </a:cubicBezTo>
                  <a:cubicBezTo>
                    <a:pt x="11451" y="16151"/>
                    <a:pt x="11320" y="15957"/>
                    <a:pt x="11190" y="15957"/>
                  </a:cubicBezTo>
                  <a:cubicBezTo>
                    <a:pt x="11320" y="15957"/>
                    <a:pt x="11451" y="15957"/>
                    <a:pt x="11581" y="15957"/>
                  </a:cubicBezTo>
                  <a:cubicBezTo>
                    <a:pt x="11711" y="16151"/>
                    <a:pt x="11971" y="16151"/>
                    <a:pt x="12101" y="16151"/>
                  </a:cubicBezTo>
                  <a:cubicBezTo>
                    <a:pt x="12101" y="16151"/>
                    <a:pt x="12231" y="16151"/>
                    <a:pt x="12231" y="16151"/>
                  </a:cubicBezTo>
                  <a:cubicBezTo>
                    <a:pt x="12361" y="16151"/>
                    <a:pt x="12361" y="16151"/>
                    <a:pt x="12361" y="16151"/>
                  </a:cubicBezTo>
                  <a:cubicBezTo>
                    <a:pt x="12361" y="15957"/>
                    <a:pt x="12492" y="15957"/>
                    <a:pt x="12492" y="15957"/>
                  </a:cubicBezTo>
                  <a:cubicBezTo>
                    <a:pt x="12492" y="15762"/>
                    <a:pt x="12622" y="15762"/>
                    <a:pt x="12622" y="15762"/>
                  </a:cubicBezTo>
                  <a:cubicBezTo>
                    <a:pt x="12492" y="15762"/>
                    <a:pt x="12361" y="15957"/>
                    <a:pt x="12231" y="15957"/>
                  </a:cubicBezTo>
                  <a:cubicBezTo>
                    <a:pt x="12101" y="15957"/>
                    <a:pt x="12101" y="15762"/>
                    <a:pt x="11971" y="15957"/>
                  </a:cubicBezTo>
                  <a:cubicBezTo>
                    <a:pt x="11971" y="15762"/>
                    <a:pt x="11971" y="15957"/>
                    <a:pt x="11841" y="15762"/>
                  </a:cubicBezTo>
                  <a:cubicBezTo>
                    <a:pt x="11841" y="15762"/>
                    <a:pt x="11841" y="15568"/>
                    <a:pt x="11841" y="15373"/>
                  </a:cubicBezTo>
                  <a:cubicBezTo>
                    <a:pt x="11711" y="15373"/>
                    <a:pt x="11841" y="15178"/>
                    <a:pt x="11841" y="14984"/>
                  </a:cubicBezTo>
                  <a:cubicBezTo>
                    <a:pt x="11841" y="14984"/>
                    <a:pt x="11711" y="14984"/>
                    <a:pt x="11711" y="14984"/>
                  </a:cubicBezTo>
                  <a:cubicBezTo>
                    <a:pt x="11711" y="14984"/>
                    <a:pt x="11841" y="14789"/>
                    <a:pt x="11841" y="14789"/>
                  </a:cubicBezTo>
                  <a:cubicBezTo>
                    <a:pt x="11841" y="14789"/>
                    <a:pt x="11841" y="14789"/>
                    <a:pt x="11841" y="14789"/>
                  </a:cubicBezTo>
                  <a:cubicBezTo>
                    <a:pt x="11841" y="14789"/>
                    <a:pt x="11711" y="14789"/>
                    <a:pt x="11711" y="14789"/>
                  </a:cubicBezTo>
                  <a:cubicBezTo>
                    <a:pt x="11711" y="14789"/>
                    <a:pt x="11711" y="14789"/>
                    <a:pt x="11711" y="14789"/>
                  </a:cubicBezTo>
                  <a:cubicBezTo>
                    <a:pt x="11711" y="14789"/>
                    <a:pt x="11711" y="14595"/>
                    <a:pt x="11711" y="14595"/>
                  </a:cubicBezTo>
                  <a:cubicBezTo>
                    <a:pt x="11711" y="14400"/>
                    <a:pt x="11581" y="14205"/>
                    <a:pt x="11581" y="14205"/>
                  </a:cubicBezTo>
                  <a:cubicBezTo>
                    <a:pt x="11451" y="14205"/>
                    <a:pt x="11581" y="14205"/>
                    <a:pt x="11581" y="14400"/>
                  </a:cubicBezTo>
                  <a:cubicBezTo>
                    <a:pt x="11581" y="14400"/>
                    <a:pt x="11581" y="14400"/>
                    <a:pt x="11581" y="14595"/>
                  </a:cubicBezTo>
                  <a:cubicBezTo>
                    <a:pt x="11581" y="14595"/>
                    <a:pt x="11711" y="14595"/>
                    <a:pt x="11711" y="14595"/>
                  </a:cubicBezTo>
                  <a:cubicBezTo>
                    <a:pt x="11711" y="14595"/>
                    <a:pt x="11711" y="14595"/>
                    <a:pt x="11711" y="14595"/>
                  </a:cubicBezTo>
                  <a:cubicBezTo>
                    <a:pt x="11711" y="14789"/>
                    <a:pt x="11711" y="14789"/>
                    <a:pt x="11711" y="14789"/>
                  </a:cubicBezTo>
                  <a:cubicBezTo>
                    <a:pt x="11711" y="14984"/>
                    <a:pt x="11711" y="15178"/>
                    <a:pt x="11841" y="14984"/>
                  </a:cubicBezTo>
                  <a:cubicBezTo>
                    <a:pt x="11841" y="15178"/>
                    <a:pt x="11711" y="15178"/>
                    <a:pt x="11711" y="15178"/>
                  </a:cubicBezTo>
                  <a:cubicBezTo>
                    <a:pt x="11711" y="15373"/>
                    <a:pt x="11711" y="15373"/>
                    <a:pt x="11711" y="15568"/>
                  </a:cubicBezTo>
                  <a:cubicBezTo>
                    <a:pt x="11711" y="15762"/>
                    <a:pt x="11711" y="15762"/>
                    <a:pt x="11451" y="15762"/>
                  </a:cubicBezTo>
                  <a:cubicBezTo>
                    <a:pt x="11451" y="15762"/>
                    <a:pt x="11190" y="15957"/>
                    <a:pt x="11190" y="15762"/>
                  </a:cubicBezTo>
                  <a:cubicBezTo>
                    <a:pt x="11190" y="15568"/>
                    <a:pt x="11451" y="15373"/>
                    <a:pt x="11320" y="15178"/>
                  </a:cubicBezTo>
                  <a:cubicBezTo>
                    <a:pt x="11320" y="15568"/>
                    <a:pt x="11190" y="15568"/>
                    <a:pt x="11190" y="15373"/>
                  </a:cubicBezTo>
                  <a:cubicBezTo>
                    <a:pt x="11190" y="15373"/>
                    <a:pt x="11190" y="15568"/>
                    <a:pt x="11190" y="15568"/>
                  </a:cubicBezTo>
                  <a:cubicBezTo>
                    <a:pt x="11190" y="15568"/>
                    <a:pt x="11060" y="15762"/>
                    <a:pt x="11060" y="15762"/>
                  </a:cubicBezTo>
                  <a:cubicBezTo>
                    <a:pt x="10930" y="15957"/>
                    <a:pt x="10930" y="15762"/>
                    <a:pt x="10930" y="15762"/>
                  </a:cubicBezTo>
                  <a:cubicBezTo>
                    <a:pt x="10800" y="15762"/>
                    <a:pt x="10670" y="15762"/>
                    <a:pt x="10670" y="15762"/>
                  </a:cubicBezTo>
                  <a:cubicBezTo>
                    <a:pt x="10540" y="15957"/>
                    <a:pt x="10540" y="15957"/>
                    <a:pt x="10410" y="15957"/>
                  </a:cubicBezTo>
                  <a:cubicBezTo>
                    <a:pt x="10410" y="15957"/>
                    <a:pt x="10410" y="15957"/>
                    <a:pt x="10410" y="15957"/>
                  </a:cubicBezTo>
                  <a:cubicBezTo>
                    <a:pt x="10280" y="16151"/>
                    <a:pt x="10410" y="16151"/>
                    <a:pt x="10410" y="16151"/>
                  </a:cubicBezTo>
                  <a:cubicBezTo>
                    <a:pt x="10410" y="16346"/>
                    <a:pt x="10410" y="16346"/>
                    <a:pt x="10410" y="16346"/>
                  </a:cubicBezTo>
                  <a:cubicBezTo>
                    <a:pt x="10280" y="16541"/>
                    <a:pt x="10280" y="16541"/>
                    <a:pt x="10280" y="16541"/>
                  </a:cubicBezTo>
                  <a:cubicBezTo>
                    <a:pt x="10410" y="16735"/>
                    <a:pt x="9629" y="17708"/>
                    <a:pt x="9629" y="17903"/>
                  </a:cubicBezTo>
                  <a:cubicBezTo>
                    <a:pt x="9629" y="17903"/>
                    <a:pt x="9629" y="17708"/>
                    <a:pt x="9629" y="17708"/>
                  </a:cubicBezTo>
                  <a:cubicBezTo>
                    <a:pt x="9499" y="17708"/>
                    <a:pt x="9629" y="17903"/>
                    <a:pt x="9499" y="17903"/>
                  </a:cubicBezTo>
                  <a:cubicBezTo>
                    <a:pt x="9369" y="17903"/>
                    <a:pt x="9369" y="17708"/>
                    <a:pt x="9369" y="18097"/>
                  </a:cubicBezTo>
                  <a:cubicBezTo>
                    <a:pt x="9369" y="17903"/>
                    <a:pt x="9369" y="17903"/>
                    <a:pt x="9369" y="17903"/>
                  </a:cubicBezTo>
                  <a:cubicBezTo>
                    <a:pt x="9369" y="17903"/>
                    <a:pt x="9369" y="18097"/>
                    <a:pt x="9369" y="18097"/>
                  </a:cubicBezTo>
                  <a:cubicBezTo>
                    <a:pt x="9369" y="18097"/>
                    <a:pt x="9369" y="18097"/>
                    <a:pt x="9239" y="18097"/>
                  </a:cubicBezTo>
                  <a:cubicBezTo>
                    <a:pt x="9239" y="18097"/>
                    <a:pt x="9108" y="18097"/>
                    <a:pt x="9239" y="18292"/>
                  </a:cubicBezTo>
                  <a:cubicBezTo>
                    <a:pt x="9239" y="18292"/>
                    <a:pt x="9239" y="18292"/>
                    <a:pt x="9239" y="18292"/>
                  </a:cubicBezTo>
                  <a:cubicBezTo>
                    <a:pt x="9108" y="18292"/>
                    <a:pt x="9108" y="18292"/>
                    <a:pt x="9108" y="18486"/>
                  </a:cubicBezTo>
                  <a:cubicBezTo>
                    <a:pt x="9108" y="18292"/>
                    <a:pt x="9108" y="18292"/>
                    <a:pt x="9108" y="18097"/>
                  </a:cubicBezTo>
                  <a:cubicBezTo>
                    <a:pt x="8978" y="18097"/>
                    <a:pt x="9108" y="17903"/>
                    <a:pt x="8978" y="17903"/>
                  </a:cubicBezTo>
                  <a:cubicBezTo>
                    <a:pt x="8978" y="17903"/>
                    <a:pt x="8978" y="17903"/>
                    <a:pt x="8978" y="18097"/>
                  </a:cubicBezTo>
                  <a:cubicBezTo>
                    <a:pt x="8978" y="18097"/>
                    <a:pt x="8978" y="18097"/>
                    <a:pt x="8978" y="18097"/>
                  </a:cubicBezTo>
                  <a:cubicBezTo>
                    <a:pt x="8978" y="18097"/>
                    <a:pt x="8978" y="18097"/>
                    <a:pt x="8978" y="18292"/>
                  </a:cubicBezTo>
                  <a:cubicBezTo>
                    <a:pt x="8978" y="18292"/>
                    <a:pt x="8978" y="18876"/>
                    <a:pt x="9108" y="18486"/>
                  </a:cubicBezTo>
                  <a:cubicBezTo>
                    <a:pt x="9108" y="18486"/>
                    <a:pt x="8978" y="18681"/>
                    <a:pt x="8978" y="18681"/>
                  </a:cubicBezTo>
                  <a:cubicBezTo>
                    <a:pt x="8978" y="18876"/>
                    <a:pt x="8978" y="18876"/>
                    <a:pt x="8978" y="18681"/>
                  </a:cubicBezTo>
                  <a:cubicBezTo>
                    <a:pt x="8978" y="18876"/>
                    <a:pt x="8978" y="18876"/>
                    <a:pt x="8978" y="18876"/>
                  </a:cubicBezTo>
                  <a:cubicBezTo>
                    <a:pt x="9108" y="18876"/>
                    <a:pt x="9108" y="18876"/>
                    <a:pt x="9108" y="18876"/>
                  </a:cubicBezTo>
                  <a:cubicBezTo>
                    <a:pt x="9108" y="18876"/>
                    <a:pt x="9108" y="18876"/>
                    <a:pt x="9108" y="18681"/>
                  </a:cubicBezTo>
                  <a:cubicBezTo>
                    <a:pt x="9108" y="18876"/>
                    <a:pt x="9108" y="18876"/>
                    <a:pt x="9108" y="18876"/>
                  </a:cubicBezTo>
                  <a:cubicBezTo>
                    <a:pt x="9108" y="19070"/>
                    <a:pt x="9108" y="19459"/>
                    <a:pt x="8978" y="19459"/>
                  </a:cubicBezTo>
                  <a:cubicBezTo>
                    <a:pt x="9108" y="19265"/>
                    <a:pt x="8978" y="19070"/>
                    <a:pt x="8848" y="18876"/>
                  </a:cubicBezTo>
                  <a:cubicBezTo>
                    <a:pt x="8718" y="18876"/>
                    <a:pt x="8588" y="18876"/>
                    <a:pt x="8458" y="19070"/>
                  </a:cubicBezTo>
                  <a:cubicBezTo>
                    <a:pt x="8328" y="19070"/>
                    <a:pt x="8328" y="19070"/>
                    <a:pt x="8328" y="19070"/>
                  </a:cubicBezTo>
                  <a:cubicBezTo>
                    <a:pt x="8198" y="19070"/>
                    <a:pt x="8198" y="19265"/>
                    <a:pt x="8198" y="19265"/>
                  </a:cubicBezTo>
                  <a:cubicBezTo>
                    <a:pt x="8067" y="19265"/>
                    <a:pt x="8067" y="19070"/>
                    <a:pt x="7937" y="19265"/>
                  </a:cubicBezTo>
                  <a:cubicBezTo>
                    <a:pt x="7937" y="19265"/>
                    <a:pt x="7937" y="19265"/>
                    <a:pt x="7937" y="19265"/>
                  </a:cubicBezTo>
                  <a:cubicBezTo>
                    <a:pt x="7937" y="19459"/>
                    <a:pt x="7677" y="19265"/>
                    <a:pt x="7547" y="19265"/>
                  </a:cubicBezTo>
                  <a:cubicBezTo>
                    <a:pt x="7417" y="19070"/>
                    <a:pt x="7417" y="19070"/>
                    <a:pt x="7287" y="18876"/>
                  </a:cubicBezTo>
                  <a:cubicBezTo>
                    <a:pt x="7287" y="18876"/>
                    <a:pt x="7287" y="18876"/>
                    <a:pt x="7287" y="18681"/>
                  </a:cubicBezTo>
                  <a:cubicBezTo>
                    <a:pt x="7287" y="18681"/>
                    <a:pt x="7417" y="18681"/>
                    <a:pt x="7417" y="18681"/>
                  </a:cubicBezTo>
                  <a:cubicBezTo>
                    <a:pt x="7677" y="18681"/>
                    <a:pt x="7547" y="18486"/>
                    <a:pt x="7677" y="18486"/>
                  </a:cubicBezTo>
                  <a:cubicBezTo>
                    <a:pt x="7677" y="18486"/>
                    <a:pt x="7547" y="18292"/>
                    <a:pt x="7547" y="18292"/>
                  </a:cubicBezTo>
                  <a:cubicBezTo>
                    <a:pt x="7547" y="18292"/>
                    <a:pt x="7677" y="18097"/>
                    <a:pt x="7677" y="18097"/>
                  </a:cubicBezTo>
                  <a:cubicBezTo>
                    <a:pt x="7807" y="17903"/>
                    <a:pt x="7937" y="17903"/>
                    <a:pt x="7937" y="17708"/>
                  </a:cubicBezTo>
                  <a:cubicBezTo>
                    <a:pt x="7937" y="17708"/>
                    <a:pt x="7937" y="17514"/>
                    <a:pt x="7937" y="17514"/>
                  </a:cubicBezTo>
                  <a:cubicBezTo>
                    <a:pt x="7937" y="17514"/>
                    <a:pt x="8198" y="17514"/>
                    <a:pt x="8198" y="17319"/>
                  </a:cubicBezTo>
                  <a:cubicBezTo>
                    <a:pt x="8198" y="17319"/>
                    <a:pt x="8198" y="17319"/>
                    <a:pt x="8198" y="17124"/>
                  </a:cubicBezTo>
                  <a:cubicBezTo>
                    <a:pt x="8198" y="17124"/>
                    <a:pt x="8198" y="17124"/>
                    <a:pt x="8198" y="17124"/>
                  </a:cubicBezTo>
                  <a:cubicBezTo>
                    <a:pt x="8198" y="16930"/>
                    <a:pt x="8198" y="16930"/>
                    <a:pt x="8198" y="16735"/>
                  </a:cubicBezTo>
                  <a:cubicBezTo>
                    <a:pt x="8067" y="16541"/>
                    <a:pt x="8067" y="16346"/>
                    <a:pt x="8198" y="16151"/>
                  </a:cubicBezTo>
                  <a:cubicBezTo>
                    <a:pt x="8328" y="15957"/>
                    <a:pt x="8458" y="15957"/>
                    <a:pt x="8458" y="16346"/>
                  </a:cubicBezTo>
                  <a:cubicBezTo>
                    <a:pt x="8458" y="16346"/>
                    <a:pt x="8458" y="16541"/>
                    <a:pt x="8458" y="16541"/>
                  </a:cubicBezTo>
                  <a:cubicBezTo>
                    <a:pt x="8458" y="16541"/>
                    <a:pt x="8588" y="16346"/>
                    <a:pt x="8588" y="16346"/>
                  </a:cubicBezTo>
                  <a:cubicBezTo>
                    <a:pt x="8588" y="16346"/>
                    <a:pt x="8588" y="16151"/>
                    <a:pt x="8588" y="16151"/>
                  </a:cubicBezTo>
                  <a:cubicBezTo>
                    <a:pt x="8588" y="16151"/>
                    <a:pt x="8588" y="16346"/>
                    <a:pt x="8588" y="16346"/>
                  </a:cubicBezTo>
                  <a:cubicBezTo>
                    <a:pt x="8718" y="16346"/>
                    <a:pt x="8588" y="16346"/>
                    <a:pt x="8718" y="16346"/>
                  </a:cubicBezTo>
                  <a:cubicBezTo>
                    <a:pt x="8718" y="16346"/>
                    <a:pt x="8718" y="16151"/>
                    <a:pt x="8718" y="16151"/>
                  </a:cubicBezTo>
                  <a:cubicBezTo>
                    <a:pt x="8848" y="16151"/>
                    <a:pt x="8718" y="16346"/>
                    <a:pt x="8848" y="16346"/>
                  </a:cubicBezTo>
                  <a:cubicBezTo>
                    <a:pt x="8848" y="16346"/>
                    <a:pt x="8978" y="16541"/>
                    <a:pt x="8978" y="16541"/>
                  </a:cubicBezTo>
                  <a:cubicBezTo>
                    <a:pt x="8978" y="16541"/>
                    <a:pt x="8978" y="16346"/>
                    <a:pt x="8978" y="16346"/>
                  </a:cubicBezTo>
                  <a:cubicBezTo>
                    <a:pt x="8978" y="16346"/>
                    <a:pt x="9108" y="16346"/>
                    <a:pt x="9108" y="16151"/>
                  </a:cubicBezTo>
                  <a:cubicBezTo>
                    <a:pt x="9108" y="16346"/>
                    <a:pt x="9108" y="16346"/>
                    <a:pt x="9239" y="16346"/>
                  </a:cubicBezTo>
                  <a:cubicBezTo>
                    <a:pt x="9239" y="16541"/>
                    <a:pt x="9239" y="16541"/>
                    <a:pt x="9239" y="16541"/>
                  </a:cubicBezTo>
                  <a:cubicBezTo>
                    <a:pt x="9239" y="16541"/>
                    <a:pt x="9369" y="16541"/>
                    <a:pt x="9499" y="16541"/>
                  </a:cubicBezTo>
                  <a:cubicBezTo>
                    <a:pt x="9499" y="16346"/>
                    <a:pt x="9499" y="16541"/>
                    <a:pt x="9629" y="16346"/>
                  </a:cubicBezTo>
                  <a:cubicBezTo>
                    <a:pt x="9499" y="16346"/>
                    <a:pt x="9499" y="16151"/>
                    <a:pt x="9369" y="16151"/>
                  </a:cubicBezTo>
                  <a:cubicBezTo>
                    <a:pt x="9369" y="16151"/>
                    <a:pt x="9369" y="16151"/>
                    <a:pt x="9369" y="15957"/>
                  </a:cubicBezTo>
                  <a:cubicBezTo>
                    <a:pt x="9369" y="15957"/>
                    <a:pt x="9369" y="15957"/>
                    <a:pt x="9369" y="15957"/>
                  </a:cubicBezTo>
                  <a:cubicBezTo>
                    <a:pt x="9369" y="15762"/>
                    <a:pt x="9369" y="15373"/>
                    <a:pt x="9369" y="15373"/>
                  </a:cubicBezTo>
                  <a:cubicBezTo>
                    <a:pt x="9369" y="15373"/>
                    <a:pt x="9239" y="15178"/>
                    <a:pt x="9239" y="15178"/>
                  </a:cubicBezTo>
                  <a:cubicBezTo>
                    <a:pt x="9239" y="15178"/>
                    <a:pt x="9108" y="15178"/>
                    <a:pt x="9108" y="15178"/>
                  </a:cubicBezTo>
                  <a:cubicBezTo>
                    <a:pt x="9108" y="15178"/>
                    <a:pt x="9108" y="15178"/>
                    <a:pt x="9108" y="15178"/>
                  </a:cubicBezTo>
                  <a:cubicBezTo>
                    <a:pt x="9108" y="14984"/>
                    <a:pt x="8978" y="14984"/>
                    <a:pt x="8978" y="14984"/>
                  </a:cubicBezTo>
                  <a:cubicBezTo>
                    <a:pt x="8848" y="14984"/>
                    <a:pt x="8978" y="14984"/>
                    <a:pt x="8978" y="14789"/>
                  </a:cubicBezTo>
                  <a:cubicBezTo>
                    <a:pt x="8978" y="14595"/>
                    <a:pt x="8848" y="14400"/>
                    <a:pt x="8848" y="14595"/>
                  </a:cubicBezTo>
                  <a:cubicBezTo>
                    <a:pt x="8718" y="14400"/>
                    <a:pt x="8848" y="14595"/>
                    <a:pt x="8848" y="14400"/>
                  </a:cubicBezTo>
                  <a:cubicBezTo>
                    <a:pt x="8848" y="14400"/>
                    <a:pt x="8848" y="14205"/>
                    <a:pt x="8848" y="14205"/>
                  </a:cubicBezTo>
                  <a:cubicBezTo>
                    <a:pt x="8848" y="14205"/>
                    <a:pt x="8978" y="14011"/>
                    <a:pt x="8848" y="14011"/>
                  </a:cubicBezTo>
                  <a:cubicBezTo>
                    <a:pt x="8848" y="13816"/>
                    <a:pt x="8848" y="14011"/>
                    <a:pt x="8848" y="14011"/>
                  </a:cubicBezTo>
                  <a:cubicBezTo>
                    <a:pt x="8718" y="14011"/>
                    <a:pt x="8718" y="14011"/>
                    <a:pt x="8718" y="14011"/>
                  </a:cubicBezTo>
                  <a:cubicBezTo>
                    <a:pt x="8718" y="14011"/>
                    <a:pt x="8718" y="14011"/>
                    <a:pt x="8588" y="13816"/>
                  </a:cubicBezTo>
                  <a:cubicBezTo>
                    <a:pt x="8588" y="13816"/>
                    <a:pt x="8588" y="13622"/>
                    <a:pt x="8588" y="13622"/>
                  </a:cubicBezTo>
                  <a:cubicBezTo>
                    <a:pt x="8458" y="13622"/>
                    <a:pt x="8458" y="13622"/>
                    <a:pt x="8458" y="13622"/>
                  </a:cubicBezTo>
                  <a:cubicBezTo>
                    <a:pt x="8328" y="13622"/>
                    <a:pt x="8328" y="13427"/>
                    <a:pt x="8328" y="13427"/>
                  </a:cubicBezTo>
                  <a:cubicBezTo>
                    <a:pt x="8458" y="13232"/>
                    <a:pt x="8458" y="13232"/>
                    <a:pt x="8458" y="13038"/>
                  </a:cubicBezTo>
                  <a:cubicBezTo>
                    <a:pt x="8458" y="13038"/>
                    <a:pt x="8458" y="12843"/>
                    <a:pt x="8458" y="12843"/>
                  </a:cubicBezTo>
                  <a:cubicBezTo>
                    <a:pt x="8458" y="12843"/>
                    <a:pt x="8458" y="12843"/>
                    <a:pt x="8458" y="12649"/>
                  </a:cubicBezTo>
                  <a:cubicBezTo>
                    <a:pt x="8458" y="12649"/>
                    <a:pt x="8458" y="12649"/>
                    <a:pt x="8458" y="12454"/>
                  </a:cubicBezTo>
                  <a:cubicBezTo>
                    <a:pt x="8458" y="12454"/>
                    <a:pt x="8458" y="12454"/>
                    <a:pt x="8458" y="12454"/>
                  </a:cubicBezTo>
                  <a:cubicBezTo>
                    <a:pt x="8458" y="12454"/>
                    <a:pt x="8458" y="12259"/>
                    <a:pt x="8458" y="12259"/>
                  </a:cubicBezTo>
                  <a:cubicBezTo>
                    <a:pt x="8328" y="12259"/>
                    <a:pt x="8328" y="12259"/>
                    <a:pt x="8328" y="12259"/>
                  </a:cubicBezTo>
                  <a:cubicBezTo>
                    <a:pt x="8198" y="12259"/>
                    <a:pt x="8328" y="12454"/>
                    <a:pt x="8198" y="12259"/>
                  </a:cubicBezTo>
                  <a:cubicBezTo>
                    <a:pt x="8198" y="12259"/>
                    <a:pt x="8067" y="12065"/>
                    <a:pt x="8067" y="12065"/>
                  </a:cubicBezTo>
                  <a:cubicBezTo>
                    <a:pt x="7937" y="12065"/>
                    <a:pt x="8067" y="11870"/>
                    <a:pt x="7937" y="11870"/>
                  </a:cubicBezTo>
                  <a:cubicBezTo>
                    <a:pt x="7937" y="11870"/>
                    <a:pt x="7807" y="11676"/>
                    <a:pt x="7677" y="11676"/>
                  </a:cubicBezTo>
                  <a:cubicBezTo>
                    <a:pt x="7677" y="11870"/>
                    <a:pt x="7677" y="11676"/>
                    <a:pt x="7677" y="11870"/>
                  </a:cubicBezTo>
                  <a:cubicBezTo>
                    <a:pt x="7547" y="11870"/>
                    <a:pt x="7547" y="12065"/>
                    <a:pt x="7547" y="11870"/>
                  </a:cubicBezTo>
                  <a:cubicBezTo>
                    <a:pt x="7547" y="11870"/>
                    <a:pt x="7547" y="11676"/>
                    <a:pt x="7547" y="11676"/>
                  </a:cubicBezTo>
                  <a:cubicBezTo>
                    <a:pt x="7547" y="11676"/>
                    <a:pt x="7547" y="11870"/>
                    <a:pt x="7417" y="11870"/>
                  </a:cubicBezTo>
                  <a:cubicBezTo>
                    <a:pt x="7287" y="11870"/>
                    <a:pt x="7547" y="11676"/>
                    <a:pt x="7417" y="11481"/>
                  </a:cubicBezTo>
                  <a:cubicBezTo>
                    <a:pt x="7417" y="11481"/>
                    <a:pt x="7287" y="11676"/>
                    <a:pt x="7287" y="11481"/>
                  </a:cubicBezTo>
                  <a:cubicBezTo>
                    <a:pt x="7287" y="11481"/>
                    <a:pt x="7157" y="11481"/>
                    <a:pt x="7157" y="11481"/>
                  </a:cubicBezTo>
                  <a:cubicBezTo>
                    <a:pt x="7157" y="11481"/>
                    <a:pt x="7157" y="11481"/>
                    <a:pt x="7157" y="11481"/>
                  </a:cubicBezTo>
                  <a:cubicBezTo>
                    <a:pt x="7157" y="11481"/>
                    <a:pt x="7157" y="11286"/>
                    <a:pt x="7157" y="11286"/>
                  </a:cubicBezTo>
                  <a:cubicBezTo>
                    <a:pt x="7157" y="11286"/>
                    <a:pt x="7027" y="11286"/>
                    <a:pt x="7027" y="11286"/>
                  </a:cubicBezTo>
                  <a:cubicBezTo>
                    <a:pt x="6896" y="11286"/>
                    <a:pt x="6896" y="11092"/>
                    <a:pt x="6766" y="11092"/>
                  </a:cubicBezTo>
                  <a:cubicBezTo>
                    <a:pt x="6766" y="10897"/>
                    <a:pt x="6636" y="10897"/>
                    <a:pt x="6636" y="10897"/>
                  </a:cubicBezTo>
                  <a:cubicBezTo>
                    <a:pt x="6506" y="10897"/>
                    <a:pt x="6506" y="10897"/>
                    <a:pt x="6506" y="10897"/>
                  </a:cubicBezTo>
                  <a:cubicBezTo>
                    <a:pt x="6376" y="10897"/>
                    <a:pt x="6376" y="10897"/>
                    <a:pt x="6376" y="11092"/>
                  </a:cubicBezTo>
                  <a:cubicBezTo>
                    <a:pt x="6246" y="11092"/>
                    <a:pt x="6246" y="11092"/>
                    <a:pt x="6246" y="11092"/>
                  </a:cubicBezTo>
                  <a:cubicBezTo>
                    <a:pt x="6246" y="11092"/>
                    <a:pt x="6246" y="11092"/>
                    <a:pt x="6246" y="11092"/>
                  </a:cubicBezTo>
                  <a:cubicBezTo>
                    <a:pt x="6116" y="11092"/>
                    <a:pt x="6116" y="11092"/>
                    <a:pt x="6116" y="11092"/>
                  </a:cubicBezTo>
                  <a:cubicBezTo>
                    <a:pt x="5986" y="11286"/>
                    <a:pt x="5986" y="11092"/>
                    <a:pt x="5855" y="11092"/>
                  </a:cubicBezTo>
                  <a:cubicBezTo>
                    <a:pt x="5855" y="11286"/>
                    <a:pt x="5855" y="11286"/>
                    <a:pt x="5725" y="11286"/>
                  </a:cubicBezTo>
                  <a:cubicBezTo>
                    <a:pt x="5725" y="11286"/>
                    <a:pt x="5725" y="11092"/>
                    <a:pt x="5595" y="11092"/>
                  </a:cubicBezTo>
                  <a:cubicBezTo>
                    <a:pt x="5465" y="11286"/>
                    <a:pt x="5595" y="11481"/>
                    <a:pt x="5465" y="11286"/>
                  </a:cubicBezTo>
                  <a:cubicBezTo>
                    <a:pt x="5335" y="11286"/>
                    <a:pt x="5335" y="11481"/>
                    <a:pt x="5335" y="11481"/>
                  </a:cubicBezTo>
                  <a:cubicBezTo>
                    <a:pt x="5205" y="11481"/>
                    <a:pt x="5075" y="11676"/>
                    <a:pt x="4945" y="11676"/>
                  </a:cubicBezTo>
                  <a:cubicBezTo>
                    <a:pt x="4945" y="11676"/>
                    <a:pt x="4945" y="12065"/>
                    <a:pt x="4814" y="12065"/>
                  </a:cubicBezTo>
                  <a:cubicBezTo>
                    <a:pt x="4814" y="12259"/>
                    <a:pt x="4684" y="12259"/>
                    <a:pt x="4554" y="12259"/>
                  </a:cubicBezTo>
                  <a:cubicBezTo>
                    <a:pt x="4424" y="12259"/>
                    <a:pt x="4164" y="12259"/>
                    <a:pt x="4034" y="12454"/>
                  </a:cubicBezTo>
                  <a:cubicBezTo>
                    <a:pt x="3904" y="12454"/>
                    <a:pt x="3773" y="12454"/>
                    <a:pt x="3773" y="12454"/>
                  </a:cubicBezTo>
                  <a:cubicBezTo>
                    <a:pt x="3513" y="12649"/>
                    <a:pt x="3513" y="13232"/>
                    <a:pt x="3253" y="12843"/>
                  </a:cubicBezTo>
                  <a:cubicBezTo>
                    <a:pt x="3253" y="12843"/>
                    <a:pt x="3123" y="12649"/>
                    <a:pt x="3123" y="12649"/>
                  </a:cubicBezTo>
                  <a:cubicBezTo>
                    <a:pt x="3123" y="12649"/>
                    <a:pt x="2993" y="12649"/>
                    <a:pt x="2993" y="12454"/>
                  </a:cubicBezTo>
                  <a:cubicBezTo>
                    <a:pt x="2993" y="12454"/>
                    <a:pt x="2993" y="12454"/>
                    <a:pt x="2863" y="12259"/>
                  </a:cubicBezTo>
                  <a:cubicBezTo>
                    <a:pt x="2863" y="12259"/>
                    <a:pt x="2733" y="12259"/>
                    <a:pt x="2733" y="12259"/>
                  </a:cubicBezTo>
                  <a:cubicBezTo>
                    <a:pt x="2602" y="12259"/>
                    <a:pt x="2602" y="12454"/>
                    <a:pt x="2602" y="12454"/>
                  </a:cubicBezTo>
                  <a:cubicBezTo>
                    <a:pt x="2472" y="12454"/>
                    <a:pt x="2472" y="12454"/>
                    <a:pt x="2342" y="12454"/>
                  </a:cubicBezTo>
                  <a:cubicBezTo>
                    <a:pt x="2342" y="12454"/>
                    <a:pt x="2212" y="12259"/>
                    <a:pt x="2212" y="12259"/>
                  </a:cubicBezTo>
                  <a:cubicBezTo>
                    <a:pt x="2082" y="12259"/>
                    <a:pt x="2082" y="12259"/>
                    <a:pt x="2082" y="12259"/>
                  </a:cubicBezTo>
                  <a:cubicBezTo>
                    <a:pt x="2082" y="12259"/>
                    <a:pt x="1952" y="12259"/>
                    <a:pt x="1952" y="12259"/>
                  </a:cubicBezTo>
                  <a:cubicBezTo>
                    <a:pt x="1952" y="12259"/>
                    <a:pt x="1822" y="12259"/>
                    <a:pt x="1822" y="12259"/>
                  </a:cubicBezTo>
                  <a:cubicBezTo>
                    <a:pt x="1822" y="12259"/>
                    <a:pt x="1692" y="12065"/>
                    <a:pt x="1692" y="12259"/>
                  </a:cubicBezTo>
                  <a:cubicBezTo>
                    <a:pt x="1692" y="12259"/>
                    <a:pt x="1561" y="12259"/>
                    <a:pt x="1561" y="12259"/>
                  </a:cubicBezTo>
                  <a:cubicBezTo>
                    <a:pt x="1431" y="12259"/>
                    <a:pt x="1301" y="11676"/>
                    <a:pt x="1171" y="12065"/>
                  </a:cubicBezTo>
                  <a:cubicBezTo>
                    <a:pt x="1041" y="12065"/>
                    <a:pt x="1171" y="12065"/>
                    <a:pt x="1041" y="12259"/>
                  </a:cubicBezTo>
                  <a:cubicBezTo>
                    <a:pt x="1041" y="12259"/>
                    <a:pt x="911" y="12065"/>
                    <a:pt x="911" y="12065"/>
                  </a:cubicBezTo>
                  <a:cubicBezTo>
                    <a:pt x="911" y="12259"/>
                    <a:pt x="911" y="12454"/>
                    <a:pt x="781" y="12259"/>
                  </a:cubicBezTo>
                  <a:cubicBezTo>
                    <a:pt x="781" y="12259"/>
                    <a:pt x="911" y="12065"/>
                    <a:pt x="781" y="12065"/>
                  </a:cubicBezTo>
                  <a:cubicBezTo>
                    <a:pt x="781" y="12065"/>
                    <a:pt x="781" y="11870"/>
                    <a:pt x="781" y="11870"/>
                  </a:cubicBezTo>
                  <a:cubicBezTo>
                    <a:pt x="520" y="11870"/>
                    <a:pt x="651" y="12065"/>
                    <a:pt x="520" y="11676"/>
                  </a:cubicBezTo>
                  <a:cubicBezTo>
                    <a:pt x="520" y="11676"/>
                    <a:pt x="390" y="11481"/>
                    <a:pt x="390" y="11481"/>
                  </a:cubicBezTo>
                  <a:cubicBezTo>
                    <a:pt x="390" y="11481"/>
                    <a:pt x="260" y="11481"/>
                    <a:pt x="260" y="11481"/>
                  </a:cubicBezTo>
                  <a:cubicBezTo>
                    <a:pt x="130" y="11481"/>
                    <a:pt x="260" y="11286"/>
                    <a:pt x="130" y="11286"/>
                  </a:cubicBezTo>
                  <a:cubicBezTo>
                    <a:pt x="260" y="10897"/>
                    <a:pt x="0" y="11092"/>
                    <a:pt x="0" y="11092"/>
                  </a:cubicBezTo>
                  <a:cubicBezTo>
                    <a:pt x="0" y="11092"/>
                    <a:pt x="0" y="10703"/>
                    <a:pt x="0" y="10703"/>
                  </a:cubicBezTo>
                  <a:cubicBezTo>
                    <a:pt x="0" y="10508"/>
                    <a:pt x="130" y="10508"/>
                    <a:pt x="130" y="10314"/>
                  </a:cubicBezTo>
                  <a:cubicBezTo>
                    <a:pt x="260" y="10314"/>
                    <a:pt x="260" y="10119"/>
                    <a:pt x="260" y="9924"/>
                  </a:cubicBezTo>
                  <a:cubicBezTo>
                    <a:pt x="260" y="9924"/>
                    <a:pt x="260" y="9730"/>
                    <a:pt x="390" y="9535"/>
                  </a:cubicBezTo>
                  <a:cubicBezTo>
                    <a:pt x="390" y="9535"/>
                    <a:pt x="390" y="9535"/>
                    <a:pt x="390" y="9341"/>
                  </a:cubicBezTo>
                  <a:cubicBezTo>
                    <a:pt x="520" y="9146"/>
                    <a:pt x="390" y="9341"/>
                    <a:pt x="651" y="9341"/>
                  </a:cubicBezTo>
                  <a:cubicBezTo>
                    <a:pt x="651" y="9341"/>
                    <a:pt x="651" y="9341"/>
                    <a:pt x="781" y="9341"/>
                  </a:cubicBezTo>
                  <a:cubicBezTo>
                    <a:pt x="781" y="9341"/>
                    <a:pt x="781" y="9535"/>
                    <a:pt x="781" y="9535"/>
                  </a:cubicBezTo>
                  <a:cubicBezTo>
                    <a:pt x="911" y="9341"/>
                    <a:pt x="781" y="8951"/>
                    <a:pt x="651" y="8951"/>
                  </a:cubicBezTo>
                  <a:cubicBezTo>
                    <a:pt x="651" y="8951"/>
                    <a:pt x="651" y="8757"/>
                    <a:pt x="651" y="8757"/>
                  </a:cubicBezTo>
                  <a:cubicBezTo>
                    <a:pt x="651" y="8562"/>
                    <a:pt x="651" y="8368"/>
                    <a:pt x="651" y="8368"/>
                  </a:cubicBezTo>
                  <a:cubicBezTo>
                    <a:pt x="520" y="7978"/>
                    <a:pt x="651" y="7784"/>
                    <a:pt x="781" y="7589"/>
                  </a:cubicBezTo>
                  <a:cubicBezTo>
                    <a:pt x="1041" y="7200"/>
                    <a:pt x="1301" y="6616"/>
                    <a:pt x="1561" y="6227"/>
                  </a:cubicBezTo>
                  <a:cubicBezTo>
                    <a:pt x="1561" y="6032"/>
                    <a:pt x="1692" y="6032"/>
                    <a:pt x="1822" y="5838"/>
                  </a:cubicBezTo>
                  <a:cubicBezTo>
                    <a:pt x="1822" y="5643"/>
                    <a:pt x="1822" y="5643"/>
                    <a:pt x="1952" y="5643"/>
                  </a:cubicBezTo>
                  <a:cubicBezTo>
                    <a:pt x="1952" y="5643"/>
                    <a:pt x="2082" y="5643"/>
                    <a:pt x="2212" y="5449"/>
                  </a:cubicBezTo>
                  <a:cubicBezTo>
                    <a:pt x="2212" y="5449"/>
                    <a:pt x="2212" y="5449"/>
                    <a:pt x="2212" y="5254"/>
                  </a:cubicBezTo>
                  <a:cubicBezTo>
                    <a:pt x="2212" y="5254"/>
                    <a:pt x="2342" y="5254"/>
                    <a:pt x="2342" y="5254"/>
                  </a:cubicBezTo>
                  <a:cubicBezTo>
                    <a:pt x="2342" y="5254"/>
                    <a:pt x="2342" y="4865"/>
                    <a:pt x="2342" y="4865"/>
                  </a:cubicBezTo>
                  <a:cubicBezTo>
                    <a:pt x="2342" y="4670"/>
                    <a:pt x="2342" y="4670"/>
                    <a:pt x="2212" y="4670"/>
                  </a:cubicBezTo>
                  <a:cubicBezTo>
                    <a:pt x="2212" y="4670"/>
                    <a:pt x="2212" y="4476"/>
                    <a:pt x="2212" y="4476"/>
                  </a:cubicBezTo>
                  <a:cubicBezTo>
                    <a:pt x="2212" y="4476"/>
                    <a:pt x="2212" y="4476"/>
                    <a:pt x="2212" y="4476"/>
                  </a:cubicBezTo>
                  <a:cubicBezTo>
                    <a:pt x="2212" y="4281"/>
                    <a:pt x="2212" y="4281"/>
                    <a:pt x="2342" y="4281"/>
                  </a:cubicBezTo>
                  <a:cubicBezTo>
                    <a:pt x="2472" y="4281"/>
                    <a:pt x="2342" y="4281"/>
                    <a:pt x="2212" y="4086"/>
                  </a:cubicBezTo>
                  <a:cubicBezTo>
                    <a:pt x="2212" y="4086"/>
                    <a:pt x="1952" y="3503"/>
                    <a:pt x="2082" y="3503"/>
                  </a:cubicBezTo>
                  <a:cubicBezTo>
                    <a:pt x="1952" y="3308"/>
                    <a:pt x="1822" y="3114"/>
                    <a:pt x="1822" y="2919"/>
                  </a:cubicBezTo>
                  <a:cubicBezTo>
                    <a:pt x="1822" y="2724"/>
                    <a:pt x="1822" y="2724"/>
                    <a:pt x="1822" y="2724"/>
                  </a:cubicBezTo>
                  <a:cubicBezTo>
                    <a:pt x="1822" y="2530"/>
                    <a:pt x="1822" y="2530"/>
                    <a:pt x="1692" y="2335"/>
                  </a:cubicBezTo>
                  <a:cubicBezTo>
                    <a:pt x="1822" y="2335"/>
                    <a:pt x="1692" y="2141"/>
                    <a:pt x="1692" y="2141"/>
                  </a:cubicBezTo>
                  <a:cubicBezTo>
                    <a:pt x="1692" y="2141"/>
                    <a:pt x="1822" y="1946"/>
                    <a:pt x="1952" y="1946"/>
                  </a:cubicBezTo>
                  <a:cubicBezTo>
                    <a:pt x="1952" y="1946"/>
                    <a:pt x="2082" y="2141"/>
                    <a:pt x="2082" y="2141"/>
                  </a:cubicBezTo>
                  <a:cubicBezTo>
                    <a:pt x="2082" y="2141"/>
                    <a:pt x="2082" y="2141"/>
                    <a:pt x="2082" y="2141"/>
                  </a:cubicBezTo>
                  <a:cubicBezTo>
                    <a:pt x="2212" y="2141"/>
                    <a:pt x="2212" y="2141"/>
                    <a:pt x="2342" y="2141"/>
                  </a:cubicBezTo>
                  <a:cubicBezTo>
                    <a:pt x="2342" y="1946"/>
                    <a:pt x="2472" y="1946"/>
                    <a:pt x="2602" y="1751"/>
                  </a:cubicBezTo>
                  <a:cubicBezTo>
                    <a:pt x="2602" y="1557"/>
                    <a:pt x="2602" y="1557"/>
                    <a:pt x="2602" y="1362"/>
                  </a:cubicBezTo>
                  <a:cubicBezTo>
                    <a:pt x="2733" y="1362"/>
                    <a:pt x="2863" y="1362"/>
                    <a:pt x="2993" y="1362"/>
                  </a:cubicBezTo>
                  <a:cubicBezTo>
                    <a:pt x="3513" y="1362"/>
                    <a:pt x="3904" y="1362"/>
                    <a:pt x="4424" y="1362"/>
                  </a:cubicBezTo>
                  <a:cubicBezTo>
                    <a:pt x="4554" y="1362"/>
                    <a:pt x="4554" y="1362"/>
                    <a:pt x="4684" y="1362"/>
                  </a:cubicBezTo>
                  <a:cubicBezTo>
                    <a:pt x="4684" y="1362"/>
                    <a:pt x="4684" y="1362"/>
                    <a:pt x="4814" y="1362"/>
                  </a:cubicBezTo>
                  <a:cubicBezTo>
                    <a:pt x="4814" y="1362"/>
                    <a:pt x="4945" y="1362"/>
                    <a:pt x="5075" y="1362"/>
                  </a:cubicBezTo>
                  <a:cubicBezTo>
                    <a:pt x="5075" y="1362"/>
                    <a:pt x="5075" y="1362"/>
                    <a:pt x="5075" y="1362"/>
                  </a:cubicBezTo>
                  <a:cubicBezTo>
                    <a:pt x="5075" y="1362"/>
                    <a:pt x="5075" y="1557"/>
                    <a:pt x="5205" y="1557"/>
                  </a:cubicBezTo>
                  <a:cubicBezTo>
                    <a:pt x="5205" y="1557"/>
                    <a:pt x="5335" y="1557"/>
                    <a:pt x="5465" y="1751"/>
                  </a:cubicBezTo>
                  <a:cubicBezTo>
                    <a:pt x="5595" y="1751"/>
                    <a:pt x="5725" y="1751"/>
                    <a:pt x="5725" y="1751"/>
                  </a:cubicBezTo>
                  <a:cubicBezTo>
                    <a:pt x="5855" y="1751"/>
                    <a:pt x="5986" y="1557"/>
                    <a:pt x="5986" y="1751"/>
                  </a:cubicBezTo>
                  <a:cubicBezTo>
                    <a:pt x="6116" y="1751"/>
                    <a:pt x="5986" y="2141"/>
                    <a:pt x="6116" y="1946"/>
                  </a:cubicBezTo>
                  <a:cubicBezTo>
                    <a:pt x="6116" y="2141"/>
                    <a:pt x="6116" y="2141"/>
                    <a:pt x="6246" y="2141"/>
                  </a:cubicBezTo>
                  <a:cubicBezTo>
                    <a:pt x="6246" y="2335"/>
                    <a:pt x="6246" y="2141"/>
                    <a:pt x="6376" y="2141"/>
                  </a:cubicBezTo>
                  <a:cubicBezTo>
                    <a:pt x="6506" y="2141"/>
                    <a:pt x="6636" y="2141"/>
                    <a:pt x="6636" y="2335"/>
                  </a:cubicBezTo>
                  <a:cubicBezTo>
                    <a:pt x="6636" y="2335"/>
                    <a:pt x="6636" y="2335"/>
                    <a:pt x="6636" y="2530"/>
                  </a:cubicBezTo>
                  <a:cubicBezTo>
                    <a:pt x="6636" y="2530"/>
                    <a:pt x="6766" y="2530"/>
                    <a:pt x="6766" y="2335"/>
                  </a:cubicBezTo>
                  <a:cubicBezTo>
                    <a:pt x="6766" y="2335"/>
                    <a:pt x="6766" y="2141"/>
                    <a:pt x="6766" y="2141"/>
                  </a:cubicBezTo>
                  <a:cubicBezTo>
                    <a:pt x="6896" y="2141"/>
                    <a:pt x="6896" y="2141"/>
                    <a:pt x="6896" y="2141"/>
                  </a:cubicBezTo>
                  <a:cubicBezTo>
                    <a:pt x="7157" y="2335"/>
                    <a:pt x="7157" y="2141"/>
                    <a:pt x="7157" y="2141"/>
                  </a:cubicBezTo>
                  <a:cubicBezTo>
                    <a:pt x="7287" y="1946"/>
                    <a:pt x="7287" y="1946"/>
                    <a:pt x="7287" y="2141"/>
                  </a:cubicBezTo>
                  <a:cubicBezTo>
                    <a:pt x="7417" y="2141"/>
                    <a:pt x="7417" y="2335"/>
                    <a:pt x="7417" y="2335"/>
                  </a:cubicBezTo>
                  <a:cubicBezTo>
                    <a:pt x="7547" y="2335"/>
                    <a:pt x="7677" y="2141"/>
                    <a:pt x="7807" y="2335"/>
                  </a:cubicBezTo>
                  <a:cubicBezTo>
                    <a:pt x="7807" y="2335"/>
                    <a:pt x="7807" y="2530"/>
                    <a:pt x="7807" y="2530"/>
                  </a:cubicBezTo>
                  <a:cubicBezTo>
                    <a:pt x="7807" y="2724"/>
                    <a:pt x="7937" y="2530"/>
                    <a:pt x="7937" y="2724"/>
                  </a:cubicBezTo>
                  <a:cubicBezTo>
                    <a:pt x="7937" y="2530"/>
                    <a:pt x="7937" y="2335"/>
                    <a:pt x="8067" y="2335"/>
                  </a:cubicBezTo>
                  <a:cubicBezTo>
                    <a:pt x="8067" y="2335"/>
                    <a:pt x="8198" y="2335"/>
                    <a:pt x="8198" y="2335"/>
                  </a:cubicBezTo>
                  <a:cubicBezTo>
                    <a:pt x="8198" y="2141"/>
                    <a:pt x="8198" y="2141"/>
                    <a:pt x="8328" y="2141"/>
                  </a:cubicBezTo>
                  <a:cubicBezTo>
                    <a:pt x="8588" y="1946"/>
                    <a:pt x="8458" y="2724"/>
                    <a:pt x="8588" y="2724"/>
                  </a:cubicBezTo>
                  <a:cubicBezTo>
                    <a:pt x="8588" y="2724"/>
                    <a:pt x="8848" y="2724"/>
                    <a:pt x="8718" y="2724"/>
                  </a:cubicBezTo>
                  <a:cubicBezTo>
                    <a:pt x="8848" y="2724"/>
                    <a:pt x="8848" y="2724"/>
                    <a:pt x="8848" y="2530"/>
                  </a:cubicBezTo>
                  <a:cubicBezTo>
                    <a:pt x="8848" y="2530"/>
                    <a:pt x="8978" y="2530"/>
                    <a:pt x="8978" y="2530"/>
                  </a:cubicBezTo>
                  <a:cubicBezTo>
                    <a:pt x="9108" y="2530"/>
                    <a:pt x="9108" y="2530"/>
                    <a:pt x="9108" y="2530"/>
                  </a:cubicBezTo>
                  <a:cubicBezTo>
                    <a:pt x="9239" y="2724"/>
                    <a:pt x="9239" y="2530"/>
                    <a:pt x="9239" y="2530"/>
                  </a:cubicBezTo>
                  <a:cubicBezTo>
                    <a:pt x="9239" y="2530"/>
                    <a:pt x="9369" y="2530"/>
                    <a:pt x="9369" y="2530"/>
                  </a:cubicBezTo>
                  <a:cubicBezTo>
                    <a:pt x="9499" y="2530"/>
                    <a:pt x="9629" y="2530"/>
                    <a:pt x="9629" y="2530"/>
                  </a:cubicBezTo>
                  <a:cubicBezTo>
                    <a:pt x="9759" y="2530"/>
                    <a:pt x="9759" y="2724"/>
                    <a:pt x="9889" y="2724"/>
                  </a:cubicBezTo>
                  <a:cubicBezTo>
                    <a:pt x="9889" y="2919"/>
                    <a:pt x="9759" y="2919"/>
                    <a:pt x="9889" y="2919"/>
                  </a:cubicBezTo>
                  <a:cubicBezTo>
                    <a:pt x="9889" y="3114"/>
                    <a:pt x="10019" y="3114"/>
                    <a:pt x="10019" y="3114"/>
                  </a:cubicBezTo>
                  <a:cubicBezTo>
                    <a:pt x="10149" y="3114"/>
                    <a:pt x="10149" y="2919"/>
                    <a:pt x="10149" y="2919"/>
                  </a:cubicBezTo>
                  <a:cubicBezTo>
                    <a:pt x="10149" y="2724"/>
                    <a:pt x="10019" y="2530"/>
                    <a:pt x="10149" y="2530"/>
                  </a:cubicBezTo>
                  <a:cubicBezTo>
                    <a:pt x="10149" y="2530"/>
                    <a:pt x="10149" y="2335"/>
                    <a:pt x="10149" y="2335"/>
                  </a:cubicBezTo>
                  <a:cubicBezTo>
                    <a:pt x="10019" y="2335"/>
                    <a:pt x="10019" y="2141"/>
                    <a:pt x="10149" y="1946"/>
                  </a:cubicBezTo>
                  <a:cubicBezTo>
                    <a:pt x="10149" y="1946"/>
                    <a:pt x="10149" y="1946"/>
                    <a:pt x="10149" y="1946"/>
                  </a:cubicBezTo>
                  <a:cubicBezTo>
                    <a:pt x="10149" y="1946"/>
                    <a:pt x="10149" y="1946"/>
                    <a:pt x="10149" y="1751"/>
                  </a:cubicBezTo>
                  <a:cubicBezTo>
                    <a:pt x="10149" y="1751"/>
                    <a:pt x="10280" y="1751"/>
                    <a:pt x="10149" y="1751"/>
                  </a:cubicBezTo>
                  <a:cubicBezTo>
                    <a:pt x="10280" y="1557"/>
                    <a:pt x="10280" y="1557"/>
                    <a:pt x="10280" y="1362"/>
                  </a:cubicBezTo>
                  <a:cubicBezTo>
                    <a:pt x="10280" y="1362"/>
                    <a:pt x="10410" y="1362"/>
                    <a:pt x="10410" y="1168"/>
                  </a:cubicBezTo>
                  <a:cubicBezTo>
                    <a:pt x="10410" y="1168"/>
                    <a:pt x="10410" y="973"/>
                    <a:pt x="10540" y="973"/>
                  </a:cubicBezTo>
                  <a:cubicBezTo>
                    <a:pt x="10540" y="973"/>
                    <a:pt x="10670" y="973"/>
                    <a:pt x="10540" y="973"/>
                  </a:cubicBezTo>
                  <a:cubicBezTo>
                    <a:pt x="10540" y="778"/>
                    <a:pt x="10670" y="778"/>
                    <a:pt x="10800" y="778"/>
                  </a:cubicBezTo>
                  <a:cubicBezTo>
                    <a:pt x="10800" y="778"/>
                    <a:pt x="10930" y="973"/>
                    <a:pt x="10930" y="973"/>
                  </a:cubicBezTo>
                  <a:cubicBezTo>
                    <a:pt x="10930" y="778"/>
                    <a:pt x="10930" y="778"/>
                    <a:pt x="11060" y="778"/>
                  </a:cubicBezTo>
                  <a:cubicBezTo>
                    <a:pt x="11190" y="584"/>
                    <a:pt x="11320" y="584"/>
                    <a:pt x="11451" y="778"/>
                  </a:cubicBezTo>
                  <a:cubicBezTo>
                    <a:pt x="11451" y="778"/>
                    <a:pt x="11581" y="584"/>
                    <a:pt x="11711" y="778"/>
                  </a:cubicBezTo>
                  <a:cubicBezTo>
                    <a:pt x="11711" y="778"/>
                    <a:pt x="11711" y="778"/>
                    <a:pt x="11711" y="973"/>
                  </a:cubicBezTo>
                  <a:cubicBezTo>
                    <a:pt x="11711" y="973"/>
                    <a:pt x="11971" y="778"/>
                    <a:pt x="11971" y="778"/>
                  </a:cubicBezTo>
                  <a:cubicBezTo>
                    <a:pt x="12231" y="778"/>
                    <a:pt x="12231" y="584"/>
                    <a:pt x="12231" y="389"/>
                  </a:cubicBezTo>
                  <a:cubicBezTo>
                    <a:pt x="12231" y="389"/>
                    <a:pt x="12231" y="389"/>
                    <a:pt x="12231" y="195"/>
                  </a:cubicBezTo>
                  <a:cubicBezTo>
                    <a:pt x="12231" y="195"/>
                    <a:pt x="12231" y="195"/>
                    <a:pt x="12231" y="195"/>
                  </a:cubicBezTo>
                  <a:cubicBezTo>
                    <a:pt x="12231" y="0"/>
                    <a:pt x="12231" y="0"/>
                    <a:pt x="12361" y="0"/>
                  </a:cubicBezTo>
                  <a:cubicBezTo>
                    <a:pt x="12492" y="0"/>
                    <a:pt x="12622" y="195"/>
                    <a:pt x="12752" y="195"/>
                  </a:cubicBezTo>
                  <a:cubicBezTo>
                    <a:pt x="12752" y="195"/>
                    <a:pt x="12752" y="195"/>
                    <a:pt x="12882" y="195"/>
                  </a:cubicBezTo>
                  <a:cubicBezTo>
                    <a:pt x="12882" y="195"/>
                    <a:pt x="12882" y="195"/>
                    <a:pt x="12882" y="195"/>
                  </a:cubicBezTo>
                  <a:cubicBezTo>
                    <a:pt x="13012" y="195"/>
                    <a:pt x="13012" y="195"/>
                    <a:pt x="13012" y="195"/>
                  </a:cubicBezTo>
                  <a:cubicBezTo>
                    <a:pt x="13142" y="0"/>
                    <a:pt x="13142" y="0"/>
                    <a:pt x="13272" y="0"/>
                  </a:cubicBezTo>
                  <a:close/>
                </a:path>
              </a:pathLst>
            </a:custGeom>
            <a:solidFill>
              <a:schemeClr val="accent4"/>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06" name="Google Shape;1506;p71"/>
            <p:cNvSpPr/>
            <p:nvPr/>
          </p:nvSpPr>
          <p:spPr>
            <a:xfrm>
              <a:off x="7611793" y="8751920"/>
              <a:ext cx="2816523" cy="1209851"/>
            </a:xfrm>
            <a:custGeom>
              <a:rect b="b" l="l" r="r" t="t"/>
              <a:pathLst>
                <a:path extrusionOk="0" h="21440" w="21600">
                  <a:moveTo>
                    <a:pt x="0" y="5024"/>
                  </a:moveTo>
                  <a:cubicBezTo>
                    <a:pt x="0" y="5312"/>
                    <a:pt x="250" y="5312"/>
                    <a:pt x="375" y="5312"/>
                  </a:cubicBezTo>
                  <a:cubicBezTo>
                    <a:pt x="375" y="5312"/>
                    <a:pt x="499" y="5312"/>
                    <a:pt x="499" y="5312"/>
                  </a:cubicBezTo>
                  <a:cubicBezTo>
                    <a:pt x="624" y="5312"/>
                    <a:pt x="749" y="5024"/>
                    <a:pt x="874" y="5024"/>
                  </a:cubicBezTo>
                  <a:cubicBezTo>
                    <a:pt x="999" y="5312"/>
                    <a:pt x="874" y="5312"/>
                    <a:pt x="749" y="5312"/>
                  </a:cubicBezTo>
                  <a:cubicBezTo>
                    <a:pt x="749" y="5600"/>
                    <a:pt x="749" y="5600"/>
                    <a:pt x="624" y="5600"/>
                  </a:cubicBezTo>
                  <a:cubicBezTo>
                    <a:pt x="499" y="5600"/>
                    <a:pt x="375" y="5888"/>
                    <a:pt x="375" y="5888"/>
                  </a:cubicBezTo>
                  <a:cubicBezTo>
                    <a:pt x="250" y="6176"/>
                    <a:pt x="250" y="6176"/>
                    <a:pt x="125" y="6176"/>
                  </a:cubicBezTo>
                  <a:cubicBezTo>
                    <a:pt x="250" y="6464"/>
                    <a:pt x="250" y="6464"/>
                    <a:pt x="250" y="6464"/>
                  </a:cubicBezTo>
                  <a:cubicBezTo>
                    <a:pt x="250" y="6752"/>
                    <a:pt x="125" y="7040"/>
                    <a:pt x="125" y="7040"/>
                  </a:cubicBezTo>
                  <a:cubicBezTo>
                    <a:pt x="250" y="7040"/>
                    <a:pt x="250" y="7040"/>
                    <a:pt x="375" y="6752"/>
                  </a:cubicBezTo>
                  <a:cubicBezTo>
                    <a:pt x="250" y="6752"/>
                    <a:pt x="499" y="6464"/>
                    <a:pt x="499" y="6464"/>
                  </a:cubicBezTo>
                  <a:cubicBezTo>
                    <a:pt x="624" y="6176"/>
                    <a:pt x="624" y="5888"/>
                    <a:pt x="749" y="5888"/>
                  </a:cubicBezTo>
                  <a:cubicBezTo>
                    <a:pt x="749" y="5600"/>
                    <a:pt x="874" y="5600"/>
                    <a:pt x="999" y="5312"/>
                  </a:cubicBezTo>
                  <a:cubicBezTo>
                    <a:pt x="1124" y="5312"/>
                    <a:pt x="1124" y="5312"/>
                    <a:pt x="1124" y="5312"/>
                  </a:cubicBezTo>
                  <a:cubicBezTo>
                    <a:pt x="1249" y="5312"/>
                    <a:pt x="1249" y="5312"/>
                    <a:pt x="1249" y="5024"/>
                  </a:cubicBezTo>
                  <a:cubicBezTo>
                    <a:pt x="1373" y="5024"/>
                    <a:pt x="1498" y="4736"/>
                    <a:pt x="1623" y="4448"/>
                  </a:cubicBezTo>
                  <a:cubicBezTo>
                    <a:pt x="1623" y="4160"/>
                    <a:pt x="1623" y="3872"/>
                    <a:pt x="1873" y="3872"/>
                  </a:cubicBezTo>
                  <a:cubicBezTo>
                    <a:pt x="1873" y="3872"/>
                    <a:pt x="1998" y="3872"/>
                    <a:pt x="1998" y="3872"/>
                  </a:cubicBezTo>
                  <a:cubicBezTo>
                    <a:pt x="2123" y="3872"/>
                    <a:pt x="2123" y="4160"/>
                    <a:pt x="2247" y="3872"/>
                  </a:cubicBezTo>
                  <a:cubicBezTo>
                    <a:pt x="2247" y="3872"/>
                    <a:pt x="2247" y="3872"/>
                    <a:pt x="2247" y="3872"/>
                  </a:cubicBezTo>
                  <a:cubicBezTo>
                    <a:pt x="2247" y="3584"/>
                    <a:pt x="2372" y="3584"/>
                    <a:pt x="2372" y="3584"/>
                  </a:cubicBezTo>
                  <a:cubicBezTo>
                    <a:pt x="2497" y="3584"/>
                    <a:pt x="2622" y="3584"/>
                    <a:pt x="2747" y="3872"/>
                  </a:cubicBezTo>
                  <a:cubicBezTo>
                    <a:pt x="2747" y="3872"/>
                    <a:pt x="2872" y="3872"/>
                    <a:pt x="2872" y="3872"/>
                  </a:cubicBezTo>
                  <a:cubicBezTo>
                    <a:pt x="2872" y="3872"/>
                    <a:pt x="2872" y="3584"/>
                    <a:pt x="2872" y="3584"/>
                  </a:cubicBezTo>
                  <a:cubicBezTo>
                    <a:pt x="2997" y="3584"/>
                    <a:pt x="2872" y="3872"/>
                    <a:pt x="2997" y="3872"/>
                  </a:cubicBezTo>
                  <a:cubicBezTo>
                    <a:pt x="2997" y="4160"/>
                    <a:pt x="3246" y="3872"/>
                    <a:pt x="3371" y="3872"/>
                  </a:cubicBezTo>
                  <a:cubicBezTo>
                    <a:pt x="3371" y="3872"/>
                    <a:pt x="3371" y="3872"/>
                    <a:pt x="3496" y="3584"/>
                  </a:cubicBezTo>
                  <a:cubicBezTo>
                    <a:pt x="3496" y="3584"/>
                    <a:pt x="3496" y="3584"/>
                    <a:pt x="3496" y="3296"/>
                  </a:cubicBezTo>
                  <a:cubicBezTo>
                    <a:pt x="3496" y="3296"/>
                    <a:pt x="3496" y="3296"/>
                    <a:pt x="3496" y="3296"/>
                  </a:cubicBezTo>
                  <a:cubicBezTo>
                    <a:pt x="3496" y="3296"/>
                    <a:pt x="3496" y="3008"/>
                    <a:pt x="3496" y="3008"/>
                  </a:cubicBezTo>
                  <a:cubicBezTo>
                    <a:pt x="3496" y="3008"/>
                    <a:pt x="3371" y="3008"/>
                    <a:pt x="3371" y="3008"/>
                  </a:cubicBezTo>
                  <a:cubicBezTo>
                    <a:pt x="3121" y="2720"/>
                    <a:pt x="2997" y="2432"/>
                    <a:pt x="2747" y="2144"/>
                  </a:cubicBezTo>
                  <a:cubicBezTo>
                    <a:pt x="2622" y="2144"/>
                    <a:pt x="2497" y="2144"/>
                    <a:pt x="2372" y="1856"/>
                  </a:cubicBezTo>
                  <a:cubicBezTo>
                    <a:pt x="2372" y="1568"/>
                    <a:pt x="2247" y="1280"/>
                    <a:pt x="2247" y="992"/>
                  </a:cubicBezTo>
                  <a:cubicBezTo>
                    <a:pt x="2247" y="992"/>
                    <a:pt x="2247" y="704"/>
                    <a:pt x="2247" y="704"/>
                  </a:cubicBezTo>
                  <a:cubicBezTo>
                    <a:pt x="2247" y="704"/>
                    <a:pt x="2247" y="704"/>
                    <a:pt x="2247" y="704"/>
                  </a:cubicBezTo>
                  <a:cubicBezTo>
                    <a:pt x="2247" y="416"/>
                    <a:pt x="1998" y="416"/>
                    <a:pt x="1998" y="416"/>
                  </a:cubicBezTo>
                  <a:cubicBezTo>
                    <a:pt x="1998" y="416"/>
                    <a:pt x="1623" y="416"/>
                    <a:pt x="1748" y="704"/>
                  </a:cubicBezTo>
                  <a:cubicBezTo>
                    <a:pt x="1623" y="704"/>
                    <a:pt x="1498" y="128"/>
                    <a:pt x="1498" y="128"/>
                  </a:cubicBezTo>
                  <a:cubicBezTo>
                    <a:pt x="1498" y="128"/>
                    <a:pt x="1373" y="128"/>
                    <a:pt x="1373" y="128"/>
                  </a:cubicBezTo>
                  <a:cubicBezTo>
                    <a:pt x="1373" y="128"/>
                    <a:pt x="1373" y="128"/>
                    <a:pt x="1249" y="128"/>
                  </a:cubicBezTo>
                  <a:cubicBezTo>
                    <a:pt x="1249" y="128"/>
                    <a:pt x="1249" y="128"/>
                    <a:pt x="1124" y="128"/>
                  </a:cubicBezTo>
                  <a:cubicBezTo>
                    <a:pt x="1124" y="128"/>
                    <a:pt x="1124" y="128"/>
                    <a:pt x="999" y="128"/>
                  </a:cubicBezTo>
                  <a:cubicBezTo>
                    <a:pt x="999" y="416"/>
                    <a:pt x="999" y="416"/>
                    <a:pt x="874" y="416"/>
                  </a:cubicBezTo>
                  <a:cubicBezTo>
                    <a:pt x="874" y="416"/>
                    <a:pt x="874" y="416"/>
                    <a:pt x="874" y="416"/>
                  </a:cubicBezTo>
                  <a:cubicBezTo>
                    <a:pt x="874" y="416"/>
                    <a:pt x="749" y="416"/>
                    <a:pt x="749" y="416"/>
                  </a:cubicBezTo>
                  <a:cubicBezTo>
                    <a:pt x="749" y="416"/>
                    <a:pt x="624" y="416"/>
                    <a:pt x="624" y="416"/>
                  </a:cubicBezTo>
                  <a:cubicBezTo>
                    <a:pt x="499" y="704"/>
                    <a:pt x="624" y="704"/>
                    <a:pt x="499" y="992"/>
                  </a:cubicBezTo>
                  <a:cubicBezTo>
                    <a:pt x="499" y="992"/>
                    <a:pt x="250" y="992"/>
                    <a:pt x="250" y="1280"/>
                  </a:cubicBezTo>
                  <a:cubicBezTo>
                    <a:pt x="375" y="1280"/>
                    <a:pt x="499" y="1568"/>
                    <a:pt x="499" y="1568"/>
                  </a:cubicBezTo>
                  <a:cubicBezTo>
                    <a:pt x="499" y="1568"/>
                    <a:pt x="499" y="1856"/>
                    <a:pt x="624" y="1856"/>
                  </a:cubicBezTo>
                  <a:cubicBezTo>
                    <a:pt x="624" y="1856"/>
                    <a:pt x="624" y="1856"/>
                    <a:pt x="624" y="1856"/>
                  </a:cubicBezTo>
                  <a:cubicBezTo>
                    <a:pt x="624" y="1856"/>
                    <a:pt x="749" y="3008"/>
                    <a:pt x="624" y="2720"/>
                  </a:cubicBezTo>
                  <a:cubicBezTo>
                    <a:pt x="499" y="2720"/>
                    <a:pt x="499" y="2720"/>
                    <a:pt x="499" y="3008"/>
                  </a:cubicBezTo>
                  <a:cubicBezTo>
                    <a:pt x="375" y="3008"/>
                    <a:pt x="375" y="3008"/>
                    <a:pt x="375" y="3008"/>
                  </a:cubicBezTo>
                  <a:cubicBezTo>
                    <a:pt x="250" y="3008"/>
                    <a:pt x="250" y="3296"/>
                    <a:pt x="250" y="3584"/>
                  </a:cubicBezTo>
                  <a:cubicBezTo>
                    <a:pt x="375" y="3584"/>
                    <a:pt x="375" y="3584"/>
                    <a:pt x="375" y="3872"/>
                  </a:cubicBezTo>
                  <a:cubicBezTo>
                    <a:pt x="375" y="3872"/>
                    <a:pt x="250" y="3872"/>
                    <a:pt x="375" y="3872"/>
                  </a:cubicBezTo>
                  <a:cubicBezTo>
                    <a:pt x="250" y="4160"/>
                    <a:pt x="250" y="4160"/>
                    <a:pt x="250" y="4160"/>
                  </a:cubicBezTo>
                  <a:cubicBezTo>
                    <a:pt x="250" y="4160"/>
                    <a:pt x="250" y="4160"/>
                    <a:pt x="250" y="4160"/>
                  </a:cubicBezTo>
                  <a:cubicBezTo>
                    <a:pt x="250" y="4160"/>
                    <a:pt x="250" y="4160"/>
                    <a:pt x="250" y="4160"/>
                  </a:cubicBezTo>
                  <a:cubicBezTo>
                    <a:pt x="250" y="4160"/>
                    <a:pt x="250" y="4160"/>
                    <a:pt x="250" y="4160"/>
                  </a:cubicBezTo>
                  <a:cubicBezTo>
                    <a:pt x="125" y="4448"/>
                    <a:pt x="125" y="4736"/>
                    <a:pt x="0" y="4736"/>
                  </a:cubicBezTo>
                  <a:cubicBezTo>
                    <a:pt x="0" y="4736"/>
                    <a:pt x="0" y="5024"/>
                    <a:pt x="0" y="5024"/>
                  </a:cubicBezTo>
                  <a:close/>
                  <a:moveTo>
                    <a:pt x="21600" y="16256"/>
                  </a:moveTo>
                  <a:cubicBezTo>
                    <a:pt x="21475" y="16256"/>
                    <a:pt x="21350" y="16256"/>
                    <a:pt x="21350" y="15968"/>
                  </a:cubicBezTo>
                  <a:cubicBezTo>
                    <a:pt x="21350" y="15968"/>
                    <a:pt x="21350" y="15680"/>
                    <a:pt x="21350" y="15680"/>
                  </a:cubicBezTo>
                  <a:cubicBezTo>
                    <a:pt x="21350" y="15392"/>
                    <a:pt x="21350" y="15392"/>
                    <a:pt x="21350" y="15392"/>
                  </a:cubicBezTo>
                  <a:cubicBezTo>
                    <a:pt x="21350" y="15104"/>
                    <a:pt x="21475" y="15104"/>
                    <a:pt x="21350" y="15104"/>
                  </a:cubicBezTo>
                  <a:cubicBezTo>
                    <a:pt x="21225" y="14816"/>
                    <a:pt x="21225" y="15104"/>
                    <a:pt x="21225" y="14816"/>
                  </a:cubicBezTo>
                  <a:cubicBezTo>
                    <a:pt x="21225" y="14816"/>
                    <a:pt x="21225" y="14816"/>
                    <a:pt x="21225" y="14816"/>
                  </a:cubicBezTo>
                  <a:cubicBezTo>
                    <a:pt x="21101" y="14816"/>
                    <a:pt x="21101" y="14816"/>
                    <a:pt x="21101" y="14528"/>
                  </a:cubicBezTo>
                  <a:cubicBezTo>
                    <a:pt x="21101" y="14528"/>
                    <a:pt x="21101" y="14528"/>
                    <a:pt x="20976" y="14528"/>
                  </a:cubicBezTo>
                  <a:cubicBezTo>
                    <a:pt x="20976" y="14528"/>
                    <a:pt x="20976" y="14528"/>
                    <a:pt x="20976" y="14240"/>
                  </a:cubicBezTo>
                  <a:cubicBezTo>
                    <a:pt x="20976" y="14240"/>
                    <a:pt x="20976" y="13952"/>
                    <a:pt x="21101" y="13952"/>
                  </a:cubicBezTo>
                  <a:cubicBezTo>
                    <a:pt x="21101" y="13952"/>
                    <a:pt x="21101" y="13664"/>
                    <a:pt x="21101" y="13664"/>
                  </a:cubicBezTo>
                  <a:cubicBezTo>
                    <a:pt x="21101" y="13664"/>
                    <a:pt x="21101" y="13376"/>
                    <a:pt x="21101" y="13376"/>
                  </a:cubicBezTo>
                  <a:cubicBezTo>
                    <a:pt x="21225" y="13088"/>
                    <a:pt x="21225" y="13088"/>
                    <a:pt x="21225" y="13088"/>
                  </a:cubicBezTo>
                  <a:cubicBezTo>
                    <a:pt x="21101" y="12800"/>
                    <a:pt x="21101" y="13088"/>
                    <a:pt x="21101" y="12800"/>
                  </a:cubicBezTo>
                  <a:cubicBezTo>
                    <a:pt x="20976" y="12800"/>
                    <a:pt x="21101" y="12224"/>
                    <a:pt x="20976" y="11936"/>
                  </a:cubicBezTo>
                  <a:cubicBezTo>
                    <a:pt x="20976" y="11936"/>
                    <a:pt x="20976" y="11648"/>
                    <a:pt x="20976" y="11648"/>
                  </a:cubicBezTo>
                  <a:cubicBezTo>
                    <a:pt x="20976" y="11360"/>
                    <a:pt x="20976" y="11360"/>
                    <a:pt x="20976" y="11360"/>
                  </a:cubicBezTo>
                  <a:cubicBezTo>
                    <a:pt x="20851" y="11072"/>
                    <a:pt x="20851" y="10784"/>
                    <a:pt x="20851" y="10496"/>
                  </a:cubicBezTo>
                  <a:cubicBezTo>
                    <a:pt x="20976" y="10208"/>
                    <a:pt x="20851" y="10208"/>
                    <a:pt x="20851" y="9920"/>
                  </a:cubicBezTo>
                  <a:cubicBezTo>
                    <a:pt x="20726" y="9920"/>
                    <a:pt x="20726" y="9632"/>
                    <a:pt x="20726" y="9344"/>
                  </a:cubicBezTo>
                  <a:cubicBezTo>
                    <a:pt x="20851" y="9344"/>
                    <a:pt x="20976" y="9632"/>
                    <a:pt x="21101" y="9344"/>
                  </a:cubicBezTo>
                  <a:cubicBezTo>
                    <a:pt x="21225" y="9344"/>
                    <a:pt x="21225" y="9056"/>
                    <a:pt x="21225" y="8768"/>
                  </a:cubicBezTo>
                  <a:cubicBezTo>
                    <a:pt x="21225" y="8480"/>
                    <a:pt x="21225" y="8192"/>
                    <a:pt x="21350" y="8192"/>
                  </a:cubicBezTo>
                  <a:cubicBezTo>
                    <a:pt x="21475" y="8192"/>
                    <a:pt x="21600" y="8480"/>
                    <a:pt x="21600" y="8480"/>
                  </a:cubicBezTo>
                  <a:cubicBezTo>
                    <a:pt x="21600" y="8480"/>
                    <a:pt x="21475" y="7904"/>
                    <a:pt x="21350" y="7904"/>
                  </a:cubicBezTo>
                  <a:cubicBezTo>
                    <a:pt x="21350" y="7616"/>
                    <a:pt x="21101" y="7328"/>
                    <a:pt x="20976" y="7328"/>
                  </a:cubicBezTo>
                  <a:cubicBezTo>
                    <a:pt x="20976" y="7328"/>
                    <a:pt x="20851" y="7328"/>
                    <a:pt x="20851" y="7328"/>
                  </a:cubicBezTo>
                  <a:cubicBezTo>
                    <a:pt x="20851" y="7328"/>
                    <a:pt x="20726" y="7328"/>
                    <a:pt x="20726" y="7328"/>
                  </a:cubicBezTo>
                  <a:cubicBezTo>
                    <a:pt x="20601" y="7328"/>
                    <a:pt x="20476" y="7040"/>
                    <a:pt x="20351" y="7040"/>
                  </a:cubicBezTo>
                  <a:cubicBezTo>
                    <a:pt x="20351" y="7040"/>
                    <a:pt x="20351" y="7040"/>
                    <a:pt x="20351" y="7040"/>
                  </a:cubicBezTo>
                  <a:cubicBezTo>
                    <a:pt x="20351" y="6752"/>
                    <a:pt x="20351" y="7040"/>
                    <a:pt x="20351" y="6752"/>
                  </a:cubicBezTo>
                  <a:cubicBezTo>
                    <a:pt x="20351" y="6752"/>
                    <a:pt x="20351" y="6464"/>
                    <a:pt x="20351" y="6464"/>
                  </a:cubicBezTo>
                  <a:cubicBezTo>
                    <a:pt x="20351" y="6176"/>
                    <a:pt x="20227" y="6176"/>
                    <a:pt x="20227" y="6176"/>
                  </a:cubicBezTo>
                  <a:cubicBezTo>
                    <a:pt x="20227" y="6176"/>
                    <a:pt x="20227" y="5888"/>
                    <a:pt x="20227" y="5888"/>
                  </a:cubicBezTo>
                  <a:cubicBezTo>
                    <a:pt x="20227" y="5888"/>
                    <a:pt x="20227" y="5600"/>
                    <a:pt x="20227" y="5888"/>
                  </a:cubicBezTo>
                  <a:cubicBezTo>
                    <a:pt x="20227" y="5600"/>
                    <a:pt x="20227" y="5888"/>
                    <a:pt x="20227" y="5600"/>
                  </a:cubicBezTo>
                  <a:cubicBezTo>
                    <a:pt x="20227" y="5600"/>
                    <a:pt x="20227" y="5600"/>
                    <a:pt x="20227" y="5600"/>
                  </a:cubicBezTo>
                  <a:cubicBezTo>
                    <a:pt x="20227" y="5600"/>
                    <a:pt x="20351" y="5600"/>
                    <a:pt x="20351" y="5600"/>
                  </a:cubicBezTo>
                  <a:cubicBezTo>
                    <a:pt x="20351" y="5312"/>
                    <a:pt x="20351" y="5312"/>
                    <a:pt x="20351" y="5024"/>
                  </a:cubicBezTo>
                  <a:cubicBezTo>
                    <a:pt x="20351" y="5024"/>
                    <a:pt x="20351" y="5024"/>
                    <a:pt x="20351" y="4736"/>
                  </a:cubicBezTo>
                  <a:cubicBezTo>
                    <a:pt x="20351" y="4448"/>
                    <a:pt x="20351" y="4160"/>
                    <a:pt x="20227" y="4160"/>
                  </a:cubicBezTo>
                  <a:cubicBezTo>
                    <a:pt x="20227" y="3872"/>
                    <a:pt x="20227" y="3872"/>
                    <a:pt x="20102" y="3872"/>
                  </a:cubicBezTo>
                  <a:cubicBezTo>
                    <a:pt x="19977" y="3584"/>
                    <a:pt x="20102" y="3296"/>
                    <a:pt x="19977" y="3296"/>
                  </a:cubicBezTo>
                  <a:cubicBezTo>
                    <a:pt x="19977" y="3296"/>
                    <a:pt x="19852" y="3296"/>
                    <a:pt x="19852" y="3296"/>
                  </a:cubicBezTo>
                  <a:cubicBezTo>
                    <a:pt x="19727" y="3296"/>
                    <a:pt x="19727" y="3008"/>
                    <a:pt x="19727" y="3008"/>
                  </a:cubicBezTo>
                  <a:cubicBezTo>
                    <a:pt x="19852" y="2720"/>
                    <a:pt x="19727" y="2720"/>
                    <a:pt x="19602" y="2720"/>
                  </a:cubicBezTo>
                  <a:cubicBezTo>
                    <a:pt x="19477" y="2432"/>
                    <a:pt x="19477" y="2144"/>
                    <a:pt x="19353" y="2144"/>
                  </a:cubicBezTo>
                  <a:cubicBezTo>
                    <a:pt x="19353" y="2144"/>
                    <a:pt x="19353" y="2144"/>
                    <a:pt x="19228" y="2144"/>
                  </a:cubicBezTo>
                  <a:cubicBezTo>
                    <a:pt x="19477" y="1856"/>
                    <a:pt x="19103" y="1856"/>
                    <a:pt x="19103" y="1856"/>
                  </a:cubicBezTo>
                  <a:cubicBezTo>
                    <a:pt x="18978" y="2144"/>
                    <a:pt x="18978" y="2144"/>
                    <a:pt x="18978" y="2432"/>
                  </a:cubicBezTo>
                  <a:cubicBezTo>
                    <a:pt x="18853" y="2432"/>
                    <a:pt x="18853" y="2144"/>
                    <a:pt x="18728" y="2144"/>
                  </a:cubicBezTo>
                  <a:cubicBezTo>
                    <a:pt x="18603" y="2144"/>
                    <a:pt x="18603" y="2144"/>
                    <a:pt x="18479" y="2144"/>
                  </a:cubicBezTo>
                  <a:cubicBezTo>
                    <a:pt x="18479" y="2144"/>
                    <a:pt x="18479" y="2144"/>
                    <a:pt x="18479" y="2144"/>
                  </a:cubicBezTo>
                  <a:cubicBezTo>
                    <a:pt x="18479" y="2144"/>
                    <a:pt x="18354" y="2144"/>
                    <a:pt x="18354" y="2144"/>
                  </a:cubicBezTo>
                  <a:cubicBezTo>
                    <a:pt x="18229" y="2144"/>
                    <a:pt x="18229" y="2432"/>
                    <a:pt x="18229" y="2432"/>
                  </a:cubicBezTo>
                  <a:cubicBezTo>
                    <a:pt x="18104" y="2432"/>
                    <a:pt x="18104" y="2144"/>
                    <a:pt x="18104" y="2144"/>
                  </a:cubicBezTo>
                  <a:cubicBezTo>
                    <a:pt x="17979" y="2144"/>
                    <a:pt x="17854" y="2144"/>
                    <a:pt x="17854" y="2144"/>
                  </a:cubicBezTo>
                  <a:cubicBezTo>
                    <a:pt x="17729" y="2144"/>
                    <a:pt x="17729" y="2432"/>
                    <a:pt x="17729" y="2432"/>
                  </a:cubicBezTo>
                  <a:cubicBezTo>
                    <a:pt x="17605" y="2720"/>
                    <a:pt x="17480" y="2720"/>
                    <a:pt x="17480" y="2720"/>
                  </a:cubicBezTo>
                  <a:cubicBezTo>
                    <a:pt x="17355" y="3008"/>
                    <a:pt x="17230" y="3008"/>
                    <a:pt x="17105" y="3296"/>
                  </a:cubicBezTo>
                  <a:cubicBezTo>
                    <a:pt x="17105" y="3296"/>
                    <a:pt x="17105" y="3008"/>
                    <a:pt x="17105" y="3296"/>
                  </a:cubicBezTo>
                  <a:cubicBezTo>
                    <a:pt x="16980" y="3296"/>
                    <a:pt x="16980" y="3296"/>
                    <a:pt x="16980" y="3296"/>
                  </a:cubicBezTo>
                  <a:cubicBezTo>
                    <a:pt x="16855" y="3584"/>
                    <a:pt x="16855" y="3584"/>
                    <a:pt x="16731" y="3872"/>
                  </a:cubicBezTo>
                  <a:cubicBezTo>
                    <a:pt x="16606" y="3872"/>
                    <a:pt x="16606" y="3584"/>
                    <a:pt x="16481" y="3872"/>
                  </a:cubicBezTo>
                  <a:cubicBezTo>
                    <a:pt x="16481" y="3872"/>
                    <a:pt x="16356" y="4160"/>
                    <a:pt x="16231" y="4160"/>
                  </a:cubicBezTo>
                  <a:cubicBezTo>
                    <a:pt x="16106" y="4160"/>
                    <a:pt x="16106" y="4160"/>
                    <a:pt x="16106" y="3872"/>
                  </a:cubicBezTo>
                  <a:cubicBezTo>
                    <a:pt x="16106" y="3872"/>
                    <a:pt x="16106" y="3872"/>
                    <a:pt x="15982" y="3872"/>
                  </a:cubicBezTo>
                  <a:cubicBezTo>
                    <a:pt x="15982" y="3872"/>
                    <a:pt x="15857" y="3872"/>
                    <a:pt x="15857" y="3872"/>
                  </a:cubicBezTo>
                  <a:cubicBezTo>
                    <a:pt x="15732" y="3872"/>
                    <a:pt x="15732" y="3872"/>
                    <a:pt x="15607" y="3584"/>
                  </a:cubicBezTo>
                  <a:cubicBezTo>
                    <a:pt x="15482" y="3584"/>
                    <a:pt x="15482" y="3584"/>
                    <a:pt x="15357" y="3584"/>
                  </a:cubicBezTo>
                  <a:cubicBezTo>
                    <a:pt x="15232" y="3584"/>
                    <a:pt x="15232" y="3584"/>
                    <a:pt x="15108" y="3584"/>
                  </a:cubicBezTo>
                  <a:cubicBezTo>
                    <a:pt x="15108" y="3584"/>
                    <a:pt x="15108" y="3584"/>
                    <a:pt x="15108" y="3584"/>
                  </a:cubicBezTo>
                  <a:cubicBezTo>
                    <a:pt x="14983" y="3584"/>
                    <a:pt x="14858" y="3584"/>
                    <a:pt x="14858" y="3872"/>
                  </a:cubicBezTo>
                  <a:cubicBezTo>
                    <a:pt x="14733" y="3872"/>
                    <a:pt x="14733" y="3872"/>
                    <a:pt x="14608" y="3872"/>
                  </a:cubicBezTo>
                  <a:cubicBezTo>
                    <a:pt x="14608" y="4160"/>
                    <a:pt x="14608" y="3872"/>
                    <a:pt x="14483" y="3872"/>
                  </a:cubicBezTo>
                  <a:cubicBezTo>
                    <a:pt x="14483" y="3872"/>
                    <a:pt x="14483" y="4160"/>
                    <a:pt x="14483" y="4160"/>
                  </a:cubicBezTo>
                  <a:cubicBezTo>
                    <a:pt x="14358" y="4160"/>
                    <a:pt x="14358" y="4160"/>
                    <a:pt x="14358" y="4160"/>
                  </a:cubicBezTo>
                  <a:cubicBezTo>
                    <a:pt x="14234" y="4160"/>
                    <a:pt x="14234" y="4160"/>
                    <a:pt x="14234" y="4160"/>
                  </a:cubicBezTo>
                  <a:cubicBezTo>
                    <a:pt x="14109" y="4160"/>
                    <a:pt x="14109" y="4160"/>
                    <a:pt x="13984" y="4160"/>
                  </a:cubicBezTo>
                  <a:cubicBezTo>
                    <a:pt x="13859" y="4160"/>
                    <a:pt x="13484" y="3872"/>
                    <a:pt x="13484" y="3584"/>
                  </a:cubicBezTo>
                  <a:cubicBezTo>
                    <a:pt x="13484" y="3584"/>
                    <a:pt x="13484" y="3584"/>
                    <a:pt x="13484" y="3296"/>
                  </a:cubicBezTo>
                  <a:cubicBezTo>
                    <a:pt x="13360" y="3584"/>
                    <a:pt x="13360" y="3872"/>
                    <a:pt x="13235" y="3872"/>
                  </a:cubicBezTo>
                  <a:cubicBezTo>
                    <a:pt x="13110" y="3584"/>
                    <a:pt x="13110" y="3296"/>
                    <a:pt x="12985" y="3296"/>
                  </a:cubicBezTo>
                  <a:cubicBezTo>
                    <a:pt x="12860" y="3296"/>
                    <a:pt x="12860" y="3296"/>
                    <a:pt x="12735" y="3296"/>
                  </a:cubicBezTo>
                  <a:cubicBezTo>
                    <a:pt x="12610" y="3296"/>
                    <a:pt x="12735" y="3296"/>
                    <a:pt x="12610" y="3008"/>
                  </a:cubicBezTo>
                  <a:cubicBezTo>
                    <a:pt x="12610" y="2720"/>
                    <a:pt x="12486" y="2720"/>
                    <a:pt x="12361" y="2720"/>
                  </a:cubicBezTo>
                  <a:cubicBezTo>
                    <a:pt x="12111" y="2432"/>
                    <a:pt x="12236" y="2720"/>
                    <a:pt x="12111" y="2720"/>
                  </a:cubicBezTo>
                  <a:cubicBezTo>
                    <a:pt x="11986" y="3008"/>
                    <a:pt x="11986" y="3008"/>
                    <a:pt x="11861" y="2720"/>
                  </a:cubicBezTo>
                  <a:cubicBezTo>
                    <a:pt x="11736" y="2720"/>
                    <a:pt x="11612" y="2432"/>
                    <a:pt x="11612" y="2144"/>
                  </a:cubicBezTo>
                  <a:cubicBezTo>
                    <a:pt x="11612" y="1856"/>
                    <a:pt x="11612" y="1568"/>
                    <a:pt x="11487" y="1280"/>
                  </a:cubicBezTo>
                  <a:cubicBezTo>
                    <a:pt x="11487" y="1280"/>
                    <a:pt x="11487" y="1568"/>
                    <a:pt x="11487" y="1568"/>
                  </a:cubicBezTo>
                  <a:cubicBezTo>
                    <a:pt x="11487" y="1280"/>
                    <a:pt x="11362" y="1568"/>
                    <a:pt x="11362" y="1568"/>
                  </a:cubicBezTo>
                  <a:cubicBezTo>
                    <a:pt x="11362" y="1568"/>
                    <a:pt x="11362" y="1280"/>
                    <a:pt x="11487" y="1280"/>
                  </a:cubicBezTo>
                  <a:cubicBezTo>
                    <a:pt x="11237" y="1280"/>
                    <a:pt x="11112" y="1568"/>
                    <a:pt x="10987" y="1568"/>
                  </a:cubicBezTo>
                  <a:cubicBezTo>
                    <a:pt x="10862" y="1568"/>
                    <a:pt x="10613" y="1280"/>
                    <a:pt x="10488" y="992"/>
                  </a:cubicBezTo>
                  <a:cubicBezTo>
                    <a:pt x="10488" y="992"/>
                    <a:pt x="10238" y="128"/>
                    <a:pt x="10613" y="416"/>
                  </a:cubicBezTo>
                  <a:cubicBezTo>
                    <a:pt x="10488" y="128"/>
                    <a:pt x="10488" y="128"/>
                    <a:pt x="10488" y="128"/>
                  </a:cubicBezTo>
                  <a:cubicBezTo>
                    <a:pt x="10488" y="128"/>
                    <a:pt x="10488" y="416"/>
                    <a:pt x="10488" y="128"/>
                  </a:cubicBezTo>
                  <a:cubicBezTo>
                    <a:pt x="10363" y="128"/>
                    <a:pt x="10363" y="128"/>
                    <a:pt x="10363" y="128"/>
                  </a:cubicBezTo>
                  <a:cubicBezTo>
                    <a:pt x="10363" y="128"/>
                    <a:pt x="10363" y="128"/>
                    <a:pt x="10363" y="128"/>
                  </a:cubicBezTo>
                  <a:cubicBezTo>
                    <a:pt x="10238" y="-160"/>
                    <a:pt x="10238" y="128"/>
                    <a:pt x="10238" y="128"/>
                  </a:cubicBezTo>
                  <a:cubicBezTo>
                    <a:pt x="9988" y="704"/>
                    <a:pt x="9864" y="416"/>
                    <a:pt x="9489" y="416"/>
                  </a:cubicBezTo>
                  <a:cubicBezTo>
                    <a:pt x="9239" y="416"/>
                    <a:pt x="8990" y="416"/>
                    <a:pt x="8740" y="416"/>
                  </a:cubicBezTo>
                  <a:cubicBezTo>
                    <a:pt x="8615" y="416"/>
                    <a:pt x="8490" y="128"/>
                    <a:pt x="8365" y="416"/>
                  </a:cubicBezTo>
                  <a:cubicBezTo>
                    <a:pt x="8240" y="416"/>
                    <a:pt x="7991" y="704"/>
                    <a:pt x="7866" y="704"/>
                  </a:cubicBezTo>
                  <a:cubicBezTo>
                    <a:pt x="7741" y="992"/>
                    <a:pt x="7616" y="992"/>
                    <a:pt x="7616" y="992"/>
                  </a:cubicBezTo>
                  <a:cubicBezTo>
                    <a:pt x="7491" y="992"/>
                    <a:pt x="7366" y="1280"/>
                    <a:pt x="7242" y="1280"/>
                  </a:cubicBezTo>
                  <a:cubicBezTo>
                    <a:pt x="7242" y="1280"/>
                    <a:pt x="7242" y="1280"/>
                    <a:pt x="7242" y="1280"/>
                  </a:cubicBezTo>
                  <a:cubicBezTo>
                    <a:pt x="7117" y="1280"/>
                    <a:pt x="7117" y="1568"/>
                    <a:pt x="6992" y="1568"/>
                  </a:cubicBezTo>
                  <a:cubicBezTo>
                    <a:pt x="6992" y="1856"/>
                    <a:pt x="6742" y="2144"/>
                    <a:pt x="6617" y="2144"/>
                  </a:cubicBezTo>
                  <a:cubicBezTo>
                    <a:pt x="6492" y="2432"/>
                    <a:pt x="6368" y="2432"/>
                    <a:pt x="6368" y="2720"/>
                  </a:cubicBezTo>
                  <a:cubicBezTo>
                    <a:pt x="6243" y="2720"/>
                    <a:pt x="6243" y="2720"/>
                    <a:pt x="6243" y="2720"/>
                  </a:cubicBezTo>
                  <a:cubicBezTo>
                    <a:pt x="6118" y="3008"/>
                    <a:pt x="6243" y="2720"/>
                    <a:pt x="6243" y="3008"/>
                  </a:cubicBezTo>
                  <a:cubicBezTo>
                    <a:pt x="6118" y="3296"/>
                    <a:pt x="6118" y="3296"/>
                    <a:pt x="5993" y="3296"/>
                  </a:cubicBezTo>
                  <a:cubicBezTo>
                    <a:pt x="5868" y="3584"/>
                    <a:pt x="5494" y="3584"/>
                    <a:pt x="5244" y="3296"/>
                  </a:cubicBezTo>
                  <a:cubicBezTo>
                    <a:pt x="5244" y="3296"/>
                    <a:pt x="4994" y="3008"/>
                    <a:pt x="4869" y="3296"/>
                  </a:cubicBezTo>
                  <a:cubicBezTo>
                    <a:pt x="4869" y="3296"/>
                    <a:pt x="4745" y="3296"/>
                    <a:pt x="4745" y="3296"/>
                  </a:cubicBezTo>
                  <a:cubicBezTo>
                    <a:pt x="4745" y="3296"/>
                    <a:pt x="4620" y="3296"/>
                    <a:pt x="4620" y="3296"/>
                  </a:cubicBezTo>
                  <a:cubicBezTo>
                    <a:pt x="4370" y="3296"/>
                    <a:pt x="4120" y="3296"/>
                    <a:pt x="3871" y="3008"/>
                  </a:cubicBezTo>
                  <a:cubicBezTo>
                    <a:pt x="3621" y="3008"/>
                    <a:pt x="3621" y="3008"/>
                    <a:pt x="3496" y="3296"/>
                  </a:cubicBezTo>
                  <a:cubicBezTo>
                    <a:pt x="3496" y="3584"/>
                    <a:pt x="3371" y="3872"/>
                    <a:pt x="3496" y="3872"/>
                  </a:cubicBezTo>
                  <a:cubicBezTo>
                    <a:pt x="3496" y="4160"/>
                    <a:pt x="3746" y="4160"/>
                    <a:pt x="3746" y="4448"/>
                  </a:cubicBezTo>
                  <a:cubicBezTo>
                    <a:pt x="3746" y="4448"/>
                    <a:pt x="3746" y="4448"/>
                    <a:pt x="3746" y="4448"/>
                  </a:cubicBezTo>
                  <a:cubicBezTo>
                    <a:pt x="3746" y="4448"/>
                    <a:pt x="3746" y="4448"/>
                    <a:pt x="3746" y="4448"/>
                  </a:cubicBezTo>
                  <a:cubicBezTo>
                    <a:pt x="3746" y="4448"/>
                    <a:pt x="3746" y="4448"/>
                    <a:pt x="3746" y="4448"/>
                  </a:cubicBezTo>
                  <a:cubicBezTo>
                    <a:pt x="3746" y="4448"/>
                    <a:pt x="3746" y="4448"/>
                    <a:pt x="3746" y="4736"/>
                  </a:cubicBezTo>
                  <a:cubicBezTo>
                    <a:pt x="3871" y="4736"/>
                    <a:pt x="3871" y="4736"/>
                    <a:pt x="3995" y="4736"/>
                  </a:cubicBezTo>
                  <a:cubicBezTo>
                    <a:pt x="4120" y="4736"/>
                    <a:pt x="4245" y="4736"/>
                    <a:pt x="4245" y="4736"/>
                  </a:cubicBezTo>
                  <a:cubicBezTo>
                    <a:pt x="4370" y="4736"/>
                    <a:pt x="4620" y="4736"/>
                    <a:pt x="4495" y="4736"/>
                  </a:cubicBezTo>
                  <a:cubicBezTo>
                    <a:pt x="4495" y="4736"/>
                    <a:pt x="4370" y="4736"/>
                    <a:pt x="4370" y="4736"/>
                  </a:cubicBezTo>
                  <a:cubicBezTo>
                    <a:pt x="4245" y="4736"/>
                    <a:pt x="4120" y="5024"/>
                    <a:pt x="4120" y="5024"/>
                  </a:cubicBezTo>
                  <a:cubicBezTo>
                    <a:pt x="3995" y="5024"/>
                    <a:pt x="3995" y="4736"/>
                    <a:pt x="3995" y="4736"/>
                  </a:cubicBezTo>
                  <a:cubicBezTo>
                    <a:pt x="3995" y="4736"/>
                    <a:pt x="3871" y="5024"/>
                    <a:pt x="3871" y="5024"/>
                  </a:cubicBezTo>
                  <a:cubicBezTo>
                    <a:pt x="3871" y="5024"/>
                    <a:pt x="3746" y="5024"/>
                    <a:pt x="3746" y="5024"/>
                  </a:cubicBezTo>
                  <a:cubicBezTo>
                    <a:pt x="3621" y="5024"/>
                    <a:pt x="3246" y="5024"/>
                    <a:pt x="3121" y="5600"/>
                  </a:cubicBezTo>
                  <a:cubicBezTo>
                    <a:pt x="3246" y="5600"/>
                    <a:pt x="3246" y="5600"/>
                    <a:pt x="3371" y="5888"/>
                  </a:cubicBezTo>
                  <a:cubicBezTo>
                    <a:pt x="3496" y="5888"/>
                    <a:pt x="3496" y="5600"/>
                    <a:pt x="3621" y="5888"/>
                  </a:cubicBezTo>
                  <a:cubicBezTo>
                    <a:pt x="3496" y="5888"/>
                    <a:pt x="3496" y="5888"/>
                    <a:pt x="3496" y="6176"/>
                  </a:cubicBezTo>
                  <a:cubicBezTo>
                    <a:pt x="3371" y="6176"/>
                    <a:pt x="3246" y="5888"/>
                    <a:pt x="3121" y="5888"/>
                  </a:cubicBezTo>
                  <a:cubicBezTo>
                    <a:pt x="3121" y="5888"/>
                    <a:pt x="2997" y="6176"/>
                    <a:pt x="2997" y="6176"/>
                  </a:cubicBezTo>
                  <a:cubicBezTo>
                    <a:pt x="2872" y="6176"/>
                    <a:pt x="2872" y="5888"/>
                    <a:pt x="2747" y="6176"/>
                  </a:cubicBezTo>
                  <a:cubicBezTo>
                    <a:pt x="2747" y="5888"/>
                    <a:pt x="2747" y="5888"/>
                    <a:pt x="2872" y="5888"/>
                  </a:cubicBezTo>
                  <a:cubicBezTo>
                    <a:pt x="2747" y="5888"/>
                    <a:pt x="2123" y="6176"/>
                    <a:pt x="2123" y="6176"/>
                  </a:cubicBezTo>
                  <a:cubicBezTo>
                    <a:pt x="2123" y="5888"/>
                    <a:pt x="2372" y="5888"/>
                    <a:pt x="2247" y="5600"/>
                  </a:cubicBezTo>
                  <a:cubicBezTo>
                    <a:pt x="2247" y="5600"/>
                    <a:pt x="1998" y="5600"/>
                    <a:pt x="1998" y="5600"/>
                  </a:cubicBezTo>
                  <a:cubicBezTo>
                    <a:pt x="1873" y="5600"/>
                    <a:pt x="1998" y="5888"/>
                    <a:pt x="1998" y="5888"/>
                  </a:cubicBezTo>
                  <a:cubicBezTo>
                    <a:pt x="1998" y="5888"/>
                    <a:pt x="2123" y="5888"/>
                    <a:pt x="2123" y="5888"/>
                  </a:cubicBezTo>
                  <a:cubicBezTo>
                    <a:pt x="2123" y="6176"/>
                    <a:pt x="1998" y="6176"/>
                    <a:pt x="1998" y="6176"/>
                  </a:cubicBezTo>
                  <a:cubicBezTo>
                    <a:pt x="1873" y="6176"/>
                    <a:pt x="1873" y="6176"/>
                    <a:pt x="1748" y="6176"/>
                  </a:cubicBezTo>
                  <a:cubicBezTo>
                    <a:pt x="1748" y="6176"/>
                    <a:pt x="1748" y="6176"/>
                    <a:pt x="1623" y="6176"/>
                  </a:cubicBezTo>
                  <a:cubicBezTo>
                    <a:pt x="1623" y="6176"/>
                    <a:pt x="1498" y="6176"/>
                    <a:pt x="1373" y="5888"/>
                  </a:cubicBezTo>
                  <a:cubicBezTo>
                    <a:pt x="1498" y="5888"/>
                    <a:pt x="1498" y="5888"/>
                    <a:pt x="1498" y="5888"/>
                  </a:cubicBezTo>
                  <a:cubicBezTo>
                    <a:pt x="1373" y="5600"/>
                    <a:pt x="1373" y="5888"/>
                    <a:pt x="1373" y="5888"/>
                  </a:cubicBezTo>
                  <a:cubicBezTo>
                    <a:pt x="1249" y="5888"/>
                    <a:pt x="1249" y="5888"/>
                    <a:pt x="1249" y="5888"/>
                  </a:cubicBezTo>
                  <a:cubicBezTo>
                    <a:pt x="1124" y="5888"/>
                    <a:pt x="1124" y="5888"/>
                    <a:pt x="1124" y="5888"/>
                  </a:cubicBezTo>
                  <a:cubicBezTo>
                    <a:pt x="999" y="6176"/>
                    <a:pt x="999" y="5888"/>
                    <a:pt x="874" y="5888"/>
                  </a:cubicBezTo>
                  <a:cubicBezTo>
                    <a:pt x="749" y="5888"/>
                    <a:pt x="624" y="6464"/>
                    <a:pt x="499" y="6752"/>
                  </a:cubicBezTo>
                  <a:cubicBezTo>
                    <a:pt x="499" y="6752"/>
                    <a:pt x="375" y="6752"/>
                    <a:pt x="375" y="6752"/>
                  </a:cubicBezTo>
                  <a:cubicBezTo>
                    <a:pt x="375" y="6752"/>
                    <a:pt x="375" y="6752"/>
                    <a:pt x="375" y="6752"/>
                  </a:cubicBezTo>
                  <a:cubicBezTo>
                    <a:pt x="375" y="7040"/>
                    <a:pt x="375" y="7040"/>
                    <a:pt x="375" y="7328"/>
                  </a:cubicBezTo>
                  <a:cubicBezTo>
                    <a:pt x="375" y="7328"/>
                    <a:pt x="250" y="7328"/>
                    <a:pt x="250" y="7328"/>
                  </a:cubicBezTo>
                  <a:cubicBezTo>
                    <a:pt x="250" y="7328"/>
                    <a:pt x="125" y="7328"/>
                    <a:pt x="125" y="7328"/>
                  </a:cubicBezTo>
                  <a:cubicBezTo>
                    <a:pt x="125" y="7328"/>
                    <a:pt x="125" y="7616"/>
                    <a:pt x="125" y="7904"/>
                  </a:cubicBezTo>
                  <a:cubicBezTo>
                    <a:pt x="125" y="8192"/>
                    <a:pt x="125" y="8480"/>
                    <a:pt x="125" y="8768"/>
                  </a:cubicBezTo>
                  <a:cubicBezTo>
                    <a:pt x="0" y="9056"/>
                    <a:pt x="0" y="9344"/>
                    <a:pt x="250" y="9056"/>
                  </a:cubicBezTo>
                  <a:cubicBezTo>
                    <a:pt x="250" y="9056"/>
                    <a:pt x="375" y="9056"/>
                    <a:pt x="499" y="9056"/>
                  </a:cubicBezTo>
                  <a:cubicBezTo>
                    <a:pt x="624" y="9056"/>
                    <a:pt x="749" y="8768"/>
                    <a:pt x="874" y="8768"/>
                  </a:cubicBezTo>
                  <a:cubicBezTo>
                    <a:pt x="874" y="8768"/>
                    <a:pt x="999" y="8768"/>
                    <a:pt x="999" y="8768"/>
                  </a:cubicBezTo>
                  <a:cubicBezTo>
                    <a:pt x="1124" y="9056"/>
                    <a:pt x="999" y="9056"/>
                    <a:pt x="874" y="9344"/>
                  </a:cubicBezTo>
                  <a:cubicBezTo>
                    <a:pt x="874" y="9344"/>
                    <a:pt x="874" y="9344"/>
                    <a:pt x="874" y="9344"/>
                  </a:cubicBezTo>
                  <a:cubicBezTo>
                    <a:pt x="874" y="9632"/>
                    <a:pt x="749" y="9632"/>
                    <a:pt x="749" y="9920"/>
                  </a:cubicBezTo>
                  <a:cubicBezTo>
                    <a:pt x="749" y="9920"/>
                    <a:pt x="624" y="9920"/>
                    <a:pt x="624" y="9920"/>
                  </a:cubicBezTo>
                  <a:cubicBezTo>
                    <a:pt x="624" y="9632"/>
                    <a:pt x="749" y="9632"/>
                    <a:pt x="749" y="9632"/>
                  </a:cubicBezTo>
                  <a:cubicBezTo>
                    <a:pt x="624" y="9632"/>
                    <a:pt x="624" y="9632"/>
                    <a:pt x="624" y="9920"/>
                  </a:cubicBezTo>
                  <a:cubicBezTo>
                    <a:pt x="749" y="9920"/>
                    <a:pt x="749" y="9920"/>
                    <a:pt x="874" y="10208"/>
                  </a:cubicBezTo>
                  <a:cubicBezTo>
                    <a:pt x="874" y="10496"/>
                    <a:pt x="999" y="10496"/>
                    <a:pt x="874" y="10784"/>
                  </a:cubicBezTo>
                  <a:cubicBezTo>
                    <a:pt x="874" y="10784"/>
                    <a:pt x="874" y="10784"/>
                    <a:pt x="874" y="10784"/>
                  </a:cubicBezTo>
                  <a:cubicBezTo>
                    <a:pt x="874" y="10784"/>
                    <a:pt x="874" y="10784"/>
                    <a:pt x="874" y="11072"/>
                  </a:cubicBezTo>
                  <a:cubicBezTo>
                    <a:pt x="999" y="11072"/>
                    <a:pt x="999" y="11072"/>
                    <a:pt x="999" y="11072"/>
                  </a:cubicBezTo>
                  <a:cubicBezTo>
                    <a:pt x="1124" y="11072"/>
                    <a:pt x="1249" y="11072"/>
                    <a:pt x="1124" y="11072"/>
                  </a:cubicBezTo>
                  <a:cubicBezTo>
                    <a:pt x="1249" y="11360"/>
                    <a:pt x="1124" y="11360"/>
                    <a:pt x="1124" y="11360"/>
                  </a:cubicBezTo>
                  <a:cubicBezTo>
                    <a:pt x="999" y="11360"/>
                    <a:pt x="1124" y="11648"/>
                    <a:pt x="999" y="11360"/>
                  </a:cubicBezTo>
                  <a:cubicBezTo>
                    <a:pt x="999" y="11360"/>
                    <a:pt x="999" y="11360"/>
                    <a:pt x="999" y="11360"/>
                  </a:cubicBezTo>
                  <a:cubicBezTo>
                    <a:pt x="999" y="11360"/>
                    <a:pt x="999" y="11360"/>
                    <a:pt x="999" y="11648"/>
                  </a:cubicBezTo>
                  <a:cubicBezTo>
                    <a:pt x="999" y="11648"/>
                    <a:pt x="999" y="11648"/>
                    <a:pt x="999" y="11648"/>
                  </a:cubicBezTo>
                  <a:cubicBezTo>
                    <a:pt x="999" y="11648"/>
                    <a:pt x="999" y="11648"/>
                    <a:pt x="999" y="11648"/>
                  </a:cubicBezTo>
                  <a:cubicBezTo>
                    <a:pt x="874" y="11648"/>
                    <a:pt x="749" y="11648"/>
                    <a:pt x="749" y="11936"/>
                  </a:cubicBezTo>
                  <a:cubicBezTo>
                    <a:pt x="749" y="11936"/>
                    <a:pt x="749" y="11936"/>
                    <a:pt x="749" y="11936"/>
                  </a:cubicBezTo>
                  <a:cubicBezTo>
                    <a:pt x="749" y="11936"/>
                    <a:pt x="749" y="11936"/>
                    <a:pt x="874" y="11936"/>
                  </a:cubicBezTo>
                  <a:cubicBezTo>
                    <a:pt x="874" y="11936"/>
                    <a:pt x="874" y="11936"/>
                    <a:pt x="749" y="12224"/>
                  </a:cubicBezTo>
                  <a:cubicBezTo>
                    <a:pt x="874" y="12224"/>
                    <a:pt x="874" y="12224"/>
                    <a:pt x="874" y="12224"/>
                  </a:cubicBezTo>
                  <a:cubicBezTo>
                    <a:pt x="874" y="12224"/>
                    <a:pt x="874" y="12224"/>
                    <a:pt x="874" y="12224"/>
                  </a:cubicBezTo>
                  <a:cubicBezTo>
                    <a:pt x="999" y="11936"/>
                    <a:pt x="874" y="12224"/>
                    <a:pt x="999" y="12512"/>
                  </a:cubicBezTo>
                  <a:cubicBezTo>
                    <a:pt x="999" y="12512"/>
                    <a:pt x="874" y="12512"/>
                    <a:pt x="874" y="12224"/>
                  </a:cubicBezTo>
                  <a:cubicBezTo>
                    <a:pt x="874" y="12512"/>
                    <a:pt x="999" y="12512"/>
                    <a:pt x="999" y="12800"/>
                  </a:cubicBezTo>
                  <a:cubicBezTo>
                    <a:pt x="1124" y="12512"/>
                    <a:pt x="1249" y="12512"/>
                    <a:pt x="1249" y="12800"/>
                  </a:cubicBezTo>
                  <a:cubicBezTo>
                    <a:pt x="1249" y="12800"/>
                    <a:pt x="874" y="13088"/>
                    <a:pt x="874" y="13088"/>
                  </a:cubicBezTo>
                  <a:cubicBezTo>
                    <a:pt x="874" y="12800"/>
                    <a:pt x="749" y="12800"/>
                    <a:pt x="749" y="12800"/>
                  </a:cubicBezTo>
                  <a:cubicBezTo>
                    <a:pt x="624" y="12800"/>
                    <a:pt x="749" y="13088"/>
                    <a:pt x="749" y="13088"/>
                  </a:cubicBezTo>
                  <a:cubicBezTo>
                    <a:pt x="749" y="13088"/>
                    <a:pt x="624" y="12800"/>
                    <a:pt x="624" y="12800"/>
                  </a:cubicBezTo>
                  <a:cubicBezTo>
                    <a:pt x="624" y="12800"/>
                    <a:pt x="624" y="12800"/>
                    <a:pt x="624" y="12512"/>
                  </a:cubicBezTo>
                  <a:cubicBezTo>
                    <a:pt x="749" y="12800"/>
                    <a:pt x="624" y="12224"/>
                    <a:pt x="499" y="11936"/>
                  </a:cubicBezTo>
                  <a:cubicBezTo>
                    <a:pt x="499" y="11936"/>
                    <a:pt x="375" y="11648"/>
                    <a:pt x="375" y="11936"/>
                  </a:cubicBezTo>
                  <a:cubicBezTo>
                    <a:pt x="375" y="11936"/>
                    <a:pt x="375" y="12224"/>
                    <a:pt x="375" y="12512"/>
                  </a:cubicBezTo>
                  <a:cubicBezTo>
                    <a:pt x="375" y="12512"/>
                    <a:pt x="375" y="12512"/>
                    <a:pt x="375" y="12512"/>
                  </a:cubicBezTo>
                  <a:cubicBezTo>
                    <a:pt x="499" y="12512"/>
                    <a:pt x="624" y="13088"/>
                    <a:pt x="499" y="12800"/>
                  </a:cubicBezTo>
                  <a:cubicBezTo>
                    <a:pt x="499" y="12800"/>
                    <a:pt x="499" y="13088"/>
                    <a:pt x="375" y="13088"/>
                  </a:cubicBezTo>
                  <a:cubicBezTo>
                    <a:pt x="375" y="13088"/>
                    <a:pt x="375" y="13088"/>
                    <a:pt x="250" y="13088"/>
                  </a:cubicBezTo>
                  <a:cubicBezTo>
                    <a:pt x="375" y="13088"/>
                    <a:pt x="250" y="13088"/>
                    <a:pt x="250" y="12800"/>
                  </a:cubicBezTo>
                  <a:cubicBezTo>
                    <a:pt x="250" y="12800"/>
                    <a:pt x="250" y="13088"/>
                    <a:pt x="250" y="13088"/>
                  </a:cubicBezTo>
                  <a:cubicBezTo>
                    <a:pt x="250" y="13088"/>
                    <a:pt x="250" y="13088"/>
                    <a:pt x="250" y="12800"/>
                  </a:cubicBezTo>
                  <a:cubicBezTo>
                    <a:pt x="250" y="13088"/>
                    <a:pt x="250" y="13088"/>
                    <a:pt x="250" y="13088"/>
                  </a:cubicBezTo>
                  <a:cubicBezTo>
                    <a:pt x="250" y="13088"/>
                    <a:pt x="250" y="13088"/>
                    <a:pt x="250" y="13088"/>
                  </a:cubicBezTo>
                  <a:cubicBezTo>
                    <a:pt x="250" y="13376"/>
                    <a:pt x="375" y="13664"/>
                    <a:pt x="375" y="13376"/>
                  </a:cubicBezTo>
                  <a:cubicBezTo>
                    <a:pt x="375" y="13376"/>
                    <a:pt x="375" y="13376"/>
                    <a:pt x="375" y="13376"/>
                  </a:cubicBezTo>
                  <a:cubicBezTo>
                    <a:pt x="375" y="13376"/>
                    <a:pt x="375" y="13376"/>
                    <a:pt x="375" y="13376"/>
                  </a:cubicBezTo>
                  <a:cubicBezTo>
                    <a:pt x="499" y="13376"/>
                    <a:pt x="499" y="13664"/>
                    <a:pt x="499" y="13664"/>
                  </a:cubicBezTo>
                  <a:cubicBezTo>
                    <a:pt x="499" y="13664"/>
                    <a:pt x="499" y="13664"/>
                    <a:pt x="624" y="13664"/>
                  </a:cubicBezTo>
                  <a:cubicBezTo>
                    <a:pt x="624" y="13664"/>
                    <a:pt x="624" y="13664"/>
                    <a:pt x="624" y="13664"/>
                  </a:cubicBezTo>
                  <a:cubicBezTo>
                    <a:pt x="624" y="13952"/>
                    <a:pt x="624" y="13952"/>
                    <a:pt x="624" y="13664"/>
                  </a:cubicBezTo>
                  <a:cubicBezTo>
                    <a:pt x="624" y="13664"/>
                    <a:pt x="624" y="13664"/>
                    <a:pt x="624" y="13664"/>
                  </a:cubicBezTo>
                  <a:cubicBezTo>
                    <a:pt x="624" y="13376"/>
                    <a:pt x="874" y="13376"/>
                    <a:pt x="874" y="13664"/>
                  </a:cubicBezTo>
                  <a:cubicBezTo>
                    <a:pt x="874" y="13664"/>
                    <a:pt x="874" y="13952"/>
                    <a:pt x="999" y="13952"/>
                  </a:cubicBezTo>
                  <a:cubicBezTo>
                    <a:pt x="999" y="13664"/>
                    <a:pt x="1124" y="14240"/>
                    <a:pt x="1249" y="14240"/>
                  </a:cubicBezTo>
                  <a:cubicBezTo>
                    <a:pt x="1249" y="14240"/>
                    <a:pt x="1373" y="14240"/>
                    <a:pt x="1373" y="14240"/>
                  </a:cubicBezTo>
                  <a:cubicBezTo>
                    <a:pt x="1373" y="14528"/>
                    <a:pt x="1373" y="14528"/>
                    <a:pt x="1373" y="14528"/>
                  </a:cubicBezTo>
                  <a:cubicBezTo>
                    <a:pt x="1373" y="14816"/>
                    <a:pt x="1373" y="14816"/>
                    <a:pt x="1373" y="14816"/>
                  </a:cubicBezTo>
                  <a:cubicBezTo>
                    <a:pt x="1373" y="15104"/>
                    <a:pt x="1249" y="15104"/>
                    <a:pt x="1249" y="15104"/>
                  </a:cubicBezTo>
                  <a:cubicBezTo>
                    <a:pt x="874" y="15392"/>
                    <a:pt x="1373" y="15392"/>
                    <a:pt x="1373" y="15680"/>
                  </a:cubicBezTo>
                  <a:cubicBezTo>
                    <a:pt x="1373" y="15680"/>
                    <a:pt x="1373" y="15680"/>
                    <a:pt x="1249" y="15680"/>
                  </a:cubicBezTo>
                  <a:cubicBezTo>
                    <a:pt x="1373" y="15680"/>
                    <a:pt x="1373" y="15968"/>
                    <a:pt x="1249" y="15968"/>
                  </a:cubicBezTo>
                  <a:cubicBezTo>
                    <a:pt x="1373" y="15968"/>
                    <a:pt x="1373" y="15968"/>
                    <a:pt x="1373" y="15968"/>
                  </a:cubicBezTo>
                  <a:cubicBezTo>
                    <a:pt x="1373" y="16256"/>
                    <a:pt x="1373" y="16256"/>
                    <a:pt x="1373" y="16256"/>
                  </a:cubicBezTo>
                  <a:cubicBezTo>
                    <a:pt x="1373" y="16544"/>
                    <a:pt x="1373" y="16256"/>
                    <a:pt x="1498" y="16256"/>
                  </a:cubicBezTo>
                  <a:cubicBezTo>
                    <a:pt x="1498" y="16256"/>
                    <a:pt x="1498" y="16256"/>
                    <a:pt x="1498" y="16256"/>
                  </a:cubicBezTo>
                  <a:cubicBezTo>
                    <a:pt x="1498" y="16256"/>
                    <a:pt x="1498" y="15968"/>
                    <a:pt x="1623" y="16256"/>
                  </a:cubicBezTo>
                  <a:cubicBezTo>
                    <a:pt x="1498" y="16256"/>
                    <a:pt x="1623" y="16544"/>
                    <a:pt x="1623" y="16256"/>
                  </a:cubicBezTo>
                  <a:cubicBezTo>
                    <a:pt x="1623" y="16544"/>
                    <a:pt x="1623" y="16544"/>
                    <a:pt x="1623" y="16832"/>
                  </a:cubicBezTo>
                  <a:cubicBezTo>
                    <a:pt x="1623" y="16544"/>
                    <a:pt x="1748" y="16544"/>
                    <a:pt x="1623" y="16832"/>
                  </a:cubicBezTo>
                  <a:cubicBezTo>
                    <a:pt x="1748" y="16832"/>
                    <a:pt x="1748" y="16544"/>
                    <a:pt x="1748" y="16544"/>
                  </a:cubicBezTo>
                  <a:cubicBezTo>
                    <a:pt x="1873" y="16544"/>
                    <a:pt x="1748" y="16832"/>
                    <a:pt x="1748" y="16832"/>
                  </a:cubicBezTo>
                  <a:cubicBezTo>
                    <a:pt x="1748" y="16832"/>
                    <a:pt x="1748" y="16832"/>
                    <a:pt x="1748" y="16832"/>
                  </a:cubicBezTo>
                  <a:cubicBezTo>
                    <a:pt x="1748" y="16832"/>
                    <a:pt x="1748" y="16832"/>
                    <a:pt x="1748" y="16832"/>
                  </a:cubicBezTo>
                  <a:cubicBezTo>
                    <a:pt x="1748" y="16832"/>
                    <a:pt x="1748" y="16832"/>
                    <a:pt x="1748" y="16832"/>
                  </a:cubicBezTo>
                  <a:cubicBezTo>
                    <a:pt x="1748" y="16832"/>
                    <a:pt x="1748" y="17120"/>
                    <a:pt x="1748" y="17120"/>
                  </a:cubicBezTo>
                  <a:cubicBezTo>
                    <a:pt x="1748" y="17120"/>
                    <a:pt x="1748" y="17120"/>
                    <a:pt x="1748" y="17120"/>
                  </a:cubicBezTo>
                  <a:cubicBezTo>
                    <a:pt x="1748" y="17120"/>
                    <a:pt x="1623" y="17408"/>
                    <a:pt x="1623" y="17120"/>
                  </a:cubicBezTo>
                  <a:cubicBezTo>
                    <a:pt x="1498" y="17120"/>
                    <a:pt x="1498" y="17120"/>
                    <a:pt x="1498" y="17120"/>
                  </a:cubicBezTo>
                  <a:cubicBezTo>
                    <a:pt x="1498" y="17120"/>
                    <a:pt x="1498" y="17120"/>
                    <a:pt x="1498" y="17120"/>
                  </a:cubicBezTo>
                  <a:cubicBezTo>
                    <a:pt x="1498" y="17120"/>
                    <a:pt x="1498" y="17120"/>
                    <a:pt x="1498" y="17120"/>
                  </a:cubicBezTo>
                  <a:cubicBezTo>
                    <a:pt x="1498" y="17120"/>
                    <a:pt x="1373" y="17120"/>
                    <a:pt x="1373" y="17120"/>
                  </a:cubicBezTo>
                  <a:cubicBezTo>
                    <a:pt x="1373" y="17120"/>
                    <a:pt x="1373" y="17120"/>
                    <a:pt x="1373" y="17120"/>
                  </a:cubicBezTo>
                  <a:cubicBezTo>
                    <a:pt x="1373" y="17408"/>
                    <a:pt x="1373" y="17696"/>
                    <a:pt x="1498" y="17696"/>
                  </a:cubicBezTo>
                  <a:cubicBezTo>
                    <a:pt x="1498" y="17696"/>
                    <a:pt x="1498" y="17408"/>
                    <a:pt x="1498" y="17408"/>
                  </a:cubicBezTo>
                  <a:cubicBezTo>
                    <a:pt x="1498" y="17408"/>
                    <a:pt x="1498" y="17408"/>
                    <a:pt x="1498" y="17408"/>
                  </a:cubicBezTo>
                  <a:cubicBezTo>
                    <a:pt x="1498" y="17408"/>
                    <a:pt x="1498" y="17408"/>
                    <a:pt x="1498" y="17408"/>
                  </a:cubicBezTo>
                  <a:cubicBezTo>
                    <a:pt x="1623" y="17408"/>
                    <a:pt x="1748" y="17696"/>
                    <a:pt x="1748" y="17696"/>
                  </a:cubicBezTo>
                  <a:cubicBezTo>
                    <a:pt x="1748" y="17408"/>
                    <a:pt x="1998" y="17408"/>
                    <a:pt x="1998" y="17408"/>
                  </a:cubicBezTo>
                  <a:cubicBezTo>
                    <a:pt x="2123" y="17408"/>
                    <a:pt x="2247" y="17408"/>
                    <a:pt x="2372" y="17408"/>
                  </a:cubicBezTo>
                  <a:cubicBezTo>
                    <a:pt x="2372" y="17408"/>
                    <a:pt x="2622" y="17408"/>
                    <a:pt x="2622" y="17408"/>
                  </a:cubicBezTo>
                  <a:cubicBezTo>
                    <a:pt x="2497" y="17408"/>
                    <a:pt x="2497" y="17696"/>
                    <a:pt x="2497" y="17408"/>
                  </a:cubicBezTo>
                  <a:cubicBezTo>
                    <a:pt x="2497" y="17696"/>
                    <a:pt x="2497" y="17696"/>
                    <a:pt x="2497" y="17696"/>
                  </a:cubicBezTo>
                  <a:cubicBezTo>
                    <a:pt x="2497" y="17696"/>
                    <a:pt x="2372" y="17696"/>
                    <a:pt x="2372" y="17696"/>
                  </a:cubicBezTo>
                  <a:cubicBezTo>
                    <a:pt x="2497" y="17696"/>
                    <a:pt x="2372" y="17696"/>
                    <a:pt x="2497" y="17696"/>
                  </a:cubicBezTo>
                  <a:cubicBezTo>
                    <a:pt x="2372" y="17696"/>
                    <a:pt x="2372" y="17696"/>
                    <a:pt x="2247" y="17696"/>
                  </a:cubicBezTo>
                  <a:cubicBezTo>
                    <a:pt x="2247" y="17696"/>
                    <a:pt x="2372" y="17696"/>
                    <a:pt x="2372" y="17696"/>
                  </a:cubicBezTo>
                  <a:cubicBezTo>
                    <a:pt x="2247" y="17696"/>
                    <a:pt x="2247" y="17696"/>
                    <a:pt x="2247" y="17696"/>
                  </a:cubicBezTo>
                  <a:cubicBezTo>
                    <a:pt x="2247" y="17696"/>
                    <a:pt x="2247" y="17696"/>
                    <a:pt x="2247" y="17696"/>
                  </a:cubicBezTo>
                  <a:cubicBezTo>
                    <a:pt x="2247" y="17696"/>
                    <a:pt x="2247" y="17696"/>
                    <a:pt x="2247" y="17696"/>
                  </a:cubicBezTo>
                  <a:cubicBezTo>
                    <a:pt x="2372" y="17984"/>
                    <a:pt x="2372" y="17984"/>
                    <a:pt x="2247" y="17984"/>
                  </a:cubicBezTo>
                  <a:cubicBezTo>
                    <a:pt x="2247" y="17984"/>
                    <a:pt x="2247" y="17984"/>
                    <a:pt x="2247" y="17984"/>
                  </a:cubicBezTo>
                  <a:cubicBezTo>
                    <a:pt x="2372" y="17984"/>
                    <a:pt x="2372" y="18272"/>
                    <a:pt x="2247" y="18272"/>
                  </a:cubicBezTo>
                  <a:cubicBezTo>
                    <a:pt x="2123" y="17984"/>
                    <a:pt x="1998" y="18272"/>
                    <a:pt x="1873" y="18272"/>
                  </a:cubicBezTo>
                  <a:cubicBezTo>
                    <a:pt x="1873" y="18272"/>
                    <a:pt x="1873" y="18272"/>
                    <a:pt x="1873" y="18272"/>
                  </a:cubicBezTo>
                  <a:cubicBezTo>
                    <a:pt x="1873" y="18272"/>
                    <a:pt x="1873" y="18272"/>
                    <a:pt x="1748" y="18272"/>
                  </a:cubicBezTo>
                  <a:cubicBezTo>
                    <a:pt x="1748" y="18272"/>
                    <a:pt x="1623" y="18272"/>
                    <a:pt x="1623" y="18272"/>
                  </a:cubicBezTo>
                  <a:cubicBezTo>
                    <a:pt x="1623" y="18272"/>
                    <a:pt x="1623" y="18560"/>
                    <a:pt x="1498" y="18560"/>
                  </a:cubicBezTo>
                  <a:cubicBezTo>
                    <a:pt x="1498" y="18560"/>
                    <a:pt x="1498" y="18560"/>
                    <a:pt x="1498" y="18560"/>
                  </a:cubicBezTo>
                  <a:cubicBezTo>
                    <a:pt x="1498" y="18560"/>
                    <a:pt x="1498" y="18560"/>
                    <a:pt x="1498" y="18560"/>
                  </a:cubicBezTo>
                  <a:cubicBezTo>
                    <a:pt x="1498" y="18560"/>
                    <a:pt x="1623" y="18560"/>
                    <a:pt x="1623" y="18560"/>
                  </a:cubicBezTo>
                  <a:cubicBezTo>
                    <a:pt x="1748" y="18560"/>
                    <a:pt x="1748" y="18560"/>
                    <a:pt x="1873" y="18560"/>
                  </a:cubicBezTo>
                  <a:cubicBezTo>
                    <a:pt x="1873" y="18272"/>
                    <a:pt x="1873" y="18272"/>
                    <a:pt x="1998" y="18272"/>
                  </a:cubicBezTo>
                  <a:cubicBezTo>
                    <a:pt x="2123" y="18272"/>
                    <a:pt x="2123" y="18272"/>
                    <a:pt x="2123" y="18272"/>
                  </a:cubicBezTo>
                  <a:cubicBezTo>
                    <a:pt x="2247" y="18272"/>
                    <a:pt x="2247" y="18272"/>
                    <a:pt x="2247" y="18272"/>
                  </a:cubicBezTo>
                  <a:cubicBezTo>
                    <a:pt x="2372" y="18272"/>
                    <a:pt x="2372" y="17984"/>
                    <a:pt x="2372" y="18272"/>
                  </a:cubicBezTo>
                  <a:cubicBezTo>
                    <a:pt x="2372" y="18272"/>
                    <a:pt x="2372" y="18272"/>
                    <a:pt x="2372" y="18272"/>
                  </a:cubicBezTo>
                  <a:cubicBezTo>
                    <a:pt x="2372" y="18272"/>
                    <a:pt x="2372" y="18560"/>
                    <a:pt x="2372" y="18560"/>
                  </a:cubicBezTo>
                  <a:cubicBezTo>
                    <a:pt x="2247" y="18560"/>
                    <a:pt x="2247" y="18560"/>
                    <a:pt x="2247" y="18560"/>
                  </a:cubicBezTo>
                  <a:cubicBezTo>
                    <a:pt x="2247" y="18560"/>
                    <a:pt x="2247" y="18560"/>
                    <a:pt x="2247" y="18560"/>
                  </a:cubicBezTo>
                  <a:cubicBezTo>
                    <a:pt x="2372" y="18560"/>
                    <a:pt x="2372" y="18560"/>
                    <a:pt x="2247" y="18848"/>
                  </a:cubicBezTo>
                  <a:cubicBezTo>
                    <a:pt x="2372" y="18560"/>
                    <a:pt x="2372" y="18560"/>
                    <a:pt x="2372" y="18560"/>
                  </a:cubicBezTo>
                  <a:cubicBezTo>
                    <a:pt x="2372" y="18560"/>
                    <a:pt x="2372" y="18560"/>
                    <a:pt x="2372" y="18848"/>
                  </a:cubicBezTo>
                  <a:cubicBezTo>
                    <a:pt x="2372" y="18848"/>
                    <a:pt x="2247" y="18848"/>
                    <a:pt x="2247" y="18848"/>
                  </a:cubicBezTo>
                  <a:cubicBezTo>
                    <a:pt x="2247" y="18848"/>
                    <a:pt x="2247" y="19136"/>
                    <a:pt x="2247" y="18848"/>
                  </a:cubicBezTo>
                  <a:cubicBezTo>
                    <a:pt x="2247" y="18848"/>
                    <a:pt x="2247" y="18848"/>
                    <a:pt x="2247" y="18848"/>
                  </a:cubicBezTo>
                  <a:cubicBezTo>
                    <a:pt x="2372" y="18848"/>
                    <a:pt x="2497" y="18560"/>
                    <a:pt x="2497" y="18560"/>
                  </a:cubicBezTo>
                  <a:cubicBezTo>
                    <a:pt x="2497" y="18560"/>
                    <a:pt x="2497" y="18272"/>
                    <a:pt x="2622" y="18560"/>
                  </a:cubicBezTo>
                  <a:cubicBezTo>
                    <a:pt x="2622" y="18272"/>
                    <a:pt x="2497" y="18272"/>
                    <a:pt x="2497" y="18272"/>
                  </a:cubicBezTo>
                  <a:cubicBezTo>
                    <a:pt x="2497" y="17984"/>
                    <a:pt x="2622" y="17984"/>
                    <a:pt x="2622" y="17984"/>
                  </a:cubicBezTo>
                  <a:cubicBezTo>
                    <a:pt x="2497" y="18272"/>
                    <a:pt x="2497" y="18272"/>
                    <a:pt x="2622" y="18272"/>
                  </a:cubicBezTo>
                  <a:cubicBezTo>
                    <a:pt x="2622" y="18272"/>
                    <a:pt x="2622" y="18272"/>
                    <a:pt x="2622" y="18272"/>
                  </a:cubicBezTo>
                  <a:cubicBezTo>
                    <a:pt x="2747" y="18272"/>
                    <a:pt x="2747" y="17984"/>
                    <a:pt x="2622" y="17984"/>
                  </a:cubicBezTo>
                  <a:cubicBezTo>
                    <a:pt x="2747" y="17984"/>
                    <a:pt x="2747" y="17984"/>
                    <a:pt x="2747" y="17984"/>
                  </a:cubicBezTo>
                  <a:cubicBezTo>
                    <a:pt x="2747" y="17984"/>
                    <a:pt x="2747" y="17984"/>
                    <a:pt x="2872" y="18272"/>
                  </a:cubicBezTo>
                  <a:cubicBezTo>
                    <a:pt x="2872" y="18272"/>
                    <a:pt x="2872" y="18272"/>
                    <a:pt x="2872" y="18272"/>
                  </a:cubicBezTo>
                  <a:cubicBezTo>
                    <a:pt x="2872" y="18272"/>
                    <a:pt x="2872" y="18272"/>
                    <a:pt x="2872" y="18272"/>
                  </a:cubicBezTo>
                  <a:cubicBezTo>
                    <a:pt x="2872" y="17984"/>
                    <a:pt x="2872" y="17984"/>
                    <a:pt x="2997" y="18272"/>
                  </a:cubicBezTo>
                  <a:cubicBezTo>
                    <a:pt x="2997" y="18272"/>
                    <a:pt x="2997" y="18272"/>
                    <a:pt x="2997" y="18272"/>
                  </a:cubicBezTo>
                  <a:cubicBezTo>
                    <a:pt x="2997" y="18272"/>
                    <a:pt x="2997" y="18272"/>
                    <a:pt x="2997" y="18560"/>
                  </a:cubicBezTo>
                  <a:cubicBezTo>
                    <a:pt x="2997" y="18272"/>
                    <a:pt x="3121" y="18560"/>
                    <a:pt x="3246" y="18848"/>
                  </a:cubicBezTo>
                  <a:cubicBezTo>
                    <a:pt x="3121" y="18848"/>
                    <a:pt x="3371" y="18848"/>
                    <a:pt x="3246" y="18560"/>
                  </a:cubicBezTo>
                  <a:cubicBezTo>
                    <a:pt x="3246" y="18560"/>
                    <a:pt x="3246" y="18560"/>
                    <a:pt x="3246" y="18848"/>
                  </a:cubicBezTo>
                  <a:cubicBezTo>
                    <a:pt x="3246" y="18560"/>
                    <a:pt x="3246" y="18560"/>
                    <a:pt x="3371" y="18272"/>
                  </a:cubicBezTo>
                  <a:cubicBezTo>
                    <a:pt x="3371" y="18560"/>
                    <a:pt x="3621" y="18560"/>
                    <a:pt x="3496" y="18848"/>
                  </a:cubicBezTo>
                  <a:cubicBezTo>
                    <a:pt x="3496" y="18848"/>
                    <a:pt x="3496" y="18848"/>
                    <a:pt x="3496" y="18848"/>
                  </a:cubicBezTo>
                  <a:cubicBezTo>
                    <a:pt x="3371" y="18848"/>
                    <a:pt x="3496" y="18848"/>
                    <a:pt x="3371" y="19136"/>
                  </a:cubicBezTo>
                  <a:cubicBezTo>
                    <a:pt x="3496" y="19136"/>
                    <a:pt x="3496" y="19136"/>
                    <a:pt x="3496" y="19136"/>
                  </a:cubicBezTo>
                  <a:cubicBezTo>
                    <a:pt x="3496" y="19136"/>
                    <a:pt x="3496" y="19136"/>
                    <a:pt x="3496" y="19136"/>
                  </a:cubicBezTo>
                  <a:cubicBezTo>
                    <a:pt x="3496" y="19424"/>
                    <a:pt x="3496" y="19424"/>
                    <a:pt x="3496" y="19424"/>
                  </a:cubicBezTo>
                  <a:cubicBezTo>
                    <a:pt x="3496" y="19424"/>
                    <a:pt x="3496" y="19424"/>
                    <a:pt x="3496" y="19424"/>
                  </a:cubicBezTo>
                  <a:cubicBezTo>
                    <a:pt x="3496" y="19424"/>
                    <a:pt x="3496" y="19424"/>
                    <a:pt x="3496" y="19712"/>
                  </a:cubicBezTo>
                  <a:cubicBezTo>
                    <a:pt x="3496" y="19712"/>
                    <a:pt x="3496" y="19712"/>
                    <a:pt x="3621" y="19712"/>
                  </a:cubicBezTo>
                  <a:cubicBezTo>
                    <a:pt x="3621" y="19712"/>
                    <a:pt x="3621" y="19712"/>
                    <a:pt x="3621" y="19712"/>
                  </a:cubicBezTo>
                  <a:cubicBezTo>
                    <a:pt x="3621" y="19712"/>
                    <a:pt x="3746" y="20000"/>
                    <a:pt x="3746" y="20000"/>
                  </a:cubicBezTo>
                  <a:cubicBezTo>
                    <a:pt x="3871" y="20000"/>
                    <a:pt x="3871" y="20000"/>
                    <a:pt x="3871" y="20000"/>
                  </a:cubicBezTo>
                  <a:cubicBezTo>
                    <a:pt x="3871" y="20000"/>
                    <a:pt x="3871" y="20000"/>
                    <a:pt x="3871" y="20000"/>
                  </a:cubicBezTo>
                  <a:cubicBezTo>
                    <a:pt x="3871" y="20000"/>
                    <a:pt x="4120" y="20000"/>
                    <a:pt x="4120" y="20288"/>
                  </a:cubicBezTo>
                  <a:cubicBezTo>
                    <a:pt x="4120" y="20288"/>
                    <a:pt x="4120" y="20288"/>
                    <a:pt x="4120" y="20288"/>
                  </a:cubicBezTo>
                  <a:cubicBezTo>
                    <a:pt x="4120" y="20288"/>
                    <a:pt x="4120" y="20288"/>
                    <a:pt x="4120" y="20288"/>
                  </a:cubicBezTo>
                  <a:cubicBezTo>
                    <a:pt x="4120" y="20288"/>
                    <a:pt x="4120" y="20288"/>
                    <a:pt x="4120" y="20288"/>
                  </a:cubicBezTo>
                  <a:cubicBezTo>
                    <a:pt x="4120" y="20288"/>
                    <a:pt x="4120" y="20288"/>
                    <a:pt x="4120" y="20288"/>
                  </a:cubicBezTo>
                  <a:cubicBezTo>
                    <a:pt x="4245" y="20288"/>
                    <a:pt x="4245" y="20288"/>
                    <a:pt x="4245" y="20288"/>
                  </a:cubicBezTo>
                  <a:cubicBezTo>
                    <a:pt x="4245" y="20288"/>
                    <a:pt x="4245" y="20288"/>
                    <a:pt x="4245" y="20288"/>
                  </a:cubicBezTo>
                  <a:cubicBezTo>
                    <a:pt x="4370" y="20288"/>
                    <a:pt x="4370" y="20288"/>
                    <a:pt x="4370" y="20288"/>
                  </a:cubicBezTo>
                  <a:cubicBezTo>
                    <a:pt x="4370" y="20288"/>
                    <a:pt x="4370" y="20288"/>
                    <a:pt x="4370" y="20288"/>
                  </a:cubicBezTo>
                  <a:cubicBezTo>
                    <a:pt x="4370" y="20288"/>
                    <a:pt x="4370" y="20288"/>
                    <a:pt x="4370" y="20288"/>
                  </a:cubicBezTo>
                  <a:cubicBezTo>
                    <a:pt x="4495" y="20000"/>
                    <a:pt x="4620" y="20288"/>
                    <a:pt x="4620" y="20000"/>
                  </a:cubicBezTo>
                  <a:cubicBezTo>
                    <a:pt x="4620" y="20000"/>
                    <a:pt x="4620" y="20000"/>
                    <a:pt x="4620" y="20000"/>
                  </a:cubicBezTo>
                  <a:cubicBezTo>
                    <a:pt x="4620" y="20000"/>
                    <a:pt x="4620" y="20000"/>
                    <a:pt x="4745" y="20000"/>
                  </a:cubicBezTo>
                  <a:cubicBezTo>
                    <a:pt x="4745" y="20000"/>
                    <a:pt x="4620" y="20000"/>
                    <a:pt x="4745" y="20000"/>
                  </a:cubicBezTo>
                  <a:cubicBezTo>
                    <a:pt x="4745" y="20000"/>
                    <a:pt x="4745" y="20000"/>
                    <a:pt x="4745" y="20000"/>
                  </a:cubicBezTo>
                  <a:cubicBezTo>
                    <a:pt x="4745" y="20000"/>
                    <a:pt x="4745" y="20000"/>
                    <a:pt x="4745" y="20000"/>
                  </a:cubicBezTo>
                  <a:cubicBezTo>
                    <a:pt x="4745" y="19712"/>
                    <a:pt x="4994" y="19712"/>
                    <a:pt x="4994" y="20288"/>
                  </a:cubicBezTo>
                  <a:cubicBezTo>
                    <a:pt x="4994" y="20000"/>
                    <a:pt x="5119" y="20000"/>
                    <a:pt x="5119" y="20000"/>
                  </a:cubicBezTo>
                  <a:cubicBezTo>
                    <a:pt x="5119" y="20000"/>
                    <a:pt x="5119" y="20000"/>
                    <a:pt x="5119" y="20000"/>
                  </a:cubicBezTo>
                  <a:cubicBezTo>
                    <a:pt x="5119" y="19712"/>
                    <a:pt x="5119" y="19712"/>
                    <a:pt x="5119" y="19712"/>
                  </a:cubicBezTo>
                  <a:cubicBezTo>
                    <a:pt x="4994" y="19424"/>
                    <a:pt x="5244" y="19136"/>
                    <a:pt x="5244" y="18848"/>
                  </a:cubicBezTo>
                  <a:cubicBezTo>
                    <a:pt x="5119" y="18848"/>
                    <a:pt x="5244" y="18272"/>
                    <a:pt x="5244" y="17984"/>
                  </a:cubicBezTo>
                  <a:cubicBezTo>
                    <a:pt x="5369" y="17696"/>
                    <a:pt x="5369" y="17984"/>
                    <a:pt x="5369" y="17984"/>
                  </a:cubicBezTo>
                  <a:cubicBezTo>
                    <a:pt x="5494" y="17984"/>
                    <a:pt x="5618" y="17984"/>
                    <a:pt x="5743" y="17984"/>
                  </a:cubicBezTo>
                  <a:cubicBezTo>
                    <a:pt x="5743" y="17984"/>
                    <a:pt x="5868" y="17984"/>
                    <a:pt x="5993" y="18272"/>
                  </a:cubicBezTo>
                  <a:cubicBezTo>
                    <a:pt x="6118" y="18272"/>
                    <a:pt x="6118" y="18272"/>
                    <a:pt x="6118" y="18272"/>
                  </a:cubicBezTo>
                  <a:cubicBezTo>
                    <a:pt x="6243" y="18560"/>
                    <a:pt x="6492" y="18560"/>
                    <a:pt x="6617" y="18848"/>
                  </a:cubicBezTo>
                  <a:cubicBezTo>
                    <a:pt x="6617" y="18848"/>
                    <a:pt x="6742" y="18848"/>
                    <a:pt x="6867" y="19136"/>
                  </a:cubicBezTo>
                  <a:cubicBezTo>
                    <a:pt x="6992" y="19136"/>
                    <a:pt x="7117" y="19712"/>
                    <a:pt x="7117" y="19712"/>
                  </a:cubicBezTo>
                  <a:cubicBezTo>
                    <a:pt x="7242" y="20000"/>
                    <a:pt x="7242" y="20288"/>
                    <a:pt x="7366" y="20288"/>
                  </a:cubicBezTo>
                  <a:cubicBezTo>
                    <a:pt x="7491" y="20576"/>
                    <a:pt x="7741" y="20864"/>
                    <a:pt x="7866" y="20576"/>
                  </a:cubicBezTo>
                  <a:cubicBezTo>
                    <a:pt x="7866" y="20576"/>
                    <a:pt x="7866" y="20576"/>
                    <a:pt x="7991" y="20576"/>
                  </a:cubicBezTo>
                  <a:cubicBezTo>
                    <a:pt x="7991" y="20576"/>
                    <a:pt x="7991" y="20576"/>
                    <a:pt x="8116" y="20576"/>
                  </a:cubicBezTo>
                  <a:cubicBezTo>
                    <a:pt x="8116" y="20576"/>
                    <a:pt x="8116" y="20288"/>
                    <a:pt x="8240" y="20288"/>
                  </a:cubicBezTo>
                  <a:cubicBezTo>
                    <a:pt x="8240" y="20288"/>
                    <a:pt x="8365" y="20288"/>
                    <a:pt x="8365" y="20288"/>
                  </a:cubicBezTo>
                  <a:cubicBezTo>
                    <a:pt x="8490" y="20288"/>
                    <a:pt x="8615" y="20288"/>
                    <a:pt x="8615" y="20288"/>
                  </a:cubicBezTo>
                  <a:cubicBezTo>
                    <a:pt x="8615" y="20288"/>
                    <a:pt x="8615" y="20288"/>
                    <a:pt x="8615" y="20288"/>
                  </a:cubicBezTo>
                  <a:cubicBezTo>
                    <a:pt x="8740" y="20288"/>
                    <a:pt x="8740" y="20000"/>
                    <a:pt x="8865" y="20288"/>
                  </a:cubicBezTo>
                  <a:cubicBezTo>
                    <a:pt x="8865" y="20288"/>
                    <a:pt x="8990" y="20000"/>
                    <a:pt x="8990" y="20000"/>
                  </a:cubicBezTo>
                  <a:cubicBezTo>
                    <a:pt x="8990" y="19712"/>
                    <a:pt x="9114" y="19712"/>
                    <a:pt x="9114" y="20000"/>
                  </a:cubicBezTo>
                  <a:cubicBezTo>
                    <a:pt x="9114" y="20000"/>
                    <a:pt x="9114" y="20000"/>
                    <a:pt x="9114" y="20000"/>
                  </a:cubicBezTo>
                  <a:cubicBezTo>
                    <a:pt x="9114" y="20000"/>
                    <a:pt x="9114" y="20000"/>
                    <a:pt x="9114" y="20000"/>
                  </a:cubicBezTo>
                  <a:cubicBezTo>
                    <a:pt x="9239" y="19712"/>
                    <a:pt x="9239" y="19712"/>
                    <a:pt x="9239" y="19712"/>
                  </a:cubicBezTo>
                  <a:cubicBezTo>
                    <a:pt x="9239" y="19712"/>
                    <a:pt x="9239" y="19424"/>
                    <a:pt x="9239" y="19424"/>
                  </a:cubicBezTo>
                  <a:cubicBezTo>
                    <a:pt x="9364" y="19136"/>
                    <a:pt x="9614" y="18848"/>
                    <a:pt x="9739" y="18560"/>
                  </a:cubicBezTo>
                  <a:cubicBezTo>
                    <a:pt x="9739" y="18272"/>
                    <a:pt x="9864" y="18272"/>
                    <a:pt x="9988" y="18272"/>
                  </a:cubicBezTo>
                  <a:cubicBezTo>
                    <a:pt x="10113" y="17984"/>
                    <a:pt x="10238" y="18272"/>
                    <a:pt x="10238" y="18560"/>
                  </a:cubicBezTo>
                  <a:cubicBezTo>
                    <a:pt x="10363" y="18272"/>
                    <a:pt x="10488" y="18848"/>
                    <a:pt x="10613" y="18848"/>
                  </a:cubicBezTo>
                  <a:cubicBezTo>
                    <a:pt x="10738" y="19136"/>
                    <a:pt x="10738" y="19136"/>
                    <a:pt x="10738" y="18848"/>
                  </a:cubicBezTo>
                  <a:cubicBezTo>
                    <a:pt x="10862" y="18848"/>
                    <a:pt x="10862" y="18848"/>
                    <a:pt x="10987" y="18848"/>
                  </a:cubicBezTo>
                  <a:cubicBezTo>
                    <a:pt x="10862" y="18848"/>
                    <a:pt x="10862" y="18848"/>
                    <a:pt x="10862" y="18848"/>
                  </a:cubicBezTo>
                  <a:cubicBezTo>
                    <a:pt x="10862" y="18848"/>
                    <a:pt x="10987" y="18848"/>
                    <a:pt x="10987" y="18848"/>
                  </a:cubicBezTo>
                  <a:cubicBezTo>
                    <a:pt x="11112" y="18848"/>
                    <a:pt x="11112" y="18560"/>
                    <a:pt x="11112" y="18560"/>
                  </a:cubicBezTo>
                  <a:cubicBezTo>
                    <a:pt x="11112" y="18560"/>
                    <a:pt x="11112" y="18560"/>
                    <a:pt x="10987" y="18560"/>
                  </a:cubicBezTo>
                  <a:cubicBezTo>
                    <a:pt x="10987" y="18560"/>
                    <a:pt x="11112" y="18560"/>
                    <a:pt x="11112" y="18560"/>
                  </a:cubicBezTo>
                  <a:cubicBezTo>
                    <a:pt x="11112" y="18560"/>
                    <a:pt x="11112" y="18560"/>
                    <a:pt x="11112" y="18272"/>
                  </a:cubicBezTo>
                  <a:cubicBezTo>
                    <a:pt x="11112" y="18560"/>
                    <a:pt x="11112" y="18560"/>
                    <a:pt x="11112" y="18560"/>
                  </a:cubicBezTo>
                  <a:cubicBezTo>
                    <a:pt x="11112" y="18560"/>
                    <a:pt x="10987" y="18560"/>
                    <a:pt x="10987" y="18560"/>
                  </a:cubicBezTo>
                  <a:cubicBezTo>
                    <a:pt x="10987" y="18560"/>
                    <a:pt x="10987" y="18560"/>
                    <a:pt x="10987" y="18560"/>
                  </a:cubicBezTo>
                  <a:cubicBezTo>
                    <a:pt x="10987" y="18560"/>
                    <a:pt x="10987" y="18560"/>
                    <a:pt x="10987" y="18272"/>
                  </a:cubicBezTo>
                  <a:cubicBezTo>
                    <a:pt x="10987" y="18272"/>
                    <a:pt x="10987" y="18560"/>
                    <a:pt x="10987" y="18560"/>
                  </a:cubicBezTo>
                  <a:cubicBezTo>
                    <a:pt x="11112" y="18272"/>
                    <a:pt x="11237" y="18272"/>
                    <a:pt x="11362" y="18272"/>
                  </a:cubicBezTo>
                  <a:cubicBezTo>
                    <a:pt x="11362" y="17984"/>
                    <a:pt x="11487" y="17696"/>
                    <a:pt x="11487" y="17696"/>
                  </a:cubicBezTo>
                  <a:cubicBezTo>
                    <a:pt x="11612" y="17696"/>
                    <a:pt x="11736" y="18272"/>
                    <a:pt x="11736" y="18272"/>
                  </a:cubicBezTo>
                  <a:cubicBezTo>
                    <a:pt x="11736" y="18560"/>
                    <a:pt x="11736" y="18848"/>
                    <a:pt x="11612" y="18848"/>
                  </a:cubicBezTo>
                  <a:cubicBezTo>
                    <a:pt x="11487" y="19136"/>
                    <a:pt x="11487" y="19136"/>
                    <a:pt x="11362" y="19424"/>
                  </a:cubicBezTo>
                  <a:cubicBezTo>
                    <a:pt x="11362" y="19424"/>
                    <a:pt x="11237" y="19712"/>
                    <a:pt x="11237" y="19712"/>
                  </a:cubicBezTo>
                  <a:cubicBezTo>
                    <a:pt x="11237" y="20000"/>
                    <a:pt x="11362" y="20288"/>
                    <a:pt x="11362" y="20288"/>
                  </a:cubicBezTo>
                  <a:cubicBezTo>
                    <a:pt x="11487" y="20864"/>
                    <a:pt x="11487" y="20864"/>
                    <a:pt x="11362" y="21152"/>
                  </a:cubicBezTo>
                  <a:cubicBezTo>
                    <a:pt x="11487" y="20864"/>
                    <a:pt x="11487" y="21152"/>
                    <a:pt x="11612" y="21440"/>
                  </a:cubicBezTo>
                  <a:cubicBezTo>
                    <a:pt x="11736" y="21440"/>
                    <a:pt x="11612" y="21440"/>
                    <a:pt x="11612" y="21152"/>
                  </a:cubicBezTo>
                  <a:cubicBezTo>
                    <a:pt x="11736" y="21152"/>
                    <a:pt x="11736" y="21152"/>
                    <a:pt x="11736" y="20864"/>
                  </a:cubicBezTo>
                  <a:cubicBezTo>
                    <a:pt x="11736" y="20864"/>
                    <a:pt x="11861" y="20864"/>
                    <a:pt x="11736" y="20864"/>
                  </a:cubicBezTo>
                  <a:cubicBezTo>
                    <a:pt x="11861" y="20864"/>
                    <a:pt x="11861" y="20864"/>
                    <a:pt x="11861" y="20864"/>
                  </a:cubicBezTo>
                  <a:cubicBezTo>
                    <a:pt x="11861" y="20864"/>
                    <a:pt x="11861" y="20288"/>
                    <a:pt x="11861" y="20000"/>
                  </a:cubicBezTo>
                  <a:cubicBezTo>
                    <a:pt x="11861" y="20000"/>
                    <a:pt x="11861" y="20000"/>
                    <a:pt x="11861" y="20000"/>
                  </a:cubicBezTo>
                  <a:cubicBezTo>
                    <a:pt x="11986" y="20288"/>
                    <a:pt x="12111" y="20288"/>
                    <a:pt x="12236" y="20000"/>
                  </a:cubicBezTo>
                  <a:cubicBezTo>
                    <a:pt x="12236" y="20000"/>
                    <a:pt x="12236" y="19712"/>
                    <a:pt x="12111" y="19712"/>
                  </a:cubicBezTo>
                  <a:cubicBezTo>
                    <a:pt x="12236" y="19712"/>
                    <a:pt x="12111" y="19424"/>
                    <a:pt x="12111" y="19136"/>
                  </a:cubicBezTo>
                  <a:cubicBezTo>
                    <a:pt x="12111" y="18848"/>
                    <a:pt x="12236" y="18560"/>
                    <a:pt x="12236" y="17984"/>
                  </a:cubicBezTo>
                  <a:cubicBezTo>
                    <a:pt x="12361" y="18272"/>
                    <a:pt x="12486" y="18272"/>
                    <a:pt x="12610" y="18272"/>
                  </a:cubicBezTo>
                  <a:cubicBezTo>
                    <a:pt x="12610" y="18560"/>
                    <a:pt x="12610" y="18560"/>
                    <a:pt x="12610" y="18848"/>
                  </a:cubicBezTo>
                  <a:cubicBezTo>
                    <a:pt x="12735" y="18848"/>
                    <a:pt x="12860" y="18560"/>
                    <a:pt x="12860" y="18560"/>
                  </a:cubicBezTo>
                  <a:cubicBezTo>
                    <a:pt x="12985" y="18560"/>
                    <a:pt x="13110" y="18848"/>
                    <a:pt x="13110" y="18848"/>
                  </a:cubicBezTo>
                  <a:cubicBezTo>
                    <a:pt x="13484" y="18560"/>
                    <a:pt x="13734" y="17984"/>
                    <a:pt x="13984" y="17984"/>
                  </a:cubicBezTo>
                  <a:cubicBezTo>
                    <a:pt x="14109" y="17696"/>
                    <a:pt x="14358" y="17984"/>
                    <a:pt x="14483" y="18272"/>
                  </a:cubicBezTo>
                  <a:cubicBezTo>
                    <a:pt x="14608" y="18560"/>
                    <a:pt x="14608" y="18560"/>
                    <a:pt x="14733" y="18560"/>
                  </a:cubicBezTo>
                  <a:cubicBezTo>
                    <a:pt x="14858" y="18560"/>
                    <a:pt x="14983" y="18560"/>
                    <a:pt x="15108" y="18560"/>
                  </a:cubicBezTo>
                  <a:cubicBezTo>
                    <a:pt x="15232" y="18560"/>
                    <a:pt x="15357" y="18560"/>
                    <a:pt x="15482" y="18560"/>
                  </a:cubicBezTo>
                  <a:cubicBezTo>
                    <a:pt x="16106" y="18272"/>
                    <a:pt x="16731" y="17696"/>
                    <a:pt x="17355" y="17408"/>
                  </a:cubicBezTo>
                  <a:cubicBezTo>
                    <a:pt x="17605" y="17408"/>
                    <a:pt x="17979" y="17120"/>
                    <a:pt x="18229" y="17120"/>
                  </a:cubicBezTo>
                  <a:cubicBezTo>
                    <a:pt x="18479" y="16832"/>
                    <a:pt x="18479" y="16832"/>
                    <a:pt x="18603" y="16544"/>
                  </a:cubicBezTo>
                  <a:cubicBezTo>
                    <a:pt x="18603" y="16544"/>
                    <a:pt x="18728" y="16544"/>
                    <a:pt x="18728" y="16544"/>
                  </a:cubicBezTo>
                  <a:cubicBezTo>
                    <a:pt x="18853" y="16832"/>
                    <a:pt x="18853" y="16832"/>
                    <a:pt x="18853" y="17120"/>
                  </a:cubicBezTo>
                  <a:cubicBezTo>
                    <a:pt x="18978" y="17120"/>
                    <a:pt x="19103" y="17120"/>
                    <a:pt x="19103" y="16544"/>
                  </a:cubicBezTo>
                  <a:cubicBezTo>
                    <a:pt x="19228" y="16256"/>
                    <a:pt x="19228" y="16256"/>
                    <a:pt x="19353" y="16256"/>
                  </a:cubicBezTo>
                  <a:cubicBezTo>
                    <a:pt x="19353" y="16256"/>
                    <a:pt x="19477" y="16544"/>
                    <a:pt x="19477" y="16544"/>
                  </a:cubicBezTo>
                  <a:cubicBezTo>
                    <a:pt x="19602" y="16544"/>
                    <a:pt x="19602" y="16256"/>
                    <a:pt x="19727" y="16256"/>
                  </a:cubicBezTo>
                  <a:cubicBezTo>
                    <a:pt x="19727" y="16256"/>
                    <a:pt x="19852" y="16544"/>
                    <a:pt x="19852" y="16544"/>
                  </a:cubicBezTo>
                  <a:cubicBezTo>
                    <a:pt x="19977" y="16544"/>
                    <a:pt x="19977" y="16544"/>
                    <a:pt x="19977" y="16544"/>
                  </a:cubicBezTo>
                  <a:cubicBezTo>
                    <a:pt x="20102" y="16832"/>
                    <a:pt x="20227" y="16832"/>
                    <a:pt x="20351" y="16832"/>
                  </a:cubicBezTo>
                  <a:cubicBezTo>
                    <a:pt x="20476" y="16832"/>
                    <a:pt x="20476" y="16832"/>
                    <a:pt x="20476" y="16832"/>
                  </a:cubicBezTo>
                  <a:cubicBezTo>
                    <a:pt x="20601" y="16832"/>
                    <a:pt x="20601" y="16544"/>
                    <a:pt x="20726" y="16544"/>
                  </a:cubicBezTo>
                  <a:cubicBezTo>
                    <a:pt x="20726" y="16544"/>
                    <a:pt x="20976" y="16544"/>
                    <a:pt x="20976" y="16832"/>
                  </a:cubicBezTo>
                  <a:cubicBezTo>
                    <a:pt x="20976" y="17120"/>
                    <a:pt x="20976" y="17120"/>
                    <a:pt x="20976" y="17120"/>
                  </a:cubicBezTo>
                  <a:cubicBezTo>
                    <a:pt x="20851" y="17120"/>
                    <a:pt x="20976" y="17408"/>
                    <a:pt x="20976" y="17696"/>
                  </a:cubicBezTo>
                  <a:cubicBezTo>
                    <a:pt x="21101" y="17696"/>
                    <a:pt x="21101" y="17408"/>
                    <a:pt x="21225" y="17408"/>
                  </a:cubicBezTo>
                  <a:cubicBezTo>
                    <a:pt x="21225" y="17120"/>
                    <a:pt x="21475" y="16832"/>
                    <a:pt x="21600" y="17120"/>
                  </a:cubicBezTo>
                  <a:cubicBezTo>
                    <a:pt x="21600" y="16832"/>
                    <a:pt x="21600" y="16832"/>
                    <a:pt x="21600" y="16832"/>
                  </a:cubicBezTo>
                  <a:cubicBezTo>
                    <a:pt x="21600" y="16544"/>
                    <a:pt x="21600" y="16544"/>
                    <a:pt x="21600" y="16544"/>
                  </a:cubicBezTo>
                  <a:cubicBezTo>
                    <a:pt x="21600" y="16544"/>
                    <a:pt x="21600" y="16544"/>
                    <a:pt x="21600" y="16256"/>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07" name="Google Shape;1507;p71"/>
            <p:cNvSpPr/>
            <p:nvPr/>
          </p:nvSpPr>
          <p:spPr>
            <a:xfrm>
              <a:off x="4436444" y="292497"/>
              <a:ext cx="3924335" cy="4714021"/>
            </a:xfrm>
            <a:custGeom>
              <a:rect b="b" l="l" r="r" t="t"/>
              <a:pathLst>
                <a:path extrusionOk="0" h="21526" w="21600">
                  <a:moveTo>
                    <a:pt x="269" y="19819"/>
                  </a:moveTo>
                  <a:cubicBezTo>
                    <a:pt x="269" y="19745"/>
                    <a:pt x="269" y="19596"/>
                    <a:pt x="179" y="19596"/>
                  </a:cubicBezTo>
                  <a:cubicBezTo>
                    <a:pt x="179" y="19596"/>
                    <a:pt x="179" y="19670"/>
                    <a:pt x="179" y="19670"/>
                  </a:cubicBezTo>
                  <a:cubicBezTo>
                    <a:pt x="179" y="19745"/>
                    <a:pt x="179" y="19745"/>
                    <a:pt x="269" y="19819"/>
                  </a:cubicBezTo>
                  <a:cubicBezTo>
                    <a:pt x="179" y="19745"/>
                    <a:pt x="179" y="19967"/>
                    <a:pt x="179" y="19967"/>
                  </a:cubicBezTo>
                  <a:cubicBezTo>
                    <a:pt x="269" y="20041"/>
                    <a:pt x="359" y="19819"/>
                    <a:pt x="269" y="19819"/>
                  </a:cubicBezTo>
                  <a:close/>
                  <a:moveTo>
                    <a:pt x="5109" y="12099"/>
                  </a:moveTo>
                  <a:cubicBezTo>
                    <a:pt x="5109" y="12099"/>
                    <a:pt x="5109" y="12099"/>
                    <a:pt x="5109" y="12173"/>
                  </a:cubicBezTo>
                  <a:cubicBezTo>
                    <a:pt x="5198" y="12173"/>
                    <a:pt x="5198" y="12173"/>
                    <a:pt x="5198" y="12173"/>
                  </a:cubicBezTo>
                  <a:cubicBezTo>
                    <a:pt x="5198" y="12173"/>
                    <a:pt x="5288" y="12173"/>
                    <a:pt x="5288" y="12173"/>
                  </a:cubicBezTo>
                  <a:cubicBezTo>
                    <a:pt x="5288" y="12248"/>
                    <a:pt x="5288" y="12248"/>
                    <a:pt x="5378" y="12248"/>
                  </a:cubicBezTo>
                  <a:cubicBezTo>
                    <a:pt x="5378" y="12173"/>
                    <a:pt x="5378" y="12173"/>
                    <a:pt x="5378" y="12173"/>
                  </a:cubicBezTo>
                  <a:cubicBezTo>
                    <a:pt x="5378" y="12099"/>
                    <a:pt x="5288" y="12173"/>
                    <a:pt x="5288" y="12099"/>
                  </a:cubicBezTo>
                  <a:cubicBezTo>
                    <a:pt x="5288" y="12099"/>
                    <a:pt x="5288" y="12099"/>
                    <a:pt x="5198" y="12025"/>
                  </a:cubicBezTo>
                  <a:cubicBezTo>
                    <a:pt x="5198" y="12025"/>
                    <a:pt x="5198" y="12025"/>
                    <a:pt x="5109" y="12025"/>
                  </a:cubicBezTo>
                  <a:cubicBezTo>
                    <a:pt x="5109" y="11951"/>
                    <a:pt x="5019" y="11951"/>
                    <a:pt x="5019" y="12025"/>
                  </a:cubicBezTo>
                  <a:cubicBezTo>
                    <a:pt x="5109" y="12099"/>
                    <a:pt x="5198" y="12025"/>
                    <a:pt x="5198" y="12099"/>
                  </a:cubicBezTo>
                  <a:cubicBezTo>
                    <a:pt x="5198" y="12099"/>
                    <a:pt x="5198" y="12099"/>
                    <a:pt x="5109" y="12099"/>
                  </a:cubicBezTo>
                  <a:close/>
                  <a:moveTo>
                    <a:pt x="6005" y="10986"/>
                  </a:moveTo>
                  <a:cubicBezTo>
                    <a:pt x="6005" y="10986"/>
                    <a:pt x="6005" y="10912"/>
                    <a:pt x="6005" y="10912"/>
                  </a:cubicBezTo>
                  <a:cubicBezTo>
                    <a:pt x="6005" y="10912"/>
                    <a:pt x="6005" y="10912"/>
                    <a:pt x="6005" y="10912"/>
                  </a:cubicBezTo>
                  <a:cubicBezTo>
                    <a:pt x="6005" y="10837"/>
                    <a:pt x="6005" y="10912"/>
                    <a:pt x="6095" y="10837"/>
                  </a:cubicBezTo>
                  <a:cubicBezTo>
                    <a:pt x="6095" y="10837"/>
                    <a:pt x="6184" y="10763"/>
                    <a:pt x="6274" y="10763"/>
                  </a:cubicBezTo>
                  <a:cubicBezTo>
                    <a:pt x="6184" y="10763"/>
                    <a:pt x="6184" y="10615"/>
                    <a:pt x="6184" y="10615"/>
                  </a:cubicBezTo>
                  <a:cubicBezTo>
                    <a:pt x="6184" y="10540"/>
                    <a:pt x="6095" y="10466"/>
                    <a:pt x="6095" y="10466"/>
                  </a:cubicBezTo>
                  <a:cubicBezTo>
                    <a:pt x="6005" y="10466"/>
                    <a:pt x="6005" y="10540"/>
                    <a:pt x="6005" y="10615"/>
                  </a:cubicBezTo>
                  <a:cubicBezTo>
                    <a:pt x="6005" y="10615"/>
                    <a:pt x="6005" y="10615"/>
                    <a:pt x="6005" y="10615"/>
                  </a:cubicBezTo>
                  <a:cubicBezTo>
                    <a:pt x="6005" y="10615"/>
                    <a:pt x="6005" y="10615"/>
                    <a:pt x="6005" y="10615"/>
                  </a:cubicBezTo>
                  <a:cubicBezTo>
                    <a:pt x="6005" y="10615"/>
                    <a:pt x="6095" y="10615"/>
                    <a:pt x="6095" y="10615"/>
                  </a:cubicBezTo>
                  <a:cubicBezTo>
                    <a:pt x="6184" y="10615"/>
                    <a:pt x="5915" y="10763"/>
                    <a:pt x="6005" y="10763"/>
                  </a:cubicBezTo>
                  <a:cubicBezTo>
                    <a:pt x="6005" y="10763"/>
                    <a:pt x="6005" y="10837"/>
                    <a:pt x="6005" y="10837"/>
                  </a:cubicBezTo>
                  <a:cubicBezTo>
                    <a:pt x="5915" y="10763"/>
                    <a:pt x="5915" y="10912"/>
                    <a:pt x="5915" y="10912"/>
                  </a:cubicBezTo>
                  <a:cubicBezTo>
                    <a:pt x="5915" y="10912"/>
                    <a:pt x="5915" y="10986"/>
                    <a:pt x="5915" y="11060"/>
                  </a:cubicBezTo>
                  <a:cubicBezTo>
                    <a:pt x="5915" y="11060"/>
                    <a:pt x="5915" y="10986"/>
                    <a:pt x="6005" y="10986"/>
                  </a:cubicBezTo>
                  <a:close/>
                  <a:moveTo>
                    <a:pt x="6543" y="6532"/>
                  </a:moveTo>
                  <a:cubicBezTo>
                    <a:pt x="6543" y="6458"/>
                    <a:pt x="6722" y="6458"/>
                    <a:pt x="6722" y="6384"/>
                  </a:cubicBezTo>
                  <a:cubicBezTo>
                    <a:pt x="6722" y="6384"/>
                    <a:pt x="6632" y="6310"/>
                    <a:pt x="6632" y="6310"/>
                  </a:cubicBezTo>
                  <a:cubicBezTo>
                    <a:pt x="6632" y="6310"/>
                    <a:pt x="6632" y="6310"/>
                    <a:pt x="6632" y="6310"/>
                  </a:cubicBezTo>
                  <a:cubicBezTo>
                    <a:pt x="6632" y="6310"/>
                    <a:pt x="6722" y="6384"/>
                    <a:pt x="6722" y="6310"/>
                  </a:cubicBezTo>
                  <a:cubicBezTo>
                    <a:pt x="6812" y="6310"/>
                    <a:pt x="6722" y="6235"/>
                    <a:pt x="6722" y="6161"/>
                  </a:cubicBezTo>
                  <a:cubicBezTo>
                    <a:pt x="6722" y="6235"/>
                    <a:pt x="6722" y="6235"/>
                    <a:pt x="6722" y="6161"/>
                  </a:cubicBezTo>
                  <a:cubicBezTo>
                    <a:pt x="6722" y="6161"/>
                    <a:pt x="6722" y="6161"/>
                    <a:pt x="6812" y="6161"/>
                  </a:cubicBezTo>
                  <a:cubicBezTo>
                    <a:pt x="6812" y="6161"/>
                    <a:pt x="6722" y="6161"/>
                    <a:pt x="6722" y="6161"/>
                  </a:cubicBezTo>
                  <a:cubicBezTo>
                    <a:pt x="6812" y="6087"/>
                    <a:pt x="6812" y="6087"/>
                    <a:pt x="6722" y="6013"/>
                  </a:cubicBezTo>
                  <a:cubicBezTo>
                    <a:pt x="6722" y="6087"/>
                    <a:pt x="6722" y="6087"/>
                    <a:pt x="6722" y="6161"/>
                  </a:cubicBezTo>
                  <a:cubicBezTo>
                    <a:pt x="6632" y="6161"/>
                    <a:pt x="6632" y="6235"/>
                    <a:pt x="6632" y="6310"/>
                  </a:cubicBezTo>
                  <a:cubicBezTo>
                    <a:pt x="6543" y="6384"/>
                    <a:pt x="6543" y="6458"/>
                    <a:pt x="6453" y="6606"/>
                  </a:cubicBezTo>
                  <a:cubicBezTo>
                    <a:pt x="6543" y="6606"/>
                    <a:pt x="6543" y="6532"/>
                    <a:pt x="6543" y="6532"/>
                  </a:cubicBezTo>
                  <a:close/>
                  <a:moveTo>
                    <a:pt x="7080" y="6087"/>
                  </a:moveTo>
                  <a:cubicBezTo>
                    <a:pt x="7080" y="6087"/>
                    <a:pt x="7080" y="6161"/>
                    <a:pt x="7080" y="6161"/>
                  </a:cubicBezTo>
                  <a:cubicBezTo>
                    <a:pt x="7080" y="6161"/>
                    <a:pt x="7080" y="6087"/>
                    <a:pt x="7080" y="6087"/>
                  </a:cubicBezTo>
                  <a:cubicBezTo>
                    <a:pt x="7170" y="6087"/>
                    <a:pt x="7080" y="6013"/>
                    <a:pt x="7080" y="6013"/>
                  </a:cubicBezTo>
                  <a:cubicBezTo>
                    <a:pt x="7170" y="5938"/>
                    <a:pt x="7170" y="6087"/>
                    <a:pt x="7170" y="6087"/>
                  </a:cubicBezTo>
                  <a:cubicBezTo>
                    <a:pt x="7260" y="6087"/>
                    <a:pt x="7260" y="6087"/>
                    <a:pt x="7260" y="6013"/>
                  </a:cubicBezTo>
                  <a:cubicBezTo>
                    <a:pt x="7260" y="5938"/>
                    <a:pt x="7260" y="6013"/>
                    <a:pt x="7260" y="6013"/>
                  </a:cubicBezTo>
                  <a:cubicBezTo>
                    <a:pt x="7439" y="6013"/>
                    <a:pt x="7349" y="5938"/>
                    <a:pt x="7349" y="5938"/>
                  </a:cubicBezTo>
                  <a:cubicBezTo>
                    <a:pt x="7349" y="5938"/>
                    <a:pt x="7349" y="5938"/>
                    <a:pt x="7439" y="5864"/>
                  </a:cubicBezTo>
                  <a:cubicBezTo>
                    <a:pt x="7439" y="5938"/>
                    <a:pt x="7439" y="5938"/>
                    <a:pt x="7439" y="5938"/>
                  </a:cubicBezTo>
                  <a:cubicBezTo>
                    <a:pt x="7439" y="5864"/>
                    <a:pt x="7529" y="5938"/>
                    <a:pt x="7529" y="5864"/>
                  </a:cubicBezTo>
                  <a:cubicBezTo>
                    <a:pt x="7529" y="5864"/>
                    <a:pt x="7618" y="5864"/>
                    <a:pt x="7618" y="5790"/>
                  </a:cubicBezTo>
                  <a:cubicBezTo>
                    <a:pt x="7618" y="5790"/>
                    <a:pt x="7618" y="5790"/>
                    <a:pt x="7618" y="5716"/>
                  </a:cubicBezTo>
                  <a:cubicBezTo>
                    <a:pt x="7529" y="5716"/>
                    <a:pt x="7529" y="5716"/>
                    <a:pt x="7529" y="5716"/>
                  </a:cubicBezTo>
                  <a:cubicBezTo>
                    <a:pt x="7439" y="5716"/>
                    <a:pt x="7529" y="5641"/>
                    <a:pt x="7439" y="5641"/>
                  </a:cubicBezTo>
                  <a:cubicBezTo>
                    <a:pt x="7349" y="5567"/>
                    <a:pt x="7349" y="5716"/>
                    <a:pt x="7349" y="5716"/>
                  </a:cubicBezTo>
                  <a:cubicBezTo>
                    <a:pt x="7349" y="5716"/>
                    <a:pt x="7260" y="5716"/>
                    <a:pt x="7260" y="5716"/>
                  </a:cubicBezTo>
                  <a:cubicBezTo>
                    <a:pt x="7260" y="5716"/>
                    <a:pt x="7260" y="5716"/>
                    <a:pt x="7260" y="5716"/>
                  </a:cubicBezTo>
                  <a:cubicBezTo>
                    <a:pt x="7260" y="5716"/>
                    <a:pt x="7260" y="5716"/>
                    <a:pt x="7260" y="5716"/>
                  </a:cubicBezTo>
                  <a:cubicBezTo>
                    <a:pt x="7170" y="5716"/>
                    <a:pt x="7170" y="5716"/>
                    <a:pt x="7080" y="5790"/>
                  </a:cubicBezTo>
                  <a:cubicBezTo>
                    <a:pt x="7080" y="5790"/>
                    <a:pt x="7170" y="5790"/>
                    <a:pt x="7170" y="5790"/>
                  </a:cubicBezTo>
                  <a:cubicBezTo>
                    <a:pt x="7170" y="5864"/>
                    <a:pt x="7080" y="5864"/>
                    <a:pt x="7080" y="5864"/>
                  </a:cubicBezTo>
                  <a:cubicBezTo>
                    <a:pt x="7080" y="5864"/>
                    <a:pt x="7080" y="5938"/>
                    <a:pt x="7080" y="5938"/>
                  </a:cubicBezTo>
                  <a:cubicBezTo>
                    <a:pt x="7080" y="5938"/>
                    <a:pt x="7080" y="5938"/>
                    <a:pt x="7080" y="5938"/>
                  </a:cubicBezTo>
                  <a:cubicBezTo>
                    <a:pt x="7080" y="5938"/>
                    <a:pt x="7080" y="5938"/>
                    <a:pt x="7080" y="5938"/>
                  </a:cubicBezTo>
                  <a:cubicBezTo>
                    <a:pt x="7080" y="5938"/>
                    <a:pt x="7080" y="5938"/>
                    <a:pt x="7080" y="6013"/>
                  </a:cubicBezTo>
                  <a:cubicBezTo>
                    <a:pt x="7080" y="5938"/>
                    <a:pt x="7080" y="5938"/>
                    <a:pt x="7170" y="5938"/>
                  </a:cubicBezTo>
                  <a:cubicBezTo>
                    <a:pt x="7080" y="6013"/>
                    <a:pt x="7080" y="6013"/>
                    <a:pt x="7080" y="6087"/>
                  </a:cubicBezTo>
                  <a:close/>
                  <a:moveTo>
                    <a:pt x="7708" y="5790"/>
                  </a:moveTo>
                  <a:cubicBezTo>
                    <a:pt x="7708" y="5790"/>
                    <a:pt x="7798" y="5790"/>
                    <a:pt x="7798" y="5790"/>
                  </a:cubicBezTo>
                  <a:cubicBezTo>
                    <a:pt x="7708" y="5790"/>
                    <a:pt x="7708" y="5790"/>
                    <a:pt x="7618" y="5864"/>
                  </a:cubicBezTo>
                  <a:cubicBezTo>
                    <a:pt x="7618" y="5864"/>
                    <a:pt x="7708" y="5938"/>
                    <a:pt x="7618" y="5938"/>
                  </a:cubicBezTo>
                  <a:cubicBezTo>
                    <a:pt x="7708" y="5938"/>
                    <a:pt x="7798" y="5938"/>
                    <a:pt x="7798" y="5864"/>
                  </a:cubicBezTo>
                  <a:cubicBezTo>
                    <a:pt x="7798" y="5938"/>
                    <a:pt x="7977" y="5790"/>
                    <a:pt x="8066" y="5790"/>
                  </a:cubicBezTo>
                  <a:cubicBezTo>
                    <a:pt x="7977" y="5716"/>
                    <a:pt x="8066" y="5716"/>
                    <a:pt x="8066" y="5716"/>
                  </a:cubicBezTo>
                  <a:cubicBezTo>
                    <a:pt x="8066" y="5641"/>
                    <a:pt x="8066" y="5567"/>
                    <a:pt x="8156" y="5641"/>
                  </a:cubicBezTo>
                  <a:cubicBezTo>
                    <a:pt x="8156" y="5716"/>
                    <a:pt x="8066" y="5790"/>
                    <a:pt x="8156" y="5716"/>
                  </a:cubicBezTo>
                  <a:cubicBezTo>
                    <a:pt x="8156" y="5716"/>
                    <a:pt x="8335" y="5641"/>
                    <a:pt x="8246" y="5567"/>
                  </a:cubicBezTo>
                  <a:cubicBezTo>
                    <a:pt x="8335" y="5567"/>
                    <a:pt x="8335" y="5567"/>
                    <a:pt x="8335" y="5493"/>
                  </a:cubicBezTo>
                  <a:cubicBezTo>
                    <a:pt x="8335" y="5567"/>
                    <a:pt x="8335" y="5567"/>
                    <a:pt x="8335" y="5567"/>
                  </a:cubicBezTo>
                  <a:cubicBezTo>
                    <a:pt x="8425" y="5567"/>
                    <a:pt x="8425" y="5419"/>
                    <a:pt x="8425" y="5419"/>
                  </a:cubicBezTo>
                  <a:cubicBezTo>
                    <a:pt x="8425" y="5419"/>
                    <a:pt x="8425" y="5419"/>
                    <a:pt x="8425" y="5419"/>
                  </a:cubicBezTo>
                  <a:cubicBezTo>
                    <a:pt x="8335" y="5419"/>
                    <a:pt x="8335" y="5419"/>
                    <a:pt x="8335" y="5419"/>
                  </a:cubicBezTo>
                  <a:cubicBezTo>
                    <a:pt x="8335" y="5419"/>
                    <a:pt x="8246" y="5419"/>
                    <a:pt x="8246" y="5419"/>
                  </a:cubicBezTo>
                  <a:cubicBezTo>
                    <a:pt x="8246" y="5419"/>
                    <a:pt x="8246" y="5493"/>
                    <a:pt x="8246" y="5493"/>
                  </a:cubicBezTo>
                  <a:cubicBezTo>
                    <a:pt x="8246" y="5567"/>
                    <a:pt x="8156" y="5567"/>
                    <a:pt x="8156" y="5567"/>
                  </a:cubicBezTo>
                  <a:cubicBezTo>
                    <a:pt x="8156" y="5567"/>
                    <a:pt x="8246" y="5493"/>
                    <a:pt x="8156" y="5419"/>
                  </a:cubicBezTo>
                  <a:cubicBezTo>
                    <a:pt x="8066" y="5419"/>
                    <a:pt x="8066" y="5493"/>
                    <a:pt x="8066" y="5567"/>
                  </a:cubicBezTo>
                  <a:cubicBezTo>
                    <a:pt x="8066" y="5493"/>
                    <a:pt x="8066" y="5419"/>
                    <a:pt x="7977" y="5419"/>
                  </a:cubicBezTo>
                  <a:cubicBezTo>
                    <a:pt x="7887" y="5419"/>
                    <a:pt x="7977" y="5493"/>
                    <a:pt x="7977" y="5567"/>
                  </a:cubicBezTo>
                  <a:cubicBezTo>
                    <a:pt x="7887" y="5493"/>
                    <a:pt x="7887" y="5493"/>
                    <a:pt x="7798" y="5567"/>
                  </a:cubicBezTo>
                  <a:cubicBezTo>
                    <a:pt x="7887" y="5567"/>
                    <a:pt x="7887" y="5567"/>
                    <a:pt x="7887" y="5641"/>
                  </a:cubicBezTo>
                  <a:cubicBezTo>
                    <a:pt x="7887" y="5567"/>
                    <a:pt x="7887" y="5567"/>
                    <a:pt x="7887" y="5567"/>
                  </a:cubicBezTo>
                  <a:cubicBezTo>
                    <a:pt x="7887" y="5641"/>
                    <a:pt x="7887" y="5716"/>
                    <a:pt x="7887" y="5641"/>
                  </a:cubicBezTo>
                  <a:cubicBezTo>
                    <a:pt x="7887" y="5641"/>
                    <a:pt x="7798" y="5716"/>
                    <a:pt x="7887" y="5716"/>
                  </a:cubicBezTo>
                  <a:cubicBezTo>
                    <a:pt x="7798" y="5716"/>
                    <a:pt x="7798" y="5641"/>
                    <a:pt x="7798" y="5641"/>
                  </a:cubicBezTo>
                  <a:cubicBezTo>
                    <a:pt x="7708" y="5641"/>
                    <a:pt x="7798" y="5716"/>
                    <a:pt x="7798" y="5716"/>
                  </a:cubicBezTo>
                  <a:cubicBezTo>
                    <a:pt x="7708" y="5716"/>
                    <a:pt x="7708" y="5790"/>
                    <a:pt x="7708" y="5790"/>
                  </a:cubicBezTo>
                  <a:close/>
                  <a:moveTo>
                    <a:pt x="8694" y="5196"/>
                  </a:moveTo>
                  <a:cubicBezTo>
                    <a:pt x="8694" y="5196"/>
                    <a:pt x="8694" y="5196"/>
                    <a:pt x="8694" y="5196"/>
                  </a:cubicBezTo>
                  <a:cubicBezTo>
                    <a:pt x="8694" y="5196"/>
                    <a:pt x="8694" y="5122"/>
                    <a:pt x="8604" y="5122"/>
                  </a:cubicBezTo>
                  <a:cubicBezTo>
                    <a:pt x="8604" y="5196"/>
                    <a:pt x="8515" y="5196"/>
                    <a:pt x="8515" y="5196"/>
                  </a:cubicBezTo>
                  <a:cubicBezTo>
                    <a:pt x="8515" y="5196"/>
                    <a:pt x="8515" y="5196"/>
                    <a:pt x="8515" y="5270"/>
                  </a:cubicBezTo>
                  <a:cubicBezTo>
                    <a:pt x="8604" y="5270"/>
                    <a:pt x="8515" y="5345"/>
                    <a:pt x="8604" y="5345"/>
                  </a:cubicBezTo>
                  <a:cubicBezTo>
                    <a:pt x="8515" y="5270"/>
                    <a:pt x="8515" y="5345"/>
                    <a:pt x="8604" y="5345"/>
                  </a:cubicBezTo>
                  <a:cubicBezTo>
                    <a:pt x="8515" y="5345"/>
                    <a:pt x="8425" y="5419"/>
                    <a:pt x="8425" y="5493"/>
                  </a:cubicBezTo>
                  <a:cubicBezTo>
                    <a:pt x="8425" y="5567"/>
                    <a:pt x="8335" y="5641"/>
                    <a:pt x="8335" y="5716"/>
                  </a:cubicBezTo>
                  <a:cubicBezTo>
                    <a:pt x="8335" y="5790"/>
                    <a:pt x="8335" y="5716"/>
                    <a:pt x="8425" y="5716"/>
                  </a:cubicBezTo>
                  <a:cubicBezTo>
                    <a:pt x="8425" y="5641"/>
                    <a:pt x="8604" y="5567"/>
                    <a:pt x="8515" y="5567"/>
                  </a:cubicBezTo>
                  <a:cubicBezTo>
                    <a:pt x="8515" y="5493"/>
                    <a:pt x="8604" y="5493"/>
                    <a:pt x="8604" y="5419"/>
                  </a:cubicBezTo>
                  <a:cubicBezTo>
                    <a:pt x="8694" y="5493"/>
                    <a:pt x="8783" y="5419"/>
                    <a:pt x="8783" y="5345"/>
                  </a:cubicBezTo>
                  <a:cubicBezTo>
                    <a:pt x="8783" y="5345"/>
                    <a:pt x="8783" y="5270"/>
                    <a:pt x="8783" y="5345"/>
                  </a:cubicBezTo>
                  <a:cubicBezTo>
                    <a:pt x="8783" y="5345"/>
                    <a:pt x="8783" y="5345"/>
                    <a:pt x="8783" y="5419"/>
                  </a:cubicBezTo>
                  <a:cubicBezTo>
                    <a:pt x="8783" y="5419"/>
                    <a:pt x="8783" y="5419"/>
                    <a:pt x="8694" y="5493"/>
                  </a:cubicBezTo>
                  <a:cubicBezTo>
                    <a:pt x="8694" y="5493"/>
                    <a:pt x="8604" y="5567"/>
                    <a:pt x="8604" y="5567"/>
                  </a:cubicBezTo>
                  <a:cubicBezTo>
                    <a:pt x="8604" y="5641"/>
                    <a:pt x="8694" y="5567"/>
                    <a:pt x="8783" y="5641"/>
                  </a:cubicBezTo>
                  <a:cubicBezTo>
                    <a:pt x="8783" y="5641"/>
                    <a:pt x="8873" y="5641"/>
                    <a:pt x="8783" y="5641"/>
                  </a:cubicBezTo>
                  <a:cubicBezTo>
                    <a:pt x="8873" y="5716"/>
                    <a:pt x="8873" y="5641"/>
                    <a:pt x="8873" y="5567"/>
                  </a:cubicBezTo>
                  <a:cubicBezTo>
                    <a:pt x="8873" y="5567"/>
                    <a:pt x="8873" y="5567"/>
                    <a:pt x="8873" y="5567"/>
                  </a:cubicBezTo>
                  <a:cubicBezTo>
                    <a:pt x="8873" y="5567"/>
                    <a:pt x="8873" y="5567"/>
                    <a:pt x="8963" y="5567"/>
                  </a:cubicBezTo>
                  <a:cubicBezTo>
                    <a:pt x="8873" y="5493"/>
                    <a:pt x="8963" y="5493"/>
                    <a:pt x="8963" y="5419"/>
                  </a:cubicBezTo>
                  <a:cubicBezTo>
                    <a:pt x="8963" y="5493"/>
                    <a:pt x="8963" y="5493"/>
                    <a:pt x="8963" y="5493"/>
                  </a:cubicBezTo>
                  <a:cubicBezTo>
                    <a:pt x="8963" y="5493"/>
                    <a:pt x="8963" y="5419"/>
                    <a:pt x="8963" y="5419"/>
                  </a:cubicBezTo>
                  <a:cubicBezTo>
                    <a:pt x="8963" y="5419"/>
                    <a:pt x="8963" y="5419"/>
                    <a:pt x="8963" y="5419"/>
                  </a:cubicBezTo>
                  <a:cubicBezTo>
                    <a:pt x="9052" y="5419"/>
                    <a:pt x="9052" y="5345"/>
                    <a:pt x="9052" y="5345"/>
                  </a:cubicBezTo>
                  <a:cubicBezTo>
                    <a:pt x="9052" y="5419"/>
                    <a:pt x="9052" y="5493"/>
                    <a:pt x="9052" y="5567"/>
                  </a:cubicBezTo>
                  <a:cubicBezTo>
                    <a:pt x="9142" y="5567"/>
                    <a:pt x="9232" y="5270"/>
                    <a:pt x="9232" y="5196"/>
                  </a:cubicBezTo>
                  <a:cubicBezTo>
                    <a:pt x="9321" y="5270"/>
                    <a:pt x="9321" y="5270"/>
                    <a:pt x="9321" y="5196"/>
                  </a:cubicBezTo>
                  <a:cubicBezTo>
                    <a:pt x="9411" y="5196"/>
                    <a:pt x="9411" y="5196"/>
                    <a:pt x="9500" y="5196"/>
                  </a:cubicBezTo>
                  <a:cubicBezTo>
                    <a:pt x="9500" y="5196"/>
                    <a:pt x="9500" y="5196"/>
                    <a:pt x="9590" y="5196"/>
                  </a:cubicBezTo>
                  <a:cubicBezTo>
                    <a:pt x="9590" y="5196"/>
                    <a:pt x="9590" y="5122"/>
                    <a:pt x="9590" y="5122"/>
                  </a:cubicBezTo>
                  <a:cubicBezTo>
                    <a:pt x="9590" y="5048"/>
                    <a:pt x="9590" y="4973"/>
                    <a:pt x="9590" y="4973"/>
                  </a:cubicBezTo>
                  <a:cubicBezTo>
                    <a:pt x="9590" y="4973"/>
                    <a:pt x="9590" y="4899"/>
                    <a:pt x="9590" y="4973"/>
                  </a:cubicBezTo>
                  <a:cubicBezTo>
                    <a:pt x="9590" y="4899"/>
                    <a:pt x="9590" y="4899"/>
                    <a:pt x="9590" y="4899"/>
                  </a:cubicBezTo>
                  <a:cubicBezTo>
                    <a:pt x="9590" y="4899"/>
                    <a:pt x="9590" y="4899"/>
                    <a:pt x="9590" y="4899"/>
                  </a:cubicBezTo>
                  <a:cubicBezTo>
                    <a:pt x="9590" y="4825"/>
                    <a:pt x="9590" y="4751"/>
                    <a:pt x="9590" y="4751"/>
                  </a:cubicBezTo>
                  <a:cubicBezTo>
                    <a:pt x="9590" y="4751"/>
                    <a:pt x="9590" y="4677"/>
                    <a:pt x="9590" y="4677"/>
                  </a:cubicBezTo>
                  <a:cubicBezTo>
                    <a:pt x="9590" y="4677"/>
                    <a:pt x="9500" y="4751"/>
                    <a:pt x="9500" y="4677"/>
                  </a:cubicBezTo>
                  <a:cubicBezTo>
                    <a:pt x="9500" y="4677"/>
                    <a:pt x="9500" y="4677"/>
                    <a:pt x="9500" y="4677"/>
                  </a:cubicBezTo>
                  <a:cubicBezTo>
                    <a:pt x="9500" y="4602"/>
                    <a:pt x="9411" y="4602"/>
                    <a:pt x="9411" y="4602"/>
                  </a:cubicBezTo>
                  <a:cubicBezTo>
                    <a:pt x="9411" y="4602"/>
                    <a:pt x="9411" y="4528"/>
                    <a:pt x="9321" y="4528"/>
                  </a:cubicBezTo>
                  <a:cubicBezTo>
                    <a:pt x="9321" y="4602"/>
                    <a:pt x="9411" y="4677"/>
                    <a:pt x="9411" y="4677"/>
                  </a:cubicBezTo>
                  <a:cubicBezTo>
                    <a:pt x="9321" y="4677"/>
                    <a:pt x="9321" y="4602"/>
                    <a:pt x="9321" y="4602"/>
                  </a:cubicBezTo>
                  <a:cubicBezTo>
                    <a:pt x="9232" y="4602"/>
                    <a:pt x="9232" y="4677"/>
                    <a:pt x="9232" y="4751"/>
                  </a:cubicBezTo>
                  <a:cubicBezTo>
                    <a:pt x="9232" y="4825"/>
                    <a:pt x="9321" y="4825"/>
                    <a:pt x="9321" y="4825"/>
                  </a:cubicBezTo>
                  <a:cubicBezTo>
                    <a:pt x="9321" y="4825"/>
                    <a:pt x="9232" y="4825"/>
                    <a:pt x="9142" y="4899"/>
                  </a:cubicBezTo>
                  <a:cubicBezTo>
                    <a:pt x="9142" y="4973"/>
                    <a:pt x="9232" y="4973"/>
                    <a:pt x="9232" y="5048"/>
                  </a:cubicBezTo>
                  <a:cubicBezTo>
                    <a:pt x="9232" y="5048"/>
                    <a:pt x="9232" y="4973"/>
                    <a:pt x="9142" y="4973"/>
                  </a:cubicBezTo>
                  <a:cubicBezTo>
                    <a:pt x="9142" y="4973"/>
                    <a:pt x="9052" y="5048"/>
                    <a:pt x="9052" y="5048"/>
                  </a:cubicBezTo>
                  <a:cubicBezTo>
                    <a:pt x="8963" y="5122"/>
                    <a:pt x="9052" y="5196"/>
                    <a:pt x="8963" y="5270"/>
                  </a:cubicBezTo>
                  <a:cubicBezTo>
                    <a:pt x="8963" y="5196"/>
                    <a:pt x="8963" y="5122"/>
                    <a:pt x="8963" y="5048"/>
                  </a:cubicBezTo>
                  <a:cubicBezTo>
                    <a:pt x="8963" y="5048"/>
                    <a:pt x="9052" y="4973"/>
                    <a:pt x="9142" y="4973"/>
                  </a:cubicBezTo>
                  <a:cubicBezTo>
                    <a:pt x="9142" y="4899"/>
                    <a:pt x="9142" y="4751"/>
                    <a:pt x="9142" y="4751"/>
                  </a:cubicBezTo>
                  <a:cubicBezTo>
                    <a:pt x="9052" y="4751"/>
                    <a:pt x="9052" y="4825"/>
                    <a:pt x="9052" y="4825"/>
                  </a:cubicBezTo>
                  <a:cubicBezTo>
                    <a:pt x="9052" y="4825"/>
                    <a:pt x="9052" y="4825"/>
                    <a:pt x="8963" y="4825"/>
                  </a:cubicBezTo>
                  <a:cubicBezTo>
                    <a:pt x="9052" y="4825"/>
                    <a:pt x="9052" y="4751"/>
                    <a:pt x="9052" y="4677"/>
                  </a:cubicBezTo>
                  <a:cubicBezTo>
                    <a:pt x="9052" y="4602"/>
                    <a:pt x="9142" y="4528"/>
                    <a:pt x="9052" y="4454"/>
                  </a:cubicBezTo>
                  <a:cubicBezTo>
                    <a:pt x="9052" y="4454"/>
                    <a:pt x="9052" y="4454"/>
                    <a:pt x="9052" y="4454"/>
                  </a:cubicBezTo>
                  <a:cubicBezTo>
                    <a:pt x="9052" y="4454"/>
                    <a:pt x="8963" y="4454"/>
                    <a:pt x="8963" y="4454"/>
                  </a:cubicBezTo>
                  <a:cubicBezTo>
                    <a:pt x="8963" y="4454"/>
                    <a:pt x="8963" y="4454"/>
                    <a:pt x="8873" y="4454"/>
                  </a:cubicBezTo>
                  <a:cubicBezTo>
                    <a:pt x="8873" y="4454"/>
                    <a:pt x="8783" y="4528"/>
                    <a:pt x="8873" y="4602"/>
                  </a:cubicBezTo>
                  <a:cubicBezTo>
                    <a:pt x="8783" y="4602"/>
                    <a:pt x="8783" y="4677"/>
                    <a:pt x="8873" y="4677"/>
                  </a:cubicBezTo>
                  <a:cubicBezTo>
                    <a:pt x="8783" y="4677"/>
                    <a:pt x="8783" y="4677"/>
                    <a:pt x="8783" y="4677"/>
                  </a:cubicBezTo>
                  <a:cubicBezTo>
                    <a:pt x="8694" y="4677"/>
                    <a:pt x="8783" y="4751"/>
                    <a:pt x="8694" y="4751"/>
                  </a:cubicBezTo>
                  <a:cubicBezTo>
                    <a:pt x="8694" y="4751"/>
                    <a:pt x="8694" y="4825"/>
                    <a:pt x="8783" y="4825"/>
                  </a:cubicBezTo>
                  <a:cubicBezTo>
                    <a:pt x="8783" y="4825"/>
                    <a:pt x="8873" y="4825"/>
                    <a:pt x="8873" y="4825"/>
                  </a:cubicBezTo>
                  <a:cubicBezTo>
                    <a:pt x="8873" y="4899"/>
                    <a:pt x="8873" y="4899"/>
                    <a:pt x="8873" y="4899"/>
                  </a:cubicBezTo>
                  <a:cubicBezTo>
                    <a:pt x="8783" y="4825"/>
                    <a:pt x="8783" y="4899"/>
                    <a:pt x="8694" y="4899"/>
                  </a:cubicBezTo>
                  <a:cubicBezTo>
                    <a:pt x="8694" y="4899"/>
                    <a:pt x="8694" y="4973"/>
                    <a:pt x="8694" y="5048"/>
                  </a:cubicBezTo>
                  <a:cubicBezTo>
                    <a:pt x="8783" y="5048"/>
                    <a:pt x="8783" y="5048"/>
                    <a:pt x="8873" y="5122"/>
                  </a:cubicBezTo>
                  <a:cubicBezTo>
                    <a:pt x="8783" y="5122"/>
                    <a:pt x="8783" y="5122"/>
                    <a:pt x="8783" y="5122"/>
                  </a:cubicBezTo>
                  <a:cubicBezTo>
                    <a:pt x="8783" y="5122"/>
                    <a:pt x="8783" y="5048"/>
                    <a:pt x="8783" y="5048"/>
                  </a:cubicBezTo>
                  <a:cubicBezTo>
                    <a:pt x="8783" y="5048"/>
                    <a:pt x="8694" y="5048"/>
                    <a:pt x="8694" y="5048"/>
                  </a:cubicBezTo>
                  <a:cubicBezTo>
                    <a:pt x="8694" y="5122"/>
                    <a:pt x="8694" y="5122"/>
                    <a:pt x="8694" y="5122"/>
                  </a:cubicBezTo>
                  <a:cubicBezTo>
                    <a:pt x="8694" y="5122"/>
                    <a:pt x="8694" y="5122"/>
                    <a:pt x="8694" y="5122"/>
                  </a:cubicBezTo>
                  <a:cubicBezTo>
                    <a:pt x="8694" y="5122"/>
                    <a:pt x="8694" y="5122"/>
                    <a:pt x="8694" y="5196"/>
                  </a:cubicBezTo>
                  <a:close/>
                  <a:moveTo>
                    <a:pt x="7798" y="4973"/>
                  </a:moveTo>
                  <a:cubicBezTo>
                    <a:pt x="7798" y="4973"/>
                    <a:pt x="7798" y="4973"/>
                    <a:pt x="7887" y="4973"/>
                  </a:cubicBezTo>
                  <a:cubicBezTo>
                    <a:pt x="7887" y="5048"/>
                    <a:pt x="7798" y="5122"/>
                    <a:pt x="7977" y="5122"/>
                  </a:cubicBezTo>
                  <a:cubicBezTo>
                    <a:pt x="7977" y="5122"/>
                    <a:pt x="7977" y="5048"/>
                    <a:pt x="7977" y="5048"/>
                  </a:cubicBezTo>
                  <a:cubicBezTo>
                    <a:pt x="8066" y="5048"/>
                    <a:pt x="8066" y="4973"/>
                    <a:pt x="8066" y="4899"/>
                  </a:cubicBezTo>
                  <a:cubicBezTo>
                    <a:pt x="8156" y="5048"/>
                    <a:pt x="8156" y="4973"/>
                    <a:pt x="8156" y="4899"/>
                  </a:cubicBezTo>
                  <a:cubicBezTo>
                    <a:pt x="8156" y="4899"/>
                    <a:pt x="8156" y="4973"/>
                    <a:pt x="8156" y="4973"/>
                  </a:cubicBezTo>
                  <a:cubicBezTo>
                    <a:pt x="8156" y="4973"/>
                    <a:pt x="8246" y="4973"/>
                    <a:pt x="8246" y="4973"/>
                  </a:cubicBezTo>
                  <a:cubicBezTo>
                    <a:pt x="8246" y="4973"/>
                    <a:pt x="8246" y="4899"/>
                    <a:pt x="8335" y="4899"/>
                  </a:cubicBezTo>
                  <a:cubicBezTo>
                    <a:pt x="8246" y="4973"/>
                    <a:pt x="8515" y="4825"/>
                    <a:pt x="8335" y="4825"/>
                  </a:cubicBezTo>
                  <a:cubicBezTo>
                    <a:pt x="8425" y="4751"/>
                    <a:pt x="8425" y="4825"/>
                    <a:pt x="8425" y="4899"/>
                  </a:cubicBezTo>
                  <a:cubicBezTo>
                    <a:pt x="8425" y="4899"/>
                    <a:pt x="8425" y="4899"/>
                    <a:pt x="8425" y="4973"/>
                  </a:cubicBezTo>
                  <a:cubicBezTo>
                    <a:pt x="8425" y="4899"/>
                    <a:pt x="8335" y="4973"/>
                    <a:pt x="8335" y="4973"/>
                  </a:cubicBezTo>
                  <a:cubicBezTo>
                    <a:pt x="8335" y="4973"/>
                    <a:pt x="8246" y="4973"/>
                    <a:pt x="8246" y="5048"/>
                  </a:cubicBezTo>
                  <a:cubicBezTo>
                    <a:pt x="8156" y="5048"/>
                    <a:pt x="8156" y="5122"/>
                    <a:pt x="8246" y="5122"/>
                  </a:cubicBezTo>
                  <a:cubicBezTo>
                    <a:pt x="8156" y="5196"/>
                    <a:pt x="8335" y="5196"/>
                    <a:pt x="8335" y="5122"/>
                  </a:cubicBezTo>
                  <a:cubicBezTo>
                    <a:pt x="8425" y="5122"/>
                    <a:pt x="8515" y="5122"/>
                    <a:pt x="8515" y="5048"/>
                  </a:cubicBezTo>
                  <a:cubicBezTo>
                    <a:pt x="8604" y="4973"/>
                    <a:pt x="8694" y="4899"/>
                    <a:pt x="8515" y="4825"/>
                  </a:cubicBezTo>
                  <a:cubicBezTo>
                    <a:pt x="8604" y="4751"/>
                    <a:pt x="8515" y="4751"/>
                    <a:pt x="8515" y="4751"/>
                  </a:cubicBezTo>
                  <a:cubicBezTo>
                    <a:pt x="8515" y="4751"/>
                    <a:pt x="8604" y="4751"/>
                    <a:pt x="8604" y="4751"/>
                  </a:cubicBezTo>
                  <a:cubicBezTo>
                    <a:pt x="8604" y="4751"/>
                    <a:pt x="8604" y="4751"/>
                    <a:pt x="8604" y="4751"/>
                  </a:cubicBezTo>
                  <a:cubicBezTo>
                    <a:pt x="8604" y="4677"/>
                    <a:pt x="8604" y="4677"/>
                    <a:pt x="8604" y="4677"/>
                  </a:cubicBezTo>
                  <a:cubicBezTo>
                    <a:pt x="8604" y="4677"/>
                    <a:pt x="8604" y="4602"/>
                    <a:pt x="8604" y="4602"/>
                  </a:cubicBezTo>
                  <a:cubicBezTo>
                    <a:pt x="8604" y="4602"/>
                    <a:pt x="8515" y="4677"/>
                    <a:pt x="8515" y="4677"/>
                  </a:cubicBezTo>
                  <a:cubicBezTo>
                    <a:pt x="8515" y="4677"/>
                    <a:pt x="8604" y="4528"/>
                    <a:pt x="8515" y="4528"/>
                  </a:cubicBezTo>
                  <a:cubicBezTo>
                    <a:pt x="8515" y="4528"/>
                    <a:pt x="8515" y="4602"/>
                    <a:pt x="8515" y="4602"/>
                  </a:cubicBezTo>
                  <a:cubicBezTo>
                    <a:pt x="8425" y="4602"/>
                    <a:pt x="8515" y="4528"/>
                    <a:pt x="8515" y="4528"/>
                  </a:cubicBezTo>
                  <a:cubicBezTo>
                    <a:pt x="8515" y="4528"/>
                    <a:pt x="8515" y="4528"/>
                    <a:pt x="8515" y="4528"/>
                  </a:cubicBezTo>
                  <a:cubicBezTo>
                    <a:pt x="8515" y="4528"/>
                    <a:pt x="8515" y="4528"/>
                    <a:pt x="8515" y="4528"/>
                  </a:cubicBezTo>
                  <a:cubicBezTo>
                    <a:pt x="8515" y="4454"/>
                    <a:pt x="8515" y="4454"/>
                    <a:pt x="8515" y="4454"/>
                  </a:cubicBezTo>
                  <a:cubicBezTo>
                    <a:pt x="8425" y="4454"/>
                    <a:pt x="8515" y="4380"/>
                    <a:pt x="8425" y="4380"/>
                  </a:cubicBezTo>
                  <a:cubicBezTo>
                    <a:pt x="8425" y="4305"/>
                    <a:pt x="8335" y="4305"/>
                    <a:pt x="8335" y="4380"/>
                  </a:cubicBezTo>
                  <a:cubicBezTo>
                    <a:pt x="8335" y="4454"/>
                    <a:pt x="8335" y="4528"/>
                    <a:pt x="8425" y="4528"/>
                  </a:cubicBezTo>
                  <a:cubicBezTo>
                    <a:pt x="8425" y="4602"/>
                    <a:pt x="8425" y="4602"/>
                    <a:pt x="8425" y="4602"/>
                  </a:cubicBezTo>
                  <a:cubicBezTo>
                    <a:pt x="8425" y="4677"/>
                    <a:pt x="8425" y="4677"/>
                    <a:pt x="8425" y="4677"/>
                  </a:cubicBezTo>
                  <a:cubicBezTo>
                    <a:pt x="8425" y="4677"/>
                    <a:pt x="8425" y="4677"/>
                    <a:pt x="8335" y="4602"/>
                  </a:cubicBezTo>
                  <a:cubicBezTo>
                    <a:pt x="8335" y="4677"/>
                    <a:pt x="8335" y="4751"/>
                    <a:pt x="8335" y="4751"/>
                  </a:cubicBezTo>
                  <a:cubicBezTo>
                    <a:pt x="8335" y="4677"/>
                    <a:pt x="8335" y="4677"/>
                    <a:pt x="8246" y="4602"/>
                  </a:cubicBezTo>
                  <a:cubicBezTo>
                    <a:pt x="8246" y="4677"/>
                    <a:pt x="8246" y="4677"/>
                    <a:pt x="8246" y="4751"/>
                  </a:cubicBezTo>
                  <a:cubicBezTo>
                    <a:pt x="8246" y="4751"/>
                    <a:pt x="8246" y="4825"/>
                    <a:pt x="8246" y="4825"/>
                  </a:cubicBezTo>
                  <a:cubicBezTo>
                    <a:pt x="8246" y="4825"/>
                    <a:pt x="8246" y="4751"/>
                    <a:pt x="8246" y="4751"/>
                  </a:cubicBezTo>
                  <a:cubicBezTo>
                    <a:pt x="8156" y="4751"/>
                    <a:pt x="8066" y="4825"/>
                    <a:pt x="8066" y="4825"/>
                  </a:cubicBezTo>
                  <a:cubicBezTo>
                    <a:pt x="8066" y="4825"/>
                    <a:pt x="8066" y="4677"/>
                    <a:pt x="8066" y="4677"/>
                  </a:cubicBezTo>
                  <a:cubicBezTo>
                    <a:pt x="7977" y="4677"/>
                    <a:pt x="7977" y="4751"/>
                    <a:pt x="8066" y="4751"/>
                  </a:cubicBezTo>
                  <a:cubicBezTo>
                    <a:pt x="7977" y="4751"/>
                    <a:pt x="7977" y="4825"/>
                    <a:pt x="7977" y="4825"/>
                  </a:cubicBezTo>
                  <a:cubicBezTo>
                    <a:pt x="7887" y="4825"/>
                    <a:pt x="7977" y="4751"/>
                    <a:pt x="7887" y="4751"/>
                  </a:cubicBezTo>
                  <a:cubicBezTo>
                    <a:pt x="7887" y="4751"/>
                    <a:pt x="7887" y="4825"/>
                    <a:pt x="7887" y="4825"/>
                  </a:cubicBezTo>
                  <a:cubicBezTo>
                    <a:pt x="7887" y="4825"/>
                    <a:pt x="7887" y="4825"/>
                    <a:pt x="7977" y="4825"/>
                  </a:cubicBezTo>
                  <a:cubicBezTo>
                    <a:pt x="7887" y="4899"/>
                    <a:pt x="7798" y="4899"/>
                    <a:pt x="7798" y="4973"/>
                  </a:cubicBezTo>
                  <a:close/>
                  <a:moveTo>
                    <a:pt x="8694" y="4528"/>
                  </a:moveTo>
                  <a:cubicBezTo>
                    <a:pt x="8694" y="4677"/>
                    <a:pt x="8783" y="4528"/>
                    <a:pt x="8783" y="4454"/>
                  </a:cubicBezTo>
                  <a:cubicBezTo>
                    <a:pt x="8783" y="4454"/>
                    <a:pt x="8783" y="4380"/>
                    <a:pt x="8783" y="4380"/>
                  </a:cubicBezTo>
                  <a:cubicBezTo>
                    <a:pt x="8783" y="4380"/>
                    <a:pt x="8783" y="4305"/>
                    <a:pt x="8783" y="4305"/>
                  </a:cubicBezTo>
                  <a:cubicBezTo>
                    <a:pt x="8873" y="4380"/>
                    <a:pt x="8783" y="4380"/>
                    <a:pt x="8873" y="4380"/>
                  </a:cubicBezTo>
                  <a:cubicBezTo>
                    <a:pt x="8873" y="4380"/>
                    <a:pt x="8963" y="4305"/>
                    <a:pt x="9052" y="4305"/>
                  </a:cubicBezTo>
                  <a:cubicBezTo>
                    <a:pt x="9052" y="4231"/>
                    <a:pt x="9052" y="4231"/>
                    <a:pt x="9142" y="4157"/>
                  </a:cubicBezTo>
                  <a:cubicBezTo>
                    <a:pt x="9232" y="4083"/>
                    <a:pt x="9232" y="4083"/>
                    <a:pt x="9232" y="3934"/>
                  </a:cubicBezTo>
                  <a:cubicBezTo>
                    <a:pt x="9232" y="3934"/>
                    <a:pt x="9321" y="3786"/>
                    <a:pt x="9232" y="3786"/>
                  </a:cubicBezTo>
                  <a:cubicBezTo>
                    <a:pt x="9232" y="3712"/>
                    <a:pt x="9052" y="3860"/>
                    <a:pt x="9052" y="3860"/>
                  </a:cubicBezTo>
                  <a:cubicBezTo>
                    <a:pt x="9052" y="3860"/>
                    <a:pt x="9052" y="3934"/>
                    <a:pt x="9052" y="3934"/>
                  </a:cubicBezTo>
                  <a:cubicBezTo>
                    <a:pt x="8963" y="4008"/>
                    <a:pt x="8963" y="4083"/>
                    <a:pt x="8963" y="4083"/>
                  </a:cubicBezTo>
                  <a:cubicBezTo>
                    <a:pt x="8873" y="4083"/>
                    <a:pt x="8873" y="4083"/>
                    <a:pt x="8783" y="4157"/>
                  </a:cubicBezTo>
                  <a:cubicBezTo>
                    <a:pt x="8783" y="4157"/>
                    <a:pt x="8783" y="4157"/>
                    <a:pt x="8783" y="4231"/>
                  </a:cubicBezTo>
                  <a:cubicBezTo>
                    <a:pt x="8783" y="4305"/>
                    <a:pt x="8694" y="4454"/>
                    <a:pt x="8694" y="4528"/>
                  </a:cubicBezTo>
                  <a:close/>
                  <a:moveTo>
                    <a:pt x="9859" y="4231"/>
                  </a:moveTo>
                  <a:cubicBezTo>
                    <a:pt x="9859" y="4305"/>
                    <a:pt x="10038" y="4157"/>
                    <a:pt x="10128" y="4231"/>
                  </a:cubicBezTo>
                  <a:cubicBezTo>
                    <a:pt x="10038" y="4231"/>
                    <a:pt x="10038" y="4231"/>
                    <a:pt x="10038" y="4305"/>
                  </a:cubicBezTo>
                  <a:cubicBezTo>
                    <a:pt x="10038" y="4305"/>
                    <a:pt x="10038" y="4380"/>
                    <a:pt x="10038" y="4305"/>
                  </a:cubicBezTo>
                  <a:cubicBezTo>
                    <a:pt x="10128" y="4305"/>
                    <a:pt x="10217" y="4231"/>
                    <a:pt x="10128" y="4231"/>
                  </a:cubicBezTo>
                  <a:cubicBezTo>
                    <a:pt x="10128" y="4231"/>
                    <a:pt x="10307" y="3934"/>
                    <a:pt x="10397" y="4008"/>
                  </a:cubicBezTo>
                  <a:cubicBezTo>
                    <a:pt x="10397" y="4008"/>
                    <a:pt x="10397" y="4008"/>
                    <a:pt x="10397" y="4083"/>
                  </a:cubicBezTo>
                  <a:cubicBezTo>
                    <a:pt x="10397" y="4083"/>
                    <a:pt x="10486" y="4083"/>
                    <a:pt x="10486" y="4083"/>
                  </a:cubicBezTo>
                  <a:cubicBezTo>
                    <a:pt x="10486" y="4083"/>
                    <a:pt x="10576" y="4008"/>
                    <a:pt x="10576" y="4008"/>
                  </a:cubicBezTo>
                  <a:cubicBezTo>
                    <a:pt x="10666" y="4008"/>
                    <a:pt x="10755" y="4008"/>
                    <a:pt x="10845" y="4008"/>
                  </a:cubicBezTo>
                  <a:cubicBezTo>
                    <a:pt x="10755" y="4008"/>
                    <a:pt x="10755" y="3934"/>
                    <a:pt x="10666" y="3860"/>
                  </a:cubicBezTo>
                  <a:cubicBezTo>
                    <a:pt x="10845" y="3934"/>
                    <a:pt x="10755" y="3786"/>
                    <a:pt x="10755" y="3786"/>
                  </a:cubicBezTo>
                  <a:cubicBezTo>
                    <a:pt x="10755" y="3712"/>
                    <a:pt x="10755" y="3712"/>
                    <a:pt x="10755" y="3712"/>
                  </a:cubicBezTo>
                  <a:cubicBezTo>
                    <a:pt x="10755" y="3712"/>
                    <a:pt x="10845" y="3712"/>
                    <a:pt x="10845" y="3712"/>
                  </a:cubicBezTo>
                  <a:cubicBezTo>
                    <a:pt x="10934" y="3637"/>
                    <a:pt x="10845" y="3415"/>
                    <a:pt x="10845" y="3563"/>
                  </a:cubicBezTo>
                  <a:cubicBezTo>
                    <a:pt x="10755" y="3563"/>
                    <a:pt x="10845" y="3489"/>
                    <a:pt x="10755" y="3415"/>
                  </a:cubicBezTo>
                  <a:cubicBezTo>
                    <a:pt x="10934" y="3415"/>
                    <a:pt x="10845" y="3340"/>
                    <a:pt x="10755" y="3340"/>
                  </a:cubicBezTo>
                  <a:cubicBezTo>
                    <a:pt x="10755" y="3340"/>
                    <a:pt x="10666" y="3489"/>
                    <a:pt x="10666" y="3489"/>
                  </a:cubicBezTo>
                  <a:cubicBezTo>
                    <a:pt x="10666" y="3489"/>
                    <a:pt x="10755" y="3340"/>
                    <a:pt x="10755" y="3266"/>
                  </a:cubicBezTo>
                  <a:cubicBezTo>
                    <a:pt x="10666" y="3118"/>
                    <a:pt x="10666" y="3266"/>
                    <a:pt x="10576" y="3340"/>
                  </a:cubicBezTo>
                  <a:cubicBezTo>
                    <a:pt x="10576" y="3266"/>
                    <a:pt x="10576" y="3192"/>
                    <a:pt x="10486" y="3192"/>
                  </a:cubicBezTo>
                  <a:cubicBezTo>
                    <a:pt x="10486" y="3192"/>
                    <a:pt x="10576" y="3340"/>
                    <a:pt x="10576" y="3340"/>
                  </a:cubicBezTo>
                  <a:cubicBezTo>
                    <a:pt x="10576" y="3340"/>
                    <a:pt x="10576" y="3415"/>
                    <a:pt x="10486" y="3340"/>
                  </a:cubicBezTo>
                  <a:cubicBezTo>
                    <a:pt x="10397" y="3340"/>
                    <a:pt x="10486" y="3192"/>
                    <a:pt x="10397" y="3192"/>
                  </a:cubicBezTo>
                  <a:cubicBezTo>
                    <a:pt x="10397" y="3266"/>
                    <a:pt x="10486" y="3340"/>
                    <a:pt x="10486" y="3489"/>
                  </a:cubicBezTo>
                  <a:cubicBezTo>
                    <a:pt x="10397" y="3489"/>
                    <a:pt x="10397" y="3340"/>
                    <a:pt x="10307" y="3340"/>
                  </a:cubicBezTo>
                  <a:cubicBezTo>
                    <a:pt x="10128" y="3266"/>
                    <a:pt x="10397" y="3489"/>
                    <a:pt x="10217" y="3415"/>
                  </a:cubicBezTo>
                  <a:cubicBezTo>
                    <a:pt x="10217" y="3415"/>
                    <a:pt x="10217" y="3489"/>
                    <a:pt x="10217" y="3489"/>
                  </a:cubicBezTo>
                  <a:cubicBezTo>
                    <a:pt x="10217" y="3415"/>
                    <a:pt x="10217" y="3415"/>
                    <a:pt x="10128" y="3415"/>
                  </a:cubicBezTo>
                  <a:cubicBezTo>
                    <a:pt x="10128" y="3415"/>
                    <a:pt x="10128" y="3489"/>
                    <a:pt x="10217" y="3489"/>
                  </a:cubicBezTo>
                  <a:cubicBezTo>
                    <a:pt x="10217" y="3489"/>
                    <a:pt x="10307" y="3489"/>
                    <a:pt x="10397" y="3563"/>
                  </a:cubicBezTo>
                  <a:cubicBezTo>
                    <a:pt x="10307" y="3563"/>
                    <a:pt x="10307" y="3563"/>
                    <a:pt x="10217" y="3563"/>
                  </a:cubicBezTo>
                  <a:cubicBezTo>
                    <a:pt x="10217" y="3563"/>
                    <a:pt x="10307" y="3637"/>
                    <a:pt x="10307" y="3637"/>
                  </a:cubicBezTo>
                  <a:cubicBezTo>
                    <a:pt x="10217" y="3637"/>
                    <a:pt x="10217" y="3563"/>
                    <a:pt x="10128" y="3563"/>
                  </a:cubicBezTo>
                  <a:cubicBezTo>
                    <a:pt x="10128" y="3563"/>
                    <a:pt x="10038" y="3637"/>
                    <a:pt x="10038" y="3637"/>
                  </a:cubicBezTo>
                  <a:cubicBezTo>
                    <a:pt x="10038" y="3637"/>
                    <a:pt x="10038" y="3563"/>
                    <a:pt x="9949" y="3637"/>
                  </a:cubicBezTo>
                  <a:cubicBezTo>
                    <a:pt x="9949" y="3563"/>
                    <a:pt x="9949" y="3637"/>
                    <a:pt x="9859" y="3637"/>
                  </a:cubicBezTo>
                  <a:cubicBezTo>
                    <a:pt x="9859" y="3637"/>
                    <a:pt x="9859" y="3637"/>
                    <a:pt x="9859" y="3637"/>
                  </a:cubicBezTo>
                  <a:cubicBezTo>
                    <a:pt x="9949" y="3637"/>
                    <a:pt x="10038" y="3637"/>
                    <a:pt x="10038" y="3712"/>
                  </a:cubicBezTo>
                  <a:cubicBezTo>
                    <a:pt x="9949" y="3637"/>
                    <a:pt x="10038" y="3712"/>
                    <a:pt x="10038" y="3712"/>
                  </a:cubicBezTo>
                  <a:cubicBezTo>
                    <a:pt x="10038" y="3712"/>
                    <a:pt x="10128" y="3786"/>
                    <a:pt x="10128" y="3786"/>
                  </a:cubicBezTo>
                  <a:cubicBezTo>
                    <a:pt x="10038" y="3786"/>
                    <a:pt x="9949" y="3712"/>
                    <a:pt x="9949" y="3786"/>
                  </a:cubicBezTo>
                  <a:cubicBezTo>
                    <a:pt x="9859" y="3786"/>
                    <a:pt x="9949" y="3786"/>
                    <a:pt x="9949" y="3786"/>
                  </a:cubicBezTo>
                  <a:cubicBezTo>
                    <a:pt x="9949" y="3860"/>
                    <a:pt x="10038" y="3860"/>
                    <a:pt x="10038" y="3786"/>
                  </a:cubicBezTo>
                  <a:cubicBezTo>
                    <a:pt x="10038" y="3860"/>
                    <a:pt x="10038" y="3860"/>
                    <a:pt x="10128" y="3860"/>
                  </a:cubicBezTo>
                  <a:cubicBezTo>
                    <a:pt x="10038" y="3934"/>
                    <a:pt x="10038" y="3934"/>
                    <a:pt x="10038" y="3934"/>
                  </a:cubicBezTo>
                  <a:cubicBezTo>
                    <a:pt x="9949" y="3934"/>
                    <a:pt x="9949" y="3860"/>
                    <a:pt x="9859" y="3934"/>
                  </a:cubicBezTo>
                  <a:cubicBezTo>
                    <a:pt x="9949" y="3934"/>
                    <a:pt x="9949" y="3934"/>
                    <a:pt x="9859" y="4008"/>
                  </a:cubicBezTo>
                  <a:cubicBezTo>
                    <a:pt x="9949" y="4008"/>
                    <a:pt x="9949" y="4008"/>
                    <a:pt x="10038" y="4008"/>
                  </a:cubicBezTo>
                  <a:cubicBezTo>
                    <a:pt x="10038" y="4008"/>
                    <a:pt x="10128" y="4008"/>
                    <a:pt x="10128" y="4008"/>
                  </a:cubicBezTo>
                  <a:cubicBezTo>
                    <a:pt x="10128" y="4008"/>
                    <a:pt x="10038" y="4008"/>
                    <a:pt x="10038" y="4008"/>
                  </a:cubicBezTo>
                  <a:cubicBezTo>
                    <a:pt x="10038" y="4008"/>
                    <a:pt x="10038" y="4083"/>
                    <a:pt x="10038" y="4083"/>
                  </a:cubicBezTo>
                  <a:cubicBezTo>
                    <a:pt x="10038" y="4083"/>
                    <a:pt x="9859" y="4083"/>
                    <a:pt x="9859" y="4157"/>
                  </a:cubicBezTo>
                  <a:cubicBezTo>
                    <a:pt x="9769" y="4083"/>
                    <a:pt x="9769" y="4231"/>
                    <a:pt x="9859" y="4231"/>
                  </a:cubicBezTo>
                  <a:close/>
                  <a:moveTo>
                    <a:pt x="10845" y="3266"/>
                  </a:moveTo>
                  <a:cubicBezTo>
                    <a:pt x="10934" y="3266"/>
                    <a:pt x="10934" y="3340"/>
                    <a:pt x="11024" y="3340"/>
                  </a:cubicBezTo>
                  <a:cubicBezTo>
                    <a:pt x="11024" y="3340"/>
                    <a:pt x="11203" y="3266"/>
                    <a:pt x="11293" y="3266"/>
                  </a:cubicBezTo>
                  <a:cubicBezTo>
                    <a:pt x="11293" y="3266"/>
                    <a:pt x="11293" y="3266"/>
                    <a:pt x="11293" y="3266"/>
                  </a:cubicBezTo>
                  <a:cubicBezTo>
                    <a:pt x="11383" y="3266"/>
                    <a:pt x="11383" y="3266"/>
                    <a:pt x="11383" y="3266"/>
                  </a:cubicBezTo>
                  <a:cubicBezTo>
                    <a:pt x="11472" y="3266"/>
                    <a:pt x="11472" y="3192"/>
                    <a:pt x="11472" y="3118"/>
                  </a:cubicBezTo>
                  <a:cubicBezTo>
                    <a:pt x="11472" y="3118"/>
                    <a:pt x="11472" y="3118"/>
                    <a:pt x="11472" y="3118"/>
                  </a:cubicBezTo>
                  <a:cubicBezTo>
                    <a:pt x="11472" y="3118"/>
                    <a:pt x="11472" y="3044"/>
                    <a:pt x="11472" y="3044"/>
                  </a:cubicBezTo>
                  <a:cubicBezTo>
                    <a:pt x="11472" y="3044"/>
                    <a:pt x="11562" y="3044"/>
                    <a:pt x="11562" y="2969"/>
                  </a:cubicBezTo>
                  <a:cubicBezTo>
                    <a:pt x="11562" y="2969"/>
                    <a:pt x="11562" y="2969"/>
                    <a:pt x="11651" y="2895"/>
                  </a:cubicBezTo>
                  <a:cubicBezTo>
                    <a:pt x="11651" y="2895"/>
                    <a:pt x="11651" y="2895"/>
                    <a:pt x="11651" y="2821"/>
                  </a:cubicBezTo>
                  <a:cubicBezTo>
                    <a:pt x="11651" y="2821"/>
                    <a:pt x="11651" y="2821"/>
                    <a:pt x="11651" y="2747"/>
                  </a:cubicBezTo>
                  <a:cubicBezTo>
                    <a:pt x="11651" y="2747"/>
                    <a:pt x="11562" y="2672"/>
                    <a:pt x="11472" y="2747"/>
                  </a:cubicBezTo>
                  <a:cubicBezTo>
                    <a:pt x="11562" y="2672"/>
                    <a:pt x="11472" y="2598"/>
                    <a:pt x="11472" y="2672"/>
                  </a:cubicBezTo>
                  <a:cubicBezTo>
                    <a:pt x="11472" y="2672"/>
                    <a:pt x="11383" y="2672"/>
                    <a:pt x="11383" y="2598"/>
                  </a:cubicBezTo>
                  <a:cubicBezTo>
                    <a:pt x="11293" y="2672"/>
                    <a:pt x="11472" y="2747"/>
                    <a:pt x="11472" y="2821"/>
                  </a:cubicBezTo>
                  <a:cubicBezTo>
                    <a:pt x="11472" y="2895"/>
                    <a:pt x="11383" y="2969"/>
                    <a:pt x="11472" y="3044"/>
                  </a:cubicBezTo>
                  <a:cubicBezTo>
                    <a:pt x="11293" y="3044"/>
                    <a:pt x="11383" y="2821"/>
                    <a:pt x="11383" y="2821"/>
                  </a:cubicBezTo>
                  <a:cubicBezTo>
                    <a:pt x="11203" y="2747"/>
                    <a:pt x="11293" y="2895"/>
                    <a:pt x="11203" y="2895"/>
                  </a:cubicBezTo>
                  <a:cubicBezTo>
                    <a:pt x="11203" y="2895"/>
                    <a:pt x="11203" y="2821"/>
                    <a:pt x="11114" y="2821"/>
                  </a:cubicBezTo>
                  <a:cubicBezTo>
                    <a:pt x="11114" y="2821"/>
                    <a:pt x="11114" y="2821"/>
                    <a:pt x="11114" y="2821"/>
                  </a:cubicBezTo>
                  <a:cubicBezTo>
                    <a:pt x="11114" y="2895"/>
                    <a:pt x="11114" y="2895"/>
                    <a:pt x="11114" y="2969"/>
                  </a:cubicBezTo>
                  <a:cubicBezTo>
                    <a:pt x="11114" y="2969"/>
                    <a:pt x="11293" y="2969"/>
                    <a:pt x="11293" y="2969"/>
                  </a:cubicBezTo>
                  <a:cubicBezTo>
                    <a:pt x="11293" y="3044"/>
                    <a:pt x="11114" y="2969"/>
                    <a:pt x="11114" y="2969"/>
                  </a:cubicBezTo>
                  <a:cubicBezTo>
                    <a:pt x="10934" y="2969"/>
                    <a:pt x="10934" y="2969"/>
                    <a:pt x="11024" y="3044"/>
                  </a:cubicBezTo>
                  <a:cubicBezTo>
                    <a:pt x="11024" y="3118"/>
                    <a:pt x="11024" y="3118"/>
                    <a:pt x="11114" y="3118"/>
                  </a:cubicBezTo>
                  <a:cubicBezTo>
                    <a:pt x="11114" y="3192"/>
                    <a:pt x="11024" y="3192"/>
                    <a:pt x="11024" y="3192"/>
                  </a:cubicBezTo>
                  <a:cubicBezTo>
                    <a:pt x="11024" y="3192"/>
                    <a:pt x="11024" y="3192"/>
                    <a:pt x="11024" y="3118"/>
                  </a:cubicBezTo>
                  <a:cubicBezTo>
                    <a:pt x="10934" y="3118"/>
                    <a:pt x="10845" y="3192"/>
                    <a:pt x="10845" y="3118"/>
                  </a:cubicBezTo>
                  <a:cubicBezTo>
                    <a:pt x="10845" y="3192"/>
                    <a:pt x="10755" y="3192"/>
                    <a:pt x="10845" y="3266"/>
                  </a:cubicBezTo>
                  <a:close/>
                  <a:moveTo>
                    <a:pt x="11562" y="2375"/>
                  </a:moveTo>
                  <a:cubicBezTo>
                    <a:pt x="11472" y="2375"/>
                    <a:pt x="11472" y="2450"/>
                    <a:pt x="11562" y="2450"/>
                  </a:cubicBezTo>
                  <a:cubicBezTo>
                    <a:pt x="11562" y="2524"/>
                    <a:pt x="11472" y="2450"/>
                    <a:pt x="11472" y="2524"/>
                  </a:cubicBezTo>
                  <a:cubicBezTo>
                    <a:pt x="11383" y="2524"/>
                    <a:pt x="11472" y="2598"/>
                    <a:pt x="11562" y="2598"/>
                  </a:cubicBezTo>
                  <a:cubicBezTo>
                    <a:pt x="11562" y="2672"/>
                    <a:pt x="11651" y="2672"/>
                    <a:pt x="11651" y="2747"/>
                  </a:cubicBezTo>
                  <a:cubicBezTo>
                    <a:pt x="11741" y="2821"/>
                    <a:pt x="11741" y="2821"/>
                    <a:pt x="11831" y="2821"/>
                  </a:cubicBezTo>
                  <a:cubicBezTo>
                    <a:pt x="11920" y="2747"/>
                    <a:pt x="11920" y="2747"/>
                    <a:pt x="12010" y="2672"/>
                  </a:cubicBezTo>
                  <a:cubicBezTo>
                    <a:pt x="12010" y="2598"/>
                    <a:pt x="12010" y="2524"/>
                    <a:pt x="12100" y="2524"/>
                  </a:cubicBezTo>
                  <a:cubicBezTo>
                    <a:pt x="12100" y="2450"/>
                    <a:pt x="12279" y="2450"/>
                    <a:pt x="12189" y="2375"/>
                  </a:cubicBezTo>
                  <a:cubicBezTo>
                    <a:pt x="12189" y="2301"/>
                    <a:pt x="12100" y="2375"/>
                    <a:pt x="12100" y="2450"/>
                  </a:cubicBezTo>
                  <a:cubicBezTo>
                    <a:pt x="12100" y="2375"/>
                    <a:pt x="12100" y="2301"/>
                    <a:pt x="12100" y="2301"/>
                  </a:cubicBezTo>
                  <a:cubicBezTo>
                    <a:pt x="12010" y="2301"/>
                    <a:pt x="12010" y="2375"/>
                    <a:pt x="12010" y="2450"/>
                  </a:cubicBezTo>
                  <a:cubicBezTo>
                    <a:pt x="11920" y="2450"/>
                    <a:pt x="11920" y="2375"/>
                    <a:pt x="11920" y="2375"/>
                  </a:cubicBezTo>
                  <a:cubicBezTo>
                    <a:pt x="11831" y="2301"/>
                    <a:pt x="11920" y="2227"/>
                    <a:pt x="11920" y="2227"/>
                  </a:cubicBezTo>
                  <a:cubicBezTo>
                    <a:pt x="11831" y="2301"/>
                    <a:pt x="11831" y="2227"/>
                    <a:pt x="11831" y="2227"/>
                  </a:cubicBezTo>
                  <a:cubicBezTo>
                    <a:pt x="11741" y="2227"/>
                    <a:pt x="11741" y="2301"/>
                    <a:pt x="11651" y="2227"/>
                  </a:cubicBezTo>
                  <a:cubicBezTo>
                    <a:pt x="11651" y="2301"/>
                    <a:pt x="11741" y="2301"/>
                    <a:pt x="11741" y="2375"/>
                  </a:cubicBezTo>
                  <a:cubicBezTo>
                    <a:pt x="11741" y="2375"/>
                    <a:pt x="11651" y="2301"/>
                    <a:pt x="11651" y="2301"/>
                  </a:cubicBezTo>
                  <a:cubicBezTo>
                    <a:pt x="11651" y="2301"/>
                    <a:pt x="11651" y="2375"/>
                    <a:pt x="11651" y="2375"/>
                  </a:cubicBezTo>
                  <a:cubicBezTo>
                    <a:pt x="11562" y="2375"/>
                    <a:pt x="11562" y="2301"/>
                    <a:pt x="11562" y="2375"/>
                  </a:cubicBezTo>
                  <a:close/>
                  <a:moveTo>
                    <a:pt x="12817" y="2227"/>
                  </a:moveTo>
                  <a:cubicBezTo>
                    <a:pt x="12817" y="2301"/>
                    <a:pt x="12906" y="2301"/>
                    <a:pt x="12906" y="2227"/>
                  </a:cubicBezTo>
                  <a:cubicBezTo>
                    <a:pt x="12906" y="2227"/>
                    <a:pt x="12906" y="2227"/>
                    <a:pt x="12906" y="2227"/>
                  </a:cubicBezTo>
                  <a:cubicBezTo>
                    <a:pt x="12906" y="2227"/>
                    <a:pt x="12906" y="2227"/>
                    <a:pt x="12906" y="2153"/>
                  </a:cubicBezTo>
                  <a:cubicBezTo>
                    <a:pt x="12996" y="2227"/>
                    <a:pt x="12906" y="2301"/>
                    <a:pt x="12996" y="2301"/>
                  </a:cubicBezTo>
                  <a:cubicBezTo>
                    <a:pt x="12996" y="2301"/>
                    <a:pt x="12996" y="2301"/>
                    <a:pt x="12996" y="2301"/>
                  </a:cubicBezTo>
                  <a:cubicBezTo>
                    <a:pt x="12996" y="2301"/>
                    <a:pt x="12996" y="2227"/>
                    <a:pt x="12996" y="2227"/>
                  </a:cubicBezTo>
                  <a:cubicBezTo>
                    <a:pt x="13085" y="2227"/>
                    <a:pt x="13085" y="2301"/>
                    <a:pt x="13085" y="2301"/>
                  </a:cubicBezTo>
                  <a:cubicBezTo>
                    <a:pt x="13085" y="2301"/>
                    <a:pt x="13085" y="2301"/>
                    <a:pt x="13085" y="2227"/>
                  </a:cubicBezTo>
                  <a:cubicBezTo>
                    <a:pt x="13175" y="2153"/>
                    <a:pt x="13175" y="2079"/>
                    <a:pt x="13175" y="2004"/>
                  </a:cubicBezTo>
                  <a:cubicBezTo>
                    <a:pt x="13175" y="1930"/>
                    <a:pt x="13085" y="1930"/>
                    <a:pt x="13085" y="1930"/>
                  </a:cubicBezTo>
                  <a:cubicBezTo>
                    <a:pt x="13085" y="1930"/>
                    <a:pt x="12996" y="1930"/>
                    <a:pt x="12906" y="1930"/>
                  </a:cubicBezTo>
                  <a:cubicBezTo>
                    <a:pt x="12906" y="1930"/>
                    <a:pt x="12906" y="1930"/>
                    <a:pt x="12906" y="1930"/>
                  </a:cubicBezTo>
                  <a:cubicBezTo>
                    <a:pt x="12817" y="2004"/>
                    <a:pt x="12817" y="2079"/>
                    <a:pt x="12817" y="2227"/>
                  </a:cubicBezTo>
                  <a:close/>
                  <a:moveTo>
                    <a:pt x="12189" y="1930"/>
                  </a:moveTo>
                  <a:cubicBezTo>
                    <a:pt x="12189" y="2004"/>
                    <a:pt x="12279" y="2079"/>
                    <a:pt x="12279" y="2153"/>
                  </a:cubicBezTo>
                  <a:cubicBezTo>
                    <a:pt x="12279" y="2153"/>
                    <a:pt x="12189" y="2227"/>
                    <a:pt x="12279" y="2301"/>
                  </a:cubicBezTo>
                  <a:cubicBezTo>
                    <a:pt x="12368" y="2301"/>
                    <a:pt x="12458" y="2301"/>
                    <a:pt x="12458" y="2227"/>
                  </a:cubicBezTo>
                  <a:cubicBezTo>
                    <a:pt x="12548" y="2227"/>
                    <a:pt x="12458" y="2227"/>
                    <a:pt x="12548" y="2227"/>
                  </a:cubicBezTo>
                  <a:cubicBezTo>
                    <a:pt x="12548" y="2153"/>
                    <a:pt x="12548" y="2227"/>
                    <a:pt x="12637" y="2153"/>
                  </a:cubicBezTo>
                  <a:cubicBezTo>
                    <a:pt x="12548" y="2153"/>
                    <a:pt x="12458" y="2079"/>
                    <a:pt x="12458" y="2079"/>
                  </a:cubicBezTo>
                  <a:cubicBezTo>
                    <a:pt x="12368" y="2004"/>
                    <a:pt x="12458" y="2004"/>
                    <a:pt x="12368" y="1930"/>
                  </a:cubicBezTo>
                  <a:cubicBezTo>
                    <a:pt x="12368" y="2004"/>
                    <a:pt x="12368" y="2079"/>
                    <a:pt x="12279" y="2079"/>
                  </a:cubicBezTo>
                  <a:cubicBezTo>
                    <a:pt x="12279" y="2004"/>
                    <a:pt x="12279" y="1930"/>
                    <a:pt x="12189" y="1856"/>
                  </a:cubicBezTo>
                  <a:cubicBezTo>
                    <a:pt x="12189" y="1856"/>
                    <a:pt x="12189" y="1856"/>
                    <a:pt x="12189" y="1856"/>
                  </a:cubicBezTo>
                  <a:cubicBezTo>
                    <a:pt x="12100" y="1856"/>
                    <a:pt x="12100" y="1856"/>
                    <a:pt x="12100" y="1930"/>
                  </a:cubicBezTo>
                  <a:cubicBezTo>
                    <a:pt x="12010" y="1856"/>
                    <a:pt x="12100" y="1930"/>
                    <a:pt x="12189" y="1930"/>
                  </a:cubicBezTo>
                  <a:close/>
                  <a:moveTo>
                    <a:pt x="14520" y="1707"/>
                  </a:moveTo>
                  <a:cubicBezTo>
                    <a:pt x="14430" y="1633"/>
                    <a:pt x="14430" y="1707"/>
                    <a:pt x="14430" y="1782"/>
                  </a:cubicBezTo>
                  <a:cubicBezTo>
                    <a:pt x="14520" y="1856"/>
                    <a:pt x="14609" y="1856"/>
                    <a:pt x="14699" y="1856"/>
                  </a:cubicBezTo>
                  <a:cubicBezTo>
                    <a:pt x="14699" y="1856"/>
                    <a:pt x="14968" y="1930"/>
                    <a:pt x="14968" y="1930"/>
                  </a:cubicBezTo>
                  <a:cubicBezTo>
                    <a:pt x="15057" y="1856"/>
                    <a:pt x="14788" y="1782"/>
                    <a:pt x="14878" y="1782"/>
                  </a:cubicBezTo>
                  <a:cubicBezTo>
                    <a:pt x="14878" y="1707"/>
                    <a:pt x="14788" y="1707"/>
                    <a:pt x="14788" y="1707"/>
                  </a:cubicBezTo>
                  <a:cubicBezTo>
                    <a:pt x="14788" y="1707"/>
                    <a:pt x="14788" y="1633"/>
                    <a:pt x="14788" y="1633"/>
                  </a:cubicBezTo>
                  <a:cubicBezTo>
                    <a:pt x="14699" y="1559"/>
                    <a:pt x="14699" y="1707"/>
                    <a:pt x="14699" y="1707"/>
                  </a:cubicBezTo>
                  <a:cubicBezTo>
                    <a:pt x="14699" y="1707"/>
                    <a:pt x="14699" y="1633"/>
                    <a:pt x="14699" y="1559"/>
                  </a:cubicBezTo>
                  <a:cubicBezTo>
                    <a:pt x="14699" y="1633"/>
                    <a:pt x="14699" y="1633"/>
                    <a:pt x="14699" y="1633"/>
                  </a:cubicBezTo>
                  <a:cubicBezTo>
                    <a:pt x="14609" y="1633"/>
                    <a:pt x="14609" y="1633"/>
                    <a:pt x="14609" y="1633"/>
                  </a:cubicBezTo>
                  <a:cubicBezTo>
                    <a:pt x="14609" y="1633"/>
                    <a:pt x="14609" y="1633"/>
                    <a:pt x="14609" y="1633"/>
                  </a:cubicBezTo>
                  <a:cubicBezTo>
                    <a:pt x="14609" y="1633"/>
                    <a:pt x="14609" y="1633"/>
                    <a:pt x="14520" y="1633"/>
                  </a:cubicBezTo>
                  <a:cubicBezTo>
                    <a:pt x="14520" y="1633"/>
                    <a:pt x="14520" y="1633"/>
                    <a:pt x="14520" y="1633"/>
                  </a:cubicBezTo>
                  <a:cubicBezTo>
                    <a:pt x="14520" y="1633"/>
                    <a:pt x="14520" y="1707"/>
                    <a:pt x="14520" y="1782"/>
                  </a:cubicBezTo>
                  <a:cubicBezTo>
                    <a:pt x="14520" y="1707"/>
                    <a:pt x="14520" y="1707"/>
                    <a:pt x="14520" y="1707"/>
                  </a:cubicBezTo>
                  <a:close/>
                  <a:moveTo>
                    <a:pt x="15237" y="1114"/>
                  </a:moveTo>
                  <a:cubicBezTo>
                    <a:pt x="15326" y="1188"/>
                    <a:pt x="15326" y="1188"/>
                    <a:pt x="15326" y="1188"/>
                  </a:cubicBezTo>
                  <a:cubicBezTo>
                    <a:pt x="15326" y="1188"/>
                    <a:pt x="15326" y="1262"/>
                    <a:pt x="15416" y="1262"/>
                  </a:cubicBezTo>
                  <a:cubicBezTo>
                    <a:pt x="15326" y="1262"/>
                    <a:pt x="15326" y="1262"/>
                    <a:pt x="15326" y="1262"/>
                  </a:cubicBezTo>
                  <a:cubicBezTo>
                    <a:pt x="15237" y="1262"/>
                    <a:pt x="15237" y="1336"/>
                    <a:pt x="15326" y="1336"/>
                  </a:cubicBezTo>
                  <a:cubicBezTo>
                    <a:pt x="15237" y="1336"/>
                    <a:pt x="15237" y="1262"/>
                    <a:pt x="15237" y="1336"/>
                  </a:cubicBezTo>
                  <a:cubicBezTo>
                    <a:pt x="15237" y="1336"/>
                    <a:pt x="15237" y="1336"/>
                    <a:pt x="15237" y="1336"/>
                  </a:cubicBezTo>
                  <a:cubicBezTo>
                    <a:pt x="15237" y="1336"/>
                    <a:pt x="15237" y="1411"/>
                    <a:pt x="15147" y="1411"/>
                  </a:cubicBezTo>
                  <a:cubicBezTo>
                    <a:pt x="15147" y="1411"/>
                    <a:pt x="15147" y="1262"/>
                    <a:pt x="15057" y="1262"/>
                  </a:cubicBezTo>
                  <a:cubicBezTo>
                    <a:pt x="15057" y="1336"/>
                    <a:pt x="15147" y="1336"/>
                    <a:pt x="15057" y="1411"/>
                  </a:cubicBezTo>
                  <a:cubicBezTo>
                    <a:pt x="15057" y="1262"/>
                    <a:pt x="14968" y="1411"/>
                    <a:pt x="14968" y="1411"/>
                  </a:cubicBezTo>
                  <a:cubicBezTo>
                    <a:pt x="14968" y="1411"/>
                    <a:pt x="14878" y="1485"/>
                    <a:pt x="14878" y="1485"/>
                  </a:cubicBezTo>
                  <a:cubicBezTo>
                    <a:pt x="14878" y="1559"/>
                    <a:pt x="14878" y="1485"/>
                    <a:pt x="14878" y="1559"/>
                  </a:cubicBezTo>
                  <a:cubicBezTo>
                    <a:pt x="14878" y="1559"/>
                    <a:pt x="14968" y="1559"/>
                    <a:pt x="14878" y="1559"/>
                  </a:cubicBezTo>
                  <a:cubicBezTo>
                    <a:pt x="14878" y="1559"/>
                    <a:pt x="14878" y="1559"/>
                    <a:pt x="14878" y="1559"/>
                  </a:cubicBezTo>
                  <a:cubicBezTo>
                    <a:pt x="14788" y="1559"/>
                    <a:pt x="14878" y="1633"/>
                    <a:pt x="14878" y="1633"/>
                  </a:cubicBezTo>
                  <a:cubicBezTo>
                    <a:pt x="14878" y="1633"/>
                    <a:pt x="14968" y="1707"/>
                    <a:pt x="14968" y="1707"/>
                  </a:cubicBezTo>
                  <a:cubicBezTo>
                    <a:pt x="14968" y="1633"/>
                    <a:pt x="15057" y="1633"/>
                    <a:pt x="15057" y="1559"/>
                  </a:cubicBezTo>
                  <a:cubicBezTo>
                    <a:pt x="15057" y="1633"/>
                    <a:pt x="14968" y="1782"/>
                    <a:pt x="15057" y="1782"/>
                  </a:cubicBezTo>
                  <a:cubicBezTo>
                    <a:pt x="15057" y="1856"/>
                    <a:pt x="15237" y="1782"/>
                    <a:pt x="15237" y="1782"/>
                  </a:cubicBezTo>
                  <a:cubicBezTo>
                    <a:pt x="15237" y="1707"/>
                    <a:pt x="15237" y="1707"/>
                    <a:pt x="15237" y="1707"/>
                  </a:cubicBezTo>
                  <a:cubicBezTo>
                    <a:pt x="15237" y="1707"/>
                    <a:pt x="15237" y="1707"/>
                    <a:pt x="15326" y="1707"/>
                  </a:cubicBezTo>
                  <a:cubicBezTo>
                    <a:pt x="15326" y="1633"/>
                    <a:pt x="15326" y="1633"/>
                    <a:pt x="15416" y="1633"/>
                  </a:cubicBezTo>
                  <a:cubicBezTo>
                    <a:pt x="15416" y="1559"/>
                    <a:pt x="15505" y="1485"/>
                    <a:pt x="15505" y="1411"/>
                  </a:cubicBezTo>
                  <a:cubicBezTo>
                    <a:pt x="15505" y="1411"/>
                    <a:pt x="15505" y="1336"/>
                    <a:pt x="15505" y="1411"/>
                  </a:cubicBezTo>
                  <a:cubicBezTo>
                    <a:pt x="15505" y="1336"/>
                    <a:pt x="15416" y="1336"/>
                    <a:pt x="15416" y="1336"/>
                  </a:cubicBezTo>
                  <a:cubicBezTo>
                    <a:pt x="15416" y="1336"/>
                    <a:pt x="15416" y="1262"/>
                    <a:pt x="15416" y="1262"/>
                  </a:cubicBezTo>
                  <a:cubicBezTo>
                    <a:pt x="15416" y="1188"/>
                    <a:pt x="15416" y="1188"/>
                    <a:pt x="15416" y="1188"/>
                  </a:cubicBezTo>
                  <a:cubicBezTo>
                    <a:pt x="15416" y="1188"/>
                    <a:pt x="15326" y="1114"/>
                    <a:pt x="15237" y="1114"/>
                  </a:cubicBezTo>
                  <a:close/>
                  <a:moveTo>
                    <a:pt x="15505" y="1039"/>
                  </a:moveTo>
                  <a:cubicBezTo>
                    <a:pt x="15505" y="1114"/>
                    <a:pt x="15505" y="1114"/>
                    <a:pt x="15505" y="1188"/>
                  </a:cubicBezTo>
                  <a:cubicBezTo>
                    <a:pt x="15595" y="1188"/>
                    <a:pt x="15505" y="1336"/>
                    <a:pt x="15595" y="1336"/>
                  </a:cubicBezTo>
                  <a:cubicBezTo>
                    <a:pt x="15685" y="1411"/>
                    <a:pt x="15774" y="1262"/>
                    <a:pt x="15864" y="1188"/>
                  </a:cubicBezTo>
                  <a:cubicBezTo>
                    <a:pt x="15864" y="1188"/>
                    <a:pt x="15864" y="1188"/>
                    <a:pt x="15864" y="1114"/>
                  </a:cubicBezTo>
                  <a:cubicBezTo>
                    <a:pt x="15864" y="1114"/>
                    <a:pt x="15864" y="1114"/>
                    <a:pt x="15864" y="1114"/>
                  </a:cubicBezTo>
                  <a:cubicBezTo>
                    <a:pt x="15864" y="1039"/>
                    <a:pt x="15864" y="1039"/>
                    <a:pt x="15774" y="1039"/>
                  </a:cubicBezTo>
                  <a:cubicBezTo>
                    <a:pt x="15774" y="891"/>
                    <a:pt x="15685" y="965"/>
                    <a:pt x="15595" y="965"/>
                  </a:cubicBezTo>
                  <a:cubicBezTo>
                    <a:pt x="15685" y="891"/>
                    <a:pt x="15685" y="817"/>
                    <a:pt x="15595" y="891"/>
                  </a:cubicBezTo>
                  <a:cubicBezTo>
                    <a:pt x="15505" y="891"/>
                    <a:pt x="15416" y="965"/>
                    <a:pt x="15505" y="1039"/>
                  </a:cubicBezTo>
                  <a:close/>
                  <a:moveTo>
                    <a:pt x="14161" y="1114"/>
                  </a:moveTo>
                  <a:cubicBezTo>
                    <a:pt x="14161" y="1114"/>
                    <a:pt x="14161" y="1114"/>
                    <a:pt x="14161" y="1114"/>
                  </a:cubicBezTo>
                  <a:cubicBezTo>
                    <a:pt x="14161" y="1188"/>
                    <a:pt x="14161" y="1188"/>
                    <a:pt x="14161" y="1188"/>
                  </a:cubicBezTo>
                  <a:cubicBezTo>
                    <a:pt x="14251" y="1188"/>
                    <a:pt x="14340" y="1188"/>
                    <a:pt x="14430" y="1188"/>
                  </a:cubicBezTo>
                  <a:cubicBezTo>
                    <a:pt x="14340" y="1188"/>
                    <a:pt x="14340" y="1262"/>
                    <a:pt x="14251" y="1411"/>
                  </a:cubicBezTo>
                  <a:cubicBezTo>
                    <a:pt x="14251" y="1411"/>
                    <a:pt x="14251" y="1485"/>
                    <a:pt x="14251" y="1411"/>
                  </a:cubicBezTo>
                  <a:cubicBezTo>
                    <a:pt x="14340" y="1411"/>
                    <a:pt x="14340" y="1336"/>
                    <a:pt x="14340" y="1336"/>
                  </a:cubicBezTo>
                  <a:cubicBezTo>
                    <a:pt x="14430" y="1336"/>
                    <a:pt x="14340" y="1336"/>
                    <a:pt x="14430" y="1411"/>
                  </a:cubicBezTo>
                  <a:cubicBezTo>
                    <a:pt x="14430" y="1411"/>
                    <a:pt x="14430" y="1336"/>
                    <a:pt x="14520" y="1411"/>
                  </a:cubicBezTo>
                  <a:cubicBezTo>
                    <a:pt x="14520" y="1336"/>
                    <a:pt x="14520" y="1336"/>
                    <a:pt x="14520" y="1336"/>
                  </a:cubicBezTo>
                  <a:cubicBezTo>
                    <a:pt x="14520" y="1336"/>
                    <a:pt x="14609" y="1336"/>
                    <a:pt x="14609" y="1411"/>
                  </a:cubicBezTo>
                  <a:cubicBezTo>
                    <a:pt x="14609" y="1336"/>
                    <a:pt x="14609" y="1336"/>
                    <a:pt x="14609" y="1336"/>
                  </a:cubicBezTo>
                  <a:cubicBezTo>
                    <a:pt x="14699" y="1336"/>
                    <a:pt x="14609" y="1188"/>
                    <a:pt x="14699" y="1262"/>
                  </a:cubicBezTo>
                  <a:cubicBezTo>
                    <a:pt x="14699" y="1262"/>
                    <a:pt x="14788" y="1336"/>
                    <a:pt x="14788" y="1336"/>
                  </a:cubicBezTo>
                  <a:cubicBezTo>
                    <a:pt x="14788" y="1336"/>
                    <a:pt x="14788" y="1336"/>
                    <a:pt x="14788" y="1336"/>
                  </a:cubicBezTo>
                  <a:cubicBezTo>
                    <a:pt x="14788" y="1336"/>
                    <a:pt x="14788" y="1262"/>
                    <a:pt x="14788" y="1262"/>
                  </a:cubicBezTo>
                  <a:cubicBezTo>
                    <a:pt x="14788" y="1336"/>
                    <a:pt x="14878" y="1336"/>
                    <a:pt x="14878" y="1262"/>
                  </a:cubicBezTo>
                  <a:cubicBezTo>
                    <a:pt x="14878" y="1262"/>
                    <a:pt x="14878" y="1262"/>
                    <a:pt x="14878" y="1262"/>
                  </a:cubicBezTo>
                  <a:cubicBezTo>
                    <a:pt x="14878" y="1262"/>
                    <a:pt x="14878" y="1262"/>
                    <a:pt x="14968" y="1262"/>
                  </a:cubicBezTo>
                  <a:cubicBezTo>
                    <a:pt x="14968" y="1262"/>
                    <a:pt x="14968" y="1188"/>
                    <a:pt x="14968" y="1188"/>
                  </a:cubicBezTo>
                  <a:cubicBezTo>
                    <a:pt x="14968" y="1188"/>
                    <a:pt x="14968" y="1188"/>
                    <a:pt x="15057" y="1188"/>
                  </a:cubicBezTo>
                  <a:cubicBezTo>
                    <a:pt x="15057" y="1188"/>
                    <a:pt x="15057" y="1114"/>
                    <a:pt x="14968" y="1114"/>
                  </a:cubicBezTo>
                  <a:cubicBezTo>
                    <a:pt x="15057" y="1114"/>
                    <a:pt x="15057" y="1114"/>
                    <a:pt x="15057" y="1039"/>
                  </a:cubicBezTo>
                  <a:cubicBezTo>
                    <a:pt x="15057" y="1039"/>
                    <a:pt x="15057" y="1039"/>
                    <a:pt x="15057" y="965"/>
                  </a:cubicBezTo>
                  <a:cubicBezTo>
                    <a:pt x="15147" y="965"/>
                    <a:pt x="15147" y="1039"/>
                    <a:pt x="15147" y="1039"/>
                  </a:cubicBezTo>
                  <a:cubicBezTo>
                    <a:pt x="15147" y="965"/>
                    <a:pt x="15147" y="965"/>
                    <a:pt x="15237" y="965"/>
                  </a:cubicBezTo>
                  <a:cubicBezTo>
                    <a:pt x="15237" y="965"/>
                    <a:pt x="15237" y="891"/>
                    <a:pt x="15237" y="891"/>
                  </a:cubicBezTo>
                  <a:cubicBezTo>
                    <a:pt x="15237" y="891"/>
                    <a:pt x="15237" y="891"/>
                    <a:pt x="15326" y="891"/>
                  </a:cubicBezTo>
                  <a:cubicBezTo>
                    <a:pt x="15326" y="891"/>
                    <a:pt x="15326" y="817"/>
                    <a:pt x="15326" y="817"/>
                  </a:cubicBezTo>
                  <a:cubicBezTo>
                    <a:pt x="15237" y="817"/>
                    <a:pt x="15326" y="817"/>
                    <a:pt x="15326" y="742"/>
                  </a:cubicBezTo>
                  <a:cubicBezTo>
                    <a:pt x="15326" y="742"/>
                    <a:pt x="15237" y="520"/>
                    <a:pt x="15237" y="668"/>
                  </a:cubicBezTo>
                  <a:cubicBezTo>
                    <a:pt x="15237" y="742"/>
                    <a:pt x="15237" y="817"/>
                    <a:pt x="15237" y="817"/>
                  </a:cubicBezTo>
                  <a:cubicBezTo>
                    <a:pt x="15147" y="817"/>
                    <a:pt x="15147" y="742"/>
                    <a:pt x="15057" y="742"/>
                  </a:cubicBezTo>
                  <a:cubicBezTo>
                    <a:pt x="15147" y="817"/>
                    <a:pt x="15057" y="742"/>
                    <a:pt x="14968" y="742"/>
                  </a:cubicBezTo>
                  <a:cubicBezTo>
                    <a:pt x="15057" y="742"/>
                    <a:pt x="15057" y="742"/>
                    <a:pt x="15057" y="742"/>
                  </a:cubicBezTo>
                  <a:cubicBezTo>
                    <a:pt x="14878" y="742"/>
                    <a:pt x="15057" y="891"/>
                    <a:pt x="15057" y="891"/>
                  </a:cubicBezTo>
                  <a:cubicBezTo>
                    <a:pt x="15057" y="891"/>
                    <a:pt x="15057" y="891"/>
                    <a:pt x="15057" y="891"/>
                  </a:cubicBezTo>
                  <a:cubicBezTo>
                    <a:pt x="15057" y="891"/>
                    <a:pt x="14968" y="891"/>
                    <a:pt x="15057" y="965"/>
                  </a:cubicBezTo>
                  <a:cubicBezTo>
                    <a:pt x="15057" y="965"/>
                    <a:pt x="14968" y="965"/>
                    <a:pt x="14968" y="891"/>
                  </a:cubicBezTo>
                  <a:cubicBezTo>
                    <a:pt x="14968" y="965"/>
                    <a:pt x="14968" y="1039"/>
                    <a:pt x="14968" y="1039"/>
                  </a:cubicBezTo>
                  <a:cubicBezTo>
                    <a:pt x="14878" y="1039"/>
                    <a:pt x="14878" y="1039"/>
                    <a:pt x="14878" y="965"/>
                  </a:cubicBezTo>
                  <a:cubicBezTo>
                    <a:pt x="14878" y="965"/>
                    <a:pt x="14878" y="965"/>
                    <a:pt x="14878" y="965"/>
                  </a:cubicBezTo>
                  <a:cubicBezTo>
                    <a:pt x="14878" y="891"/>
                    <a:pt x="14878" y="891"/>
                    <a:pt x="14788" y="891"/>
                  </a:cubicBezTo>
                  <a:cubicBezTo>
                    <a:pt x="14878" y="891"/>
                    <a:pt x="14788" y="891"/>
                    <a:pt x="14788" y="817"/>
                  </a:cubicBezTo>
                  <a:cubicBezTo>
                    <a:pt x="14699" y="891"/>
                    <a:pt x="14699" y="891"/>
                    <a:pt x="14788" y="965"/>
                  </a:cubicBezTo>
                  <a:cubicBezTo>
                    <a:pt x="14788" y="965"/>
                    <a:pt x="14788" y="1039"/>
                    <a:pt x="14788" y="1114"/>
                  </a:cubicBezTo>
                  <a:cubicBezTo>
                    <a:pt x="14699" y="1039"/>
                    <a:pt x="14699" y="1114"/>
                    <a:pt x="14699" y="1188"/>
                  </a:cubicBezTo>
                  <a:cubicBezTo>
                    <a:pt x="14699" y="1114"/>
                    <a:pt x="14699" y="1114"/>
                    <a:pt x="14699" y="1039"/>
                  </a:cubicBezTo>
                  <a:cubicBezTo>
                    <a:pt x="14699" y="1039"/>
                    <a:pt x="14699" y="1114"/>
                    <a:pt x="14609" y="1114"/>
                  </a:cubicBezTo>
                  <a:cubicBezTo>
                    <a:pt x="14609" y="1039"/>
                    <a:pt x="14699" y="1039"/>
                    <a:pt x="14699" y="1039"/>
                  </a:cubicBezTo>
                  <a:cubicBezTo>
                    <a:pt x="14699" y="965"/>
                    <a:pt x="14609" y="891"/>
                    <a:pt x="14520" y="965"/>
                  </a:cubicBezTo>
                  <a:cubicBezTo>
                    <a:pt x="14520" y="965"/>
                    <a:pt x="14609" y="1039"/>
                    <a:pt x="14520" y="1039"/>
                  </a:cubicBezTo>
                  <a:cubicBezTo>
                    <a:pt x="14520" y="1039"/>
                    <a:pt x="14520" y="965"/>
                    <a:pt x="14430" y="965"/>
                  </a:cubicBezTo>
                  <a:cubicBezTo>
                    <a:pt x="14430" y="965"/>
                    <a:pt x="14430" y="1114"/>
                    <a:pt x="14430" y="1114"/>
                  </a:cubicBezTo>
                  <a:cubicBezTo>
                    <a:pt x="14430" y="1114"/>
                    <a:pt x="14340" y="1039"/>
                    <a:pt x="14340" y="1039"/>
                  </a:cubicBezTo>
                  <a:cubicBezTo>
                    <a:pt x="14340" y="1114"/>
                    <a:pt x="14340" y="1114"/>
                    <a:pt x="14251" y="1114"/>
                  </a:cubicBezTo>
                  <a:cubicBezTo>
                    <a:pt x="14251" y="1114"/>
                    <a:pt x="14161" y="1039"/>
                    <a:pt x="14071" y="1039"/>
                  </a:cubicBezTo>
                  <a:cubicBezTo>
                    <a:pt x="14071" y="1039"/>
                    <a:pt x="14071" y="1114"/>
                    <a:pt x="14161" y="1114"/>
                  </a:cubicBezTo>
                  <a:close/>
                  <a:moveTo>
                    <a:pt x="21600" y="1782"/>
                  </a:moveTo>
                  <a:cubicBezTo>
                    <a:pt x="21600" y="1782"/>
                    <a:pt x="21600" y="1707"/>
                    <a:pt x="21600" y="1707"/>
                  </a:cubicBezTo>
                  <a:cubicBezTo>
                    <a:pt x="21600" y="1633"/>
                    <a:pt x="21600" y="1633"/>
                    <a:pt x="21600" y="1559"/>
                  </a:cubicBezTo>
                  <a:cubicBezTo>
                    <a:pt x="21600" y="1559"/>
                    <a:pt x="21510" y="1485"/>
                    <a:pt x="21510" y="1485"/>
                  </a:cubicBezTo>
                  <a:cubicBezTo>
                    <a:pt x="21510" y="1485"/>
                    <a:pt x="21421" y="1559"/>
                    <a:pt x="21421" y="1559"/>
                  </a:cubicBezTo>
                  <a:cubicBezTo>
                    <a:pt x="21421" y="1485"/>
                    <a:pt x="21421" y="1485"/>
                    <a:pt x="21331" y="1485"/>
                  </a:cubicBezTo>
                  <a:cubicBezTo>
                    <a:pt x="21331" y="1411"/>
                    <a:pt x="21241" y="1411"/>
                    <a:pt x="21241" y="1336"/>
                  </a:cubicBezTo>
                  <a:cubicBezTo>
                    <a:pt x="21241" y="1336"/>
                    <a:pt x="21241" y="1262"/>
                    <a:pt x="21152" y="1262"/>
                  </a:cubicBezTo>
                  <a:cubicBezTo>
                    <a:pt x="21152" y="1262"/>
                    <a:pt x="21062" y="1262"/>
                    <a:pt x="21062" y="1262"/>
                  </a:cubicBezTo>
                  <a:cubicBezTo>
                    <a:pt x="20883" y="1336"/>
                    <a:pt x="20883" y="1336"/>
                    <a:pt x="20704" y="1336"/>
                  </a:cubicBezTo>
                  <a:cubicBezTo>
                    <a:pt x="20704" y="1336"/>
                    <a:pt x="20704" y="1336"/>
                    <a:pt x="20704" y="1262"/>
                  </a:cubicBezTo>
                  <a:cubicBezTo>
                    <a:pt x="20793" y="1262"/>
                    <a:pt x="20793" y="1336"/>
                    <a:pt x="20883" y="1336"/>
                  </a:cubicBezTo>
                  <a:cubicBezTo>
                    <a:pt x="20883" y="1262"/>
                    <a:pt x="20883" y="1336"/>
                    <a:pt x="20883" y="1262"/>
                  </a:cubicBezTo>
                  <a:cubicBezTo>
                    <a:pt x="20883" y="1262"/>
                    <a:pt x="21062" y="1262"/>
                    <a:pt x="21062" y="1188"/>
                  </a:cubicBezTo>
                  <a:cubicBezTo>
                    <a:pt x="21062" y="1114"/>
                    <a:pt x="20883" y="1114"/>
                    <a:pt x="20793" y="1114"/>
                  </a:cubicBezTo>
                  <a:cubicBezTo>
                    <a:pt x="20883" y="1039"/>
                    <a:pt x="20883" y="1039"/>
                    <a:pt x="20883" y="1039"/>
                  </a:cubicBezTo>
                  <a:cubicBezTo>
                    <a:pt x="20883" y="965"/>
                    <a:pt x="20793" y="965"/>
                    <a:pt x="20704" y="965"/>
                  </a:cubicBezTo>
                  <a:cubicBezTo>
                    <a:pt x="20704" y="965"/>
                    <a:pt x="20704" y="1039"/>
                    <a:pt x="20614" y="1114"/>
                  </a:cubicBezTo>
                  <a:cubicBezTo>
                    <a:pt x="20614" y="1114"/>
                    <a:pt x="20524" y="1114"/>
                    <a:pt x="20524" y="1114"/>
                  </a:cubicBezTo>
                  <a:cubicBezTo>
                    <a:pt x="20524" y="1114"/>
                    <a:pt x="20614" y="891"/>
                    <a:pt x="20524" y="891"/>
                  </a:cubicBezTo>
                  <a:cubicBezTo>
                    <a:pt x="20435" y="891"/>
                    <a:pt x="20345" y="965"/>
                    <a:pt x="20345" y="965"/>
                  </a:cubicBezTo>
                  <a:cubicBezTo>
                    <a:pt x="20256" y="965"/>
                    <a:pt x="20256" y="965"/>
                    <a:pt x="20166" y="1039"/>
                  </a:cubicBezTo>
                  <a:cubicBezTo>
                    <a:pt x="20166" y="1039"/>
                    <a:pt x="20166" y="1039"/>
                    <a:pt x="20166" y="1039"/>
                  </a:cubicBezTo>
                  <a:cubicBezTo>
                    <a:pt x="20166" y="1039"/>
                    <a:pt x="20256" y="965"/>
                    <a:pt x="20256" y="965"/>
                  </a:cubicBezTo>
                  <a:cubicBezTo>
                    <a:pt x="20166" y="965"/>
                    <a:pt x="20166" y="965"/>
                    <a:pt x="20166" y="891"/>
                  </a:cubicBezTo>
                  <a:cubicBezTo>
                    <a:pt x="20256" y="965"/>
                    <a:pt x="20256" y="891"/>
                    <a:pt x="20256" y="891"/>
                  </a:cubicBezTo>
                  <a:cubicBezTo>
                    <a:pt x="20166" y="891"/>
                    <a:pt x="20166" y="891"/>
                    <a:pt x="20166" y="891"/>
                  </a:cubicBezTo>
                  <a:cubicBezTo>
                    <a:pt x="20256" y="742"/>
                    <a:pt x="20256" y="817"/>
                    <a:pt x="20166" y="742"/>
                  </a:cubicBezTo>
                  <a:cubicBezTo>
                    <a:pt x="20166" y="742"/>
                    <a:pt x="20166" y="742"/>
                    <a:pt x="20166" y="742"/>
                  </a:cubicBezTo>
                  <a:cubicBezTo>
                    <a:pt x="20166" y="742"/>
                    <a:pt x="20166" y="668"/>
                    <a:pt x="20166" y="668"/>
                  </a:cubicBezTo>
                  <a:cubicBezTo>
                    <a:pt x="20076" y="668"/>
                    <a:pt x="20076" y="668"/>
                    <a:pt x="19987" y="668"/>
                  </a:cubicBezTo>
                  <a:cubicBezTo>
                    <a:pt x="19987" y="594"/>
                    <a:pt x="19987" y="594"/>
                    <a:pt x="19987" y="594"/>
                  </a:cubicBezTo>
                  <a:cubicBezTo>
                    <a:pt x="19897" y="594"/>
                    <a:pt x="19807" y="594"/>
                    <a:pt x="19718" y="594"/>
                  </a:cubicBezTo>
                  <a:cubicBezTo>
                    <a:pt x="19718" y="668"/>
                    <a:pt x="19628" y="742"/>
                    <a:pt x="19628" y="817"/>
                  </a:cubicBezTo>
                  <a:cubicBezTo>
                    <a:pt x="19628" y="817"/>
                    <a:pt x="19539" y="891"/>
                    <a:pt x="19539" y="965"/>
                  </a:cubicBezTo>
                  <a:cubicBezTo>
                    <a:pt x="19539" y="965"/>
                    <a:pt x="19628" y="965"/>
                    <a:pt x="19628" y="1039"/>
                  </a:cubicBezTo>
                  <a:cubicBezTo>
                    <a:pt x="19628" y="1039"/>
                    <a:pt x="19628" y="1039"/>
                    <a:pt x="19539" y="1039"/>
                  </a:cubicBezTo>
                  <a:cubicBezTo>
                    <a:pt x="19539" y="1039"/>
                    <a:pt x="19539" y="1039"/>
                    <a:pt x="19539" y="1039"/>
                  </a:cubicBezTo>
                  <a:cubicBezTo>
                    <a:pt x="19539" y="1039"/>
                    <a:pt x="19539" y="1114"/>
                    <a:pt x="19449" y="1114"/>
                  </a:cubicBezTo>
                  <a:cubicBezTo>
                    <a:pt x="19449" y="1188"/>
                    <a:pt x="19359" y="1411"/>
                    <a:pt x="19539" y="1336"/>
                  </a:cubicBezTo>
                  <a:cubicBezTo>
                    <a:pt x="19539" y="1411"/>
                    <a:pt x="19539" y="1411"/>
                    <a:pt x="19539" y="1411"/>
                  </a:cubicBezTo>
                  <a:cubicBezTo>
                    <a:pt x="19539" y="1485"/>
                    <a:pt x="19539" y="1485"/>
                    <a:pt x="19539" y="1485"/>
                  </a:cubicBezTo>
                  <a:cubicBezTo>
                    <a:pt x="19449" y="1485"/>
                    <a:pt x="19449" y="1411"/>
                    <a:pt x="19449" y="1411"/>
                  </a:cubicBezTo>
                  <a:cubicBezTo>
                    <a:pt x="19359" y="1411"/>
                    <a:pt x="19359" y="1485"/>
                    <a:pt x="19359" y="1485"/>
                  </a:cubicBezTo>
                  <a:cubicBezTo>
                    <a:pt x="19359" y="1485"/>
                    <a:pt x="19359" y="1559"/>
                    <a:pt x="19270" y="1559"/>
                  </a:cubicBezTo>
                  <a:cubicBezTo>
                    <a:pt x="19270" y="1633"/>
                    <a:pt x="19270" y="1707"/>
                    <a:pt x="19270" y="1707"/>
                  </a:cubicBezTo>
                  <a:cubicBezTo>
                    <a:pt x="19270" y="1856"/>
                    <a:pt x="19270" y="2004"/>
                    <a:pt x="19270" y="2153"/>
                  </a:cubicBezTo>
                  <a:cubicBezTo>
                    <a:pt x="19270" y="2153"/>
                    <a:pt x="19180" y="2301"/>
                    <a:pt x="19090" y="2227"/>
                  </a:cubicBezTo>
                  <a:cubicBezTo>
                    <a:pt x="19270" y="2227"/>
                    <a:pt x="19270" y="1930"/>
                    <a:pt x="19270" y="1782"/>
                  </a:cubicBezTo>
                  <a:cubicBezTo>
                    <a:pt x="19270" y="1707"/>
                    <a:pt x="19180" y="1633"/>
                    <a:pt x="19270" y="1633"/>
                  </a:cubicBezTo>
                  <a:cubicBezTo>
                    <a:pt x="19270" y="1485"/>
                    <a:pt x="19359" y="1411"/>
                    <a:pt x="19359" y="1336"/>
                  </a:cubicBezTo>
                  <a:cubicBezTo>
                    <a:pt x="19270" y="1336"/>
                    <a:pt x="19270" y="1485"/>
                    <a:pt x="19180" y="1485"/>
                  </a:cubicBezTo>
                  <a:cubicBezTo>
                    <a:pt x="19180" y="1485"/>
                    <a:pt x="19180" y="1485"/>
                    <a:pt x="19180" y="1485"/>
                  </a:cubicBezTo>
                  <a:cubicBezTo>
                    <a:pt x="19180" y="1485"/>
                    <a:pt x="19180" y="1485"/>
                    <a:pt x="19090" y="1485"/>
                  </a:cubicBezTo>
                  <a:cubicBezTo>
                    <a:pt x="19180" y="1411"/>
                    <a:pt x="19180" y="1411"/>
                    <a:pt x="19270" y="1411"/>
                  </a:cubicBezTo>
                  <a:cubicBezTo>
                    <a:pt x="19180" y="1411"/>
                    <a:pt x="19090" y="1411"/>
                    <a:pt x="19001" y="1485"/>
                  </a:cubicBezTo>
                  <a:cubicBezTo>
                    <a:pt x="19090" y="1411"/>
                    <a:pt x="19090" y="1411"/>
                    <a:pt x="19090" y="1411"/>
                  </a:cubicBezTo>
                  <a:cubicBezTo>
                    <a:pt x="19001" y="1411"/>
                    <a:pt x="19001" y="1485"/>
                    <a:pt x="19001" y="1559"/>
                  </a:cubicBezTo>
                  <a:cubicBezTo>
                    <a:pt x="19001" y="1411"/>
                    <a:pt x="19001" y="1411"/>
                    <a:pt x="19090" y="1262"/>
                  </a:cubicBezTo>
                  <a:cubicBezTo>
                    <a:pt x="19180" y="1188"/>
                    <a:pt x="19270" y="1114"/>
                    <a:pt x="19359" y="1039"/>
                  </a:cubicBezTo>
                  <a:cubicBezTo>
                    <a:pt x="19359" y="1039"/>
                    <a:pt x="19359" y="965"/>
                    <a:pt x="19270" y="965"/>
                  </a:cubicBezTo>
                  <a:cubicBezTo>
                    <a:pt x="19270" y="965"/>
                    <a:pt x="19270" y="1039"/>
                    <a:pt x="19180" y="1039"/>
                  </a:cubicBezTo>
                  <a:cubicBezTo>
                    <a:pt x="19090" y="1114"/>
                    <a:pt x="18911" y="1114"/>
                    <a:pt x="18822" y="1188"/>
                  </a:cubicBezTo>
                  <a:cubicBezTo>
                    <a:pt x="18822" y="1114"/>
                    <a:pt x="18911" y="1114"/>
                    <a:pt x="19001" y="1039"/>
                  </a:cubicBezTo>
                  <a:cubicBezTo>
                    <a:pt x="19001" y="1039"/>
                    <a:pt x="19090" y="965"/>
                    <a:pt x="19180" y="965"/>
                  </a:cubicBezTo>
                  <a:cubicBezTo>
                    <a:pt x="19270" y="891"/>
                    <a:pt x="19180" y="891"/>
                    <a:pt x="19090" y="891"/>
                  </a:cubicBezTo>
                  <a:cubicBezTo>
                    <a:pt x="19001" y="817"/>
                    <a:pt x="19001" y="817"/>
                    <a:pt x="18911" y="891"/>
                  </a:cubicBezTo>
                  <a:cubicBezTo>
                    <a:pt x="18911" y="817"/>
                    <a:pt x="19001" y="817"/>
                    <a:pt x="18911" y="817"/>
                  </a:cubicBezTo>
                  <a:cubicBezTo>
                    <a:pt x="18911" y="742"/>
                    <a:pt x="19001" y="817"/>
                    <a:pt x="19090" y="742"/>
                  </a:cubicBezTo>
                  <a:cubicBezTo>
                    <a:pt x="19090" y="742"/>
                    <a:pt x="19090" y="742"/>
                    <a:pt x="19090" y="742"/>
                  </a:cubicBezTo>
                  <a:cubicBezTo>
                    <a:pt x="19090" y="742"/>
                    <a:pt x="19090" y="742"/>
                    <a:pt x="19090" y="817"/>
                  </a:cubicBezTo>
                  <a:cubicBezTo>
                    <a:pt x="19090" y="817"/>
                    <a:pt x="19180" y="817"/>
                    <a:pt x="19180" y="817"/>
                  </a:cubicBezTo>
                  <a:cubicBezTo>
                    <a:pt x="19180" y="817"/>
                    <a:pt x="19180" y="817"/>
                    <a:pt x="19270" y="817"/>
                  </a:cubicBezTo>
                  <a:cubicBezTo>
                    <a:pt x="19359" y="742"/>
                    <a:pt x="19359" y="742"/>
                    <a:pt x="19270" y="668"/>
                  </a:cubicBezTo>
                  <a:cubicBezTo>
                    <a:pt x="19359" y="668"/>
                    <a:pt x="19359" y="742"/>
                    <a:pt x="19359" y="742"/>
                  </a:cubicBezTo>
                  <a:cubicBezTo>
                    <a:pt x="19359" y="668"/>
                    <a:pt x="19359" y="668"/>
                    <a:pt x="19359" y="668"/>
                  </a:cubicBezTo>
                  <a:cubicBezTo>
                    <a:pt x="19359" y="668"/>
                    <a:pt x="19449" y="668"/>
                    <a:pt x="19449" y="668"/>
                  </a:cubicBezTo>
                  <a:cubicBezTo>
                    <a:pt x="19449" y="594"/>
                    <a:pt x="19449" y="594"/>
                    <a:pt x="19359" y="594"/>
                  </a:cubicBezTo>
                  <a:cubicBezTo>
                    <a:pt x="19539" y="594"/>
                    <a:pt x="19539" y="446"/>
                    <a:pt x="19539" y="371"/>
                  </a:cubicBezTo>
                  <a:cubicBezTo>
                    <a:pt x="19449" y="297"/>
                    <a:pt x="19270" y="446"/>
                    <a:pt x="19270" y="371"/>
                  </a:cubicBezTo>
                  <a:cubicBezTo>
                    <a:pt x="19270" y="371"/>
                    <a:pt x="19270" y="371"/>
                    <a:pt x="19270" y="297"/>
                  </a:cubicBezTo>
                  <a:cubicBezTo>
                    <a:pt x="19270" y="371"/>
                    <a:pt x="19270" y="371"/>
                    <a:pt x="19270" y="371"/>
                  </a:cubicBezTo>
                  <a:cubicBezTo>
                    <a:pt x="19270" y="371"/>
                    <a:pt x="19270" y="297"/>
                    <a:pt x="19270" y="297"/>
                  </a:cubicBezTo>
                  <a:cubicBezTo>
                    <a:pt x="19270" y="297"/>
                    <a:pt x="19270" y="297"/>
                    <a:pt x="19270" y="297"/>
                  </a:cubicBezTo>
                  <a:cubicBezTo>
                    <a:pt x="19270" y="297"/>
                    <a:pt x="19359" y="223"/>
                    <a:pt x="19270" y="149"/>
                  </a:cubicBezTo>
                  <a:cubicBezTo>
                    <a:pt x="19180" y="149"/>
                    <a:pt x="19180" y="223"/>
                    <a:pt x="19180" y="297"/>
                  </a:cubicBezTo>
                  <a:cubicBezTo>
                    <a:pt x="19090" y="149"/>
                    <a:pt x="19090" y="297"/>
                    <a:pt x="19001" y="297"/>
                  </a:cubicBezTo>
                  <a:cubicBezTo>
                    <a:pt x="19001" y="297"/>
                    <a:pt x="18822" y="223"/>
                    <a:pt x="18822" y="223"/>
                  </a:cubicBezTo>
                  <a:cubicBezTo>
                    <a:pt x="18822" y="223"/>
                    <a:pt x="18822" y="149"/>
                    <a:pt x="18822" y="149"/>
                  </a:cubicBezTo>
                  <a:cubicBezTo>
                    <a:pt x="18822" y="149"/>
                    <a:pt x="18822" y="74"/>
                    <a:pt x="18822" y="74"/>
                  </a:cubicBezTo>
                  <a:cubicBezTo>
                    <a:pt x="18822" y="74"/>
                    <a:pt x="18822" y="149"/>
                    <a:pt x="18822" y="149"/>
                  </a:cubicBezTo>
                  <a:cubicBezTo>
                    <a:pt x="18822" y="149"/>
                    <a:pt x="18732" y="149"/>
                    <a:pt x="18732" y="149"/>
                  </a:cubicBezTo>
                  <a:cubicBezTo>
                    <a:pt x="18732" y="149"/>
                    <a:pt x="18732" y="223"/>
                    <a:pt x="18732" y="297"/>
                  </a:cubicBezTo>
                  <a:cubicBezTo>
                    <a:pt x="18732" y="297"/>
                    <a:pt x="18732" y="297"/>
                    <a:pt x="18732" y="297"/>
                  </a:cubicBezTo>
                  <a:cubicBezTo>
                    <a:pt x="18732" y="297"/>
                    <a:pt x="18732" y="297"/>
                    <a:pt x="18732" y="297"/>
                  </a:cubicBezTo>
                  <a:cubicBezTo>
                    <a:pt x="18732" y="297"/>
                    <a:pt x="18732" y="371"/>
                    <a:pt x="18732" y="371"/>
                  </a:cubicBezTo>
                  <a:cubicBezTo>
                    <a:pt x="18732" y="371"/>
                    <a:pt x="18732" y="446"/>
                    <a:pt x="18732" y="446"/>
                  </a:cubicBezTo>
                  <a:cubicBezTo>
                    <a:pt x="18642" y="446"/>
                    <a:pt x="18642" y="371"/>
                    <a:pt x="18642" y="297"/>
                  </a:cubicBezTo>
                  <a:cubicBezTo>
                    <a:pt x="18642" y="297"/>
                    <a:pt x="18463" y="297"/>
                    <a:pt x="18463" y="297"/>
                  </a:cubicBezTo>
                  <a:cubicBezTo>
                    <a:pt x="18373" y="297"/>
                    <a:pt x="18553" y="446"/>
                    <a:pt x="18553" y="446"/>
                  </a:cubicBezTo>
                  <a:cubicBezTo>
                    <a:pt x="18463" y="446"/>
                    <a:pt x="18284" y="371"/>
                    <a:pt x="18373" y="520"/>
                  </a:cubicBezTo>
                  <a:cubicBezTo>
                    <a:pt x="18373" y="594"/>
                    <a:pt x="18463" y="594"/>
                    <a:pt x="18553" y="594"/>
                  </a:cubicBezTo>
                  <a:cubicBezTo>
                    <a:pt x="18553" y="594"/>
                    <a:pt x="18553" y="520"/>
                    <a:pt x="18642" y="520"/>
                  </a:cubicBezTo>
                  <a:cubicBezTo>
                    <a:pt x="18553" y="594"/>
                    <a:pt x="18642" y="594"/>
                    <a:pt x="18642" y="594"/>
                  </a:cubicBezTo>
                  <a:cubicBezTo>
                    <a:pt x="18642" y="668"/>
                    <a:pt x="18732" y="668"/>
                    <a:pt x="18642" y="668"/>
                  </a:cubicBezTo>
                  <a:cubicBezTo>
                    <a:pt x="18642" y="742"/>
                    <a:pt x="18732" y="742"/>
                    <a:pt x="18822" y="742"/>
                  </a:cubicBezTo>
                  <a:cubicBezTo>
                    <a:pt x="18732" y="742"/>
                    <a:pt x="18553" y="668"/>
                    <a:pt x="18553" y="742"/>
                  </a:cubicBezTo>
                  <a:cubicBezTo>
                    <a:pt x="18463" y="817"/>
                    <a:pt x="18553" y="817"/>
                    <a:pt x="18553" y="817"/>
                  </a:cubicBezTo>
                  <a:cubicBezTo>
                    <a:pt x="18553" y="891"/>
                    <a:pt x="18553" y="891"/>
                    <a:pt x="18553" y="891"/>
                  </a:cubicBezTo>
                  <a:cubicBezTo>
                    <a:pt x="18553" y="891"/>
                    <a:pt x="18553" y="891"/>
                    <a:pt x="18463" y="891"/>
                  </a:cubicBezTo>
                  <a:cubicBezTo>
                    <a:pt x="18463" y="891"/>
                    <a:pt x="18373" y="891"/>
                    <a:pt x="18373" y="891"/>
                  </a:cubicBezTo>
                  <a:cubicBezTo>
                    <a:pt x="18284" y="965"/>
                    <a:pt x="18373" y="965"/>
                    <a:pt x="18373" y="1039"/>
                  </a:cubicBezTo>
                  <a:cubicBezTo>
                    <a:pt x="18373" y="1039"/>
                    <a:pt x="18284" y="1039"/>
                    <a:pt x="18373" y="1114"/>
                  </a:cubicBezTo>
                  <a:cubicBezTo>
                    <a:pt x="18373" y="1188"/>
                    <a:pt x="18463" y="1188"/>
                    <a:pt x="18463" y="1188"/>
                  </a:cubicBezTo>
                  <a:cubicBezTo>
                    <a:pt x="18463" y="1188"/>
                    <a:pt x="18373" y="1188"/>
                    <a:pt x="18373" y="1188"/>
                  </a:cubicBezTo>
                  <a:cubicBezTo>
                    <a:pt x="18284" y="1188"/>
                    <a:pt x="18373" y="1188"/>
                    <a:pt x="18284" y="1188"/>
                  </a:cubicBezTo>
                  <a:cubicBezTo>
                    <a:pt x="18284" y="1188"/>
                    <a:pt x="18284" y="1262"/>
                    <a:pt x="18284" y="1262"/>
                  </a:cubicBezTo>
                  <a:cubicBezTo>
                    <a:pt x="18284" y="1262"/>
                    <a:pt x="18284" y="1262"/>
                    <a:pt x="18284" y="1336"/>
                  </a:cubicBezTo>
                  <a:cubicBezTo>
                    <a:pt x="18284" y="1336"/>
                    <a:pt x="18284" y="1411"/>
                    <a:pt x="18373" y="1485"/>
                  </a:cubicBezTo>
                  <a:cubicBezTo>
                    <a:pt x="18284" y="1411"/>
                    <a:pt x="18194" y="1485"/>
                    <a:pt x="18194" y="1411"/>
                  </a:cubicBezTo>
                  <a:cubicBezTo>
                    <a:pt x="18194" y="1411"/>
                    <a:pt x="18105" y="1411"/>
                    <a:pt x="18105" y="1411"/>
                  </a:cubicBezTo>
                  <a:cubicBezTo>
                    <a:pt x="18105" y="1485"/>
                    <a:pt x="18105" y="1485"/>
                    <a:pt x="18015" y="1559"/>
                  </a:cubicBezTo>
                  <a:cubicBezTo>
                    <a:pt x="18015" y="1559"/>
                    <a:pt x="18015" y="1559"/>
                    <a:pt x="17925" y="1559"/>
                  </a:cubicBezTo>
                  <a:cubicBezTo>
                    <a:pt x="17925" y="1559"/>
                    <a:pt x="17925" y="1633"/>
                    <a:pt x="17925" y="1633"/>
                  </a:cubicBezTo>
                  <a:cubicBezTo>
                    <a:pt x="18015" y="1633"/>
                    <a:pt x="17836" y="1707"/>
                    <a:pt x="17925" y="1633"/>
                  </a:cubicBezTo>
                  <a:cubicBezTo>
                    <a:pt x="17836" y="1707"/>
                    <a:pt x="17836" y="1633"/>
                    <a:pt x="17836" y="1559"/>
                  </a:cubicBezTo>
                  <a:cubicBezTo>
                    <a:pt x="17836" y="1485"/>
                    <a:pt x="17925" y="1485"/>
                    <a:pt x="17925" y="1411"/>
                  </a:cubicBezTo>
                  <a:cubicBezTo>
                    <a:pt x="17925" y="1336"/>
                    <a:pt x="17925" y="1262"/>
                    <a:pt x="17925" y="1188"/>
                  </a:cubicBezTo>
                  <a:cubicBezTo>
                    <a:pt x="17925" y="1114"/>
                    <a:pt x="18015" y="1114"/>
                    <a:pt x="17925" y="1039"/>
                  </a:cubicBezTo>
                  <a:cubicBezTo>
                    <a:pt x="17836" y="1039"/>
                    <a:pt x="17746" y="1114"/>
                    <a:pt x="17746" y="1114"/>
                  </a:cubicBezTo>
                  <a:cubicBezTo>
                    <a:pt x="17836" y="1039"/>
                    <a:pt x="17925" y="1039"/>
                    <a:pt x="17925" y="965"/>
                  </a:cubicBezTo>
                  <a:cubicBezTo>
                    <a:pt x="18015" y="891"/>
                    <a:pt x="18015" y="742"/>
                    <a:pt x="18015" y="668"/>
                  </a:cubicBezTo>
                  <a:cubicBezTo>
                    <a:pt x="18015" y="742"/>
                    <a:pt x="18015" y="668"/>
                    <a:pt x="18015" y="594"/>
                  </a:cubicBezTo>
                  <a:cubicBezTo>
                    <a:pt x="18015" y="594"/>
                    <a:pt x="18015" y="594"/>
                    <a:pt x="18015" y="520"/>
                  </a:cubicBezTo>
                  <a:cubicBezTo>
                    <a:pt x="18015" y="520"/>
                    <a:pt x="18015" y="446"/>
                    <a:pt x="18015" y="446"/>
                  </a:cubicBezTo>
                  <a:cubicBezTo>
                    <a:pt x="17836" y="446"/>
                    <a:pt x="17746" y="668"/>
                    <a:pt x="17656" y="742"/>
                  </a:cubicBezTo>
                  <a:cubicBezTo>
                    <a:pt x="17656" y="817"/>
                    <a:pt x="17567" y="891"/>
                    <a:pt x="17477" y="965"/>
                  </a:cubicBezTo>
                  <a:cubicBezTo>
                    <a:pt x="17388" y="1114"/>
                    <a:pt x="17298" y="1262"/>
                    <a:pt x="17208" y="1411"/>
                  </a:cubicBezTo>
                  <a:cubicBezTo>
                    <a:pt x="17119" y="1559"/>
                    <a:pt x="17029" y="1633"/>
                    <a:pt x="16939" y="1782"/>
                  </a:cubicBezTo>
                  <a:cubicBezTo>
                    <a:pt x="17119" y="1782"/>
                    <a:pt x="17029" y="1782"/>
                    <a:pt x="17029" y="1856"/>
                  </a:cubicBezTo>
                  <a:cubicBezTo>
                    <a:pt x="16939" y="1930"/>
                    <a:pt x="16939" y="2004"/>
                    <a:pt x="16850" y="2079"/>
                  </a:cubicBezTo>
                  <a:cubicBezTo>
                    <a:pt x="16850" y="2079"/>
                    <a:pt x="16850" y="2227"/>
                    <a:pt x="16760" y="2227"/>
                  </a:cubicBezTo>
                  <a:cubicBezTo>
                    <a:pt x="16671" y="2227"/>
                    <a:pt x="16671" y="2153"/>
                    <a:pt x="16760" y="2153"/>
                  </a:cubicBezTo>
                  <a:cubicBezTo>
                    <a:pt x="16671" y="2153"/>
                    <a:pt x="16671" y="2153"/>
                    <a:pt x="16671" y="2153"/>
                  </a:cubicBezTo>
                  <a:cubicBezTo>
                    <a:pt x="16671" y="2153"/>
                    <a:pt x="16671" y="2079"/>
                    <a:pt x="16671" y="2079"/>
                  </a:cubicBezTo>
                  <a:cubicBezTo>
                    <a:pt x="16581" y="2153"/>
                    <a:pt x="16671" y="2227"/>
                    <a:pt x="16671" y="2301"/>
                  </a:cubicBezTo>
                  <a:cubicBezTo>
                    <a:pt x="16581" y="2301"/>
                    <a:pt x="16581" y="2004"/>
                    <a:pt x="16581" y="1930"/>
                  </a:cubicBezTo>
                  <a:cubicBezTo>
                    <a:pt x="16581" y="1856"/>
                    <a:pt x="16850" y="1782"/>
                    <a:pt x="16760" y="1707"/>
                  </a:cubicBezTo>
                  <a:cubicBezTo>
                    <a:pt x="16760" y="1707"/>
                    <a:pt x="16760" y="1707"/>
                    <a:pt x="16671" y="1782"/>
                  </a:cubicBezTo>
                  <a:cubicBezTo>
                    <a:pt x="16671" y="1707"/>
                    <a:pt x="16671" y="1707"/>
                    <a:pt x="16760" y="1707"/>
                  </a:cubicBezTo>
                  <a:cubicBezTo>
                    <a:pt x="16671" y="1707"/>
                    <a:pt x="16760" y="1559"/>
                    <a:pt x="16850" y="1633"/>
                  </a:cubicBezTo>
                  <a:cubicBezTo>
                    <a:pt x="16850" y="1559"/>
                    <a:pt x="16760" y="1485"/>
                    <a:pt x="16850" y="1485"/>
                  </a:cubicBezTo>
                  <a:cubicBezTo>
                    <a:pt x="16760" y="1411"/>
                    <a:pt x="16671" y="1485"/>
                    <a:pt x="16671" y="1411"/>
                  </a:cubicBezTo>
                  <a:cubicBezTo>
                    <a:pt x="16671" y="1411"/>
                    <a:pt x="16850" y="1411"/>
                    <a:pt x="16850" y="1336"/>
                  </a:cubicBezTo>
                  <a:cubicBezTo>
                    <a:pt x="16850" y="1262"/>
                    <a:pt x="16671" y="1336"/>
                    <a:pt x="16671" y="1411"/>
                  </a:cubicBezTo>
                  <a:cubicBezTo>
                    <a:pt x="16760" y="1336"/>
                    <a:pt x="16850" y="1188"/>
                    <a:pt x="16939" y="1114"/>
                  </a:cubicBezTo>
                  <a:cubicBezTo>
                    <a:pt x="16939" y="1114"/>
                    <a:pt x="16939" y="1114"/>
                    <a:pt x="16939" y="1039"/>
                  </a:cubicBezTo>
                  <a:cubicBezTo>
                    <a:pt x="17029" y="1039"/>
                    <a:pt x="17029" y="1039"/>
                    <a:pt x="17029" y="1039"/>
                  </a:cubicBezTo>
                  <a:cubicBezTo>
                    <a:pt x="17029" y="1039"/>
                    <a:pt x="17119" y="965"/>
                    <a:pt x="17119" y="891"/>
                  </a:cubicBezTo>
                  <a:cubicBezTo>
                    <a:pt x="17119" y="891"/>
                    <a:pt x="17119" y="817"/>
                    <a:pt x="17119" y="817"/>
                  </a:cubicBezTo>
                  <a:cubicBezTo>
                    <a:pt x="17119" y="817"/>
                    <a:pt x="17208" y="817"/>
                    <a:pt x="17208" y="817"/>
                  </a:cubicBezTo>
                  <a:cubicBezTo>
                    <a:pt x="17208" y="817"/>
                    <a:pt x="17298" y="742"/>
                    <a:pt x="17298" y="668"/>
                  </a:cubicBezTo>
                  <a:cubicBezTo>
                    <a:pt x="17388" y="594"/>
                    <a:pt x="17298" y="520"/>
                    <a:pt x="17208" y="668"/>
                  </a:cubicBezTo>
                  <a:cubicBezTo>
                    <a:pt x="17208" y="594"/>
                    <a:pt x="17208" y="594"/>
                    <a:pt x="17119" y="594"/>
                  </a:cubicBezTo>
                  <a:cubicBezTo>
                    <a:pt x="17119" y="594"/>
                    <a:pt x="17119" y="594"/>
                    <a:pt x="17029" y="668"/>
                  </a:cubicBezTo>
                  <a:cubicBezTo>
                    <a:pt x="17029" y="668"/>
                    <a:pt x="17029" y="594"/>
                    <a:pt x="17029" y="594"/>
                  </a:cubicBezTo>
                  <a:cubicBezTo>
                    <a:pt x="17029" y="668"/>
                    <a:pt x="17029" y="668"/>
                    <a:pt x="16939" y="668"/>
                  </a:cubicBezTo>
                  <a:cubicBezTo>
                    <a:pt x="16939" y="668"/>
                    <a:pt x="17029" y="594"/>
                    <a:pt x="17029" y="594"/>
                  </a:cubicBezTo>
                  <a:cubicBezTo>
                    <a:pt x="17119" y="520"/>
                    <a:pt x="17029" y="446"/>
                    <a:pt x="16939" y="371"/>
                  </a:cubicBezTo>
                  <a:cubicBezTo>
                    <a:pt x="16850" y="446"/>
                    <a:pt x="16939" y="520"/>
                    <a:pt x="16939" y="594"/>
                  </a:cubicBezTo>
                  <a:cubicBezTo>
                    <a:pt x="16939" y="668"/>
                    <a:pt x="16939" y="742"/>
                    <a:pt x="16850" y="742"/>
                  </a:cubicBezTo>
                  <a:cubicBezTo>
                    <a:pt x="16850" y="742"/>
                    <a:pt x="16850" y="742"/>
                    <a:pt x="16850" y="742"/>
                  </a:cubicBezTo>
                  <a:cubicBezTo>
                    <a:pt x="16850" y="742"/>
                    <a:pt x="16850" y="742"/>
                    <a:pt x="16850" y="817"/>
                  </a:cubicBezTo>
                  <a:cubicBezTo>
                    <a:pt x="16850" y="668"/>
                    <a:pt x="16760" y="594"/>
                    <a:pt x="16760" y="520"/>
                  </a:cubicBezTo>
                  <a:cubicBezTo>
                    <a:pt x="16671" y="594"/>
                    <a:pt x="16671" y="594"/>
                    <a:pt x="16671" y="668"/>
                  </a:cubicBezTo>
                  <a:cubicBezTo>
                    <a:pt x="16581" y="668"/>
                    <a:pt x="16581" y="594"/>
                    <a:pt x="16581" y="594"/>
                  </a:cubicBezTo>
                  <a:cubicBezTo>
                    <a:pt x="16581" y="594"/>
                    <a:pt x="16581" y="594"/>
                    <a:pt x="16581" y="594"/>
                  </a:cubicBezTo>
                  <a:cubicBezTo>
                    <a:pt x="16581" y="594"/>
                    <a:pt x="16671" y="520"/>
                    <a:pt x="16671" y="446"/>
                  </a:cubicBezTo>
                  <a:cubicBezTo>
                    <a:pt x="16581" y="371"/>
                    <a:pt x="16581" y="520"/>
                    <a:pt x="16581" y="520"/>
                  </a:cubicBezTo>
                  <a:cubicBezTo>
                    <a:pt x="16581" y="520"/>
                    <a:pt x="16491" y="520"/>
                    <a:pt x="16491" y="520"/>
                  </a:cubicBezTo>
                  <a:cubicBezTo>
                    <a:pt x="16491" y="520"/>
                    <a:pt x="16402" y="446"/>
                    <a:pt x="16402" y="371"/>
                  </a:cubicBezTo>
                  <a:cubicBezTo>
                    <a:pt x="16312" y="371"/>
                    <a:pt x="16222" y="446"/>
                    <a:pt x="16312" y="446"/>
                  </a:cubicBezTo>
                  <a:cubicBezTo>
                    <a:pt x="16222" y="446"/>
                    <a:pt x="16312" y="520"/>
                    <a:pt x="16312" y="594"/>
                  </a:cubicBezTo>
                  <a:cubicBezTo>
                    <a:pt x="16312" y="594"/>
                    <a:pt x="16402" y="594"/>
                    <a:pt x="16402" y="594"/>
                  </a:cubicBezTo>
                  <a:cubicBezTo>
                    <a:pt x="16402" y="668"/>
                    <a:pt x="16312" y="594"/>
                    <a:pt x="16312" y="668"/>
                  </a:cubicBezTo>
                  <a:cubicBezTo>
                    <a:pt x="16312" y="668"/>
                    <a:pt x="16312" y="594"/>
                    <a:pt x="16312" y="668"/>
                  </a:cubicBezTo>
                  <a:cubicBezTo>
                    <a:pt x="16312" y="742"/>
                    <a:pt x="16312" y="742"/>
                    <a:pt x="16312" y="742"/>
                  </a:cubicBezTo>
                  <a:cubicBezTo>
                    <a:pt x="16312" y="817"/>
                    <a:pt x="16222" y="817"/>
                    <a:pt x="16222" y="742"/>
                  </a:cubicBezTo>
                  <a:cubicBezTo>
                    <a:pt x="16222" y="742"/>
                    <a:pt x="16133" y="742"/>
                    <a:pt x="16133" y="742"/>
                  </a:cubicBezTo>
                  <a:cubicBezTo>
                    <a:pt x="16133" y="742"/>
                    <a:pt x="16133" y="668"/>
                    <a:pt x="16133" y="668"/>
                  </a:cubicBezTo>
                  <a:cubicBezTo>
                    <a:pt x="16133" y="668"/>
                    <a:pt x="16133" y="668"/>
                    <a:pt x="16133" y="594"/>
                  </a:cubicBezTo>
                  <a:cubicBezTo>
                    <a:pt x="16043" y="668"/>
                    <a:pt x="15954" y="668"/>
                    <a:pt x="15954" y="742"/>
                  </a:cubicBezTo>
                  <a:cubicBezTo>
                    <a:pt x="16043" y="891"/>
                    <a:pt x="16043" y="817"/>
                    <a:pt x="16133" y="891"/>
                  </a:cubicBezTo>
                  <a:cubicBezTo>
                    <a:pt x="16222" y="891"/>
                    <a:pt x="16402" y="965"/>
                    <a:pt x="16402" y="1114"/>
                  </a:cubicBezTo>
                  <a:cubicBezTo>
                    <a:pt x="16402" y="1188"/>
                    <a:pt x="16312" y="1188"/>
                    <a:pt x="16312" y="1114"/>
                  </a:cubicBezTo>
                  <a:cubicBezTo>
                    <a:pt x="16222" y="1114"/>
                    <a:pt x="16222" y="1039"/>
                    <a:pt x="16222" y="1039"/>
                  </a:cubicBezTo>
                  <a:cubicBezTo>
                    <a:pt x="16222" y="1039"/>
                    <a:pt x="16043" y="965"/>
                    <a:pt x="16043" y="965"/>
                  </a:cubicBezTo>
                  <a:cubicBezTo>
                    <a:pt x="16043" y="1039"/>
                    <a:pt x="16043" y="1114"/>
                    <a:pt x="16043" y="1114"/>
                  </a:cubicBezTo>
                  <a:cubicBezTo>
                    <a:pt x="15954" y="1188"/>
                    <a:pt x="15954" y="1262"/>
                    <a:pt x="15864" y="1336"/>
                  </a:cubicBezTo>
                  <a:cubicBezTo>
                    <a:pt x="15954" y="1336"/>
                    <a:pt x="16133" y="1411"/>
                    <a:pt x="16043" y="1485"/>
                  </a:cubicBezTo>
                  <a:cubicBezTo>
                    <a:pt x="16043" y="1411"/>
                    <a:pt x="15774" y="1336"/>
                    <a:pt x="15685" y="1411"/>
                  </a:cubicBezTo>
                  <a:cubicBezTo>
                    <a:pt x="15595" y="1485"/>
                    <a:pt x="15505" y="1559"/>
                    <a:pt x="15416" y="1633"/>
                  </a:cubicBezTo>
                  <a:cubicBezTo>
                    <a:pt x="15416" y="1633"/>
                    <a:pt x="15326" y="1707"/>
                    <a:pt x="15326" y="1782"/>
                  </a:cubicBezTo>
                  <a:cubicBezTo>
                    <a:pt x="15326" y="1782"/>
                    <a:pt x="15416" y="1782"/>
                    <a:pt x="15416" y="1782"/>
                  </a:cubicBezTo>
                  <a:cubicBezTo>
                    <a:pt x="15416" y="1782"/>
                    <a:pt x="15416" y="1782"/>
                    <a:pt x="15416" y="1782"/>
                  </a:cubicBezTo>
                  <a:cubicBezTo>
                    <a:pt x="15416" y="1782"/>
                    <a:pt x="15416" y="1782"/>
                    <a:pt x="15416" y="1782"/>
                  </a:cubicBezTo>
                  <a:cubicBezTo>
                    <a:pt x="15416" y="1856"/>
                    <a:pt x="15237" y="1782"/>
                    <a:pt x="15237" y="1930"/>
                  </a:cubicBezTo>
                  <a:cubicBezTo>
                    <a:pt x="15237" y="1930"/>
                    <a:pt x="15326" y="1856"/>
                    <a:pt x="15416" y="1930"/>
                  </a:cubicBezTo>
                  <a:cubicBezTo>
                    <a:pt x="15326" y="1930"/>
                    <a:pt x="15237" y="1930"/>
                    <a:pt x="15147" y="1930"/>
                  </a:cubicBezTo>
                  <a:cubicBezTo>
                    <a:pt x="15147" y="2004"/>
                    <a:pt x="15237" y="2004"/>
                    <a:pt x="15326" y="2004"/>
                  </a:cubicBezTo>
                  <a:cubicBezTo>
                    <a:pt x="15326" y="2079"/>
                    <a:pt x="15237" y="2004"/>
                    <a:pt x="15237" y="2079"/>
                  </a:cubicBezTo>
                  <a:cubicBezTo>
                    <a:pt x="15237" y="2079"/>
                    <a:pt x="15326" y="2153"/>
                    <a:pt x="15237" y="2153"/>
                  </a:cubicBezTo>
                  <a:cubicBezTo>
                    <a:pt x="15237" y="2153"/>
                    <a:pt x="15147" y="2227"/>
                    <a:pt x="15057" y="2227"/>
                  </a:cubicBezTo>
                  <a:cubicBezTo>
                    <a:pt x="15147" y="2227"/>
                    <a:pt x="15147" y="2301"/>
                    <a:pt x="15237" y="2301"/>
                  </a:cubicBezTo>
                  <a:cubicBezTo>
                    <a:pt x="15237" y="2375"/>
                    <a:pt x="15326" y="2301"/>
                    <a:pt x="15416" y="2375"/>
                  </a:cubicBezTo>
                  <a:cubicBezTo>
                    <a:pt x="15326" y="2375"/>
                    <a:pt x="15326" y="2524"/>
                    <a:pt x="15237" y="2524"/>
                  </a:cubicBezTo>
                  <a:cubicBezTo>
                    <a:pt x="15237" y="2450"/>
                    <a:pt x="15237" y="2450"/>
                    <a:pt x="15237" y="2450"/>
                  </a:cubicBezTo>
                  <a:cubicBezTo>
                    <a:pt x="15147" y="2375"/>
                    <a:pt x="15057" y="2524"/>
                    <a:pt x="15057" y="2524"/>
                  </a:cubicBezTo>
                  <a:cubicBezTo>
                    <a:pt x="15057" y="2450"/>
                    <a:pt x="15147" y="2301"/>
                    <a:pt x="14968" y="2375"/>
                  </a:cubicBezTo>
                  <a:cubicBezTo>
                    <a:pt x="14968" y="2227"/>
                    <a:pt x="14968" y="2153"/>
                    <a:pt x="14968" y="2079"/>
                  </a:cubicBezTo>
                  <a:cubicBezTo>
                    <a:pt x="14878" y="2079"/>
                    <a:pt x="14878" y="2153"/>
                    <a:pt x="14788" y="2227"/>
                  </a:cubicBezTo>
                  <a:cubicBezTo>
                    <a:pt x="14788" y="2227"/>
                    <a:pt x="14788" y="2227"/>
                    <a:pt x="14699" y="2227"/>
                  </a:cubicBezTo>
                  <a:cubicBezTo>
                    <a:pt x="14699" y="2227"/>
                    <a:pt x="14699" y="2227"/>
                    <a:pt x="14699" y="2227"/>
                  </a:cubicBezTo>
                  <a:cubicBezTo>
                    <a:pt x="14609" y="2301"/>
                    <a:pt x="14520" y="2227"/>
                    <a:pt x="14430" y="2301"/>
                  </a:cubicBezTo>
                  <a:cubicBezTo>
                    <a:pt x="14430" y="2301"/>
                    <a:pt x="14430" y="2301"/>
                    <a:pt x="14340" y="2301"/>
                  </a:cubicBezTo>
                  <a:cubicBezTo>
                    <a:pt x="14430" y="2301"/>
                    <a:pt x="14430" y="2227"/>
                    <a:pt x="14520" y="2227"/>
                  </a:cubicBezTo>
                  <a:cubicBezTo>
                    <a:pt x="14520" y="2227"/>
                    <a:pt x="14520" y="2227"/>
                    <a:pt x="14609" y="2227"/>
                  </a:cubicBezTo>
                  <a:cubicBezTo>
                    <a:pt x="14699" y="2227"/>
                    <a:pt x="14788" y="2153"/>
                    <a:pt x="14878" y="2153"/>
                  </a:cubicBezTo>
                  <a:cubicBezTo>
                    <a:pt x="15057" y="1856"/>
                    <a:pt x="14609" y="2079"/>
                    <a:pt x="14609" y="1930"/>
                  </a:cubicBezTo>
                  <a:cubicBezTo>
                    <a:pt x="14609" y="1930"/>
                    <a:pt x="14520" y="1856"/>
                    <a:pt x="14520" y="1856"/>
                  </a:cubicBezTo>
                  <a:cubicBezTo>
                    <a:pt x="14430" y="1856"/>
                    <a:pt x="14430" y="1930"/>
                    <a:pt x="14430" y="1930"/>
                  </a:cubicBezTo>
                  <a:cubicBezTo>
                    <a:pt x="14430" y="2004"/>
                    <a:pt x="14340" y="2079"/>
                    <a:pt x="14430" y="2079"/>
                  </a:cubicBezTo>
                  <a:cubicBezTo>
                    <a:pt x="14430" y="2079"/>
                    <a:pt x="14520" y="2079"/>
                    <a:pt x="14609" y="2153"/>
                  </a:cubicBezTo>
                  <a:cubicBezTo>
                    <a:pt x="14520" y="2153"/>
                    <a:pt x="14520" y="2079"/>
                    <a:pt x="14430" y="2079"/>
                  </a:cubicBezTo>
                  <a:cubicBezTo>
                    <a:pt x="14430" y="2079"/>
                    <a:pt x="14340" y="2153"/>
                    <a:pt x="14340" y="2153"/>
                  </a:cubicBezTo>
                  <a:cubicBezTo>
                    <a:pt x="14340" y="2079"/>
                    <a:pt x="14340" y="2079"/>
                    <a:pt x="14340" y="2004"/>
                  </a:cubicBezTo>
                  <a:cubicBezTo>
                    <a:pt x="14340" y="2004"/>
                    <a:pt x="14340" y="1930"/>
                    <a:pt x="14340" y="1930"/>
                  </a:cubicBezTo>
                  <a:cubicBezTo>
                    <a:pt x="14340" y="1930"/>
                    <a:pt x="14340" y="1856"/>
                    <a:pt x="14340" y="1856"/>
                  </a:cubicBezTo>
                  <a:cubicBezTo>
                    <a:pt x="14340" y="1782"/>
                    <a:pt x="14251" y="1782"/>
                    <a:pt x="14251" y="1856"/>
                  </a:cubicBezTo>
                  <a:cubicBezTo>
                    <a:pt x="14251" y="1856"/>
                    <a:pt x="14251" y="1930"/>
                    <a:pt x="14251" y="1930"/>
                  </a:cubicBezTo>
                  <a:cubicBezTo>
                    <a:pt x="14251" y="1856"/>
                    <a:pt x="14251" y="1856"/>
                    <a:pt x="14161" y="1782"/>
                  </a:cubicBezTo>
                  <a:cubicBezTo>
                    <a:pt x="14161" y="1782"/>
                    <a:pt x="14161" y="1856"/>
                    <a:pt x="14071" y="1856"/>
                  </a:cubicBezTo>
                  <a:cubicBezTo>
                    <a:pt x="14161" y="1707"/>
                    <a:pt x="14161" y="1707"/>
                    <a:pt x="14071" y="1782"/>
                  </a:cubicBezTo>
                  <a:cubicBezTo>
                    <a:pt x="13982" y="1856"/>
                    <a:pt x="13892" y="1930"/>
                    <a:pt x="14071" y="2004"/>
                  </a:cubicBezTo>
                  <a:cubicBezTo>
                    <a:pt x="13982" y="2004"/>
                    <a:pt x="13982" y="2079"/>
                    <a:pt x="13982" y="2079"/>
                  </a:cubicBezTo>
                  <a:cubicBezTo>
                    <a:pt x="13982" y="2079"/>
                    <a:pt x="13982" y="2004"/>
                    <a:pt x="13892" y="1930"/>
                  </a:cubicBezTo>
                  <a:cubicBezTo>
                    <a:pt x="13892" y="1856"/>
                    <a:pt x="13802" y="1856"/>
                    <a:pt x="13802" y="1782"/>
                  </a:cubicBezTo>
                  <a:cubicBezTo>
                    <a:pt x="13802" y="1782"/>
                    <a:pt x="13802" y="1707"/>
                    <a:pt x="13713" y="1782"/>
                  </a:cubicBezTo>
                  <a:cubicBezTo>
                    <a:pt x="13713" y="1782"/>
                    <a:pt x="13713" y="1930"/>
                    <a:pt x="13713" y="2004"/>
                  </a:cubicBezTo>
                  <a:cubicBezTo>
                    <a:pt x="13713" y="1930"/>
                    <a:pt x="13623" y="1930"/>
                    <a:pt x="13623" y="1856"/>
                  </a:cubicBezTo>
                  <a:cubicBezTo>
                    <a:pt x="13623" y="1856"/>
                    <a:pt x="13534" y="1856"/>
                    <a:pt x="13534" y="1930"/>
                  </a:cubicBezTo>
                  <a:cubicBezTo>
                    <a:pt x="13444" y="1930"/>
                    <a:pt x="13444" y="1930"/>
                    <a:pt x="13534" y="2004"/>
                  </a:cubicBezTo>
                  <a:cubicBezTo>
                    <a:pt x="13534" y="2079"/>
                    <a:pt x="13623" y="2079"/>
                    <a:pt x="13713" y="2079"/>
                  </a:cubicBezTo>
                  <a:cubicBezTo>
                    <a:pt x="13623" y="2079"/>
                    <a:pt x="13623" y="2153"/>
                    <a:pt x="13713" y="2227"/>
                  </a:cubicBezTo>
                  <a:cubicBezTo>
                    <a:pt x="13713" y="2227"/>
                    <a:pt x="13802" y="2227"/>
                    <a:pt x="13802" y="2227"/>
                  </a:cubicBezTo>
                  <a:cubicBezTo>
                    <a:pt x="13802" y="2227"/>
                    <a:pt x="13802" y="2227"/>
                    <a:pt x="13892" y="2301"/>
                  </a:cubicBezTo>
                  <a:cubicBezTo>
                    <a:pt x="13892" y="2301"/>
                    <a:pt x="13982" y="2227"/>
                    <a:pt x="13982" y="2227"/>
                  </a:cubicBezTo>
                  <a:cubicBezTo>
                    <a:pt x="14071" y="2227"/>
                    <a:pt x="14071" y="2227"/>
                    <a:pt x="14071" y="2227"/>
                  </a:cubicBezTo>
                  <a:cubicBezTo>
                    <a:pt x="14161" y="2227"/>
                    <a:pt x="14161" y="2153"/>
                    <a:pt x="14161" y="2153"/>
                  </a:cubicBezTo>
                  <a:cubicBezTo>
                    <a:pt x="14161" y="2227"/>
                    <a:pt x="14161" y="2227"/>
                    <a:pt x="14161" y="2301"/>
                  </a:cubicBezTo>
                  <a:cubicBezTo>
                    <a:pt x="14071" y="2301"/>
                    <a:pt x="13982" y="2301"/>
                    <a:pt x="13982" y="2301"/>
                  </a:cubicBezTo>
                  <a:cubicBezTo>
                    <a:pt x="13892" y="2301"/>
                    <a:pt x="13982" y="2375"/>
                    <a:pt x="13982" y="2375"/>
                  </a:cubicBezTo>
                  <a:cubicBezTo>
                    <a:pt x="14071" y="2375"/>
                    <a:pt x="14161" y="2375"/>
                    <a:pt x="14251" y="2375"/>
                  </a:cubicBezTo>
                  <a:cubicBezTo>
                    <a:pt x="14251" y="2375"/>
                    <a:pt x="14251" y="2375"/>
                    <a:pt x="14251" y="2375"/>
                  </a:cubicBezTo>
                  <a:cubicBezTo>
                    <a:pt x="14161" y="2375"/>
                    <a:pt x="14161" y="2450"/>
                    <a:pt x="14161" y="2524"/>
                  </a:cubicBezTo>
                  <a:cubicBezTo>
                    <a:pt x="14161" y="2450"/>
                    <a:pt x="14161" y="2450"/>
                    <a:pt x="14161" y="2450"/>
                  </a:cubicBezTo>
                  <a:cubicBezTo>
                    <a:pt x="14071" y="2375"/>
                    <a:pt x="14071" y="2450"/>
                    <a:pt x="14071" y="2524"/>
                  </a:cubicBezTo>
                  <a:cubicBezTo>
                    <a:pt x="14071" y="2524"/>
                    <a:pt x="14071" y="2598"/>
                    <a:pt x="14071" y="2598"/>
                  </a:cubicBezTo>
                  <a:cubicBezTo>
                    <a:pt x="14071" y="2672"/>
                    <a:pt x="14071" y="2672"/>
                    <a:pt x="14071" y="2672"/>
                  </a:cubicBezTo>
                  <a:cubicBezTo>
                    <a:pt x="14161" y="2747"/>
                    <a:pt x="14161" y="2747"/>
                    <a:pt x="14071" y="2747"/>
                  </a:cubicBezTo>
                  <a:cubicBezTo>
                    <a:pt x="14071" y="2747"/>
                    <a:pt x="14161" y="2821"/>
                    <a:pt x="14161" y="2895"/>
                  </a:cubicBezTo>
                  <a:cubicBezTo>
                    <a:pt x="14161" y="2895"/>
                    <a:pt x="14161" y="2969"/>
                    <a:pt x="14071" y="2895"/>
                  </a:cubicBezTo>
                  <a:cubicBezTo>
                    <a:pt x="14161" y="2895"/>
                    <a:pt x="14161" y="2895"/>
                    <a:pt x="14161" y="2895"/>
                  </a:cubicBezTo>
                  <a:cubicBezTo>
                    <a:pt x="14071" y="2821"/>
                    <a:pt x="14071" y="2747"/>
                    <a:pt x="13982" y="2672"/>
                  </a:cubicBezTo>
                  <a:cubicBezTo>
                    <a:pt x="13892" y="2598"/>
                    <a:pt x="13802" y="2598"/>
                    <a:pt x="13802" y="2524"/>
                  </a:cubicBezTo>
                  <a:cubicBezTo>
                    <a:pt x="13802" y="2524"/>
                    <a:pt x="13802" y="2450"/>
                    <a:pt x="13802" y="2450"/>
                  </a:cubicBezTo>
                  <a:cubicBezTo>
                    <a:pt x="13802" y="2524"/>
                    <a:pt x="13713" y="2450"/>
                    <a:pt x="13713" y="2450"/>
                  </a:cubicBezTo>
                  <a:cubicBezTo>
                    <a:pt x="13713" y="2375"/>
                    <a:pt x="13713" y="2375"/>
                    <a:pt x="13623" y="2375"/>
                  </a:cubicBezTo>
                  <a:cubicBezTo>
                    <a:pt x="13534" y="2301"/>
                    <a:pt x="13534" y="2450"/>
                    <a:pt x="13444" y="2524"/>
                  </a:cubicBezTo>
                  <a:cubicBezTo>
                    <a:pt x="13534" y="2524"/>
                    <a:pt x="13534" y="2524"/>
                    <a:pt x="13534" y="2598"/>
                  </a:cubicBezTo>
                  <a:cubicBezTo>
                    <a:pt x="13534" y="2598"/>
                    <a:pt x="13534" y="2598"/>
                    <a:pt x="13444" y="2598"/>
                  </a:cubicBezTo>
                  <a:cubicBezTo>
                    <a:pt x="13444" y="2672"/>
                    <a:pt x="13534" y="2747"/>
                    <a:pt x="13354" y="2747"/>
                  </a:cubicBezTo>
                  <a:cubicBezTo>
                    <a:pt x="13444" y="2747"/>
                    <a:pt x="13444" y="2672"/>
                    <a:pt x="13444" y="2672"/>
                  </a:cubicBezTo>
                  <a:cubicBezTo>
                    <a:pt x="13444" y="2672"/>
                    <a:pt x="13354" y="2672"/>
                    <a:pt x="13354" y="2672"/>
                  </a:cubicBezTo>
                  <a:cubicBezTo>
                    <a:pt x="13354" y="2672"/>
                    <a:pt x="13354" y="2747"/>
                    <a:pt x="13354" y="2747"/>
                  </a:cubicBezTo>
                  <a:cubicBezTo>
                    <a:pt x="13354" y="2747"/>
                    <a:pt x="13265" y="2747"/>
                    <a:pt x="13354" y="2821"/>
                  </a:cubicBezTo>
                  <a:cubicBezTo>
                    <a:pt x="13265" y="2821"/>
                    <a:pt x="13265" y="2747"/>
                    <a:pt x="13265" y="2747"/>
                  </a:cubicBezTo>
                  <a:cubicBezTo>
                    <a:pt x="13265" y="2747"/>
                    <a:pt x="13265" y="2747"/>
                    <a:pt x="13265" y="2747"/>
                  </a:cubicBezTo>
                  <a:cubicBezTo>
                    <a:pt x="13265" y="2672"/>
                    <a:pt x="13265" y="2672"/>
                    <a:pt x="13265" y="2672"/>
                  </a:cubicBezTo>
                  <a:cubicBezTo>
                    <a:pt x="13175" y="2598"/>
                    <a:pt x="13354" y="2598"/>
                    <a:pt x="13354" y="2524"/>
                  </a:cubicBezTo>
                  <a:cubicBezTo>
                    <a:pt x="13265" y="2524"/>
                    <a:pt x="13175" y="2598"/>
                    <a:pt x="13085" y="2672"/>
                  </a:cubicBezTo>
                  <a:cubicBezTo>
                    <a:pt x="13175" y="2747"/>
                    <a:pt x="13175" y="2821"/>
                    <a:pt x="12996" y="2821"/>
                  </a:cubicBezTo>
                  <a:cubicBezTo>
                    <a:pt x="12996" y="2895"/>
                    <a:pt x="12906" y="2821"/>
                    <a:pt x="12906" y="2895"/>
                  </a:cubicBezTo>
                  <a:cubicBezTo>
                    <a:pt x="12817" y="2895"/>
                    <a:pt x="12906" y="2969"/>
                    <a:pt x="12906" y="2969"/>
                  </a:cubicBezTo>
                  <a:cubicBezTo>
                    <a:pt x="12906" y="3044"/>
                    <a:pt x="12817" y="3118"/>
                    <a:pt x="12906" y="3118"/>
                  </a:cubicBezTo>
                  <a:cubicBezTo>
                    <a:pt x="12906" y="3192"/>
                    <a:pt x="12906" y="3192"/>
                    <a:pt x="12996" y="3192"/>
                  </a:cubicBezTo>
                  <a:cubicBezTo>
                    <a:pt x="12996" y="3266"/>
                    <a:pt x="12996" y="3266"/>
                    <a:pt x="13085" y="3340"/>
                  </a:cubicBezTo>
                  <a:cubicBezTo>
                    <a:pt x="13085" y="3340"/>
                    <a:pt x="13175" y="3340"/>
                    <a:pt x="13175" y="3415"/>
                  </a:cubicBezTo>
                  <a:cubicBezTo>
                    <a:pt x="13175" y="3415"/>
                    <a:pt x="13175" y="3415"/>
                    <a:pt x="13175" y="3415"/>
                  </a:cubicBezTo>
                  <a:cubicBezTo>
                    <a:pt x="13085" y="3340"/>
                    <a:pt x="12996" y="3340"/>
                    <a:pt x="12996" y="3340"/>
                  </a:cubicBezTo>
                  <a:cubicBezTo>
                    <a:pt x="12906" y="3266"/>
                    <a:pt x="12906" y="3192"/>
                    <a:pt x="12817" y="3266"/>
                  </a:cubicBezTo>
                  <a:cubicBezTo>
                    <a:pt x="12817" y="3266"/>
                    <a:pt x="12727" y="3415"/>
                    <a:pt x="12727" y="3489"/>
                  </a:cubicBezTo>
                  <a:cubicBezTo>
                    <a:pt x="12727" y="3563"/>
                    <a:pt x="12727" y="3563"/>
                    <a:pt x="12727" y="3637"/>
                  </a:cubicBezTo>
                  <a:cubicBezTo>
                    <a:pt x="12637" y="3637"/>
                    <a:pt x="12637" y="3637"/>
                    <a:pt x="12637" y="3637"/>
                  </a:cubicBezTo>
                  <a:cubicBezTo>
                    <a:pt x="12548" y="3712"/>
                    <a:pt x="12548" y="3786"/>
                    <a:pt x="12458" y="3786"/>
                  </a:cubicBezTo>
                  <a:cubicBezTo>
                    <a:pt x="12368" y="3860"/>
                    <a:pt x="12458" y="3786"/>
                    <a:pt x="12458" y="3786"/>
                  </a:cubicBezTo>
                  <a:cubicBezTo>
                    <a:pt x="12458" y="3712"/>
                    <a:pt x="12458" y="3712"/>
                    <a:pt x="12458" y="3712"/>
                  </a:cubicBezTo>
                  <a:cubicBezTo>
                    <a:pt x="12458" y="3637"/>
                    <a:pt x="12548" y="3637"/>
                    <a:pt x="12548" y="3637"/>
                  </a:cubicBezTo>
                  <a:cubicBezTo>
                    <a:pt x="12637" y="3563"/>
                    <a:pt x="12637" y="3489"/>
                    <a:pt x="12637" y="3489"/>
                  </a:cubicBezTo>
                  <a:cubicBezTo>
                    <a:pt x="12727" y="3489"/>
                    <a:pt x="12727" y="3340"/>
                    <a:pt x="12727" y="3340"/>
                  </a:cubicBezTo>
                  <a:cubicBezTo>
                    <a:pt x="12727" y="3340"/>
                    <a:pt x="12727" y="3340"/>
                    <a:pt x="12727" y="3266"/>
                  </a:cubicBezTo>
                  <a:cubicBezTo>
                    <a:pt x="12727" y="3266"/>
                    <a:pt x="12727" y="3266"/>
                    <a:pt x="12727" y="3266"/>
                  </a:cubicBezTo>
                  <a:cubicBezTo>
                    <a:pt x="12727" y="3266"/>
                    <a:pt x="12727" y="3266"/>
                    <a:pt x="12727" y="3192"/>
                  </a:cubicBezTo>
                  <a:cubicBezTo>
                    <a:pt x="12817" y="3192"/>
                    <a:pt x="12727" y="3118"/>
                    <a:pt x="12727" y="3044"/>
                  </a:cubicBezTo>
                  <a:cubicBezTo>
                    <a:pt x="12727" y="3044"/>
                    <a:pt x="12727" y="2969"/>
                    <a:pt x="12727" y="2895"/>
                  </a:cubicBezTo>
                  <a:cubicBezTo>
                    <a:pt x="12817" y="2821"/>
                    <a:pt x="12817" y="2747"/>
                    <a:pt x="12817" y="2672"/>
                  </a:cubicBezTo>
                  <a:cubicBezTo>
                    <a:pt x="12817" y="2598"/>
                    <a:pt x="12817" y="2598"/>
                    <a:pt x="12727" y="2524"/>
                  </a:cubicBezTo>
                  <a:cubicBezTo>
                    <a:pt x="12637" y="2375"/>
                    <a:pt x="12637" y="2598"/>
                    <a:pt x="12637" y="2672"/>
                  </a:cubicBezTo>
                  <a:cubicBezTo>
                    <a:pt x="12637" y="2672"/>
                    <a:pt x="12637" y="2598"/>
                    <a:pt x="12637" y="2524"/>
                  </a:cubicBezTo>
                  <a:cubicBezTo>
                    <a:pt x="12548" y="2598"/>
                    <a:pt x="12548" y="2821"/>
                    <a:pt x="12458" y="2895"/>
                  </a:cubicBezTo>
                  <a:cubicBezTo>
                    <a:pt x="12458" y="2821"/>
                    <a:pt x="12458" y="2747"/>
                    <a:pt x="12458" y="2747"/>
                  </a:cubicBezTo>
                  <a:cubicBezTo>
                    <a:pt x="12368" y="2821"/>
                    <a:pt x="12189" y="3266"/>
                    <a:pt x="12548" y="3192"/>
                  </a:cubicBezTo>
                  <a:cubicBezTo>
                    <a:pt x="12458" y="3266"/>
                    <a:pt x="12368" y="3192"/>
                    <a:pt x="12279" y="3192"/>
                  </a:cubicBezTo>
                  <a:cubicBezTo>
                    <a:pt x="12279" y="3192"/>
                    <a:pt x="12279" y="3340"/>
                    <a:pt x="12189" y="3415"/>
                  </a:cubicBezTo>
                  <a:cubicBezTo>
                    <a:pt x="12189" y="3489"/>
                    <a:pt x="12189" y="3489"/>
                    <a:pt x="12100" y="3563"/>
                  </a:cubicBezTo>
                  <a:cubicBezTo>
                    <a:pt x="12100" y="3563"/>
                    <a:pt x="12189" y="3489"/>
                    <a:pt x="12189" y="3489"/>
                  </a:cubicBezTo>
                  <a:cubicBezTo>
                    <a:pt x="12189" y="3489"/>
                    <a:pt x="12189" y="3415"/>
                    <a:pt x="12189" y="3415"/>
                  </a:cubicBezTo>
                  <a:cubicBezTo>
                    <a:pt x="12189" y="3266"/>
                    <a:pt x="12279" y="3192"/>
                    <a:pt x="12279" y="3118"/>
                  </a:cubicBezTo>
                  <a:cubicBezTo>
                    <a:pt x="12279" y="3044"/>
                    <a:pt x="12189" y="3044"/>
                    <a:pt x="12189" y="3044"/>
                  </a:cubicBezTo>
                  <a:cubicBezTo>
                    <a:pt x="12189" y="2969"/>
                    <a:pt x="12189" y="2895"/>
                    <a:pt x="12279" y="2895"/>
                  </a:cubicBezTo>
                  <a:cubicBezTo>
                    <a:pt x="12279" y="2821"/>
                    <a:pt x="12279" y="2821"/>
                    <a:pt x="12279" y="2747"/>
                  </a:cubicBezTo>
                  <a:cubicBezTo>
                    <a:pt x="12189" y="2747"/>
                    <a:pt x="12100" y="2821"/>
                    <a:pt x="12100" y="2821"/>
                  </a:cubicBezTo>
                  <a:cubicBezTo>
                    <a:pt x="12010" y="2821"/>
                    <a:pt x="12010" y="2821"/>
                    <a:pt x="11920" y="2821"/>
                  </a:cubicBezTo>
                  <a:cubicBezTo>
                    <a:pt x="11831" y="2821"/>
                    <a:pt x="11920" y="2821"/>
                    <a:pt x="11831" y="2895"/>
                  </a:cubicBezTo>
                  <a:cubicBezTo>
                    <a:pt x="11741" y="2895"/>
                    <a:pt x="11741" y="2895"/>
                    <a:pt x="11741" y="2969"/>
                  </a:cubicBezTo>
                  <a:cubicBezTo>
                    <a:pt x="11651" y="2969"/>
                    <a:pt x="11741" y="3044"/>
                    <a:pt x="11651" y="3044"/>
                  </a:cubicBezTo>
                  <a:cubicBezTo>
                    <a:pt x="11651" y="3118"/>
                    <a:pt x="11472" y="3266"/>
                    <a:pt x="11651" y="3340"/>
                  </a:cubicBezTo>
                  <a:cubicBezTo>
                    <a:pt x="11651" y="3340"/>
                    <a:pt x="11741" y="3266"/>
                    <a:pt x="11741" y="3266"/>
                  </a:cubicBezTo>
                  <a:cubicBezTo>
                    <a:pt x="11831" y="3266"/>
                    <a:pt x="11831" y="3266"/>
                    <a:pt x="11831" y="3340"/>
                  </a:cubicBezTo>
                  <a:cubicBezTo>
                    <a:pt x="11741" y="3340"/>
                    <a:pt x="11831" y="3266"/>
                    <a:pt x="11741" y="3340"/>
                  </a:cubicBezTo>
                  <a:cubicBezTo>
                    <a:pt x="11651" y="3340"/>
                    <a:pt x="11651" y="3415"/>
                    <a:pt x="11651" y="3489"/>
                  </a:cubicBezTo>
                  <a:cubicBezTo>
                    <a:pt x="11651" y="3489"/>
                    <a:pt x="11651" y="3489"/>
                    <a:pt x="11651" y="3489"/>
                  </a:cubicBezTo>
                  <a:cubicBezTo>
                    <a:pt x="11741" y="3563"/>
                    <a:pt x="11741" y="3563"/>
                    <a:pt x="11741" y="3563"/>
                  </a:cubicBezTo>
                  <a:cubicBezTo>
                    <a:pt x="11741" y="3637"/>
                    <a:pt x="11831" y="3563"/>
                    <a:pt x="11920" y="3637"/>
                  </a:cubicBezTo>
                  <a:cubicBezTo>
                    <a:pt x="11920" y="3637"/>
                    <a:pt x="12010" y="3712"/>
                    <a:pt x="12010" y="3786"/>
                  </a:cubicBezTo>
                  <a:cubicBezTo>
                    <a:pt x="12010" y="3786"/>
                    <a:pt x="12010" y="3860"/>
                    <a:pt x="12010" y="3860"/>
                  </a:cubicBezTo>
                  <a:cubicBezTo>
                    <a:pt x="12010" y="3860"/>
                    <a:pt x="12100" y="3934"/>
                    <a:pt x="12010" y="3934"/>
                  </a:cubicBezTo>
                  <a:cubicBezTo>
                    <a:pt x="12010" y="3934"/>
                    <a:pt x="12010" y="3860"/>
                    <a:pt x="12010" y="3860"/>
                  </a:cubicBezTo>
                  <a:cubicBezTo>
                    <a:pt x="11920" y="3860"/>
                    <a:pt x="11920" y="3934"/>
                    <a:pt x="11920" y="3934"/>
                  </a:cubicBezTo>
                  <a:cubicBezTo>
                    <a:pt x="11831" y="3934"/>
                    <a:pt x="11920" y="3860"/>
                    <a:pt x="11831" y="3860"/>
                  </a:cubicBezTo>
                  <a:cubicBezTo>
                    <a:pt x="11831" y="3860"/>
                    <a:pt x="11831" y="3860"/>
                    <a:pt x="11831" y="3860"/>
                  </a:cubicBezTo>
                  <a:cubicBezTo>
                    <a:pt x="11741" y="3786"/>
                    <a:pt x="11920" y="3860"/>
                    <a:pt x="11920" y="3786"/>
                  </a:cubicBezTo>
                  <a:cubicBezTo>
                    <a:pt x="12010" y="3712"/>
                    <a:pt x="11831" y="3712"/>
                    <a:pt x="11741" y="3712"/>
                  </a:cubicBezTo>
                  <a:cubicBezTo>
                    <a:pt x="11651" y="3637"/>
                    <a:pt x="11651" y="3563"/>
                    <a:pt x="11651" y="3489"/>
                  </a:cubicBezTo>
                  <a:cubicBezTo>
                    <a:pt x="11651" y="3489"/>
                    <a:pt x="11562" y="3489"/>
                    <a:pt x="11562" y="3489"/>
                  </a:cubicBezTo>
                  <a:cubicBezTo>
                    <a:pt x="11562" y="3489"/>
                    <a:pt x="11562" y="3415"/>
                    <a:pt x="11562" y="3415"/>
                  </a:cubicBezTo>
                  <a:cubicBezTo>
                    <a:pt x="11562" y="3415"/>
                    <a:pt x="11562" y="3415"/>
                    <a:pt x="11472" y="3415"/>
                  </a:cubicBezTo>
                  <a:cubicBezTo>
                    <a:pt x="11562" y="3266"/>
                    <a:pt x="11472" y="3266"/>
                    <a:pt x="11383" y="3340"/>
                  </a:cubicBezTo>
                  <a:cubicBezTo>
                    <a:pt x="11293" y="3340"/>
                    <a:pt x="11203" y="3340"/>
                    <a:pt x="11203" y="3340"/>
                  </a:cubicBezTo>
                  <a:cubicBezTo>
                    <a:pt x="11203" y="3340"/>
                    <a:pt x="11203" y="3489"/>
                    <a:pt x="11203" y="3415"/>
                  </a:cubicBezTo>
                  <a:cubicBezTo>
                    <a:pt x="11203" y="3489"/>
                    <a:pt x="11203" y="3489"/>
                    <a:pt x="11203" y="3489"/>
                  </a:cubicBezTo>
                  <a:cubicBezTo>
                    <a:pt x="11293" y="3563"/>
                    <a:pt x="11293" y="3489"/>
                    <a:pt x="11293" y="3563"/>
                  </a:cubicBezTo>
                  <a:cubicBezTo>
                    <a:pt x="11293" y="3563"/>
                    <a:pt x="11293" y="3563"/>
                    <a:pt x="11293" y="3637"/>
                  </a:cubicBezTo>
                  <a:cubicBezTo>
                    <a:pt x="11383" y="3712"/>
                    <a:pt x="11472" y="3637"/>
                    <a:pt x="11562" y="3712"/>
                  </a:cubicBezTo>
                  <a:cubicBezTo>
                    <a:pt x="11562" y="3712"/>
                    <a:pt x="11651" y="3786"/>
                    <a:pt x="11651" y="3786"/>
                  </a:cubicBezTo>
                  <a:cubicBezTo>
                    <a:pt x="11651" y="3860"/>
                    <a:pt x="11472" y="3712"/>
                    <a:pt x="11472" y="3712"/>
                  </a:cubicBezTo>
                  <a:cubicBezTo>
                    <a:pt x="11293" y="3712"/>
                    <a:pt x="11383" y="3786"/>
                    <a:pt x="11383" y="3860"/>
                  </a:cubicBezTo>
                  <a:cubicBezTo>
                    <a:pt x="11293" y="3786"/>
                    <a:pt x="11293" y="3712"/>
                    <a:pt x="11293" y="3637"/>
                  </a:cubicBezTo>
                  <a:cubicBezTo>
                    <a:pt x="11203" y="3712"/>
                    <a:pt x="11203" y="3860"/>
                    <a:pt x="11203" y="3934"/>
                  </a:cubicBezTo>
                  <a:cubicBezTo>
                    <a:pt x="11203" y="3860"/>
                    <a:pt x="11293" y="3563"/>
                    <a:pt x="11114" y="3637"/>
                  </a:cubicBezTo>
                  <a:cubicBezTo>
                    <a:pt x="11114" y="3563"/>
                    <a:pt x="11114" y="3489"/>
                    <a:pt x="11114" y="3489"/>
                  </a:cubicBezTo>
                  <a:cubicBezTo>
                    <a:pt x="11024" y="3415"/>
                    <a:pt x="11024" y="3415"/>
                    <a:pt x="11024" y="3415"/>
                  </a:cubicBezTo>
                  <a:cubicBezTo>
                    <a:pt x="10934" y="3489"/>
                    <a:pt x="10934" y="3489"/>
                    <a:pt x="10934" y="3489"/>
                  </a:cubicBezTo>
                  <a:cubicBezTo>
                    <a:pt x="10934" y="3563"/>
                    <a:pt x="10934" y="3563"/>
                    <a:pt x="10934" y="3637"/>
                  </a:cubicBezTo>
                  <a:cubicBezTo>
                    <a:pt x="10934" y="3712"/>
                    <a:pt x="10934" y="3712"/>
                    <a:pt x="10845" y="3786"/>
                  </a:cubicBezTo>
                  <a:cubicBezTo>
                    <a:pt x="10845" y="3786"/>
                    <a:pt x="10755" y="3860"/>
                    <a:pt x="10845" y="3934"/>
                  </a:cubicBezTo>
                  <a:cubicBezTo>
                    <a:pt x="10845" y="3934"/>
                    <a:pt x="10845" y="3860"/>
                    <a:pt x="10845" y="3934"/>
                  </a:cubicBezTo>
                  <a:cubicBezTo>
                    <a:pt x="10934" y="4008"/>
                    <a:pt x="10845" y="4008"/>
                    <a:pt x="10934" y="4083"/>
                  </a:cubicBezTo>
                  <a:cubicBezTo>
                    <a:pt x="10934" y="4083"/>
                    <a:pt x="10845" y="4083"/>
                    <a:pt x="10845" y="4083"/>
                  </a:cubicBezTo>
                  <a:cubicBezTo>
                    <a:pt x="10755" y="4083"/>
                    <a:pt x="10755" y="4083"/>
                    <a:pt x="10755" y="4083"/>
                  </a:cubicBezTo>
                  <a:cubicBezTo>
                    <a:pt x="10666" y="4157"/>
                    <a:pt x="10576" y="4083"/>
                    <a:pt x="10486" y="4157"/>
                  </a:cubicBezTo>
                  <a:cubicBezTo>
                    <a:pt x="10576" y="4157"/>
                    <a:pt x="10397" y="4305"/>
                    <a:pt x="10397" y="4380"/>
                  </a:cubicBezTo>
                  <a:cubicBezTo>
                    <a:pt x="10486" y="4380"/>
                    <a:pt x="10307" y="4528"/>
                    <a:pt x="10307" y="4528"/>
                  </a:cubicBezTo>
                  <a:cubicBezTo>
                    <a:pt x="10397" y="4528"/>
                    <a:pt x="10397" y="4528"/>
                    <a:pt x="10397" y="4528"/>
                  </a:cubicBezTo>
                  <a:cubicBezTo>
                    <a:pt x="10486" y="4528"/>
                    <a:pt x="10576" y="4528"/>
                    <a:pt x="10576" y="4454"/>
                  </a:cubicBezTo>
                  <a:cubicBezTo>
                    <a:pt x="10576" y="4528"/>
                    <a:pt x="10666" y="4528"/>
                    <a:pt x="10666" y="4528"/>
                  </a:cubicBezTo>
                  <a:cubicBezTo>
                    <a:pt x="10666" y="4602"/>
                    <a:pt x="10666" y="4602"/>
                    <a:pt x="10666" y="4602"/>
                  </a:cubicBezTo>
                  <a:cubicBezTo>
                    <a:pt x="10576" y="4602"/>
                    <a:pt x="10576" y="4528"/>
                    <a:pt x="10486" y="4602"/>
                  </a:cubicBezTo>
                  <a:cubicBezTo>
                    <a:pt x="10486" y="4602"/>
                    <a:pt x="10397" y="4677"/>
                    <a:pt x="10397" y="4677"/>
                  </a:cubicBezTo>
                  <a:cubicBezTo>
                    <a:pt x="10486" y="4677"/>
                    <a:pt x="10666" y="4751"/>
                    <a:pt x="10666" y="4825"/>
                  </a:cubicBezTo>
                  <a:cubicBezTo>
                    <a:pt x="10576" y="4825"/>
                    <a:pt x="10576" y="4825"/>
                    <a:pt x="10486" y="4751"/>
                  </a:cubicBezTo>
                  <a:cubicBezTo>
                    <a:pt x="10486" y="4751"/>
                    <a:pt x="10397" y="4751"/>
                    <a:pt x="10397" y="4751"/>
                  </a:cubicBezTo>
                  <a:cubicBezTo>
                    <a:pt x="10307" y="4751"/>
                    <a:pt x="10397" y="4751"/>
                    <a:pt x="10307" y="4751"/>
                  </a:cubicBezTo>
                  <a:cubicBezTo>
                    <a:pt x="10217" y="4751"/>
                    <a:pt x="10217" y="4825"/>
                    <a:pt x="10217" y="4825"/>
                  </a:cubicBezTo>
                  <a:cubicBezTo>
                    <a:pt x="10217" y="4825"/>
                    <a:pt x="10217" y="4825"/>
                    <a:pt x="10217" y="4825"/>
                  </a:cubicBezTo>
                  <a:cubicBezTo>
                    <a:pt x="10217" y="4899"/>
                    <a:pt x="10307" y="4825"/>
                    <a:pt x="10307" y="4825"/>
                  </a:cubicBezTo>
                  <a:cubicBezTo>
                    <a:pt x="10307" y="4825"/>
                    <a:pt x="10307" y="4825"/>
                    <a:pt x="10307" y="4825"/>
                  </a:cubicBezTo>
                  <a:cubicBezTo>
                    <a:pt x="10307" y="4825"/>
                    <a:pt x="10307" y="4899"/>
                    <a:pt x="10307" y="4899"/>
                  </a:cubicBezTo>
                  <a:cubicBezTo>
                    <a:pt x="10397" y="4899"/>
                    <a:pt x="10397" y="4899"/>
                    <a:pt x="10397" y="4973"/>
                  </a:cubicBezTo>
                  <a:cubicBezTo>
                    <a:pt x="10486" y="4973"/>
                    <a:pt x="10486" y="4973"/>
                    <a:pt x="10576" y="4973"/>
                  </a:cubicBezTo>
                  <a:cubicBezTo>
                    <a:pt x="10486" y="5048"/>
                    <a:pt x="10486" y="4973"/>
                    <a:pt x="10486" y="4973"/>
                  </a:cubicBezTo>
                  <a:cubicBezTo>
                    <a:pt x="10397" y="4973"/>
                    <a:pt x="10397" y="4973"/>
                    <a:pt x="10397" y="4973"/>
                  </a:cubicBezTo>
                  <a:cubicBezTo>
                    <a:pt x="10307" y="4973"/>
                    <a:pt x="10307" y="4973"/>
                    <a:pt x="10307" y="4899"/>
                  </a:cubicBezTo>
                  <a:cubicBezTo>
                    <a:pt x="10217" y="4899"/>
                    <a:pt x="10128" y="4825"/>
                    <a:pt x="10038" y="4899"/>
                  </a:cubicBezTo>
                  <a:cubicBezTo>
                    <a:pt x="10038" y="4973"/>
                    <a:pt x="10128" y="5048"/>
                    <a:pt x="10128" y="5048"/>
                  </a:cubicBezTo>
                  <a:cubicBezTo>
                    <a:pt x="10128" y="5122"/>
                    <a:pt x="10038" y="4973"/>
                    <a:pt x="10038" y="4899"/>
                  </a:cubicBezTo>
                  <a:cubicBezTo>
                    <a:pt x="9949" y="4899"/>
                    <a:pt x="9769" y="4973"/>
                    <a:pt x="9680" y="5048"/>
                  </a:cubicBezTo>
                  <a:cubicBezTo>
                    <a:pt x="9680" y="5048"/>
                    <a:pt x="9680" y="5048"/>
                    <a:pt x="9590" y="5122"/>
                  </a:cubicBezTo>
                  <a:cubicBezTo>
                    <a:pt x="9590" y="5122"/>
                    <a:pt x="9680" y="5196"/>
                    <a:pt x="9680" y="5196"/>
                  </a:cubicBezTo>
                  <a:cubicBezTo>
                    <a:pt x="9680" y="5270"/>
                    <a:pt x="9590" y="5196"/>
                    <a:pt x="9500" y="5270"/>
                  </a:cubicBezTo>
                  <a:cubicBezTo>
                    <a:pt x="9500" y="5270"/>
                    <a:pt x="9590" y="5345"/>
                    <a:pt x="9590" y="5419"/>
                  </a:cubicBezTo>
                  <a:cubicBezTo>
                    <a:pt x="9590" y="5419"/>
                    <a:pt x="9590" y="5419"/>
                    <a:pt x="9680" y="5419"/>
                  </a:cubicBezTo>
                  <a:cubicBezTo>
                    <a:pt x="9769" y="5419"/>
                    <a:pt x="9769" y="5419"/>
                    <a:pt x="9769" y="5419"/>
                  </a:cubicBezTo>
                  <a:cubicBezTo>
                    <a:pt x="9769" y="5419"/>
                    <a:pt x="9859" y="5419"/>
                    <a:pt x="9859" y="5419"/>
                  </a:cubicBezTo>
                  <a:cubicBezTo>
                    <a:pt x="9859" y="5419"/>
                    <a:pt x="9949" y="5270"/>
                    <a:pt x="9949" y="5270"/>
                  </a:cubicBezTo>
                  <a:cubicBezTo>
                    <a:pt x="10038" y="5270"/>
                    <a:pt x="10128" y="5419"/>
                    <a:pt x="9949" y="5419"/>
                  </a:cubicBezTo>
                  <a:cubicBezTo>
                    <a:pt x="10038" y="5419"/>
                    <a:pt x="10128" y="5419"/>
                    <a:pt x="10217" y="5345"/>
                  </a:cubicBezTo>
                  <a:cubicBezTo>
                    <a:pt x="10307" y="5345"/>
                    <a:pt x="10307" y="5270"/>
                    <a:pt x="10397" y="5270"/>
                  </a:cubicBezTo>
                  <a:cubicBezTo>
                    <a:pt x="10397" y="5270"/>
                    <a:pt x="10397" y="5345"/>
                    <a:pt x="10397" y="5419"/>
                  </a:cubicBezTo>
                  <a:cubicBezTo>
                    <a:pt x="10486" y="5419"/>
                    <a:pt x="10486" y="5419"/>
                    <a:pt x="10576" y="5419"/>
                  </a:cubicBezTo>
                  <a:cubicBezTo>
                    <a:pt x="10576" y="5419"/>
                    <a:pt x="10666" y="5493"/>
                    <a:pt x="10666" y="5493"/>
                  </a:cubicBezTo>
                  <a:cubicBezTo>
                    <a:pt x="10576" y="5567"/>
                    <a:pt x="10397" y="5345"/>
                    <a:pt x="10307" y="5493"/>
                  </a:cubicBezTo>
                  <a:cubicBezTo>
                    <a:pt x="10307" y="5493"/>
                    <a:pt x="10397" y="5493"/>
                    <a:pt x="10486" y="5567"/>
                  </a:cubicBezTo>
                  <a:cubicBezTo>
                    <a:pt x="10397" y="5567"/>
                    <a:pt x="10307" y="5419"/>
                    <a:pt x="10217" y="5493"/>
                  </a:cubicBezTo>
                  <a:cubicBezTo>
                    <a:pt x="10217" y="5493"/>
                    <a:pt x="10128" y="5493"/>
                    <a:pt x="10128" y="5567"/>
                  </a:cubicBezTo>
                  <a:cubicBezTo>
                    <a:pt x="10128" y="5567"/>
                    <a:pt x="10128" y="5641"/>
                    <a:pt x="10217" y="5641"/>
                  </a:cubicBezTo>
                  <a:cubicBezTo>
                    <a:pt x="10217" y="5716"/>
                    <a:pt x="10307" y="5716"/>
                    <a:pt x="10307" y="5790"/>
                  </a:cubicBezTo>
                  <a:cubicBezTo>
                    <a:pt x="10217" y="5790"/>
                    <a:pt x="10307" y="5864"/>
                    <a:pt x="10307" y="5864"/>
                  </a:cubicBezTo>
                  <a:cubicBezTo>
                    <a:pt x="10307" y="5864"/>
                    <a:pt x="10307" y="5938"/>
                    <a:pt x="10217" y="5938"/>
                  </a:cubicBezTo>
                  <a:cubicBezTo>
                    <a:pt x="10217" y="5938"/>
                    <a:pt x="10217" y="5864"/>
                    <a:pt x="10217" y="5790"/>
                  </a:cubicBezTo>
                  <a:cubicBezTo>
                    <a:pt x="10217" y="5790"/>
                    <a:pt x="10217" y="5790"/>
                    <a:pt x="10217" y="5716"/>
                  </a:cubicBezTo>
                  <a:cubicBezTo>
                    <a:pt x="10217" y="5716"/>
                    <a:pt x="10128" y="5716"/>
                    <a:pt x="10128" y="5641"/>
                  </a:cubicBezTo>
                  <a:cubicBezTo>
                    <a:pt x="10128" y="5641"/>
                    <a:pt x="10128" y="5567"/>
                    <a:pt x="10128" y="5567"/>
                  </a:cubicBezTo>
                  <a:cubicBezTo>
                    <a:pt x="10038" y="5493"/>
                    <a:pt x="9859" y="5641"/>
                    <a:pt x="9859" y="5641"/>
                  </a:cubicBezTo>
                  <a:cubicBezTo>
                    <a:pt x="9859" y="5567"/>
                    <a:pt x="9859" y="5567"/>
                    <a:pt x="9859" y="5567"/>
                  </a:cubicBezTo>
                  <a:cubicBezTo>
                    <a:pt x="9859" y="5493"/>
                    <a:pt x="9769" y="5493"/>
                    <a:pt x="9680" y="5493"/>
                  </a:cubicBezTo>
                  <a:cubicBezTo>
                    <a:pt x="9590" y="5493"/>
                    <a:pt x="9411" y="5567"/>
                    <a:pt x="9321" y="5567"/>
                  </a:cubicBezTo>
                  <a:cubicBezTo>
                    <a:pt x="9321" y="5567"/>
                    <a:pt x="9411" y="5567"/>
                    <a:pt x="9411" y="5567"/>
                  </a:cubicBezTo>
                  <a:cubicBezTo>
                    <a:pt x="9411" y="5567"/>
                    <a:pt x="9321" y="5641"/>
                    <a:pt x="9321" y="5641"/>
                  </a:cubicBezTo>
                  <a:cubicBezTo>
                    <a:pt x="9411" y="5641"/>
                    <a:pt x="9590" y="5641"/>
                    <a:pt x="9680" y="5716"/>
                  </a:cubicBezTo>
                  <a:cubicBezTo>
                    <a:pt x="9680" y="5790"/>
                    <a:pt x="9680" y="5790"/>
                    <a:pt x="9680" y="5864"/>
                  </a:cubicBezTo>
                  <a:cubicBezTo>
                    <a:pt x="9769" y="5938"/>
                    <a:pt x="9769" y="5938"/>
                    <a:pt x="9859" y="6013"/>
                  </a:cubicBezTo>
                  <a:cubicBezTo>
                    <a:pt x="9769" y="6013"/>
                    <a:pt x="9680" y="5938"/>
                    <a:pt x="9590" y="5864"/>
                  </a:cubicBezTo>
                  <a:cubicBezTo>
                    <a:pt x="9590" y="5864"/>
                    <a:pt x="9590" y="5790"/>
                    <a:pt x="9590" y="5790"/>
                  </a:cubicBezTo>
                  <a:cubicBezTo>
                    <a:pt x="9590" y="5790"/>
                    <a:pt x="9590" y="5716"/>
                    <a:pt x="9500" y="5716"/>
                  </a:cubicBezTo>
                  <a:cubicBezTo>
                    <a:pt x="9500" y="5716"/>
                    <a:pt x="9411" y="5716"/>
                    <a:pt x="9411" y="5716"/>
                  </a:cubicBezTo>
                  <a:cubicBezTo>
                    <a:pt x="9411" y="5716"/>
                    <a:pt x="9411" y="5641"/>
                    <a:pt x="9411" y="5641"/>
                  </a:cubicBezTo>
                  <a:cubicBezTo>
                    <a:pt x="9321" y="5641"/>
                    <a:pt x="9321" y="5641"/>
                    <a:pt x="9232" y="5641"/>
                  </a:cubicBezTo>
                  <a:cubicBezTo>
                    <a:pt x="9232" y="5716"/>
                    <a:pt x="9321" y="5716"/>
                    <a:pt x="9321" y="5790"/>
                  </a:cubicBezTo>
                  <a:cubicBezTo>
                    <a:pt x="9411" y="5790"/>
                    <a:pt x="9411" y="5790"/>
                    <a:pt x="9411" y="5790"/>
                  </a:cubicBezTo>
                  <a:cubicBezTo>
                    <a:pt x="9411" y="5790"/>
                    <a:pt x="9411" y="5790"/>
                    <a:pt x="9321" y="5790"/>
                  </a:cubicBezTo>
                  <a:cubicBezTo>
                    <a:pt x="9232" y="5864"/>
                    <a:pt x="9321" y="5864"/>
                    <a:pt x="9321" y="5864"/>
                  </a:cubicBezTo>
                  <a:cubicBezTo>
                    <a:pt x="9411" y="5864"/>
                    <a:pt x="9500" y="5864"/>
                    <a:pt x="9500" y="5790"/>
                  </a:cubicBezTo>
                  <a:cubicBezTo>
                    <a:pt x="9500" y="5864"/>
                    <a:pt x="9590" y="5864"/>
                    <a:pt x="9680" y="5938"/>
                  </a:cubicBezTo>
                  <a:cubicBezTo>
                    <a:pt x="9590" y="5938"/>
                    <a:pt x="9500" y="5938"/>
                    <a:pt x="9500" y="5864"/>
                  </a:cubicBezTo>
                  <a:cubicBezTo>
                    <a:pt x="9500" y="5864"/>
                    <a:pt x="9500" y="5938"/>
                    <a:pt x="9590" y="5938"/>
                  </a:cubicBezTo>
                  <a:cubicBezTo>
                    <a:pt x="9500" y="5938"/>
                    <a:pt x="9500" y="5938"/>
                    <a:pt x="9500" y="6013"/>
                  </a:cubicBezTo>
                  <a:cubicBezTo>
                    <a:pt x="9411" y="5938"/>
                    <a:pt x="9411" y="6013"/>
                    <a:pt x="9321" y="6013"/>
                  </a:cubicBezTo>
                  <a:cubicBezTo>
                    <a:pt x="9321" y="6013"/>
                    <a:pt x="9411" y="6013"/>
                    <a:pt x="9411" y="6013"/>
                  </a:cubicBezTo>
                  <a:cubicBezTo>
                    <a:pt x="9411" y="6013"/>
                    <a:pt x="9411" y="6087"/>
                    <a:pt x="9411" y="6087"/>
                  </a:cubicBezTo>
                  <a:cubicBezTo>
                    <a:pt x="9411" y="6087"/>
                    <a:pt x="9411" y="6087"/>
                    <a:pt x="9500" y="6013"/>
                  </a:cubicBezTo>
                  <a:cubicBezTo>
                    <a:pt x="9590" y="6013"/>
                    <a:pt x="9680" y="6087"/>
                    <a:pt x="9680" y="6087"/>
                  </a:cubicBezTo>
                  <a:cubicBezTo>
                    <a:pt x="9680" y="6087"/>
                    <a:pt x="9680" y="6087"/>
                    <a:pt x="9680" y="6087"/>
                  </a:cubicBezTo>
                  <a:cubicBezTo>
                    <a:pt x="9680" y="6087"/>
                    <a:pt x="9680" y="6087"/>
                    <a:pt x="9680" y="6161"/>
                  </a:cubicBezTo>
                  <a:cubicBezTo>
                    <a:pt x="9680" y="6161"/>
                    <a:pt x="9590" y="6087"/>
                    <a:pt x="9590" y="6087"/>
                  </a:cubicBezTo>
                  <a:cubicBezTo>
                    <a:pt x="9500" y="6087"/>
                    <a:pt x="9500" y="6161"/>
                    <a:pt x="9411" y="6161"/>
                  </a:cubicBezTo>
                  <a:cubicBezTo>
                    <a:pt x="9500" y="6161"/>
                    <a:pt x="9500" y="6161"/>
                    <a:pt x="9590" y="6235"/>
                  </a:cubicBezTo>
                  <a:cubicBezTo>
                    <a:pt x="9500" y="6235"/>
                    <a:pt x="9500" y="6310"/>
                    <a:pt x="9590" y="6310"/>
                  </a:cubicBezTo>
                  <a:cubicBezTo>
                    <a:pt x="9590" y="6310"/>
                    <a:pt x="9500" y="6310"/>
                    <a:pt x="9500" y="6310"/>
                  </a:cubicBezTo>
                  <a:cubicBezTo>
                    <a:pt x="9500" y="6310"/>
                    <a:pt x="9411" y="6161"/>
                    <a:pt x="9411" y="6235"/>
                  </a:cubicBezTo>
                  <a:cubicBezTo>
                    <a:pt x="9411" y="6235"/>
                    <a:pt x="9500" y="6310"/>
                    <a:pt x="9500" y="6310"/>
                  </a:cubicBezTo>
                  <a:cubicBezTo>
                    <a:pt x="9500" y="6310"/>
                    <a:pt x="9500" y="6310"/>
                    <a:pt x="9500" y="6384"/>
                  </a:cubicBezTo>
                  <a:cubicBezTo>
                    <a:pt x="9500" y="6384"/>
                    <a:pt x="9500" y="6384"/>
                    <a:pt x="9500" y="6384"/>
                  </a:cubicBezTo>
                  <a:cubicBezTo>
                    <a:pt x="9411" y="6384"/>
                    <a:pt x="9411" y="6161"/>
                    <a:pt x="9321" y="6235"/>
                  </a:cubicBezTo>
                  <a:cubicBezTo>
                    <a:pt x="9411" y="6310"/>
                    <a:pt x="9321" y="6384"/>
                    <a:pt x="9411" y="6458"/>
                  </a:cubicBezTo>
                  <a:cubicBezTo>
                    <a:pt x="9411" y="6458"/>
                    <a:pt x="9500" y="6458"/>
                    <a:pt x="9500" y="6532"/>
                  </a:cubicBezTo>
                  <a:cubicBezTo>
                    <a:pt x="9590" y="6532"/>
                    <a:pt x="9500" y="6532"/>
                    <a:pt x="9590" y="6606"/>
                  </a:cubicBezTo>
                  <a:cubicBezTo>
                    <a:pt x="9500" y="6606"/>
                    <a:pt x="9411" y="6458"/>
                    <a:pt x="9411" y="6458"/>
                  </a:cubicBezTo>
                  <a:cubicBezTo>
                    <a:pt x="9321" y="6384"/>
                    <a:pt x="9321" y="6458"/>
                    <a:pt x="9321" y="6384"/>
                  </a:cubicBezTo>
                  <a:cubicBezTo>
                    <a:pt x="9321" y="6384"/>
                    <a:pt x="9321" y="6310"/>
                    <a:pt x="9321" y="6235"/>
                  </a:cubicBezTo>
                  <a:cubicBezTo>
                    <a:pt x="9321" y="6235"/>
                    <a:pt x="9232" y="6235"/>
                    <a:pt x="9232" y="6161"/>
                  </a:cubicBezTo>
                  <a:cubicBezTo>
                    <a:pt x="9232" y="6161"/>
                    <a:pt x="9232" y="6161"/>
                    <a:pt x="9232" y="6087"/>
                  </a:cubicBezTo>
                  <a:cubicBezTo>
                    <a:pt x="9232" y="6087"/>
                    <a:pt x="9232" y="6013"/>
                    <a:pt x="9232" y="6013"/>
                  </a:cubicBezTo>
                  <a:cubicBezTo>
                    <a:pt x="9232" y="5938"/>
                    <a:pt x="9232" y="5938"/>
                    <a:pt x="9232" y="5938"/>
                  </a:cubicBezTo>
                  <a:cubicBezTo>
                    <a:pt x="9232" y="5938"/>
                    <a:pt x="9232" y="5938"/>
                    <a:pt x="9232" y="5938"/>
                  </a:cubicBezTo>
                  <a:cubicBezTo>
                    <a:pt x="9142" y="5864"/>
                    <a:pt x="9232" y="5790"/>
                    <a:pt x="9142" y="5790"/>
                  </a:cubicBezTo>
                  <a:cubicBezTo>
                    <a:pt x="9052" y="5716"/>
                    <a:pt x="9142" y="5864"/>
                    <a:pt x="9142" y="5864"/>
                  </a:cubicBezTo>
                  <a:cubicBezTo>
                    <a:pt x="8963" y="5864"/>
                    <a:pt x="9052" y="5938"/>
                    <a:pt x="9052" y="6013"/>
                  </a:cubicBezTo>
                  <a:cubicBezTo>
                    <a:pt x="9052" y="6013"/>
                    <a:pt x="9052" y="6013"/>
                    <a:pt x="9052" y="6013"/>
                  </a:cubicBezTo>
                  <a:cubicBezTo>
                    <a:pt x="9052" y="6087"/>
                    <a:pt x="8963" y="6087"/>
                    <a:pt x="8963" y="6087"/>
                  </a:cubicBezTo>
                  <a:cubicBezTo>
                    <a:pt x="8963" y="6087"/>
                    <a:pt x="8963" y="6087"/>
                    <a:pt x="8963" y="6087"/>
                  </a:cubicBezTo>
                  <a:cubicBezTo>
                    <a:pt x="8873" y="6087"/>
                    <a:pt x="8873" y="6087"/>
                    <a:pt x="8873" y="6161"/>
                  </a:cubicBezTo>
                  <a:cubicBezTo>
                    <a:pt x="8873" y="6161"/>
                    <a:pt x="8873" y="6087"/>
                    <a:pt x="8873" y="6087"/>
                  </a:cubicBezTo>
                  <a:cubicBezTo>
                    <a:pt x="8873" y="6013"/>
                    <a:pt x="8873" y="6087"/>
                    <a:pt x="8873" y="6087"/>
                  </a:cubicBezTo>
                  <a:cubicBezTo>
                    <a:pt x="8873" y="6087"/>
                    <a:pt x="8873" y="6087"/>
                    <a:pt x="8963" y="6087"/>
                  </a:cubicBezTo>
                  <a:cubicBezTo>
                    <a:pt x="8963" y="6087"/>
                    <a:pt x="8963" y="6013"/>
                    <a:pt x="8963" y="6013"/>
                  </a:cubicBezTo>
                  <a:cubicBezTo>
                    <a:pt x="8963" y="6013"/>
                    <a:pt x="8873" y="6013"/>
                    <a:pt x="8963" y="5938"/>
                  </a:cubicBezTo>
                  <a:cubicBezTo>
                    <a:pt x="8873" y="5938"/>
                    <a:pt x="8873" y="5938"/>
                    <a:pt x="8873" y="5938"/>
                  </a:cubicBezTo>
                  <a:cubicBezTo>
                    <a:pt x="8873" y="5938"/>
                    <a:pt x="8783" y="6087"/>
                    <a:pt x="8783" y="6087"/>
                  </a:cubicBezTo>
                  <a:cubicBezTo>
                    <a:pt x="8783" y="6013"/>
                    <a:pt x="8783" y="6013"/>
                    <a:pt x="8783" y="6013"/>
                  </a:cubicBezTo>
                  <a:cubicBezTo>
                    <a:pt x="8694" y="6013"/>
                    <a:pt x="8694" y="6013"/>
                    <a:pt x="8604" y="6087"/>
                  </a:cubicBezTo>
                  <a:cubicBezTo>
                    <a:pt x="8604" y="6087"/>
                    <a:pt x="8604" y="6161"/>
                    <a:pt x="8604" y="6161"/>
                  </a:cubicBezTo>
                  <a:cubicBezTo>
                    <a:pt x="8604" y="6161"/>
                    <a:pt x="8515" y="6161"/>
                    <a:pt x="8604" y="6235"/>
                  </a:cubicBezTo>
                  <a:cubicBezTo>
                    <a:pt x="8604" y="6235"/>
                    <a:pt x="8694" y="6235"/>
                    <a:pt x="8694" y="6235"/>
                  </a:cubicBezTo>
                  <a:cubicBezTo>
                    <a:pt x="8604" y="6235"/>
                    <a:pt x="8783" y="6087"/>
                    <a:pt x="8783" y="6087"/>
                  </a:cubicBezTo>
                  <a:cubicBezTo>
                    <a:pt x="8783" y="6087"/>
                    <a:pt x="8783" y="6161"/>
                    <a:pt x="8783" y="6161"/>
                  </a:cubicBezTo>
                  <a:cubicBezTo>
                    <a:pt x="8873" y="6161"/>
                    <a:pt x="8873" y="6161"/>
                    <a:pt x="8873" y="6161"/>
                  </a:cubicBezTo>
                  <a:cubicBezTo>
                    <a:pt x="8963" y="6161"/>
                    <a:pt x="8963" y="6161"/>
                    <a:pt x="9052" y="6087"/>
                  </a:cubicBezTo>
                  <a:cubicBezTo>
                    <a:pt x="9052" y="6087"/>
                    <a:pt x="9052" y="6087"/>
                    <a:pt x="9052" y="6087"/>
                  </a:cubicBezTo>
                  <a:cubicBezTo>
                    <a:pt x="8963" y="6161"/>
                    <a:pt x="9142" y="6161"/>
                    <a:pt x="9232" y="6235"/>
                  </a:cubicBezTo>
                  <a:cubicBezTo>
                    <a:pt x="9232" y="6235"/>
                    <a:pt x="9232" y="6235"/>
                    <a:pt x="9232" y="6235"/>
                  </a:cubicBezTo>
                  <a:cubicBezTo>
                    <a:pt x="9142" y="6161"/>
                    <a:pt x="9142" y="6235"/>
                    <a:pt x="9142" y="6310"/>
                  </a:cubicBezTo>
                  <a:cubicBezTo>
                    <a:pt x="9142" y="6310"/>
                    <a:pt x="9052" y="6384"/>
                    <a:pt x="9052" y="6384"/>
                  </a:cubicBezTo>
                  <a:cubicBezTo>
                    <a:pt x="8963" y="6458"/>
                    <a:pt x="9052" y="6384"/>
                    <a:pt x="9052" y="6384"/>
                  </a:cubicBezTo>
                  <a:cubicBezTo>
                    <a:pt x="8963" y="6310"/>
                    <a:pt x="8873" y="6310"/>
                    <a:pt x="8783" y="6384"/>
                  </a:cubicBezTo>
                  <a:cubicBezTo>
                    <a:pt x="8783" y="6458"/>
                    <a:pt x="8783" y="6458"/>
                    <a:pt x="8783" y="6532"/>
                  </a:cubicBezTo>
                  <a:cubicBezTo>
                    <a:pt x="8694" y="6458"/>
                    <a:pt x="8783" y="6384"/>
                    <a:pt x="8694" y="6384"/>
                  </a:cubicBezTo>
                  <a:cubicBezTo>
                    <a:pt x="8694" y="6384"/>
                    <a:pt x="8604" y="6458"/>
                    <a:pt x="8604" y="6384"/>
                  </a:cubicBezTo>
                  <a:cubicBezTo>
                    <a:pt x="8515" y="6458"/>
                    <a:pt x="8515" y="6532"/>
                    <a:pt x="8515" y="6532"/>
                  </a:cubicBezTo>
                  <a:cubicBezTo>
                    <a:pt x="8515" y="6532"/>
                    <a:pt x="8515" y="6458"/>
                    <a:pt x="8515" y="6458"/>
                  </a:cubicBezTo>
                  <a:cubicBezTo>
                    <a:pt x="8425" y="6384"/>
                    <a:pt x="8246" y="6458"/>
                    <a:pt x="8156" y="6532"/>
                  </a:cubicBezTo>
                  <a:cubicBezTo>
                    <a:pt x="8156" y="6532"/>
                    <a:pt x="8156" y="6532"/>
                    <a:pt x="8156" y="6532"/>
                  </a:cubicBezTo>
                  <a:cubicBezTo>
                    <a:pt x="8246" y="6532"/>
                    <a:pt x="8335" y="6458"/>
                    <a:pt x="8425" y="6532"/>
                  </a:cubicBezTo>
                  <a:cubicBezTo>
                    <a:pt x="8425" y="6532"/>
                    <a:pt x="8066" y="6532"/>
                    <a:pt x="8156" y="6606"/>
                  </a:cubicBezTo>
                  <a:cubicBezTo>
                    <a:pt x="8156" y="6606"/>
                    <a:pt x="8156" y="6606"/>
                    <a:pt x="8156" y="6606"/>
                  </a:cubicBezTo>
                  <a:cubicBezTo>
                    <a:pt x="8156" y="6606"/>
                    <a:pt x="8156" y="6606"/>
                    <a:pt x="8156" y="6681"/>
                  </a:cubicBezTo>
                  <a:cubicBezTo>
                    <a:pt x="8246" y="6606"/>
                    <a:pt x="8335" y="6606"/>
                    <a:pt x="8335" y="6606"/>
                  </a:cubicBezTo>
                  <a:cubicBezTo>
                    <a:pt x="8246" y="6681"/>
                    <a:pt x="8425" y="6681"/>
                    <a:pt x="8425" y="6681"/>
                  </a:cubicBezTo>
                  <a:cubicBezTo>
                    <a:pt x="8335" y="6681"/>
                    <a:pt x="8156" y="6681"/>
                    <a:pt x="8156" y="6755"/>
                  </a:cubicBezTo>
                  <a:cubicBezTo>
                    <a:pt x="8246" y="6755"/>
                    <a:pt x="8156" y="6829"/>
                    <a:pt x="8066" y="6829"/>
                  </a:cubicBezTo>
                  <a:cubicBezTo>
                    <a:pt x="8156" y="6903"/>
                    <a:pt x="8425" y="6829"/>
                    <a:pt x="8425" y="6755"/>
                  </a:cubicBezTo>
                  <a:cubicBezTo>
                    <a:pt x="8515" y="6755"/>
                    <a:pt x="8604" y="6681"/>
                    <a:pt x="8604" y="6606"/>
                  </a:cubicBezTo>
                  <a:cubicBezTo>
                    <a:pt x="8604" y="6532"/>
                    <a:pt x="8604" y="6532"/>
                    <a:pt x="8604" y="6458"/>
                  </a:cubicBezTo>
                  <a:cubicBezTo>
                    <a:pt x="8604" y="6532"/>
                    <a:pt x="8694" y="6532"/>
                    <a:pt x="8694" y="6532"/>
                  </a:cubicBezTo>
                  <a:cubicBezTo>
                    <a:pt x="8694" y="6532"/>
                    <a:pt x="8694" y="6532"/>
                    <a:pt x="8694" y="6458"/>
                  </a:cubicBezTo>
                  <a:cubicBezTo>
                    <a:pt x="8694" y="6532"/>
                    <a:pt x="8694" y="6532"/>
                    <a:pt x="8694" y="6606"/>
                  </a:cubicBezTo>
                  <a:cubicBezTo>
                    <a:pt x="8694" y="6606"/>
                    <a:pt x="8783" y="6606"/>
                    <a:pt x="8783" y="6606"/>
                  </a:cubicBezTo>
                  <a:cubicBezTo>
                    <a:pt x="8873" y="6606"/>
                    <a:pt x="8873" y="6606"/>
                    <a:pt x="8873" y="6606"/>
                  </a:cubicBezTo>
                  <a:cubicBezTo>
                    <a:pt x="8873" y="6606"/>
                    <a:pt x="8873" y="6606"/>
                    <a:pt x="8873" y="6681"/>
                  </a:cubicBezTo>
                  <a:cubicBezTo>
                    <a:pt x="8873" y="6681"/>
                    <a:pt x="8963" y="6681"/>
                    <a:pt x="8963" y="6755"/>
                  </a:cubicBezTo>
                  <a:cubicBezTo>
                    <a:pt x="8963" y="6755"/>
                    <a:pt x="8963" y="6755"/>
                    <a:pt x="9052" y="6755"/>
                  </a:cubicBezTo>
                  <a:cubicBezTo>
                    <a:pt x="8963" y="6829"/>
                    <a:pt x="8873" y="6755"/>
                    <a:pt x="8873" y="6681"/>
                  </a:cubicBezTo>
                  <a:cubicBezTo>
                    <a:pt x="8783" y="6681"/>
                    <a:pt x="8783" y="6681"/>
                    <a:pt x="8694" y="6681"/>
                  </a:cubicBezTo>
                  <a:cubicBezTo>
                    <a:pt x="8694" y="6755"/>
                    <a:pt x="8694" y="6755"/>
                    <a:pt x="8783" y="6755"/>
                  </a:cubicBezTo>
                  <a:cubicBezTo>
                    <a:pt x="8783" y="6755"/>
                    <a:pt x="8783" y="6755"/>
                    <a:pt x="8783" y="6755"/>
                  </a:cubicBezTo>
                  <a:cubicBezTo>
                    <a:pt x="8783" y="6755"/>
                    <a:pt x="8873" y="6829"/>
                    <a:pt x="8873" y="6829"/>
                  </a:cubicBezTo>
                  <a:cubicBezTo>
                    <a:pt x="8873" y="6829"/>
                    <a:pt x="8783" y="6829"/>
                    <a:pt x="8783" y="6755"/>
                  </a:cubicBezTo>
                  <a:cubicBezTo>
                    <a:pt x="8783" y="6829"/>
                    <a:pt x="8783" y="6829"/>
                    <a:pt x="8783" y="6829"/>
                  </a:cubicBezTo>
                  <a:cubicBezTo>
                    <a:pt x="8783" y="6829"/>
                    <a:pt x="8694" y="6829"/>
                    <a:pt x="8694" y="6829"/>
                  </a:cubicBezTo>
                  <a:cubicBezTo>
                    <a:pt x="8604" y="6755"/>
                    <a:pt x="8604" y="6755"/>
                    <a:pt x="8604" y="6755"/>
                  </a:cubicBezTo>
                  <a:cubicBezTo>
                    <a:pt x="8515" y="6755"/>
                    <a:pt x="8515" y="6829"/>
                    <a:pt x="8604" y="6829"/>
                  </a:cubicBezTo>
                  <a:cubicBezTo>
                    <a:pt x="8604" y="6829"/>
                    <a:pt x="8425" y="6903"/>
                    <a:pt x="8515" y="6903"/>
                  </a:cubicBezTo>
                  <a:cubicBezTo>
                    <a:pt x="8515" y="6978"/>
                    <a:pt x="8515" y="6903"/>
                    <a:pt x="8515" y="6903"/>
                  </a:cubicBezTo>
                  <a:cubicBezTo>
                    <a:pt x="8515" y="6903"/>
                    <a:pt x="8604" y="6978"/>
                    <a:pt x="8604" y="6978"/>
                  </a:cubicBezTo>
                  <a:cubicBezTo>
                    <a:pt x="8694" y="6903"/>
                    <a:pt x="8604" y="6829"/>
                    <a:pt x="8694" y="6903"/>
                  </a:cubicBezTo>
                  <a:cubicBezTo>
                    <a:pt x="8694" y="6903"/>
                    <a:pt x="8694" y="6978"/>
                    <a:pt x="8694" y="7052"/>
                  </a:cubicBezTo>
                  <a:cubicBezTo>
                    <a:pt x="8694" y="6978"/>
                    <a:pt x="8604" y="6978"/>
                    <a:pt x="8515" y="6978"/>
                  </a:cubicBezTo>
                  <a:cubicBezTo>
                    <a:pt x="8515" y="6978"/>
                    <a:pt x="8515" y="6978"/>
                    <a:pt x="8515" y="6978"/>
                  </a:cubicBezTo>
                  <a:cubicBezTo>
                    <a:pt x="8425" y="7052"/>
                    <a:pt x="8694" y="7126"/>
                    <a:pt x="8783" y="7126"/>
                  </a:cubicBezTo>
                  <a:cubicBezTo>
                    <a:pt x="8783" y="7126"/>
                    <a:pt x="9052" y="6903"/>
                    <a:pt x="9052" y="7052"/>
                  </a:cubicBezTo>
                  <a:cubicBezTo>
                    <a:pt x="8963" y="7052"/>
                    <a:pt x="8873" y="7052"/>
                    <a:pt x="8873" y="7126"/>
                  </a:cubicBezTo>
                  <a:cubicBezTo>
                    <a:pt x="8783" y="7126"/>
                    <a:pt x="8694" y="7200"/>
                    <a:pt x="8783" y="7200"/>
                  </a:cubicBezTo>
                  <a:cubicBezTo>
                    <a:pt x="8783" y="7274"/>
                    <a:pt x="8783" y="7274"/>
                    <a:pt x="8783" y="7349"/>
                  </a:cubicBezTo>
                  <a:cubicBezTo>
                    <a:pt x="8873" y="7349"/>
                    <a:pt x="8873" y="7423"/>
                    <a:pt x="8873" y="7423"/>
                  </a:cubicBezTo>
                  <a:cubicBezTo>
                    <a:pt x="8873" y="7497"/>
                    <a:pt x="8963" y="7497"/>
                    <a:pt x="8873" y="7571"/>
                  </a:cubicBezTo>
                  <a:cubicBezTo>
                    <a:pt x="8783" y="7571"/>
                    <a:pt x="8873" y="7497"/>
                    <a:pt x="8873" y="7497"/>
                  </a:cubicBezTo>
                  <a:cubicBezTo>
                    <a:pt x="8873" y="7423"/>
                    <a:pt x="8783" y="7349"/>
                    <a:pt x="8783" y="7349"/>
                  </a:cubicBezTo>
                  <a:cubicBezTo>
                    <a:pt x="8783" y="7274"/>
                    <a:pt x="8783" y="7200"/>
                    <a:pt x="8694" y="7200"/>
                  </a:cubicBezTo>
                  <a:cubicBezTo>
                    <a:pt x="8604" y="7126"/>
                    <a:pt x="8515" y="7200"/>
                    <a:pt x="8425" y="7274"/>
                  </a:cubicBezTo>
                  <a:cubicBezTo>
                    <a:pt x="8425" y="7274"/>
                    <a:pt x="8425" y="7200"/>
                    <a:pt x="8425" y="7200"/>
                  </a:cubicBezTo>
                  <a:cubicBezTo>
                    <a:pt x="8515" y="7200"/>
                    <a:pt x="8425" y="7200"/>
                    <a:pt x="8425" y="7200"/>
                  </a:cubicBezTo>
                  <a:cubicBezTo>
                    <a:pt x="8425" y="7200"/>
                    <a:pt x="8515" y="7200"/>
                    <a:pt x="8515" y="7200"/>
                  </a:cubicBezTo>
                  <a:cubicBezTo>
                    <a:pt x="8515" y="7126"/>
                    <a:pt x="8515" y="7126"/>
                    <a:pt x="8515" y="7126"/>
                  </a:cubicBezTo>
                  <a:cubicBezTo>
                    <a:pt x="8425" y="7126"/>
                    <a:pt x="8425" y="7126"/>
                    <a:pt x="8335" y="7200"/>
                  </a:cubicBezTo>
                  <a:cubicBezTo>
                    <a:pt x="8335" y="7200"/>
                    <a:pt x="8246" y="7200"/>
                    <a:pt x="8156" y="7200"/>
                  </a:cubicBezTo>
                  <a:cubicBezTo>
                    <a:pt x="8246" y="7126"/>
                    <a:pt x="8335" y="7200"/>
                    <a:pt x="8335" y="7126"/>
                  </a:cubicBezTo>
                  <a:cubicBezTo>
                    <a:pt x="8335" y="7052"/>
                    <a:pt x="8335" y="7052"/>
                    <a:pt x="8335" y="7052"/>
                  </a:cubicBezTo>
                  <a:cubicBezTo>
                    <a:pt x="8335" y="7052"/>
                    <a:pt x="8425" y="7126"/>
                    <a:pt x="8425" y="7052"/>
                  </a:cubicBezTo>
                  <a:cubicBezTo>
                    <a:pt x="8425" y="6903"/>
                    <a:pt x="8156" y="7052"/>
                    <a:pt x="8066" y="7126"/>
                  </a:cubicBezTo>
                  <a:cubicBezTo>
                    <a:pt x="8156" y="7200"/>
                    <a:pt x="8156" y="7200"/>
                    <a:pt x="8156" y="7200"/>
                  </a:cubicBezTo>
                  <a:cubicBezTo>
                    <a:pt x="8156" y="7200"/>
                    <a:pt x="8156" y="7200"/>
                    <a:pt x="8156" y="7200"/>
                  </a:cubicBezTo>
                  <a:cubicBezTo>
                    <a:pt x="8246" y="7200"/>
                    <a:pt x="8335" y="7200"/>
                    <a:pt x="8335" y="7200"/>
                  </a:cubicBezTo>
                  <a:cubicBezTo>
                    <a:pt x="8335" y="7274"/>
                    <a:pt x="8246" y="7274"/>
                    <a:pt x="8246" y="7274"/>
                  </a:cubicBezTo>
                  <a:cubicBezTo>
                    <a:pt x="8246" y="7349"/>
                    <a:pt x="8156" y="7349"/>
                    <a:pt x="8156" y="7349"/>
                  </a:cubicBezTo>
                  <a:cubicBezTo>
                    <a:pt x="8156" y="7349"/>
                    <a:pt x="8156" y="7274"/>
                    <a:pt x="8156" y="7274"/>
                  </a:cubicBezTo>
                  <a:cubicBezTo>
                    <a:pt x="8156" y="7274"/>
                    <a:pt x="8156" y="7274"/>
                    <a:pt x="8066" y="7274"/>
                  </a:cubicBezTo>
                  <a:cubicBezTo>
                    <a:pt x="7977" y="7274"/>
                    <a:pt x="8066" y="7274"/>
                    <a:pt x="7977" y="7349"/>
                  </a:cubicBezTo>
                  <a:cubicBezTo>
                    <a:pt x="7977" y="7349"/>
                    <a:pt x="7977" y="7349"/>
                    <a:pt x="7977" y="7349"/>
                  </a:cubicBezTo>
                  <a:cubicBezTo>
                    <a:pt x="8066" y="7349"/>
                    <a:pt x="7887" y="7423"/>
                    <a:pt x="7887" y="7497"/>
                  </a:cubicBezTo>
                  <a:cubicBezTo>
                    <a:pt x="7887" y="7497"/>
                    <a:pt x="7798" y="7571"/>
                    <a:pt x="7798" y="7571"/>
                  </a:cubicBezTo>
                  <a:cubicBezTo>
                    <a:pt x="7798" y="7571"/>
                    <a:pt x="7887" y="7571"/>
                    <a:pt x="7977" y="7571"/>
                  </a:cubicBezTo>
                  <a:cubicBezTo>
                    <a:pt x="7977" y="7571"/>
                    <a:pt x="8066" y="7497"/>
                    <a:pt x="8066" y="7497"/>
                  </a:cubicBezTo>
                  <a:cubicBezTo>
                    <a:pt x="8066" y="7571"/>
                    <a:pt x="8066" y="7571"/>
                    <a:pt x="7977" y="7646"/>
                  </a:cubicBezTo>
                  <a:cubicBezTo>
                    <a:pt x="8066" y="7646"/>
                    <a:pt x="8156" y="7571"/>
                    <a:pt x="8156" y="7571"/>
                  </a:cubicBezTo>
                  <a:cubicBezTo>
                    <a:pt x="8156" y="7571"/>
                    <a:pt x="8156" y="7571"/>
                    <a:pt x="8156" y="7571"/>
                  </a:cubicBezTo>
                  <a:cubicBezTo>
                    <a:pt x="8156" y="7571"/>
                    <a:pt x="8246" y="7571"/>
                    <a:pt x="8335" y="7571"/>
                  </a:cubicBezTo>
                  <a:cubicBezTo>
                    <a:pt x="8335" y="7571"/>
                    <a:pt x="8335" y="7497"/>
                    <a:pt x="8335" y="7497"/>
                  </a:cubicBezTo>
                  <a:cubicBezTo>
                    <a:pt x="8425" y="7497"/>
                    <a:pt x="8425" y="7497"/>
                    <a:pt x="8425" y="7497"/>
                  </a:cubicBezTo>
                  <a:cubicBezTo>
                    <a:pt x="8425" y="7571"/>
                    <a:pt x="8425" y="7497"/>
                    <a:pt x="8335" y="7571"/>
                  </a:cubicBezTo>
                  <a:cubicBezTo>
                    <a:pt x="8425" y="7571"/>
                    <a:pt x="8425" y="7571"/>
                    <a:pt x="8515" y="7571"/>
                  </a:cubicBezTo>
                  <a:cubicBezTo>
                    <a:pt x="8515" y="7571"/>
                    <a:pt x="8515" y="7571"/>
                    <a:pt x="8604" y="7571"/>
                  </a:cubicBezTo>
                  <a:cubicBezTo>
                    <a:pt x="8604" y="7646"/>
                    <a:pt x="8604" y="7646"/>
                    <a:pt x="8515" y="7646"/>
                  </a:cubicBezTo>
                  <a:cubicBezTo>
                    <a:pt x="8604" y="7646"/>
                    <a:pt x="8604" y="7646"/>
                    <a:pt x="8694" y="7646"/>
                  </a:cubicBezTo>
                  <a:cubicBezTo>
                    <a:pt x="8694" y="7571"/>
                    <a:pt x="8783" y="7646"/>
                    <a:pt x="8783" y="7646"/>
                  </a:cubicBezTo>
                  <a:cubicBezTo>
                    <a:pt x="8873" y="7646"/>
                    <a:pt x="8873" y="7646"/>
                    <a:pt x="8873" y="7646"/>
                  </a:cubicBezTo>
                  <a:cubicBezTo>
                    <a:pt x="8873" y="7646"/>
                    <a:pt x="8963" y="7646"/>
                    <a:pt x="8963" y="7720"/>
                  </a:cubicBezTo>
                  <a:cubicBezTo>
                    <a:pt x="8873" y="7720"/>
                    <a:pt x="8694" y="7571"/>
                    <a:pt x="8604" y="7646"/>
                  </a:cubicBezTo>
                  <a:cubicBezTo>
                    <a:pt x="8694" y="7720"/>
                    <a:pt x="8694" y="7720"/>
                    <a:pt x="8694" y="7794"/>
                  </a:cubicBezTo>
                  <a:cubicBezTo>
                    <a:pt x="8694" y="7868"/>
                    <a:pt x="8694" y="7868"/>
                    <a:pt x="8783" y="7868"/>
                  </a:cubicBezTo>
                  <a:cubicBezTo>
                    <a:pt x="8604" y="7868"/>
                    <a:pt x="8694" y="7794"/>
                    <a:pt x="8604" y="7720"/>
                  </a:cubicBezTo>
                  <a:cubicBezTo>
                    <a:pt x="8604" y="7720"/>
                    <a:pt x="8515" y="7720"/>
                    <a:pt x="8425" y="7646"/>
                  </a:cubicBezTo>
                  <a:cubicBezTo>
                    <a:pt x="8425" y="7646"/>
                    <a:pt x="8425" y="7646"/>
                    <a:pt x="8335" y="7646"/>
                  </a:cubicBezTo>
                  <a:cubicBezTo>
                    <a:pt x="8335" y="7646"/>
                    <a:pt x="8246" y="7720"/>
                    <a:pt x="8246" y="7794"/>
                  </a:cubicBezTo>
                  <a:cubicBezTo>
                    <a:pt x="8335" y="7794"/>
                    <a:pt x="8335" y="7868"/>
                    <a:pt x="8335" y="7868"/>
                  </a:cubicBezTo>
                  <a:cubicBezTo>
                    <a:pt x="8246" y="7794"/>
                    <a:pt x="8246" y="7794"/>
                    <a:pt x="8246" y="7720"/>
                  </a:cubicBezTo>
                  <a:cubicBezTo>
                    <a:pt x="8246" y="7720"/>
                    <a:pt x="8246" y="7720"/>
                    <a:pt x="8246" y="7720"/>
                  </a:cubicBezTo>
                  <a:cubicBezTo>
                    <a:pt x="8246" y="7646"/>
                    <a:pt x="8246" y="7646"/>
                    <a:pt x="8335" y="7646"/>
                  </a:cubicBezTo>
                  <a:cubicBezTo>
                    <a:pt x="8335" y="7646"/>
                    <a:pt x="8335" y="7646"/>
                    <a:pt x="8335" y="7646"/>
                  </a:cubicBezTo>
                  <a:cubicBezTo>
                    <a:pt x="8246" y="7646"/>
                    <a:pt x="8246" y="7646"/>
                    <a:pt x="8246" y="7646"/>
                  </a:cubicBezTo>
                  <a:cubicBezTo>
                    <a:pt x="8156" y="7646"/>
                    <a:pt x="8156" y="7646"/>
                    <a:pt x="8066" y="7646"/>
                  </a:cubicBezTo>
                  <a:cubicBezTo>
                    <a:pt x="8066" y="7646"/>
                    <a:pt x="8066" y="7720"/>
                    <a:pt x="8066" y="7720"/>
                  </a:cubicBezTo>
                  <a:cubicBezTo>
                    <a:pt x="8066" y="7720"/>
                    <a:pt x="7977" y="7646"/>
                    <a:pt x="7977" y="7646"/>
                  </a:cubicBezTo>
                  <a:cubicBezTo>
                    <a:pt x="7977" y="7646"/>
                    <a:pt x="7977" y="7646"/>
                    <a:pt x="7887" y="7720"/>
                  </a:cubicBezTo>
                  <a:cubicBezTo>
                    <a:pt x="7977" y="7720"/>
                    <a:pt x="8156" y="7720"/>
                    <a:pt x="8156" y="7794"/>
                  </a:cubicBezTo>
                  <a:cubicBezTo>
                    <a:pt x="8066" y="7720"/>
                    <a:pt x="7977" y="7720"/>
                    <a:pt x="7887" y="7720"/>
                  </a:cubicBezTo>
                  <a:cubicBezTo>
                    <a:pt x="7887" y="7794"/>
                    <a:pt x="7887" y="7794"/>
                    <a:pt x="7887" y="7794"/>
                  </a:cubicBezTo>
                  <a:cubicBezTo>
                    <a:pt x="7798" y="7794"/>
                    <a:pt x="7887" y="7794"/>
                    <a:pt x="7887" y="7720"/>
                  </a:cubicBezTo>
                  <a:cubicBezTo>
                    <a:pt x="7708" y="7720"/>
                    <a:pt x="7798" y="7794"/>
                    <a:pt x="7708" y="7868"/>
                  </a:cubicBezTo>
                  <a:cubicBezTo>
                    <a:pt x="7798" y="7942"/>
                    <a:pt x="7887" y="7868"/>
                    <a:pt x="7977" y="7942"/>
                  </a:cubicBezTo>
                  <a:cubicBezTo>
                    <a:pt x="7977" y="7942"/>
                    <a:pt x="7977" y="7942"/>
                    <a:pt x="7977" y="8017"/>
                  </a:cubicBezTo>
                  <a:cubicBezTo>
                    <a:pt x="7977" y="7942"/>
                    <a:pt x="7798" y="7868"/>
                    <a:pt x="7708" y="7942"/>
                  </a:cubicBezTo>
                  <a:cubicBezTo>
                    <a:pt x="7798" y="7942"/>
                    <a:pt x="7618" y="8091"/>
                    <a:pt x="7618" y="8091"/>
                  </a:cubicBezTo>
                  <a:cubicBezTo>
                    <a:pt x="7529" y="8017"/>
                    <a:pt x="7529" y="7942"/>
                    <a:pt x="7529" y="7942"/>
                  </a:cubicBezTo>
                  <a:cubicBezTo>
                    <a:pt x="7439" y="7942"/>
                    <a:pt x="7529" y="8017"/>
                    <a:pt x="7529" y="8017"/>
                  </a:cubicBezTo>
                  <a:cubicBezTo>
                    <a:pt x="7529" y="8091"/>
                    <a:pt x="7439" y="8091"/>
                    <a:pt x="7439" y="8165"/>
                  </a:cubicBezTo>
                  <a:cubicBezTo>
                    <a:pt x="7439" y="8165"/>
                    <a:pt x="7439" y="8165"/>
                    <a:pt x="7439" y="8165"/>
                  </a:cubicBezTo>
                  <a:cubicBezTo>
                    <a:pt x="7439" y="8165"/>
                    <a:pt x="7439" y="8091"/>
                    <a:pt x="7439" y="8091"/>
                  </a:cubicBezTo>
                  <a:cubicBezTo>
                    <a:pt x="7439" y="8091"/>
                    <a:pt x="7439" y="8091"/>
                    <a:pt x="7439" y="8017"/>
                  </a:cubicBezTo>
                  <a:cubicBezTo>
                    <a:pt x="7349" y="8017"/>
                    <a:pt x="7439" y="8091"/>
                    <a:pt x="7260" y="8091"/>
                  </a:cubicBezTo>
                  <a:cubicBezTo>
                    <a:pt x="7349" y="8165"/>
                    <a:pt x="7260" y="8091"/>
                    <a:pt x="7170" y="8165"/>
                  </a:cubicBezTo>
                  <a:cubicBezTo>
                    <a:pt x="7170" y="8165"/>
                    <a:pt x="7170" y="8165"/>
                    <a:pt x="7080" y="8165"/>
                  </a:cubicBezTo>
                  <a:cubicBezTo>
                    <a:pt x="7170" y="8239"/>
                    <a:pt x="7170" y="8165"/>
                    <a:pt x="7170" y="8239"/>
                  </a:cubicBezTo>
                  <a:cubicBezTo>
                    <a:pt x="7260" y="8239"/>
                    <a:pt x="7170" y="8239"/>
                    <a:pt x="7260" y="8239"/>
                  </a:cubicBezTo>
                  <a:cubicBezTo>
                    <a:pt x="7170" y="8314"/>
                    <a:pt x="7260" y="8314"/>
                    <a:pt x="7260" y="8314"/>
                  </a:cubicBezTo>
                  <a:cubicBezTo>
                    <a:pt x="7349" y="8314"/>
                    <a:pt x="7349" y="8314"/>
                    <a:pt x="7349" y="8388"/>
                  </a:cubicBezTo>
                  <a:cubicBezTo>
                    <a:pt x="7439" y="8388"/>
                    <a:pt x="7439" y="8388"/>
                    <a:pt x="7529" y="8388"/>
                  </a:cubicBezTo>
                  <a:cubicBezTo>
                    <a:pt x="7439" y="8388"/>
                    <a:pt x="7260" y="8314"/>
                    <a:pt x="7170" y="8388"/>
                  </a:cubicBezTo>
                  <a:cubicBezTo>
                    <a:pt x="6991" y="8388"/>
                    <a:pt x="7260" y="8388"/>
                    <a:pt x="7260" y="8462"/>
                  </a:cubicBezTo>
                  <a:cubicBezTo>
                    <a:pt x="7260" y="8462"/>
                    <a:pt x="7170" y="8388"/>
                    <a:pt x="7170" y="8462"/>
                  </a:cubicBezTo>
                  <a:cubicBezTo>
                    <a:pt x="7080" y="8462"/>
                    <a:pt x="7080" y="8462"/>
                    <a:pt x="7170" y="8536"/>
                  </a:cubicBezTo>
                  <a:cubicBezTo>
                    <a:pt x="7170" y="8536"/>
                    <a:pt x="7260" y="8462"/>
                    <a:pt x="7260" y="8462"/>
                  </a:cubicBezTo>
                  <a:cubicBezTo>
                    <a:pt x="7260" y="8462"/>
                    <a:pt x="7349" y="8462"/>
                    <a:pt x="7439" y="8462"/>
                  </a:cubicBezTo>
                  <a:cubicBezTo>
                    <a:pt x="7349" y="8536"/>
                    <a:pt x="7260" y="8536"/>
                    <a:pt x="7260" y="8536"/>
                  </a:cubicBezTo>
                  <a:cubicBezTo>
                    <a:pt x="7260" y="8536"/>
                    <a:pt x="7260" y="8536"/>
                    <a:pt x="7260" y="8536"/>
                  </a:cubicBezTo>
                  <a:cubicBezTo>
                    <a:pt x="7170" y="8611"/>
                    <a:pt x="6991" y="8388"/>
                    <a:pt x="6812" y="8536"/>
                  </a:cubicBezTo>
                  <a:cubicBezTo>
                    <a:pt x="6901" y="8536"/>
                    <a:pt x="7080" y="8611"/>
                    <a:pt x="7080" y="8685"/>
                  </a:cubicBezTo>
                  <a:cubicBezTo>
                    <a:pt x="7080" y="8611"/>
                    <a:pt x="7080" y="8611"/>
                    <a:pt x="7080" y="8611"/>
                  </a:cubicBezTo>
                  <a:cubicBezTo>
                    <a:pt x="6991" y="8611"/>
                    <a:pt x="6991" y="8611"/>
                    <a:pt x="6991" y="8611"/>
                  </a:cubicBezTo>
                  <a:cubicBezTo>
                    <a:pt x="6901" y="8611"/>
                    <a:pt x="6812" y="8611"/>
                    <a:pt x="6812" y="8611"/>
                  </a:cubicBezTo>
                  <a:cubicBezTo>
                    <a:pt x="6812" y="8685"/>
                    <a:pt x="6991" y="8685"/>
                    <a:pt x="6991" y="8685"/>
                  </a:cubicBezTo>
                  <a:cubicBezTo>
                    <a:pt x="6991" y="8685"/>
                    <a:pt x="6901" y="8685"/>
                    <a:pt x="6901" y="8685"/>
                  </a:cubicBezTo>
                  <a:cubicBezTo>
                    <a:pt x="6812" y="8759"/>
                    <a:pt x="6812" y="8759"/>
                    <a:pt x="6901" y="8833"/>
                  </a:cubicBezTo>
                  <a:cubicBezTo>
                    <a:pt x="6991" y="8833"/>
                    <a:pt x="7170" y="8611"/>
                    <a:pt x="7260" y="8685"/>
                  </a:cubicBezTo>
                  <a:cubicBezTo>
                    <a:pt x="7170" y="8685"/>
                    <a:pt x="7170" y="8685"/>
                    <a:pt x="7080" y="8759"/>
                  </a:cubicBezTo>
                  <a:cubicBezTo>
                    <a:pt x="7080" y="8833"/>
                    <a:pt x="7170" y="8759"/>
                    <a:pt x="7260" y="8833"/>
                  </a:cubicBezTo>
                  <a:cubicBezTo>
                    <a:pt x="7170" y="8833"/>
                    <a:pt x="6991" y="8759"/>
                    <a:pt x="6901" y="8833"/>
                  </a:cubicBezTo>
                  <a:cubicBezTo>
                    <a:pt x="6901" y="8833"/>
                    <a:pt x="6901" y="8907"/>
                    <a:pt x="6901" y="8907"/>
                  </a:cubicBezTo>
                  <a:cubicBezTo>
                    <a:pt x="6901" y="8907"/>
                    <a:pt x="6901" y="8907"/>
                    <a:pt x="6901" y="8982"/>
                  </a:cubicBezTo>
                  <a:cubicBezTo>
                    <a:pt x="6901" y="8982"/>
                    <a:pt x="6991" y="8982"/>
                    <a:pt x="6991" y="8907"/>
                  </a:cubicBezTo>
                  <a:cubicBezTo>
                    <a:pt x="6991" y="8982"/>
                    <a:pt x="6901" y="8982"/>
                    <a:pt x="6901" y="8982"/>
                  </a:cubicBezTo>
                  <a:cubicBezTo>
                    <a:pt x="6812" y="8982"/>
                    <a:pt x="6901" y="8907"/>
                    <a:pt x="6812" y="8833"/>
                  </a:cubicBezTo>
                  <a:cubicBezTo>
                    <a:pt x="6812" y="8833"/>
                    <a:pt x="6722" y="8833"/>
                    <a:pt x="6632" y="8833"/>
                  </a:cubicBezTo>
                  <a:cubicBezTo>
                    <a:pt x="6632" y="8833"/>
                    <a:pt x="6722" y="8907"/>
                    <a:pt x="6722" y="8907"/>
                  </a:cubicBezTo>
                  <a:cubicBezTo>
                    <a:pt x="6722" y="8907"/>
                    <a:pt x="6722" y="8907"/>
                    <a:pt x="6722" y="8907"/>
                  </a:cubicBezTo>
                  <a:cubicBezTo>
                    <a:pt x="6722" y="8907"/>
                    <a:pt x="6722" y="8907"/>
                    <a:pt x="6722" y="8907"/>
                  </a:cubicBezTo>
                  <a:cubicBezTo>
                    <a:pt x="6812" y="8907"/>
                    <a:pt x="6812" y="8907"/>
                    <a:pt x="6812" y="8982"/>
                  </a:cubicBezTo>
                  <a:cubicBezTo>
                    <a:pt x="6812" y="8982"/>
                    <a:pt x="6812" y="8982"/>
                    <a:pt x="6722" y="8982"/>
                  </a:cubicBezTo>
                  <a:cubicBezTo>
                    <a:pt x="6812" y="8982"/>
                    <a:pt x="6812" y="9056"/>
                    <a:pt x="6812" y="9056"/>
                  </a:cubicBezTo>
                  <a:cubicBezTo>
                    <a:pt x="6722" y="9130"/>
                    <a:pt x="6632" y="9130"/>
                    <a:pt x="6722" y="9130"/>
                  </a:cubicBezTo>
                  <a:cubicBezTo>
                    <a:pt x="6722" y="9279"/>
                    <a:pt x="6812" y="9130"/>
                    <a:pt x="6812" y="9204"/>
                  </a:cubicBezTo>
                  <a:cubicBezTo>
                    <a:pt x="6812" y="9204"/>
                    <a:pt x="6901" y="9204"/>
                    <a:pt x="6901" y="9204"/>
                  </a:cubicBezTo>
                  <a:cubicBezTo>
                    <a:pt x="6991" y="9130"/>
                    <a:pt x="6901" y="9130"/>
                    <a:pt x="6901" y="9130"/>
                  </a:cubicBezTo>
                  <a:cubicBezTo>
                    <a:pt x="6991" y="9204"/>
                    <a:pt x="6991" y="9130"/>
                    <a:pt x="7080" y="9130"/>
                  </a:cubicBezTo>
                  <a:cubicBezTo>
                    <a:pt x="6991" y="9204"/>
                    <a:pt x="6991" y="9204"/>
                    <a:pt x="6991" y="9204"/>
                  </a:cubicBezTo>
                  <a:cubicBezTo>
                    <a:pt x="7080" y="9204"/>
                    <a:pt x="7080" y="9204"/>
                    <a:pt x="7080" y="9204"/>
                  </a:cubicBezTo>
                  <a:cubicBezTo>
                    <a:pt x="7080" y="9279"/>
                    <a:pt x="6991" y="9204"/>
                    <a:pt x="6991" y="9204"/>
                  </a:cubicBezTo>
                  <a:cubicBezTo>
                    <a:pt x="6901" y="9204"/>
                    <a:pt x="6901" y="9279"/>
                    <a:pt x="6901" y="9279"/>
                  </a:cubicBezTo>
                  <a:cubicBezTo>
                    <a:pt x="6812" y="9279"/>
                    <a:pt x="6632" y="9427"/>
                    <a:pt x="6722" y="9427"/>
                  </a:cubicBezTo>
                  <a:cubicBezTo>
                    <a:pt x="6722" y="9427"/>
                    <a:pt x="6901" y="9353"/>
                    <a:pt x="6991" y="9353"/>
                  </a:cubicBezTo>
                  <a:cubicBezTo>
                    <a:pt x="6991" y="9279"/>
                    <a:pt x="6991" y="9353"/>
                    <a:pt x="7080" y="9279"/>
                  </a:cubicBezTo>
                  <a:cubicBezTo>
                    <a:pt x="7080" y="9279"/>
                    <a:pt x="7170" y="9204"/>
                    <a:pt x="7170" y="9279"/>
                  </a:cubicBezTo>
                  <a:cubicBezTo>
                    <a:pt x="7080" y="9279"/>
                    <a:pt x="7170" y="9353"/>
                    <a:pt x="7260" y="9353"/>
                  </a:cubicBezTo>
                  <a:cubicBezTo>
                    <a:pt x="7260" y="9279"/>
                    <a:pt x="7260" y="9279"/>
                    <a:pt x="7260" y="9204"/>
                  </a:cubicBezTo>
                  <a:cubicBezTo>
                    <a:pt x="7349" y="9279"/>
                    <a:pt x="7349" y="9279"/>
                    <a:pt x="7349" y="9279"/>
                  </a:cubicBezTo>
                  <a:cubicBezTo>
                    <a:pt x="7439" y="9279"/>
                    <a:pt x="7439" y="9279"/>
                    <a:pt x="7439" y="9279"/>
                  </a:cubicBezTo>
                  <a:cubicBezTo>
                    <a:pt x="7529" y="9204"/>
                    <a:pt x="7529" y="9204"/>
                    <a:pt x="7618" y="9130"/>
                  </a:cubicBezTo>
                  <a:cubicBezTo>
                    <a:pt x="7618" y="9204"/>
                    <a:pt x="7529" y="9279"/>
                    <a:pt x="7529" y="9279"/>
                  </a:cubicBezTo>
                  <a:cubicBezTo>
                    <a:pt x="7529" y="9279"/>
                    <a:pt x="7529" y="9353"/>
                    <a:pt x="7529" y="9353"/>
                  </a:cubicBezTo>
                  <a:cubicBezTo>
                    <a:pt x="7439" y="9353"/>
                    <a:pt x="7439" y="9353"/>
                    <a:pt x="7349" y="9353"/>
                  </a:cubicBezTo>
                  <a:cubicBezTo>
                    <a:pt x="7349" y="9353"/>
                    <a:pt x="7349" y="9427"/>
                    <a:pt x="7260" y="9427"/>
                  </a:cubicBezTo>
                  <a:cubicBezTo>
                    <a:pt x="7349" y="9353"/>
                    <a:pt x="7349" y="9353"/>
                    <a:pt x="7349" y="9353"/>
                  </a:cubicBezTo>
                  <a:cubicBezTo>
                    <a:pt x="7260" y="9279"/>
                    <a:pt x="7170" y="9353"/>
                    <a:pt x="7170" y="9427"/>
                  </a:cubicBezTo>
                  <a:cubicBezTo>
                    <a:pt x="7260" y="9427"/>
                    <a:pt x="7349" y="9427"/>
                    <a:pt x="7349" y="9427"/>
                  </a:cubicBezTo>
                  <a:cubicBezTo>
                    <a:pt x="7439" y="9501"/>
                    <a:pt x="7260" y="9501"/>
                    <a:pt x="7349" y="9501"/>
                  </a:cubicBezTo>
                  <a:cubicBezTo>
                    <a:pt x="7260" y="9501"/>
                    <a:pt x="7260" y="9501"/>
                    <a:pt x="7260" y="9501"/>
                  </a:cubicBezTo>
                  <a:cubicBezTo>
                    <a:pt x="7260" y="9501"/>
                    <a:pt x="7170" y="9501"/>
                    <a:pt x="7170" y="9501"/>
                  </a:cubicBezTo>
                  <a:cubicBezTo>
                    <a:pt x="7170" y="9501"/>
                    <a:pt x="7170" y="9575"/>
                    <a:pt x="7170" y="9575"/>
                  </a:cubicBezTo>
                  <a:cubicBezTo>
                    <a:pt x="7080" y="9575"/>
                    <a:pt x="7170" y="9427"/>
                    <a:pt x="7170" y="9427"/>
                  </a:cubicBezTo>
                  <a:cubicBezTo>
                    <a:pt x="7170" y="9427"/>
                    <a:pt x="7080" y="9427"/>
                    <a:pt x="7080" y="9427"/>
                  </a:cubicBezTo>
                  <a:cubicBezTo>
                    <a:pt x="7080" y="9427"/>
                    <a:pt x="7080" y="9427"/>
                    <a:pt x="7080" y="9427"/>
                  </a:cubicBezTo>
                  <a:cubicBezTo>
                    <a:pt x="7170" y="9427"/>
                    <a:pt x="7170" y="9353"/>
                    <a:pt x="7080" y="9353"/>
                  </a:cubicBezTo>
                  <a:cubicBezTo>
                    <a:pt x="6991" y="9353"/>
                    <a:pt x="6901" y="9427"/>
                    <a:pt x="6812" y="9427"/>
                  </a:cubicBezTo>
                  <a:cubicBezTo>
                    <a:pt x="6722" y="9501"/>
                    <a:pt x="6722" y="9501"/>
                    <a:pt x="6632" y="9501"/>
                  </a:cubicBezTo>
                  <a:cubicBezTo>
                    <a:pt x="6543" y="9501"/>
                    <a:pt x="6453" y="9575"/>
                    <a:pt x="6363" y="9650"/>
                  </a:cubicBezTo>
                  <a:cubicBezTo>
                    <a:pt x="6453" y="9650"/>
                    <a:pt x="6453" y="9650"/>
                    <a:pt x="6453" y="9650"/>
                  </a:cubicBezTo>
                  <a:cubicBezTo>
                    <a:pt x="6453" y="9650"/>
                    <a:pt x="6543" y="9650"/>
                    <a:pt x="6632" y="9650"/>
                  </a:cubicBezTo>
                  <a:cubicBezTo>
                    <a:pt x="6632" y="9650"/>
                    <a:pt x="6632" y="9575"/>
                    <a:pt x="6722" y="9575"/>
                  </a:cubicBezTo>
                  <a:cubicBezTo>
                    <a:pt x="6722" y="9650"/>
                    <a:pt x="6632" y="9650"/>
                    <a:pt x="6632" y="9650"/>
                  </a:cubicBezTo>
                  <a:cubicBezTo>
                    <a:pt x="6632" y="9650"/>
                    <a:pt x="6632" y="9650"/>
                    <a:pt x="6632" y="9724"/>
                  </a:cubicBezTo>
                  <a:cubicBezTo>
                    <a:pt x="6632" y="9724"/>
                    <a:pt x="6632" y="9724"/>
                    <a:pt x="6632" y="9798"/>
                  </a:cubicBezTo>
                  <a:cubicBezTo>
                    <a:pt x="6722" y="9798"/>
                    <a:pt x="6722" y="9798"/>
                    <a:pt x="6812" y="9872"/>
                  </a:cubicBezTo>
                  <a:cubicBezTo>
                    <a:pt x="6812" y="9872"/>
                    <a:pt x="6812" y="9947"/>
                    <a:pt x="6812" y="10021"/>
                  </a:cubicBezTo>
                  <a:cubicBezTo>
                    <a:pt x="6722" y="9947"/>
                    <a:pt x="6722" y="9872"/>
                    <a:pt x="6722" y="9872"/>
                  </a:cubicBezTo>
                  <a:cubicBezTo>
                    <a:pt x="6722" y="9872"/>
                    <a:pt x="6632" y="9872"/>
                    <a:pt x="6632" y="9872"/>
                  </a:cubicBezTo>
                  <a:cubicBezTo>
                    <a:pt x="6632" y="9872"/>
                    <a:pt x="6632" y="9798"/>
                    <a:pt x="6632" y="9798"/>
                  </a:cubicBezTo>
                  <a:cubicBezTo>
                    <a:pt x="6543" y="9798"/>
                    <a:pt x="6543" y="9798"/>
                    <a:pt x="6453" y="9798"/>
                  </a:cubicBezTo>
                  <a:cubicBezTo>
                    <a:pt x="6453" y="9798"/>
                    <a:pt x="6363" y="9947"/>
                    <a:pt x="6363" y="10021"/>
                  </a:cubicBezTo>
                  <a:cubicBezTo>
                    <a:pt x="6363" y="10095"/>
                    <a:pt x="6363" y="9947"/>
                    <a:pt x="6363" y="10021"/>
                  </a:cubicBezTo>
                  <a:cubicBezTo>
                    <a:pt x="6453" y="10021"/>
                    <a:pt x="6453" y="10095"/>
                    <a:pt x="6453" y="10095"/>
                  </a:cubicBezTo>
                  <a:cubicBezTo>
                    <a:pt x="6363" y="10021"/>
                    <a:pt x="6363" y="10095"/>
                    <a:pt x="6274" y="10169"/>
                  </a:cubicBezTo>
                  <a:cubicBezTo>
                    <a:pt x="6274" y="10169"/>
                    <a:pt x="6363" y="10169"/>
                    <a:pt x="6363" y="10244"/>
                  </a:cubicBezTo>
                  <a:cubicBezTo>
                    <a:pt x="6363" y="10244"/>
                    <a:pt x="6363" y="10318"/>
                    <a:pt x="6363" y="10318"/>
                  </a:cubicBezTo>
                  <a:cubicBezTo>
                    <a:pt x="6453" y="10318"/>
                    <a:pt x="6543" y="10318"/>
                    <a:pt x="6453" y="10318"/>
                  </a:cubicBezTo>
                  <a:cubicBezTo>
                    <a:pt x="6363" y="10318"/>
                    <a:pt x="6274" y="10318"/>
                    <a:pt x="6363" y="10244"/>
                  </a:cubicBezTo>
                  <a:cubicBezTo>
                    <a:pt x="6274" y="10244"/>
                    <a:pt x="6363" y="10244"/>
                    <a:pt x="6274" y="10169"/>
                  </a:cubicBezTo>
                  <a:cubicBezTo>
                    <a:pt x="6274" y="10169"/>
                    <a:pt x="6184" y="10244"/>
                    <a:pt x="6184" y="10244"/>
                  </a:cubicBezTo>
                  <a:cubicBezTo>
                    <a:pt x="6184" y="10244"/>
                    <a:pt x="6095" y="10466"/>
                    <a:pt x="6184" y="10392"/>
                  </a:cubicBezTo>
                  <a:cubicBezTo>
                    <a:pt x="6184" y="10466"/>
                    <a:pt x="6184" y="10540"/>
                    <a:pt x="6184" y="10540"/>
                  </a:cubicBezTo>
                  <a:cubicBezTo>
                    <a:pt x="6274" y="10540"/>
                    <a:pt x="6274" y="10466"/>
                    <a:pt x="6274" y="10466"/>
                  </a:cubicBezTo>
                  <a:cubicBezTo>
                    <a:pt x="6274" y="10466"/>
                    <a:pt x="6274" y="10466"/>
                    <a:pt x="6184" y="10540"/>
                  </a:cubicBezTo>
                  <a:cubicBezTo>
                    <a:pt x="6274" y="10540"/>
                    <a:pt x="6274" y="10540"/>
                    <a:pt x="6274" y="10540"/>
                  </a:cubicBezTo>
                  <a:cubicBezTo>
                    <a:pt x="6274" y="10540"/>
                    <a:pt x="6274" y="10466"/>
                    <a:pt x="6274" y="10392"/>
                  </a:cubicBezTo>
                  <a:cubicBezTo>
                    <a:pt x="6363" y="10466"/>
                    <a:pt x="6363" y="10466"/>
                    <a:pt x="6363" y="10540"/>
                  </a:cubicBezTo>
                  <a:cubicBezTo>
                    <a:pt x="6274" y="10540"/>
                    <a:pt x="6363" y="10615"/>
                    <a:pt x="6363" y="10615"/>
                  </a:cubicBezTo>
                  <a:cubicBezTo>
                    <a:pt x="6363" y="10615"/>
                    <a:pt x="6363" y="10615"/>
                    <a:pt x="6363" y="10615"/>
                  </a:cubicBezTo>
                  <a:cubicBezTo>
                    <a:pt x="6363" y="10615"/>
                    <a:pt x="6453" y="10615"/>
                    <a:pt x="6453" y="10615"/>
                  </a:cubicBezTo>
                  <a:cubicBezTo>
                    <a:pt x="6363" y="10689"/>
                    <a:pt x="6363" y="10689"/>
                    <a:pt x="6453" y="10763"/>
                  </a:cubicBezTo>
                  <a:cubicBezTo>
                    <a:pt x="6363" y="10763"/>
                    <a:pt x="6363" y="10689"/>
                    <a:pt x="6363" y="10689"/>
                  </a:cubicBezTo>
                  <a:cubicBezTo>
                    <a:pt x="6363" y="10689"/>
                    <a:pt x="6363" y="10689"/>
                    <a:pt x="6363" y="10689"/>
                  </a:cubicBezTo>
                  <a:cubicBezTo>
                    <a:pt x="6274" y="10689"/>
                    <a:pt x="6274" y="10615"/>
                    <a:pt x="6274" y="10689"/>
                  </a:cubicBezTo>
                  <a:cubicBezTo>
                    <a:pt x="6274" y="10689"/>
                    <a:pt x="6274" y="10763"/>
                    <a:pt x="6274" y="10763"/>
                  </a:cubicBezTo>
                  <a:cubicBezTo>
                    <a:pt x="6363" y="10837"/>
                    <a:pt x="6453" y="10763"/>
                    <a:pt x="6453" y="10837"/>
                  </a:cubicBezTo>
                  <a:cubicBezTo>
                    <a:pt x="6453" y="10912"/>
                    <a:pt x="6363" y="10837"/>
                    <a:pt x="6363" y="10837"/>
                  </a:cubicBezTo>
                  <a:cubicBezTo>
                    <a:pt x="6274" y="10837"/>
                    <a:pt x="6274" y="10837"/>
                    <a:pt x="6274" y="10763"/>
                  </a:cubicBezTo>
                  <a:cubicBezTo>
                    <a:pt x="6184" y="10837"/>
                    <a:pt x="6184" y="10837"/>
                    <a:pt x="6184" y="10837"/>
                  </a:cubicBezTo>
                  <a:cubicBezTo>
                    <a:pt x="6184" y="10837"/>
                    <a:pt x="6184" y="10837"/>
                    <a:pt x="6274" y="10837"/>
                  </a:cubicBezTo>
                  <a:cubicBezTo>
                    <a:pt x="6184" y="10912"/>
                    <a:pt x="6184" y="10837"/>
                    <a:pt x="6095" y="10912"/>
                  </a:cubicBezTo>
                  <a:cubicBezTo>
                    <a:pt x="6095" y="10912"/>
                    <a:pt x="6095" y="10986"/>
                    <a:pt x="6005" y="10986"/>
                  </a:cubicBezTo>
                  <a:cubicBezTo>
                    <a:pt x="6005" y="10986"/>
                    <a:pt x="6274" y="10912"/>
                    <a:pt x="6184" y="10986"/>
                  </a:cubicBezTo>
                  <a:cubicBezTo>
                    <a:pt x="6274" y="10912"/>
                    <a:pt x="6363" y="10912"/>
                    <a:pt x="6453" y="10986"/>
                  </a:cubicBezTo>
                  <a:cubicBezTo>
                    <a:pt x="6363" y="10986"/>
                    <a:pt x="6184" y="10986"/>
                    <a:pt x="6095" y="11060"/>
                  </a:cubicBezTo>
                  <a:cubicBezTo>
                    <a:pt x="6184" y="10986"/>
                    <a:pt x="6184" y="11060"/>
                    <a:pt x="6274" y="11060"/>
                  </a:cubicBezTo>
                  <a:cubicBezTo>
                    <a:pt x="6274" y="11134"/>
                    <a:pt x="6095" y="11134"/>
                    <a:pt x="6184" y="11134"/>
                  </a:cubicBezTo>
                  <a:cubicBezTo>
                    <a:pt x="6184" y="11208"/>
                    <a:pt x="6274" y="11134"/>
                    <a:pt x="6274" y="11134"/>
                  </a:cubicBezTo>
                  <a:cubicBezTo>
                    <a:pt x="6453" y="11060"/>
                    <a:pt x="6543" y="10912"/>
                    <a:pt x="6632" y="10837"/>
                  </a:cubicBezTo>
                  <a:cubicBezTo>
                    <a:pt x="6632" y="10912"/>
                    <a:pt x="6543" y="10986"/>
                    <a:pt x="6453" y="11060"/>
                  </a:cubicBezTo>
                  <a:cubicBezTo>
                    <a:pt x="6453" y="11060"/>
                    <a:pt x="6363" y="11134"/>
                    <a:pt x="6363" y="11134"/>
                  </a:cubicBezTo>
                  <a:cubicBezTo>
                    <a:pt x="6363" y="11134"/>
                    <a:pt x="6363" y="11134"/>
                    <a:pt x="6363" y="11208"/>
                  </a:cubicBezTo>
                  <a:cubicBezTo>
                    <a:pt x="6274" y="11208"/>
                    <a:pt x="6274" y="11208"/>
                    <a:pt x="6184" y="11283"/>
                  </a:cubicBezTo>
                  <a:cubicBezTo>
                    <a:pt x="6184" y="11283"/>
                    <a:pt x="6184" y="11208"/>
                    <a:pt x="6095" y="11283"/>
                  </a:cubicBezTo>
                  <a:cubicBezTo>
                    <a:pt x="6095" y="11283"/>
                    <a:pt x="6095" y="11283"/>
                    <a:pt x="6095" y="11283"/>
                  </a:cubicBezTo>
                  <a:cubicBezTo>
                    <a:pt x="6095" y="11283"/>
                    <a:pt x="6005" y="11283"/>
                    <a:pt x="6005" y="11283"/>
                  </a:cubicBezTo>
                  <a:cubicBezTo>
                    <a:pt x="6005" y="11357"/>
                    <a:pt x="6005" y="11357"/>
                    <a:pt x="6005" y="11357"/>
                  </a:cubicBezTo>
                  <a:cubicBezTo>
                    <a:pt x="6005" y="11431"/>
                    <a:pt x="6005" y="11357"/>
                    <a:pt x="6005" y="11357"/>
                  </a:cubicBezTo>
                  <a:cubicBezTo>
                    <a:pt x="6005" y="11357"/>
                    <a:pt x="6005" y="11357"/>
                    <a:pt x="5915" y="11283"/>
                  </a:cubicBezTo>
                  <a:cubicBezTo>
                    <a:pt x="5915" y="11283"/>
                    <a:pt x="5915" y="11357"/>
                    <a:pt x="5915" y="11283"/>
                  </a:cubicBezTo>
                  <a:cubicBezTo>
                    <a:pt x="5915" y="11283"/>
                    <a:pt x="5826" y="11357"/>
                    <a:pt x="5826" y="11357"/>
                  </a:cubicBezTo>
                  <a:cubicBezTo>
                    <a:pt x="5915" y="11208"/>
                    <a:pt x="5646" y="11357"/>
                    <a:pt x="5736" y="11431"/>
                  </a:cubicBezTo>
                  <a:cubicBezTo>
                    <a:pt x="5646" y="11431"/>
                    <a:pt x="5557" y="11505"/>
                    <a:pt x="5557" y="11431"/>
                  </a:cubicBezTo>
                  <a:cubicBezTo>
                    <a:pt x="5557" y="11431"/>
                    <a:pt x="5557" y="11431"/>
                    <a:pt x="5557" y="11505"/>
                  </a:cubicBezTo>
                  <a:cubicBezTo>
                    <a:pt x="5557" y="11431"/>
                    <a:pt x="5467" y="11431"/>
                    <a:pt x="5378" y="11505"/>
                  </a:cubicBezTo>
                  <a:cubicBezTo>
                    <a:pt x="5378" y="11580"/>
                    <a:pt x="5467" y="11505"/>
                    <a:pt x="5467" y="11505"/>
                  </a:cubicBezTo>
                  <a:cubicBezTo>
                    <a:pt x="5467" y="11580"/>
                    <a:pt x="5467" y="11505"/>
                    <a:pt x="5378" y="11505"/>
                  </a:cubicBezTo>
                  <a:cubicBezTo>
                    <a:pt x="5288" y="11505"/>
                    <a:pt x="5288" y="11580"/>
                    <a:pt x="5198" y="11654"/>
                  </a:cubicBezTo>
                  <a:cubicBezTo>
                    <a:pt x="5288" y="11580"/>
                    <a:pt x="5378" y="11580"/>
                    <a:pt x="5467" y="11580"/>
                  </a:cubicBezTo>
                  <a:cubicBezTo>
                    <a:pt x="5467" y="11580"/>
                    <a:pt x="5557" y="11505"/>
                    <a:pt x="5557" y="11505"/>
                  </a:cubicBezTo>
                  <a:cubicBezTo>
                    <a:pt x="5557" y="11580"/>
                    <a:pt x="5378" y="11580"/>
                    <a:pt x="5288" y="11654"/>
                  </a:cubicBezTo>
                  <a:cubicBezTo>
                    <a:pt x="5198" y="11654"/>
                    <a:pt x="5198" y="11654"/>
                    <a:pt x="5198" y="11654"/>
                  </a:cubicBezTo>
                  <a:cubicBezTo>
                    <a:pt x="5198" y="11654"/>
                    <a:pt x="5288" y="11728"/>
                    <a:pt x="5288" y="11728"/>
                  </a:cubicBezTo>
                  <a:cubicBezTo>
                    <a:pt x="5288" y="11728"/>
                    <a:pt x="5378" y="11728"/>
                    <a:pt x="5378" y="11654"/>
                  </a:cubicBezTo>
                  <a:cubicBezTo>
                    <a:pt x="5288" y="11728"/>
                    <a:pt x="5288" y="11802"/>
                    <a:pt x="5198" y="11802"/>
                  </a:cubicBezTo>
                  <a:cubicBezTo>
                    <a:pt x="5288" y="11877"/>
                    <a:pt x="5378" y="11728"/>
                    <a:pt x="5378" y="11728"/>
                  </a:cubicBezTo>
                  <a:cubicBezTo>
                    <a:pt x="5467" y="11654"/>
                    <a:pt x="5467" y="11654"/>
                    <a:pt x="5557" y="11654"/>
                  </a:cubicBezTo>
                  <a:cubicBezTo>
                    <a:pt x="5557" y="11654"/>
                    <a:pt x="5557" y="11580"/>
                    <a:pt x="5557" y="11580"/>
                  </a:cubicBezTo>
                  <a:cubicBezTo>
                    <a:pt x="5646" y="11505"/>
                    <a:pt x="5915" y="11357"/>
                    <a:pt x="6005" y="11505"/>
                  </a:cubicBezTo>
                  <a:cubicBezTo>
                    <a:pt x="5915" y="11431"/>
                    <a:pt x="5915" y="11431"/>
                    <a:pt x="5826" y="11505"/>
                  </a:cubicBezTo>
                  <a:cubicBezTo>
                    <a:pt x="5736" y="11505"/>
                    <a:pt x="5736" y="11580"/>
                    <a:pt x="5646" y="11580"/>
                  </a:cubicBezTo>
                  <a:cubicBezTo>
                    <a:pt x="5646" y="11580"/>
                    <a:pt x="5557" y="11654"/>
                    <a:pt x="5557" y="11654"/>
                  </a:cubicBezTo>
                  <a:cubicBezTo>
                    <a:pt x="5557" y="11654"/>
                    <a:pt x="5646" y="11654"/>
                    <a:pt x="5646" y="11654"/>
                  </a:cubicBezTo>
                  <a:cubicBezTo>
                    <a:pt x="5646" y="11654"/>
                    <a:pt x="5646" y="11654"/>
                    <a:pt x="5646" y="11654"/>
                  </a:cubicBezTo>
                  <a:cubicBezTo>
                    <a:pt x="5646" y="11654"/>
                    <a:pt x="5557" y="11654"/>
                    <a:pt x="5557" y="11654"/>
                  </a:cubicBezTo>
                  <a:cubicBezTo>
                    <a:pt x="5557" y="11654"/>
                    <a:pt x="5646" y="11654"/>
                    <a:pt x="5646" y="11728"/>
                  </a:cubicBezTo>
                  <a:cubicBezTo>
                    <a:pt x="5646" y="11728"/>
                    <a:pt x="5646" y="11728"/>
                    <a:pt x="5736" y="11728"/>
                  </a:cubicBezTo>
                  <a:cubicBezTo>
                    <a:pt x="5736" y="11728"/>
                    <a:pt x="5736" y="11728"/>
                    <a:pt x="5736" y="11728"/>
                  </a:cubicBezTo>
                  <a:cubicBezTo>
                    <a:pt x="5646" y="11728"/>
                    <a:pt x="5557" y="11728"/>
                    <a:pt x="5467" y="11728"/>
                  </a:cubicBezTo>
                  <a:cubicBezTo>
                    <a:pt x="5467" y="11802"/>
                    <a:pt x="5557" y="11802"/>
                    <a:pt x="5557" y="11802"/>
                  </a:cubicBezTo>
                  <a:cubicBezTo>
                    <a:pt x="5467" y="11802"/>
                    <a:pt x="5378" y="11802"/>
                    <a:pt x="5378" y="11877"/>
                  </a:cubicBezTo>
                  <a:cubicBezTo>
                    <a:pt x="5378" y="11877"/>
                    <a:pt x="5378" y="11951"/>
                    <a:pt x="5378" y="11951"/>
                  </a:cubicBezTo>
                  <a:cubicBezTo>
                    <a:pt x="5378" y="12025"/>
                    <a:pt x="5467" y="12173"/>
                    <a:pt x="5467" y="12025"/>
                  </a:cubicBezTo>
                  <a:cubicBezTo>
                    <a:pt x="5467" y="12025"/>
                    <a:pt x="5467" y="12025"/>
                    <a:pt x="5467" y="12025"/>
                  </a:cubicBezTo>
                  <a:cubicBezTo>
                    <a:pt x="5557" y="12025"/>
                    <a:pt x="5557" y="12025"/>
                    <a:pt x="5557" y="12025"/>
                  </a:cubicBezTo>
                  <a:cubicBezTo>
                    <a:pt x="5557" y="12025"/>
                    <a:pt x="5646" y="12025"/>
                    <a:pt x="5646" y="12025"/>
                  </a:cubicBezTo>
                  <a:cubicBezTo>
                    <a:pt x="5646" y="12099"/>
                    <a:pt x="5557" y="12173"/>
                    <a:pt x="5467" y="12099"/>
                  </a:cubicBezTo>
                  <a:cubicBezTo>
                    <a:pt x="5467" y="12099"/>
                    <a:pt x="5467" y="12099"/>
                    <a:pt x="5467" y="12099"/>
                  </a:cubicBezTo>
                  <a:cubicBezTo>
                    <a:pt x="5467" y="12099"/>
                    <a:pt x="5467" y="12099"/>
                    <a:pt x="5467" y="12099"/>
                  </a:cubicBezTo>
                  <a:cubicBezTo>
                    <a:pt x="5467" y="12099"/>
                    <a:pt x="5467" y="12173"/>
                    <a:pt x="5467" y="12173"/>
                  </a:cubicBezTo>
                  <a:cubicBezTo>
                    <a:pt x="5378" y="12173"/>
                    <a:pt x="5378" y="12173"/>
                    <a:pt x="5378" y="12248"/>
                  </a:cubicBezTo>
                  <a:cubicBezTo>
                    <a:pt x="5467" y="12248"/>
                    <a:pt x="5467" y="12248"/>
                    <a:pt x="5557" y="12248"/>
                  </a:cubicBezTo>
                  <a:cubicBezTo>
                    <a:pt x="5467" y="12248"/>
                    <a:pt x="5378" y="12322"/>
                    <a:pt x="5378" y="12248"/>
                  </a:cubicBezTo>
                  <a:cubicBezTo>
                    <a:pt x="5378" y="12322"/>
                    <a:pt x="5288" y="12322"/>
                    <a:pt x="5288" y="12322"/>
                  </a:cubicBezTo>
                  <a:cubicBezTo>
                    <a:pt x="5288" y="12322"/>
                    <a:pt x="5288" y="12322"/>
                    <a:pt x="5378" y="12322"/>
                  </a:cubicBezTo>
                  <a:cubicBezTo>
                    <a:pt x="5288" y="12396"/>
                    <a:pt x="5198" y="12470"/>
                    <a:pt x="5198" y="12470"/>
                  </a:cubicBezTo>
                  <a:cubicBezTo>
                    <a:pt x="5198" y="12396"/>
                    <a:pt x="5288" y="12322"/>
                    <a:pt x="5288" y="12248"/>
                  </a:cubicBezTo>
                  <a:cubicBezTo>
                    <a:pt x="5198" y="12248"/>
                    <a:pt x="5198" y="12248"/>
                    <a:pt x="5198" y="12248"/>
                  </a:cubicBezTo>
                  <a:cubicBezTo>
                    <a:pt x="5198" y="12248"/>
                    <a:pt x="5198" y="12322"/>
                    <a:pt x="5198" y="12248"/>
                  </a:cubicBezTo>
                  <a:cubicBezTo>
                    <a:pt x="5109" y="12248"/>
                    <a:pt x="5198" y="12248"/>
                    <a:pt x="5198" y="12248"/>
                  </a:cubicBezTo>
                  <a:cubicBezTo>
                    <a:pt x="5109" y="12173"/>
                    <a:pt x="5109" y="12173"/>
                    <a:pt x="5109" y="12173"/>
                  </a:cubicBezTo>
                  <a:cubicBezTo>
                    <a:pt x="5109" y="12173"/>
                    <a:pt x="5109" y="12099"/>
                    <a:pt x="5109" y="12099"/>
                  </a:cubicBezTo>
                  <a:cubicBezTo>
                    <a:pt x="5019" y="12025"/>
                    <a:pt x="5019" y="12025"/>
                    <a:pt x="4929" y="12025"/>
                  </a:cubicBezTo>
                  <a:cubicBezTo>
                    <a:pt x="4929" y="12099"/>
                    <a:pt x="4929" y="12173"/>
                    <a:pt x="5019" y="12173"/>
                  </a:cubicBezTo>
                  <a:cubicBezTo>
                    <a:pt x="4929" y="12173"/>
                    <a:pt x="4929" y="12173"/>
                    <a:pt x="5019" y="12248"/>
                  </a:cubicBezTo>
                  <a:cubicBezTo>
                    <a:pt x="4929" y="12173"/>
                    <a:pt x="4929" y="12173"/>
                    <a:pt x="4929" y="12248"/>
                  </a:cubicBezTo>
                  <a:cubicBezTo>
                    <a:pt x="4929" y="12173"/>
                    <a:pt x="4929" y="12173"/>
                    <a:pt x="4840" y="12173"/>
                  </a:cubicBezTo>
                  <a:cubicBezTo>
                    <a:pt x="4840" y="12173"/>
                    <a:pt x="4840" y="12248"/>
                    <a:pt x="4840" y="12248"/>
                  </a:cubicBezTo>
                  <a:cubicBezTo>
                    <a:pt x="4840" y="12248"/>
                    <a:pt x="4840" y="12173"/>
                    <a:pt x="4840" y="12248"/>
                  </a:cubicBezTo>
                  <a:cubicBezTo>
                    <a:pt x="4750" y="12248"/>
                    <a:pt x="4750" y="12248"/>
                    <a:pt x="4750" y="12322"/>
                  </a:cubicBezTo>
                  <a:cubicBezTo>
                    <a:pt x="4750" y="12322"/>
                    <a:pt x="4840" y="12248"/>
                    <a:pt x="4840" y="12322"/>
                  </a:cubicBezTo>
                  <a:cubicBezTo>
                    <a:pt x="4840" y="12322"/>
                    <a:pt x="4840" y="12322"/>
                    <a:pt x="4840" y="12322"/>
                  </a:cubicBezTo>
                  <a:cubicBezTo>
                    <a:pt x="4840" y="12322"/>
                    <a:pt x="4929" y="12396"/>
                    <a:pt x="4840" y="12396"/>
                  </a:cubicBezTo>
                  <a:cubicBezTo>
                    <a:pt x="4840" y="12396"/>
                    <a:pt x="4840" y="12396"/>
                    <a:pt x="4840" y="12322"/>
                  </a:cubicBezTo>
                  <a:cubicBezTo>
                    <a:pt x="4750" y="12322"/>
                    <a:pt x="4750" y="12322"/>
                    <a:pt x="4661" y="12248"/>
                  </a:cubicBezTo>
                  <a:cubicBezTo>
                    <a:pt x="4661" y="12322"/>
                    <a:pt x="4661" y="12322"/>
                    <a:pt x="4661" y="12322"/>
                  </a:cubicBezTo>
                  <a:cubicBezTo>
                    <a:pt x="4661" y="12322"/>
                    <a:pt x="4571" y="12248"/>
                    <a:pt x="4571" y="12322"/>
                  </a:cubicBezTo>
                  <a:cubicBezTo>
                    <a:pt x="4661" y="12322"/>
                    <a:pt x="4661" y="12396"/>
                    <a:pt x="4750" y="12396"/>
                  </a:cubicBezTo>
                  <a:cubicBezTo>
                    <a:pt x="4661" y="12470"/>
                    <a:pt x="4661" y="12396"/>
                    <a:pt x="4571" y="12396"/>
                  </a:cubicBezTo>
                  <a:cubicBezTo>
                    <a:pt x="4661" y="12396"/>
                    <a:pt x="4661" y="12470"/>
                    <a:pt x="4661" y="12470"/>
                  </a:cubicBezTo>
                  <a:cubicBezTo>
                    <a:pt x="4661" y="12470"/>
                    <a:pt x="4571" y="12396"/>
                    <a:pt x="4571" y="12396"/>
                  </a:cubicBezTo>
                  <a:cubicBezTo>
                    <a:pt x="4571" y="12396"/>
                    <a:pt x="4571" y="12396"/>
                    <a:pt x="4571" y="12396"/>
                  </a:cubicBezTo>
                  <a:cubicBezTo>
                    <a:pt x="4571" y="12396"/>
                    <a:pt x="4571" y="12396"/>
                    <a:pt x="4571" y="12396"/>
                  </a:cubicBezTo>
                  <a:cubicBezTo>
                    <a:pt x="4571" y="12470"/>
                    <a:pt x="4571" y="12545"/>
                    <a:pt x="4571" y="12545"/>
                  </a:cubicBezTo>
                  <a:cubicBezTo>
                    <a:pt x="4571" y="12545"/>
                    <a:pt x="4571" y="12545"/>
                    <a:pt x="4571" y="12545"/>
                  </a:cubicBezTo>
                  <a:cubicBezTo>
                    <a:pt x="4571" y="12545"/>
                    <a:pt x="4481" y="12545"/>
                    <a:pt x="4481" y="12545"/>
                  </a:cubicBezTo>
                  <a:cubicBezTo>
                    <a:pt x="4481" y="12545"/>
                    <a:pt x="4481" y="12545"/>
                    <a:pt x="4481" y="12545"/>
                  </a:cubicBezTo>
                  <a:cubicBezTo>
                    <a:pt x="4481" y="12619"/>
                    <a:pt x="4392" y="12545"/>
                    <a:pt x="4392" y="12619"/>
                  </a:cubicBezTo>
                  <a:cubicBezTo>
                    <a:pt x="4481" y="12619"/>
                    <a:pt x="4481" y="12619"/>
                    <a:pt x="4481" y="12693"/>
                  </a:cubicBezTo>
                  <a:cubicBezTo>
                    <a:pt x="4481" y="12693"/>
                    <a:pt x="4392" y="12619"/>
                    <a:pt x="4392" y="12693"/>
                  </a:cubicBezTo>
                  <a:cubicBezTo>
                    <a:pt x="4392" y="12693"/>
                    <a:pt x="4392" y="12693"/>
                    <a:pt x="4302" y="12693"/>
                  </a:cubicBezTo>
                  <a:cubicBezTo>
                    <a:pt x="4302" y="12693"/>
                    <a:pt x="4302" y="12693"/>
                    <a:pt x="4392" y="12767"/>
                  </a:cubicBezTo>
                  <a:cubicBezTo>
                    <a:pt x="4302" y="12767"/>
                    <a:pt x="4302" y="12767"/>
                    <a:pt x="4302" y="12767"/>
                  </a:cubicBezTo>
                  <a:cubicBezTo>
                    <a:pt x="4302" y="12767"/>
                    <a:pt x="4302" y="12767"/>
                    <a:pt x="4302" y="12767"/>
                  </a:cubicBezTo>
                  <a:cubicBezTo>
                    <a:pt x="4302" y="12767"/>
                    <a:pt x="4302" y="12767"/>
                    <a:pt x="4302" y="12767"/>
                  </a:cubicBezTo>
                  <a:cubicBezTo>
                    <a:pt x="4302" y="12767"/>
                    <a:pt x="4302" y="12767"/>
                    <a:pt x="4392" y="12767"/>
                  </a:cubicBezTo>
                  <a:cubicBezTo>
                    <a:pt x="4392" y="12841"/>
                    <a:pt x="4302" y="12841"/>
                    <a:pt x="4302" y="12841"/>
                  </a:cubicBezTo>
                  <a:cubicBezTo>
                    <a:pt x="4212" y="12841"/>
                    <a:pt x="4302" y="12841"/>
                    <a:pt x="4212" y="12841"/>
                  </a:cubicBezTo>
                  <a:cubicBezTo>
                    <a:pt x="4212" y="12841"/>
                    <a:pt x="4212" y="12767"/>
                    <a:pt x="4212" y="12841"/>
                  </a:cubicBezTo>
                  <a:cubicBezTo>
                    <a:pt x="4212" y="12841"/>
                    <a:pt x="4212" y="12916"/>
                    <a:pt x="4212" y="12916"/>
                  </a:cubicBezTo>
                  <a:cubicBezTo>
                    <a:pt x="4212" y="12916"/>
                    <a:pt x="4123" y="12990"/>
                    <a:pt x="4123" y="13064"/>
                  </a:cubicBezTo>
                  <a:cubicBezTo>
                    <a:pt x="4212" y="13064"/>
                    <a:pt x="4212" y="12990"/>
                    <a:pt x="4212" y="12990"/>
                  </a:cubicBezTo>
                  <a:cubicBezTo>
                    <a:pt x="4212" y="13064"/>
                    <a:pt x="4302" y="12990"/>
                    <a:pt x="4302" y="12990"/>
                  </a:cubicBezTo>
                  <a:cubicBezTo>
                    <a:pt x="4212" y="13064"/>
                    <a:pt x="4123" y="13064"/>
                    <a:pt x="4123" y="13138"/>
                  </a:cubicBezTo>
                  <a:cubicBezTo>
                    <a:pt x="4212" y="13064"/>
                    <a:pt x="4302" y="12990"/>
                    <a:pt x="4392" y="13064"/>
                  </a:cubicBezTo>
                  <a:cubicBezTo>
                    <a:pt x="4212" y="13064"/>
                    <a:pt x="4212" y="13138"/>
                    <a:pt x="4123" y="13138"/>
                  </a:cubicBezTo>
                  <a:cubicBezTo>
                    <a:pt x="4123" y="13138"/>
                    <a:pt x="4033" y="13138"/>
                    <a:pt x="4033" y="13138"/>
                  </a:cubicBezTo>
                  <a:cubicBezTo>
                    <a:pt x="4033" y="13213"/>
                    <a:pt x="4033" y="13213"/>
                    <a:pt x="4123" y="13213"/>
                  </a:cubicBezTo>
                  <a:cubicBezTo>
                    <a:pt x="4123" y="13213"/>
                    <a:pt x="4123" y="13213"/>
                    <a:pt x="4123" y="13213"/>
                  </a:cubicBezTo>
                  <a:cubicBezTo>
                    <a:pt x="4033" y="13213"/>
                    <a:pt x="3854" y="13287"/>
                    <a:pt x="3764" y="13361"/>
                  </a:cubicBezTo>
                  <a:cubicBezTo>
                    <a:pt x="3854" y="13361"/>
                    <a:pt x="3944" y="13361"/>
                    <a:pt x="4033" y="13361"/>
                  </a:cubicBezTo>
                  <a:cubicBezTo>
                    <a:pt x="4033" y="13361"/>
                    <a:pt x="4033" y="13361"/>
                    <a:pt x="4033" y="13361"/>
                  </a:cubicBezTo>
                  <a:cubicBezTo>
                    <a:pt x="3944" y="13361"/>
                    <a:pt x="3854" y="13361"/>
                    <a:pt x="3854" y="13435"/>
                  </a:cubicBezTo>
                  <a:cubicBezTo>
                    <a:pt x="3764" y="13435"/>
                    <a:pt x="3854" y="13510"/>
                    <a:pt x="3764" y="13510"/>
                  </a:cubicBezTo>
                  <a:cubicBezTo>
                    <a:pt x="3854" y="13435"/>
                    <a:pt x="3944" y="13435"/>
                    <a:pt x="3944" y="13435"/>
                  </a:cubicBezTo>
                  <a:cubicBezTo>
                    <a:pt x="4033" y="13435"/>
                    <a:pt x="4123" y="13361"/>
                    <a:pt x="4212" y="13287"/>
                  </a:cubicBezTo>
                  <a:cubicBezTo>
                    <a:pt x="4212" y="13361"/>
                    <a:pt x="4212" y="13361"/>
                    <a:pt x="4212" y="13361"/>
                  </a:cubicBezTo>
                  <a:cubicBezTo>
                    <a:pt x="4212" y="13361"/>
                    <a:pt x="4212" y="13361"/>
                    <a:pt x="4302" y="13361"/>
                  </a:cubicBezTo>
                  <a:cubicBezTo>
                    <a:pt x="4212" y="13361"/>
                    <a:pt x="4212" y="13361"/>
                    <a:pt x="4212" y="13435"/>
                  </a:cubicBezTo>
                  <a:cubicBezTo>
                    <a:pt x="4123" y="13435"/>
                    <a:pt x="4033" y="13435"/>
                    <a:pt x="4033" y="13435"/>
                  </a:cubicBezTo>
                  <a:cubicBezTo>
                    <a:pt x="4033" y="13510"/>
                    <a:pt x="4033" y="13510"/>
                    <a:pt x="4033" y="13510"/>
                  </a:cubicBezTo>
                  <a:cubicBezTo>
                    <a:pt x="4033" y="13510"/>
                    <a:pt x="4033" y="13584"/>
                    <a:pt x="4033" y="13584"/>
                  </a:cubicBezTo>
                  <a:cubicBezTo>
                    <a:pt x="4033" y="13584"/>
                    <a:pt x="4123" y="13584"/>
                    <a:pt x="4123" y="13584"/>
                  </a:cubicBezTo>
                  <a:cubicBezTo>
                    <a:pt x="4123" y="13658"/>
                    <a:pt x="4123" y="13658"/>
                    <a:pt x="4123" y="13658"/>
                  </a:cubicBezTo>
                  <a:cubicBezTo>
                    <a:pt x="4123" y="13732"/>
                    <a:pt x="4212" y="13806"/>
                    <a:pt x="4212" y="13732"/>
                  </a:cubicBezTo>
                  <a:cubicBezTo>
                    <a:pt x="4302" y="13732"/>
                    <a:pt x="4302" y="13658"/>
                    <a:pt x="4392" y="13658"/>
                  </a:cubicBezTo>
                  <a:cubicBezTo>
                    <a:pt x="4392" y="13658"/>
                    <a:pt x="4392" y="13658"/>
                    <a:pt x="4481" y="13658"/>
                  </a:cubicBezTo>
                  <a:cubicBezTo>
                    <a:pt x="4481" y="13658"/>
                    <a:pt x="4661" y="13584"/>
                    <a:pt x="4661" y="13510"/>
                  </a:cubicBezTo>
                  <a:cubicBezTo>
                    <a:pt x="4750" y="13510"/>
                    <a:pt x="4750" y="13510"/>
                    <a:pt x="4750" y="13435"/>
                  </a:cubicBezTo>
                  <a:cubicBezTo>
                    <a:pt x="4750" y="13435"/>
                    <a:pt x="4750" y="13435"/>
                    <a:pt x="4840" y="13435"/>
                  </a:cubicBezTo>
                  <a:cubicBezTo>
                    <a:pt x="4840" y="13435"/>
                    <a:pt x="4840" y="13435"/>
                    <a:pt x="4840" y="13435"/>
                  </a:cubicBezTo>
                  <a:cubicBezTo>
                    <a:pt x="4929" y="13361"/>
                    <a:pt x="4929" y="13435"/>
                    <a:pt x="5019" y="13361"/>
                  </a:cubicBezTo>
                  <a:cubicBezTo>
                    <a:pt x="5019" y="13361"/>
                    <a:pt x="5019" y="13287"/>
                    <a:pt x="5019" y="13287"/>
                  </a:cubicBezTo>
                  <a:cubicBezTo>
                    <a:pt x="5019" y="13213"/>
                    <a:pt x="5109" y="13213"/>
                    <a:pt x="5019" y="13213"/>
                  </a:cubicBezTo>
                  <a:cubicBezTo>
                    <a:pt x="5019" y="13138"/>
                    <a:pt x="4929" y="13138"/>
                    <a:pt x="4929" y="13138"/>
                  </a:cubicBezTo>
                  <a:cubicBezTo>
                    <a:pt x="4840" y="13213"/>
                    <a:pt x="4750" y="13287"/>
                    <a:pt x="4661" y="13287"/>
                  </a:cubicBezTo>
                  <a:cubicBezTo>
                    <a:pt x="4750" y="13213"/>
                    <a:pt x="4929" y="13138"/>
                    <a:pt x="5019" y="13064"/>
                  </a:cubicBezTo>
                  <a:cubicBezTo>
                    <a:pt x="5109" y="12990"/>
                    <a:pt x="5109" y="12990"/>
                    <a:pt x="5198" y="12916"/>
                  </a:cubicBezTo>
                  <a:cubicBezTo>
                    <a:pt x="5198" y="12841"/>
                    <a:pt x="5198" y="12841"/>
                    <a:pt x="5288" y="12767"/>
                  </a:cubicBezTo>
                  <a:cubicBezTo>
                    <a:pt x="5288" y="12841"/>
                    <a:pt x="5198" y="12841"/>
                    <a:pt x="5198" y="12916"/>
                  </a:cubicBezTo>
                  <a:cubicBezTo>
                    <a:pt x="5288" y="12916"/>
                    <a:pt x="5378" y="12916"/>
                    <a:pt x="5467" y="12916"/>
                  </a:cubicBezTo>
                  <a:cubicBezTo>
                    <a:pt x="5378" y="12990"/>
                    <a:pt x="5288" y="12990"/>
                    <a:pt x="5198" y="13064"/>
                  </a:cubicBezTo>
                  <a:cubicBezTo>
                    <a:pt x="5198" y="13064"/>
                    <a:pt x="5109" y="13138"/>
                    <a:pt x="5109" y="13138"/>
                  </a:cubicBezTo>
                  <a:cubicBezTo>
                    <a:pt x="5019" y="13287"/>
                    <a:pt x="5198" y="13213"/>
                    <a:pt x="5198" y="13213"/>
                  </a:cubicBezTo>
                  <a:cubicBezTo>
                    <a:pt x="5288" y="13213"/>
                    <a:pt x="5378" y="13213"/>
                    <a:pt x="5378" y="13287"/>
                  </a:cubicBezTo>
                  <a:cubicBezTo>
                    <a:pt x="5467" y="13287"/>
                    <a:pt x="5288" y="13287"/>
                    <a:pt x="5288" y="13361"/>
                  </a:cubicBezTo>
                  <a:cubicBezTo>
                    <a:pt x="5198" y="13361"/>
                    <a:pt x="5198" y="13361"/>
                    <a:pt x="5198" y="13435"/>
                  </a:cubicBezTo>
                  <a:cubicBezTo>
                    <a:pt x="5109" y="13435"/>
                    <a:pt x="5109" y="13435"/>
                    <a:pt x="5109" y="13435"/>
                  </a:cubicBezTo>
                  <a:cubicBezTo>
                    <a:pt x="5019" y="13435"/>
                    <a:pt x="4929" y="13510"/>
                    <a:pt x="4840" y="13510"/>
                  </a:cubicBezTo>
                  <a:cubicBezTo>
                    <a:pt x="4840" y="13584"/>
                    <a:pt x="4750" y="13658"/>
                    <a:pt x="4750" y="13658"/>
                  </a:cubicBezTo>
                  <a:cubicBezTo>
                    <a:pt x="4840" y="13658"/>
                    <a:pt x="4840" y="13584"/>
                    <a:pt x="4929" y="13584"/>
                  </a:cubicBezTo>
                  <a:cubicBezTo>
                    <a:pt x="4929" y="13658"/>
                    <a:pt x="4840" y="13658"/>
                    <a:pt x="4929" y="13658"/>
                  </a:cubicBezTo>
                  <a:cubicBezTo>
                    <a:pt x="4929" y="13658"/>
                    <a:pt x="4929" y="13658"/>
                    <a:pt x="4929" y="13658"/>
                  </a:cubicBezTo>
                  <a:cubicBezTo>
                    <a:pt x="4929" y="13658"/>
                    <a:pt x="4840" y="13658"/>
                    <a:pt x="4840" y="13732"/>
                  </a:cubicBezTo>
                  <a:cubicBezTo>
                    <a:pt x="4840" y="13806"/>
                    <a:pt x="4929" y="13806"/>
                    <a:pt x="4929" y="13806"/>
                  </a:cubicBezTo>
                  <a:cubicBezTo>
                    <a:pt x="4929" y="13881"/>
                    <a:pt x="4840" y="13806"/>
                    <a:pt x="4840" y="13881"/>
                  </a:cubicBezTo>
                  <a:cubicBezTo>
                    <a:pt x="4840" y="13881"/>
                    <a:pt x="4750" y="13806"/>
                    <a:pt x="4750" y="13806"/>
                  </a:cubicBezTo>
                  <a:cubicBezTo>
                    <a:pt x="4750" y="13806"/>
                    <a:pt x="4661" y="13881"/>
                    <a:pt x="4661" y="13881"/>
                  </a:cubicBezTo>
                  <a:cubicBezTo>
                    <a:pt x="4661" y="13881"/>
                    <a:pt x="4661" y="13806"/>
                    <a:pt x="4571" y="13806"/>
                  </a:cubicBezTo>
                  <a:cubicBezTo>
                    <a:pt x="4571" y="13806"/>
                    <a:pt x="4481" y="13881"/>
                    <a:pt x="4481" y="13806"/>
                  </a:cubicBezTo>
                  <a:cubicBezTo>
                    <a:pt x="4481" y="13806"/>
                    <a:pt x="4481" y="13806"/>
                    <a:pt x="4392" y="13806"/>
                  </a:cubicBezTo>
                  <a:cubicBezTo>
                    <a:pt x="4302" y="13806"/>
                    <a:pt x="4123" y="13881"/>
                    <a:pt x="4302" y="13955"/>
                  </a:cubicBezTo>
                  <a:cubicBezTo>
                    <a:pt x="4302" y="14029"/>
                    <a:pt x="4481" y="13955"/>
                    <a:pt x="4392" y="14103"/>
                  </a:cubicBezTo>
                  <a:cubicBezTo>
                    <a:pt x="4392" y="13955"/>
                    <a:pt x="4392" y="14029"/>
                    <a:pt x="4212" y="14029"/>
                  </a:cubicBezTo>
                  <a:cubicBezTo>
                    <a:pt x="4212" y="13955"/>
                    <a:pt x="4212" y="13955"/>
                    <a:pt x="4123" y="13955"/>
                  </a:cubicBezTo>
                  <a:cubicBezTo>
                    <a:pt x="4123" y="13955"/>
                    <a:pt x="4123" y="14029"/>
                    <a:pt x="4033" y="14029"/>
                  </a:cubicBezTo>
                  <a:cubicBezTo>
                    <a:pt x="4123" y="13955"/>
                    <a:pt x="4123" y="13955"/>
                    <a:pt x="4123" y="13881"/>
                  </a:cubicBezTo>
                  <a:cubicBezTo>
                    <a:pt x="4123" y="13806"/>
                    <a:pt x="4033" y="13732"/>
                    <a:pt x="4033" y="13732"/>
                  </a:cubicBezTo>
                  <a:cubicBezTo>
                    <a:pt x="4033" y="13658"/>
                    <a:pt x="3944" y="13584"/>
                    <a:pt x="3944" y="13510"/>
                  </a:cubicBezTo>
                  <a:cubicBezTo>
                    <a:pt x="3944" y="13510"/>
                    <a:pt x="3764" y="13584"/>
                    <a:pt x="3764" y="13584"/>
                  </a:cubicBezTo>
                  <a:cubicBezTo>
                    <a:pt x="3854" y="13584"/>
                    <a:pt x="3854" y="13658"/>
                    <a:pt x="3854" y="13658"/>
                  </a:cubicBezTo>
                  <a:cubicBezTo>
                    <a:pt x="3764" y="13584"/>
                    <a:pt x="3764" y="13658"/>
                    <a:pt x="3675" y="13732"/>
                  </a:cubicBezTo>
                  <a:cubicBezTo>
                    <a:pt x="3675" y="13732"/>
                    <a:pt x="3675" y="13658"/>
                    <a:pt x="3675" y="13658"/>
                  </a:cubicBezTo>
                  <a:cubicBezTo>
                    <a:pt x="3585" y="13658"/>
                    <a:pt x="3585" y="13732"/>
                    <a:pt x="3585" y="13732"/>
                  </a:cubicBezTo>
                  <a:cubicBezTo>
                    <a:pt x="3585" y="13732"/>
                    <a:pt x="3585" y="13732"/>
                    <a:pt x="3585" y="13732"/>
                  </a:cubicBezTo>
                  <a:cubicBezTo>
                    <a:pt x="3406" y="13732"/>
                    <a:pt x="3495" y="13806"/>
                    <a:pt x="3585" y="13806"/>
                  </a:cubicBezTo>
                  <a:cubicBezTo>
                    <a:pt x="3585" y="13806"/>
                    <a:pt x="3585" y="13806"/>
                    <a:pt x="3585" y="13732"/>
                  </a:cubicBezTo>
                  <a:cubicBezTo>
                    <a:pt x="3585" y="13806"/>
                    <a:pt x="3675" y="13806"/>
                    <a:pt x="3764" y="13806"/>
                  </a:cubicBezTo>
                  <a:cubicBezTo>
                    <a:pt x="3764" y="13881"/>
                    <a:pt x="3495" y="13806"/>
                    <a:pt x="3495" y="13881"/>
                  </a:cubicBezTo>
                  <a:cubicBezTo>
                    <a:pt x="3406" y="14029"/>
                    <a:pt x="3675" y="13881"/>
                    <a:pt x="3764" y="13881"/>
                  </a:cubicBezTo>
                  <a:cubicBezTo>
                    <a:pt x="3675" y="14029"/>
                    <a:pt x="3495" y="13955"/>
                    <a:pt x="3406" y="14103"/>
                  </a:cubicBezTo>
                  <a:cubicBezTo>
                    <a:pt x="3406" y="13955"/>
                    <a:pt x="3495" y="13955"/>
                    <a:pt x="3406" y="13881"/>
                  </a:cubicBezTo>
                  <a:cubicBezTo>
                    <a:pt x="3406" y="13881"/>
                    <a:pt x="3406" y="13806"/>
                    <a:pt x="3316" y="13806"/>
                  </a:cubicBezTo>
                  <a:cubicBezTo>
                    <a:pt x="3316" y="13806"/>
                    <a:pt x="3316" y="13881"/>
                    <a:pt x="3316" y="13881"/>
                  </a:cubicBezTo>
                  <a:cubicBezTo>
                    <a:pt x="3316" y="13881"/>
                    <a:pt x="3316" y="13881"/>
                    <a:pt x="3316" y="13881"/>
                  </a:cubicBezTo>
                  <a:cubicBezTo>
                    <a:pt x="3316" y="13881"/>
                    <a:pt x="3227" y="13881"/>
                    <a:pt x="3227" y="13881"/>
                  </a:cubicBezTo>
                  <a:cubicBezTo>
                    <a:pt x="3227" y="13881"/>
                    <a:pt x="3227" y="13881"/>
                    <a:pt x="3137" y="13881"/>
                  </a:cubicBezTo>
                  <a:cubicBezTo>
                    <a:pt x="3227" y="13881"/>
                    <a:pt x="3047" y="13881"/>
                    <a:pt x="3047" y="13881"/>
                  </a:cubicBezTo>
                  <a:cubicBezTo>
                    <a:pt x="3047" y="13881"/>
                    <a:pt x="3137" y="14029"/>
                    <a:pt x="3137" y="13955"/>
                  </a:cubicBezTo>
                  <a:cubicBezTo>
                    <a:pt x="3137" y="14029"/>
                    <a:pt x="2958" y="14029"/>
                    <a:pt x="2958" y="14103"/>
                  </a:cubicBezTo>
                  <a:cubicBezTo>
                    <a:pt x="2958" y="14103"/>
                    <a:pt x="2958" y="14178"/>
                    <a:pt x="3047" y="14178"/>
                  </a:cubicBezTo>
                  <a:cubicBezTo>
                    <a:pt x="3137" y="14252"/>
                    <a:pt x="3227" y="14178"/>
                    <a:pt x="3316" y="14178"/>
                  </a:cubicBezTo>
                  <a:cubicBezTo>
                    <a:pt x="3227" y="14178"/>
                    <a:pt x="3047" y="14178"/>
                    <a:pt x="3047" y="14252"/>
                  </a:cubicBezTo>
                  <a:cubicBezTo>
                    <a:pt x="2958" y="14326"/>
                    <a:pt x="3047" y="14326"/>
                    <a:pt x="3047" y="14326"/>
                  </a:cubicBezTo>
                  <a:cubicBezTo>
                    <a:pt x="2958" y="14326"/>
                    <a:pt x="2868" y="14326"/>
                    <a:pt x="2689" y="14252"/>
                  </a:cubicBezTo>
                  <a:cubicBezTo>
                    <a:pt x="2778" y="14326"/>
                    <a:pt x="2868" y="14400"/>
                    <a:pt x="2778" y="14400"/>
                  </a:cubicBezTo>
                  <a:cubicBezTo>
                    <a:pt x="2778" y="14400"/>
                    <a:pt x="2778" y="14326"/>
                    <a:pt x="2689" y="14326"/>
                  </a:cubicBezTo>
                  <a:cubicBezTo>
                    <a:pt x="2599" y="14326"/>
                    <a:pt x="2689" y="14400"/>
                    <a:pt x="2689" y="14400"/>
                  </a:cubicBezTo>
                  <a:cubicBezTo>
                    <a:pt x="2778" y="14474"/>
                    <a:pt x="2689" y="14474"/>
                    <a:pt x="2778" y="14474"/>
                  </a:cubicBezTo>
                  <a:cubicBezTo>
                    <a:pt x="2778" y="14474"/>
                    <a:pt x="2868" y="14474"/>
                    <a:pt x="2958" y="14474"/>
                  </a:cubicBezTo>
                  <a:cubicBezTo>
                    <a:pt x="2868" y="14474"/>
                    <a:pt x="2868" y="14474"/>
                    <a:pt x="2778" y="14549"/>
                  </a:cubicBezTo>
                  <a:cubicBezTo>
                    <a:pt x="2868" y="14623"/>
                    <a:pt x="2868" y="14474"/>
                    <a:pt x="3047" y="14474"/>
                  </a:cubicBezTo>
                  <a:cubicBezTo>
                    <a:pt x="2868" y="14549"/>
                    <a:pt x="3047" y="14549"/>
                    <a:pt x="3047" y="14549"/>
                  </a:cubicBezTo>
                  <a:cubicBezTo>
                    <a:pt x="3047" y="14623"/>
                    <a:pt x="2958" y="14549"/>
                    <a:pt x="2868" y="14549"/>
                  </a:cubicBezTo>
                  <a:cubicBezTo>
                    <a:pt x="2958" y="14697"/>
                    <a:pt x="3047" y="14697"/>
                    <a:pt x="3137" y="14771"/>
                  </a:cubicBezTo>
                  <a:cubicBezTo>
                    <a:pt x="3047" y="14771"/>
                    <a:pt x="2958" y="14697"/>
                    <a:pt x="2868" y="14697"/>
                  </a:cubicBezTo>
                  <a:cubicBezTo>
                    <a:pt x="2958" y="14697"/>
                    <a:pt x="2958" y="14697"/>
                    <a:pt x="2958" y="14771"/>
                  </a:cubicBezTo>
                  <a:cubicBezTo>
                    <a:pt x="2958" y="14697"/>
                    <a:pt x="2868" y="14623"/>
                    <a:pt x="2778" y="14697"/>
                  </a:cubicBezTo>
                  <a:cubicBezTo>
                    <a:pt x="2778" y="14697"/>
                    <a:pt x="2778" y="14623"/>
                    <a:pt x="2778" y="14623"/>
                  </a:cubicBezTo>
                  <a:cubicBezTo>
                    <a:pt x="2778" y="14549"/>
                    <a:pt x="2778" y="14549"/>
                    <a:pt x="2778" y="14549"/>
                  </a:cubicBezTo>
                  <a:cubicBezTo>
                    <a:pt x="2778" y="14474"/>
                    <a:pt x="2689" y="14474"/>
                    <a:pt x="2689" y="14474"/>
                  </a:cubicBezTo>
                  <a:cubicBezTo>
                    <a:pt x="2599" y="14474"/>
                    <a:pt x="2689" y="14400"/>
                    <a:pt x="2599" y="14400"/>
                  </a:cubicBezTo>
                  <a:cubicBezTo>
                    <a:pt x="2599" y="14326"/>
                    <a:pt x="2510" y="14326"/>
                    <a:pt x="2510" y="14400"/>
                  </a:cubicBezTo>
                  <a:cubicBezTo>
                    <a:pt x="2510" y="14474"/>
                    <a:pt x="2330" y="14549"/>
                    <a:pt x="2510" y="14474"/>
                  </a:cubicBezTo>
                  <a:cubicBezTo>
                    <a:pt x="2510" y="14474"/>
                    <a:pt x="2510" y="14474"/>
                    <a:pt x="2510" y="14474"/>
                  </a:cubicBezTo>
                  <a:cubicBezTo>
                    <a:pt x="2510" y="14474"/>
                    <a:pt x="2689" y="14623"/>
                    <a:pt x="2689" y="14623"/>
                  </a:cubicBezTo>
                  <a:cubicBezTo>
                    <a:pt x="2599" y="14697"/>
                    <a:pt x="2778" y="14771"/>
                    <a:pt x="2778" y="14846"/>
                  </a:cubicBezTo>
                  <a:cubicBezTo>
                    <a:pt x="2868" y="14846"/>
                    <a:pt x="3047" y="14920"/>
                    <a:pt x="2958" y="14994"/>
                  </a:cubicBezTo>
                  <a:cubicBezTo>
                    <a:pt x="2958" y="14994"/>
                    <a:pt x="2958" y="14994"/>
                    <a:pt x="2958" y="14920"/>
                  </a:cubicBezTo>
                  <a:cubicBezTo>
                    <a:pt x="2868" y="14920"/>
                    <a:pt x="2868" y="14846"/>
                    <a:pt x="2778" y="14846"/>
                  </a:cubicBezTo>
                  <a:cubicBezTo>
                    <a:pt x="2778" y="14846"/>
                    <a:pt x="2689" y="14846"/>
                    <a:pt x="2689" y="14846"/>
                  </a:cubicBezTo>
                  <a:cubicBezTo>
                    <a:pt x="2599" y="14771"/>
                    <a:pt x="2689" y="14771"/>
                    <a:pt x="2599" y="14697"/>
                  </a:cubicBezTo>
                  <a:cubicBezTo>
                    <a:pt x="2599" y="14623"/>
                    <a:pt x="2599" y="14549"/>
                    <a:pt x="2510" y="14549"/>
                  </a:cubicBezTo>
                  <a:cubicBezTo>
                    <a:pt x="2420" y="14549"/>
                    <a:pt x="2330" y="14697"/>
                    <a:pt x="2241" y="14623"/>
                  </a:cubicBezTo>
                  <a:cubicBezTo>
                    <a:pt x="2330" y="14623"/>
                    <a:pt x="2330" y="14474"/>
                    <a:pt x="2241" y="14549"/>
                  </a:cubicBezTo>
                  <a:cubicBezTo>
                    <a:pt x="2241" y="14549"/>
                    <a:pt x="2151" y="14623"/>
                    <a:pt x="2151" y="14623"/>
                  </a:cubicBezTo>
                  <a:cubicBezTo>
                    <a:pt x="2061" y="14623"/>
                    <a:pt x="2061" y="14623"/>
                    <a:pt x="2061" y="14623"/>
                  </a:cubicBezTo>
                  <a:cubicBezTo>
                    <a:pt x="1972" y="14549"/>
                    <a:pt x="1972" y="14474"/>
                    <a:pt x="1882" y="14474"/>
                  </a:cubicBezTo>
                  <a:cubicBezTo>
                    <a:pt x="1793" y="14549"/>
                    <a:pt x="1613" y="14623"/>
                    <a:pt x="1613" y="14623"/>
                  </a:cubicBezTo>
                  <a:cubicBezTo>
                    <a:pt x="1703" y="14623"/>
                    <a:pt x="1703" y="14697"/>
                    <a:pt x="1703" y="14771"/>
                  </a:cubicBezTo>
                  <a:cubicBezTo>
                    <a:pt x="1703" y="14771"/>
                    <a:pt x="1793" y="14771"/>
                    <a:pt x="1793" y="14771"/>
                  </a:cubicBezTo>
                  <a:cubicBezTo>
                    <a:pt x="1793" y="14771"/>
                    <a:pt x="1882" y="14771"/>
                    <a:pt x="1882" y="14771"/>
                  </a:cubicBezTo>
                  <a:cubicBezTo>
                    <a:pt x="1793" y="14771"/>
                    <a:pt x="1703" y="14771"/>
                    <a:pt x="1703" y="14846"/>
                  </a:cubicBezTo>
                  <a:cubicBezTo>
                    <a:pt x="1703" y="14846"/>
                    <a:pt x="1703" y="14920"/>
                    <a:pt x="1703" y="14920"/>
                  </a:cubicBezTo>
                  <a:cubicBezTo>
                    <a:pt x="1703" y="14920"/>
                    <a:pt x="1882" y="14920"/>
                    <a:pt x="1972" y="14846"/>
                  </a:cubicBezTo>
                  <a:cubicBezTo>
                    <a:pt x="2061" y="14846"/>
                    <a:pt x="2151" y="14846"/>
                    <a:pt x="2241" y="14846"/>
                  </a:cubicBezTo>
                  <a:cubicBezTo>
                    <a:pt x="2241" y="14846"/>
                    <a:pt x="2151" y="14846"/>
                    <a:pt x="2061" y="14846"/>
                  </a:cubicBezTo>
                  <a:cubicBezTo>
                    <a:pt x="2061" y="14846"/>
                    <a:pt x="2061" y="14920"/>
                    <a:pt x="1972" y="14920"/>
                  </a:cubicBezTo>
                  <a:cubicBezTo>
                    <a:pt x="2061" y="14920"/>
                    <a:pt x="2061" y="14994"/>
                    <a:pt x="1972" y="14994"/>
                  </a:cubicBezTo>
                  <a:cubicBezTo>
                    <a:pt x="2061" y="14994"/>
                    <a:pt x="2241" y="14920"/>
                    <a:pt x="2241" y="14920"/>
                  </a:cubicBezTo>
                  <a:cubicBezTo>
                    <a:pt x="2420" y="14920"/>
                    <a:pt x="2510" y="14846"/>
                    <a:pt x="2599" y="14846"/>
                  </a:cubicBezTo>
                  <a:cubicBezTo>
                    <a:pt x="2510" y="14920"/>
                    <a:pt x="2599" y="14920"/>
                    <a:pt x="2689" y="14994"/>
                  </a:cubicBezTo>
                  <a:cubicBezTo>
                    <a:pt x="2599" y="14994"/>
                    <a:pt x="2599" y="14920"/>
                    <a:pt x="2510" y="14920"/>
                  </a:cubicBezTo>
                  <a:cubicBezTo>
                    <a:pt x="2510" y="14920"/>
                    <a:pt x="2420" y="14920"/>
                    <a:pt x="2330" y="14920"/>
                  </a:cubicBezTo>
                  <a:cubicBezTo>
                    <a:pt x="2241" y="14994"/>
                    <a:pt x="2241" y="14994"/>
                    <a:pt x="2151" y="14994"/>
                  </a:cubicBezTo>
                  <a:cubicBezTo>
                    <a:pt x="2061" y="15068"/>
                    <a:pt x="2151" y="14994"/>
                    <a:pt x="2151" y="15142"/>
                  </a:cubicBezTo>
                  <a:cubicBezTo>
                    <a:pt x="2151" y="15142"/>
                    <a:pt x="2151" y="15068"/>
                    <a:pt x="2151" y="15068"/>
                  </a:cubicBezTo>
                  <a:cubicBezTo>
                    <a:pt x="2061" y="15068"/>
                    <a:pt x="2061" y="15068"/>
                    <a:pt x="2061" y="15142"/>
                  </a:cubicBezTo>
                  <a:cubicBezTo>
                    <a:pt x="2061" y="15217"/>
                    <a:pt x="2241" y="15068"/>
                    <a:pt x="2330" y="15142"/>
                  </a:cubicBezTo>
                  <a:cubicBezTo>
                    <a:pt x="2330" y="15142"/>
                    <a:pt x="2241" y="15142"/>
                    <a:pt x="2151" y="15217"/>
                  </a:cubicBezTo>
                  <a:cubicBezTo>
                    <a:pt x="2151" y="15217"/>
                    <a:pt x="2151" y="15217"/>
                    <a:pt x="2151" y="15291"/>
                  </a:cubicBezTo>
                  <a:cubicBezTo>
                    <a:pt x="2151" y="15217"/>
                    <a:pt x="2151" y="15217"/>
                    <a:pt x="2061" y="15217"/>
                  </a:cubicBezTo>
                  <a:cubicBezTo>
                    <a:pt x="2061" y="15217"/>
                    <a:pt x="2061" y="15217"/>
                    <a:pt x="2061" y="15217"/>
                  </a:cubicBezTo>
                  <a:cubicBezTo>
                    <a:pt x="2061" y="15217"/>
                    <a:pt x="2061" y="15142"/>
                    <a:pt x="2061" y="15142"/>
                  </a:cubicBezTo>
                  <a:cubicBezTo>
                    <a:pt x="1972" y="15142"/>
                    <a:pt x="1882" y="15068"/>
                    <a:pt x="1793" y="15068"/>
                  </a:cubicBezTo>
                  <a:cubicBezTo>
                    <a:pt x="1793" y="15142"/>
                    <a:pt x="1793" y="15142"/>
                    <a:pt x="1793" y="15217"/>
                  </a:cubicBezTo>
                  <a:cubicBezTo>
                    <a:pt x="1793" y="15217"/>
                    <a:pt x="1793" y="15142"/>
                    <a:pt x="1793" y="15142"/>
                  </a:cubicBezTo>
                  <a:cubicBezTo>
                    <a:pt x="1793" y="15142"/>
                    <a:pt x="1703" y="15068"/>
                    <a:pt x="1793" y="15068"/>
                  </a:cubicBezTo>
                  <a:cubicBezTo>
                    <a:pt x="1703" y="15068"/>
                    <a:pt x="1793" y="15068"/>
                    <a:pt x="1793" y="15068"/>
                  </a:cubicBezTo>
                  <a:cubicBezTo>
                    <a:pt x="1703" y="15068"/>
                    <a:pt x="1524" y="15068"/>
                    <a:pt x="1613" y="15068"/>
                  </a:cubicBezTo>
                  <a:cubicBezTo>
                    <a:pt x="1613" y="15068"/>
                    <a:pt x="1613" y="15142"/>
                    <a:pt x="1613" y="15142"/>
                  </a:cubicBezTo>
                  <a:cubicBezTo>
                    <a:pt x="1613" y="15142"/>
                    <a:pt x="1613" y="15068"/>
                    <a:pt x="1524" y="15068"/>
                  </a:cubicBezTo>
                  <a:cubicBezTo>
                    <a:pt x="1434" y="14994"/>
                    <a:pt x="1434" y="15068"/>
                    <a:pt x="1434" y="15068"/>
                  </a:cubicBezTo>
                  <a:cubicBezTo>
                    <a:pt x="1434" y="15068"/>
                    <a:pt x="1434" y="15068"/>
                    <a:pt x="1434" y="15068"/>
                  </a:cubicBezTo>
                  <a:cubicBezTo>
                    <a:pt x="1344" y="15142"/>
                    <a:pt x="1344" y="15142"/>
                    <a:pt x="1344" y="15142"/>
                  </a:cubicBezTo>
                  <a:cubicBezTo>
                    <a:pt x="1344" y="15068"/>
                    <a:pt x="1255" y="15068"/>
                    <a:pt x="1165" y="15068"/>
                  </a:cubicBezTo>
                  <a:cubicBezTo>
                    <a:pt x="1076" y="15142"/>
                    <a:pt x="1076" y="15142"/>
                    <a:pt x="1076" y="15217"/>
                  </a:cubicBezTo>
                  <a:cubicBezTo>
                    <a:pt x="1165" y="15217"/>
                    <a:pt x="1255" y="15217"/>
                    <a:pt x="1344" y="15217"/>
                  </a:cubicBezTo>
                  <a:cubicBezTo>
                    <a:pt x="1344" y="15217"/>
                    <a:pt x="1255" y="15217"/>
                    <a:pt x="1255" y="15217"/>
                  </a:cubicBezTo>
                  <a:cubicBezTo>
                    <a:pt x="1255" y="15217"/>
                    <a:pt x="1255" y="15217"/>
                    <a:pt x="1255" y="15217"/>
                  </a:cubicBezTo>
                  <a:cubicBezTo>
                    <a:pt x="1344" y="15217"/>
                    <a:pt x="1434" y="15217"/>
                    <a:pt x="1434" y="15291"/>
                  </a:cubicBezTo>
                  <a:cubicBezTo>
                    <a:pt x="1344" y="15291"/>
                    <a:pt x="1255" y="15217"/>
                    <a:pt x="1255" y="15291"/>
                  </a:cubicBezTo>
                  <a:cubicBezTo>
                    <a:pt x="1165" y="15291"/>
                    <a:pt x="1165" y="15291"/>
                    <a:pt x="1165" y="15291"/>
                  </a:cubicBezTo>
                  <a:cubicBezTo>
                    <a:pt x="1076" y="15291"/>
                    <a:pt x="1076" y="15291"/>
                    <a:pt x="1076" y="15291"/>
                  </a:cubicBezTo>
                  <a:cubicBezTo>
                    <a:pt x="1076" y="15365"/>
                    <a:pt x="1076" y="15365"/>
                    <a:pt x="1165" y="15365"/>
                  </a:cubicBezTo>
                  <a:cubicBezTo>
                    <a:pt x="1165" y="15365"/>
                    <a:pt x="1165" y="15365"/>
                    <a:pt x="1255" y="15365"/>
                  </a:cubicBezTo>
                  <a:cubicBezTo>
                    <a:pt x="1344" y="15365"/>
                    <a:pt x="1434" y="15291"/>
                    <a:pt x="1524" y="15291"/>
                  </a:cubicBezTo>
                  <a:cubicBezTo>
                    <a:pt x="1524" y="15291"/>
                    <a:pt x="1524" y="15291"/>
                    <a:pt x="1524" y="15291"/>
                  </a:cubicBezTo>
                  <a:cubicBezTo>
                    <a:pt x="1613" y="15291"/>
                    <a:pt x="1613" y="15365"/>
                    <a:pt x="1703" y="15439"/>
                  </a:cubicBezTo>
                  <a:cubicBezTo>
                    <a:pt x="1703" y="15439"/>
                    <a:pt x="1613" y="15439"/>
                    <a:pt x="1613" y="15439"/>
                  </a:cubicBezTo>
                  <a:cubicBezTo>
                    <a:pt x="1703" y="15514"/>
                    <a:pt x="1703" y="15588"/>
                    <a:pt x="1882" y="15588"/>
                  </a:cubicBezTo>
                  <a:cubicBezTo>
                    <a:pt x="1972" y="15588"/>
                    <a:pt x="2061" y="15588"/>
                    <a:pt x="2061" y="15662"/>
                  </a:cubicBezTo>
                  <a:cubicBezTo>
                    <a:pt x="1972" y="15662"/>
                    <a:pt x="1972" y="15588"/>
                    <a:pt x="1972" y="15588"/>
                  </a:cubicBezTo>
                  <a:cubicBezTo>
                    <a:pt x="1882" y="15588"/>
                    <a:pt x="1882" y="15588"/>
                    <a:pt x="1882" y="15588"/>
                  </a:cubicBezTo>
                  <a:cubicBezTo>
                    <a:pt x="1882" y="15662"/>
                    <a:pt x="1793" y="15588"/>
                    <a:pt x="1703" y="15588"/>
                  </a:cubicBezTo>
                  <a:cubicBezTo>
                    <a:pt x="1703" y="15662"/>
                    <a:pt x="1703" y="15736"/>
                    <a:pt x="1703" y="15736"/>
                  </a:cubicBezTo>
                  <a:cubicBezTo>
                    <a:pt x="1703" y="15736"/>
                    <a:pt x="1703" y="15811"/>
                    <a:pt x="1703" y="15811"/>
                  </a:cubicBezTo>
                  <a:cubicBezTo>
                    <a:pt x="1703" y="15885"/>
                    <a:pt x="1793" y="15736"/>
                    <a:pt x="1882" y="15885"/>
                  </a:cubicBezTo>
                  <a:cubicBezTo>
                    <a:pt x="1793" y="15811"/>
                    <a:pt x="1613" y="15959"/>
                    <a:pt x="1613" y="15811"/>
                  </a:cubicBezTo>
                  <a:cubicBezTo>
                    <a:pt x="1703" y="15736"/>
                    <a:pt x="1703" y="15736"/>
                    <a:pt x="1703" y="15662"/>
                  </a:cubicBezTo>
                  <a:cubicBezTo>
                    <a:pt x="1703" y="15588"/>
                    <a:pt x="1703" y="15588"/>
                    <a:pt x="1613" y="15514"/>
                  </a:cubicBezTo>
                  <a:cubicBezTo>
                    <a:pt x="1613" y="15514"/>
                    <a:pt x="1613" y="15514"/>
                    <a:pt x="1613" y="15514"/>
                  </a:cubicBezTo>
                  <a:cubicBezTo>
                    <a:pt x="1613" y="15439"/>
                    <a:pt x="1613" y="15439"/>
                    <a:pt x="1613" y="15365"/>
                  </a:cubicBezTo>
                  <a:cubicBezTo>
                    <a:pt x="1613" y="15365"/>
                    <a:pt x="1524" y="15365"/>
                    <a:pt x="1524" y="15365"/>
                  </a:cubicBezTo>
                  <a:cubicBezTo>
                    <a:pt x="1434" y="15365"/>
                    <a:pt x="1434" y="15365"/>
                    <a:pt x="1434" y="15365"/>
                  </a:cubicBezTo>
                  <a:cubicBezTo>
                    <a:pt x="1434" y="15365"/>
                    <a:pt x="1344" y="15365"/>
                    <a:pt x="1344" y="15365"/>
                  </a:cubicBezTo>
                  <a:cubicBezTo>
                    <a:pt x="1344" y="15439"/>
                    <a:pt x="1344" y="15439"/>
                    <a:pt x="1344" y="15514"/>
                  </a:cubicBezTo>
                  <a:cubicBezTo>
                    <a:pt x="1344" y="15439"/>
                    <a:pt x="1255" y="15365"/>
                    <a:pt x="1255" y="15439"/>
                  </a:cubicBezTo>
                  <a:cubicBezTo>
                    <a:pt x="1165" y="15439"/>
                    <a:pt x="1165" y="15514"/>
                    <a:pt x="1255" y="15514"/>
                  </a:cubicBezTo>
                  <a:cubicBezTo>
                    <a:pt x="1255" y="15588"/>
                    <a:pt x="1434" y="15811"/>
                    <a:pt x="1344" y="15811"/>
                  </a:cubicBezTo>
                  <a:cubicBezTo>
                    <a:pt x="1344" y="15736"/>
                    <a:pt x="1344" y="15736"/>
                    <a:pt x="1255" y="15662"/>
                  </a:cubicBezTo>
                  <a:cubicBezTo>
                    <a:pt x="1255" y="15662"/>
                    <a:pt x="1165" y="15514"/>
                    <a:pt x="1165" y="15439"/>
                  </a:cubicBezTo>
                  <a:cubicBezTo>
                    <a:pt x="1076" y="15439"/>
                    <a:pt x="896" y="15588"/>
                    <a:pt x="807" y="15662"/>
                  </a:cubicBezTo>
                  <a:cubicBezTo>
                    <a:pt x="896" y="15662"/>
                    <a:pt x="896" y="15662"/>
                    <a:pt x="896" y="15736"/>
                  </a:cubicBezTo>
                  <a:cubicBezTo>
                    <a:pt x="896" y="15662"/>
                    <a:pt x="807" y="15662"/>
                    <a:pt x="807" y="15662"/>
                  </a:cubicBezTo>
                  <a:cubicBezTo>
                    <a:pt x="807" y="15736"/>
                    <a:pt x="896" y="15736"/>
                    <a:pt x="896" y="15736"/>
                  </a:cubicBezTo>
                  <a:cubicBezTo>
                    <a:pt x="896" y="15811"/>
                    <a:pt x="896" y="15811"/>
                    <a:pt x="986" y="15811"/>
                  </a:cubicBezTo>
                  <a:cubicBezTo>
                    <a:pt x="986" y="15885"/>
                    <a:pt x="1076" y="15885"/>
                    <a:pt x="1165" y="15885"/>
                  </a:cubicBezTo>
                  <a:cubicBezTo>
                    <a:pt x="1165" y="15885"/>
                    <a:pt x="1165" y="15885"/>
                    <a:pt x="1165" y="15885"/>
                  </a:cubicBezTo>
                  <a:cubicBezTo>
                    <a:pt x="1076" y="15885"/>
                    <a:pt x="986" y="15885"/>
                    <a:pt x="896" y="15885"/>
                  </a:cubicBezTo>
                  <a:cubicBezTo>
                    <a:pt x="896" y="15885"/>
                    <a:pt x="896" y="15811"/>
                    <a:pt x="807" y="15811"/>
                  </a:cubicBezTo>
                  <a:cubicBezTo>
                    <a:pt x="807" y="15811"/>
                    <a:pt x="807" y="15959"/>
                    <a:pt x="717" y="15959"/>
                  </a:cubicBezTo>
                  <a:cubicBezTo>
                    <a:pt x="717" y="15885"/>
                    <a:pt x="896" y="15736"/>
                    <a:pt x="717" y="15736"/>
                  </a:cubicBezTo>
                  <a:cubicBezTo>
                    <a:pt x="717" y="15736"/>
                    <a:pt x="627" y="15736"/>
                    <a:pt x="627" y="15736"/>
                  </a:cubicBezTo>
                  <a:cubicBezTo>
                    <a:pt x="538" y="15811"/>
                    <a:pt x="627" y="15811"/>
                    <a:pt x="627" y="15885"/>
                  </a:cubicBezTo>
                  <a:cubicBezTo>
                    <a:pt x="627" y="15885"/>
                    <a:pt x="627" y="15811"/>
                    <a:pt x="627" y="15811"/>
                  </a:cubicBezTo>
                  <a:cubicBezTo>
                    <a:pt x="538" y="15811"/>
                    <a:pt x="627" y="15811"/>
                    <a:pt x="538" y="15736"/>
                  </a:cubicBezTo>
                  <a:cubicBezTo>
                    <a:pt x="538" y="15736"/>
                    <a:pt x="448" y="15736"/>
                    <a:pt x="448" y="15736"/>
                  </a:cubicBezTo>
                  <a:cubicBezTo>
                    <a:pt x="359" y="15736"/>
                    <a:pt x="359" y="15811"/>
                    <a:pt x="359" y="15811"/>
                  </a:cubicBezTo>
                  <a:cubicBezTo>
                    <a:pt x="448" y="15885"/>
                    <a:pt x="538" y="15811"/>
                    <a:pt x="538" y="15885"/>
                  </a:cubicBezTo>
                  <a:cubicBezTo>
                    <a:pt x="448" y="15811"/>
                    <a:pt x="448" y="15959"/>
                    <a:pt x="448" y="15959"/>
                  </a:cubicBezTo>
                  <a:cubicBezTo>
                    <a:pt x="448" y="15959"/>
                    <a:pt x="448" y="15959"/>
                    <a:pt x="448" y="15885"/>
                  </a:cubicBezTo>
                  <a:cubicBezTo>
                    <a:pt x="359" y="15885"/>
                    <a:pt x="269" y="15885"/>
                    <a:pt x="269" y="15811"/>
                  </a:cubicBezTo>
                  <a:cubicBezTo>
                    <a:pt x="269" y="15811"/>
                    <a:pt x="269" y="15736"/>
                    <a:pt x="179" y="15662"/>
                  </a:cubicBezTo>
                  <a:cubicBezTo>
                    <a:pt x="179" y="15662"/>
                    <a:pt x="90" y="15736"/>
                    <a:pt x="90" y="15736"/>
                  </a:cubicBezTo>
                  <a:cubicBezTo>
                    <a:pt x="90" y="15736"/>
                    <a:pt x="90" y="15811"/>
                    <a:pt x="179" y="15811"/>
                  </a:cubicBezTo>
                  <a:cubicBezTo>
                    <a:pt x="179" y="15811"/>
                    <a:pt x="90" y="15811"/>
                    <a:pt x="90" y="15811"/>
                  </a:cubicBezTo>
                  <a:cubicBezTo>
                    <a:pt x="179" y="15885"/>
                    <a:pt x="179" y="15811"/>
                    <a:pt x="179" y="15885"/>
                  </a:cubicBezTo>
                  <a:cubicBezTo>
                    <a:pt x="269" y="15885"/>
                    <a:pt x="269" y="15885"/>
                    <a:pt x="269" y="15885"/>
                  </a:cubicBezTo>
                  <a:cubicBezTo>
                    <a:pt x="269" y="15959"/>
                    <a:pt x="359" y="15959"/>
                    <a:pt x="359" y="15959"/>
                  </a:cubicBezTo>
                  <a:cubicBezTo>
                    <a:pt x="359" y="15959"/>
                    <a:pt x="359" y="15959"/>
                    <a:pt x="269" y="15959"/>
                  </a:cubicBezTo>
                  <a:cubicBezTo>
                    <a:pt x="269" y="16033"/>
                    <a:pt x="269" y="16033"/>
                    <a:pt x="269" y="16033"/>
                  </a:cubicBezTo>
                  <a:cubicBezTo>
                    <a:pt x="269" y="16033"/>
                    <a:pt x="179" y="16033"/>
                    <a:pt x="179" y="16033"/>
                  </a:cubicBezTo>
                  <a:cubicBezTo>
                    <a:pt x="179" y="16033"/>
                    <a:pt x="179" y="16033"/>
                    <a:pt x="179" y="16033"/>
                  </a:cubicBezTo>
                  <a:cubicBezTo>
                    <a:pt x="179" y="16033"/>
                    <a:pt x="179" y="16033"/>
                    <a:pt x="179" y="16033"/>
                  </a:cubicBezTo>
                  <a:cubicBezTo>
                    <a:pt x="90" y="16107"/>
                    <a:pt x="90" y="16107"/>
                    <a:pt x="179" y="16107"/>
                  </a:cubicBezTo>
                  <a:cubicBezTo>
                    <a:pt x="269" y="16107"/>
                    <a:pt x="359" y="16107"/>
                    <a:pt x="359" y="16107"/>
                  </a:cubicBezTo>
                  <a:cubicBezTo>
                    <a:pt x="448" y="16107"/>
                    <a:pt x="448" y="16107"/>
                    <a:pt x="448" y="16107"/>
                  </a:cubicBezTo>
                  <a:cubicBezTo>
                    <a:pt x="448" y="16107"/>
                    <a:pt x="448" y="16107"/>
                    <a:pt x="448" y="16107"/>
                  </a:cubicBezTo>
                  <a:cubicBezTo>
                    <a:pt x="538" y="16107"/>
                    <a:pt x="538" y="16107"/>
                    <a:pt x="538" y="16107"/>
                  </a:cubicBezTo>
                  <a:cubicBezTo>
                    <a:pt x="627" y="16107"/>
                    <a:pt x="717" y="16107"/>
                    <a:pt x="807" y="16107"/>
                  </a:cubicBezTo>
                  <a:cubicBezTo>
                    <a:pt x="807" y="16182"/>
                    <a:pt x="717" y="16182"/>
                    <a:pt x="627" y="16182"/>
                  </a:cubicBezTo>
                  <a:cubicBezTo>
                    <a:pt x="627" y="16182"/>
                    <a:pt x="717" y="16182"/>
                    <a:pt x="717" y="16182"/>
                  </a:cubicBezTo>
                  <a:cubicBezTo>
                    <a:pt x="717" y="16182"/>
                    <a:pt x="717" y="16182"/>
                    <a:pt x="807" y="16182"/>
                  </a:cubicBezTo>
                  <a:cubicBezTo>
                    <a:pt x="807" y="16182"/>
                    <a:pt x="807" y="16182"/>
                    <a:pt x="807" y="16182"/>
                  </a:cubicBezTo>
                  <a:cubicBezTo>
                    <a:pt x="896" y="16182"/>
                    <a:pt x="896" y="16182"/>
                    <a:pt x="986" y="16256"/>
                  </a:cubicBezTo>
                  <a:cubicBezTo>
                    <a:pt x="986" y="16256"/>
                    <a:pt x="1076" y="16182"/>
                    <a:pt x="1076" y="16182"/>
                  </a:cubicBezTo>
                  <a:cubicBezTo>
                    <a:pt x="1165" y="16182"/>
                    <a:pt x="1255" y="16256"/>
                    <a:pt x="1255" y="16256"/>
                  </a:cubicBezTo>
                  <a:cubicBezTo>
                    <a:pt x="1344" y="16256"/>
                    <a:pt x="1344" y="16182"/>
                    <a:pt x="1344" y="16182"/>
                  </a:cubicBezTo>
                  <a:cubicBezTo>
                    <a:pt x="1434" y="16107"/>
                    <a:pt x="1434" y="16182"/>
                    <a:pt x="1524" y="16182"/>
                  </a:cubicBezTo>
                  <a:cubicBezTo>
                    <a:pt x="1524" y="16256"/>
                    <a:pt x="1524" y="16182"/>
                    <a:pt x="1434" y="16182"/>
                  </a:cubicBezTo>
                  <a:cubicBezTo>
                    <a:pt x="1344" y="16182"/>
                    <a:pt x="1344" y="16256"/>
                    <a:pt x="1255" y="16256"/>
                  </a:cubicBezTo>
                  <a:cubicBezTo>
                    <a:pt x="1255" y="16330"/>
                    <a:pt x="1165" y="16256"/>
                    <a:pt x="1165" y="16256"/>
                  </a:cubicBezTo>
                  <a:cubicBezTo>
                    <a:pt x="1076" y="16256"/>
                    <a:pt x="986" y="16256"/>
                    <a:pt x="896" y="16256"/>
                  </a:cubicBezTo>
                  <a:cubicBezTo>
                    <a:pt x="986" y="16256"/>
                    <a:pt x="986" y="16330"/>
                    <a:pt x="986" y="16330"/>
                  </a:cubicBezTo>
                  <a:cubicBezTo>
                    <a:pt x="986" y="16330"/>
                    <a:pt x="896" y="16256"/>
                    <a:pt x="896" y="16256"/>
                  </a:cubicBezTo>
                  <a:cubicBezTo>
                    <a:pt x="807" y="16256"/>
                    <a:pt x="807" y="16330"/>
                    <a:pt x="807" y="16404"/>
                  </a:cubicBezTo>
                  <a:cubicBezTo>
                    <a:pt x="807" y="16330"/>
                    <a:pt x="896" y="16256"/>
                    <a:pt x="807" y="16182"/>
                  </a:cubicBezTo>
                  <a:cubicBezTo>
                    <a:pt x="807" y="16182"/>
                    <a:pt x="627" y="16256"/>
                    <a:pt x="538" y="16256"/>
                  </a:cubicBezTo>
                  <a:cubicBezTo>
                    <a:pt x="538" y="16256"/>
                    <a:pt x="627" y="16256"/>
                    <a:pt x="627" y="16256"/>
                  </a:cubicBezTo>
                  <a:cubicBezTo>
                    <a:pt x="627" y="16182"/>
                    <a:pt x="448" y="16107"/>
                    <a:pt x="359" y="16107"/>
                  </a:cubicBezTo>
                  <a:cubicBezTo>
                    <a:pt x="359" y="16107"/>
                    <a:pt x="269" y="16182"/>
                    <a:pt x="359" y="16256"/>
                  </a:cubicBezTo>
                  <a:cubicBezTo>
                    <a:pt x="269" y="16256"/>
                    <a:pt x="269" y="16256"/>
                    <a:pt x="269" y="16256"/>
                  </a:cubicBezTo>
                  <a:cubicBezTo>
                    <a:pt x="269" y="16256"/>
                    <a:pt x="269" y="16256"/>
                    <a:pt x="269" y="16256"/>
                  </a:cubicBezTo>
                  <a:cubicBezTo>
                    <a:pt x="179" y="16256"/>
                    <a:pt x="90" y="16330"/>
                    <a:pt x="90" y="16330"/>
                  </a:cubicBezTo>
                  <a:cubicBezTo>
                    <a:pt x="90" y="16330"/>
                    <a:pt x="179" y="16330"/>
                    <a:pt x="179" y="16330"/>
                  </a:cubicBezTo>
                  <a:cubicBezTo>
                    <a:pt x="179" y="16330"/>
                    <a:pt x="179" y="16330"/>
                    <a:pt x="179" y="16330"/>
                  </a:cubicBezTo>
                  <a:cubicBezTo>
                    <a:pt x="269" y="16404"/>
                    <a:pt x="179" y="16404"/>
                    <a:pt x="90" y="16404"/>
                  </a:cubicBezTo>
                  <a:cubicBezTo>
                    <a:pt x="90" y="16404"/>
                    <a:pt x="0" y="16330"/>
                    <a:pt x="0" y="16404"/>
                  </a:cubicBezTo>
                  <a:cubicBezTo>
                    <a:pt x="0" y="16404"/>
                    <a:pt x="0" y="16479"/>
                    <a:pt x="0" y="16553"/>
                  </a:cubicBezTo>
                  <a:cubicBezTo>
                    <a:pt x="90" y="16553"/>
                    <a:pt x="269" y="16479"/>
                    <a:pt x="359" y="16553"/>
                  </a:cubicBezTo>
                  <a:cubicBezTo>
                    <a:pt x="269" y="16553"/>
                    <a:pt x="269" y="16553"/>
                    <a:pt x="269" y="16553"/>
                  </a:cubicBezTo>
                  <a:cubicBezTo>
                    <a:pt x="269" y="16553"/>
                    <a:pt x="359" y="16553"/>
                    <a:pt x="359" y="16627"/>
                  </a:cubicBezTo>
                  <a:cubicBezTo>
                    <a:pt x="359" y="16627"/>
                    <a:pt x="359" y="16627"/>
                    <a:pt x="269" y="16627"/>
                  </a:cubicBezTo>
                  <a:cubicBezTo>
                    <a:pt x="269" y="16627"/>
                    <a:pt x="269" y="16627"/>
                    <a:pt x="359" y="16553"/>
                  </a:cubicBezTo>
                  <a:cubicBezTo>
                    <a:pt x="269" y="16553"/>
                    <a:pt x="179" y="16553"/>
                    <a:pt x="179" y="16553"/>
                  </a:cubicBezTo>
                  <a:cubicBezTo>
                    <a:pt x="179" y="16627"/>
                    <a:pt x="359" y="16627"/>
                    <a:pt x="359" y="16627"/>
                  </a:cubicBezTo>
                  <a:cubicBezTo>
                    <a:pt x="269" y="16627"/>
                    <a:pt x="179" y="16627"/>
                    <a:pt x="179" y="16627"/>
                  </a:cubicBezTo>
                  <a:cubicBezTo>
                    <a:pt x="179" y="16701"/>
                    <a:pt x="179" y="16701"/>
                    <a:pt x="269" y="16775"/>
                  </a:cubicBezTo>
                  <a:cubicBezTo>
                    <a:pt x="269" y="16775"/>
                    <a:pt x="359" y="16701"/>
                    <a:pt x="359" y="16775"/>
                  </a:cubicBezTo>
                  <a:cubicBezTo>
                    <a:pt x="448" y="16775"/>
                    <a:pt x="359" y="16775"/>
                    <a:pt x="448" y="16775"/>
                  </a:cubicBezTo>
                  <a:cubicBezTo>
                    <a:pt x="538" y="16850"/>
                    <a:pt x="627" y="16627"/>
                    <a:pt x="717" y="16775"/>
                  </a:cubicBezTo>
                  <a:cubicBezTo>
                    <a:pt x="627" y="16775"/>
                    <a:pt x="627" y="16701"/>
                    <a:pt x="627" y="16775"/>
                  </a:cubicBezTo>
                  <a:cubicBezTo>
                    <a:pt x="538" y="16775"/>
                    <a:pt x="538" y="16775"/>
                    <a:pt x="448" y="16775"/>
                  </a:cubicBezTo>
                  <a:cubicBezTo>
                    <a:pt x="448" y="16775"/>
                    <a:pt x="538" y="16850"/>
                    <a:pt x="448" y="16850"/>
                  </a:cubicBezTo>
                  <a:cubicBezTo>
                    <a:pt x="448" y="16850"/>
                    <a:pt x="359" y="16775"/>
                    <a:pt x="359" y="16775"/>
                  </a:cubicBezTo>
                  <a:cubicBezTo>
                    <a:pt x="269" y="16775"/>
                    <a:pt x="269" y="16775"/>
                    <a:pt x="179" y="16775"/>
                  </a:cubicBezTo>
                  <a:cubicBezTo>
                    <a:pt x="179" y="16775"/>
                    <a:pt x="0" y="16775"/>
                    <a:pt x="0" y="16850"/>
                  </a:cubicBezTo>
                  <a:cubicBezTo>
                    <a:pt x="90" y="16850"/>
                    <a:pt x="90" y="16850"/>
                    <a:pt x="179" y="16850"/>
                  </a:cubicBezTo>
                  <a:cubicBezTo>
                    <a:pt x="179" y="16850"/>
                    <a:pt x="179" y="16850"/>
                    <a:pt x="179" y="16850"/>
                  </a:cubicBezTo>
                  <a:cubicBezTo>
                    <a:pt x="90" y="16850"/>
                    <a:pt x="90" y="16850"/>
                    <a:pt x="90" y="16924"/>
                  </a:cubicBezTo>
                  <a:cubicBezTo>
                    <a:pt x="90" y="16850"/>
                    <a:pt x="0" y="16850"/>
                    <a:pt x="0" y="16924"/>
                  </a:cubicBezTo>
                  <a:cubicBezTo>
                    <a:pt x="90" y="16998"/>
                    <a:pt x="90" y="16924"/>
                    <a:pt x="179" y="16924"/>
                  </a:cubicBezTo>
                  <a:cubicBezTo>
                    <a:pt x="269" y="16924"/>
                    <a:pt x="538" y="16850"/>
                    <a:pt x="538" y="16924"/>
                  </a:cubicBezTo>
                  <a:cubicBezTo>
                    <a:pt x="448" y="16924"/>
                    <a:pt x="359" y="16924"/>
                    <a:pt x="269" y="16924"/>
                  </a:cubicBezTo>
                  <a:cubicBezTo>
                    <a:pt x="269" y="16998"/>
                    <a:pt x="359" y="17072"/>
                    <a:pt x="269" y="17072"/>
                  </a:cubicBezTo>
                  <a:cubicBezTo>
                    <a:pt x="269" y="17072"/>
                    <a:pt x="269" y="16998"/>
                    <a:pt x="269" y="16998"/>
                  </a:cubicBezTo>
                  <a:cubicBezTo>
                    <a:pt x="179" y="16924"/>
                    <a:pt x="179" y="16998"/>
                    <a:pt x="179" y="16998"/>
                  </a:cubicBezTo>
                  <a:cubicBezTo>
                    <a:pt x="179" y="16998"/>
                    <a:pt x="90" y="16998"/>
                    <a:pt x="90" y="16998"/>
                  </a:cubicBezTo>
                  <a:cubicBezTo>
                    <a:pt x="90" y="16998"/>
                    <a:pt x="0" y="17072"/>
                    <a:pt x="0" y="17072"/>
                  </a:cubicBezTo>
                  <a:cubicBezTo>
                    <a:pt x="0" y="17072"/>
                    <a:pt x="90" y="17147"/>
                    <a:pt x="90" y="17072"/>
                  </a:cubicBezTo>
                  <a:cubicBezTo>
                    <a:pt x="90" y="17072"/>
                    <a:pt x="90" y="17147"/>
                    <a:pt x="0" y="17147"/>
                  </a:cubicBezTo>
                  <a:cubicBezTo>
                    <a:pt x="90" y="17147"/>
                    <a:pt x="179" y="17072"/>
                    <a:pt x="269" y="17147"/>
                  </a:cubicBezTo>
                  <a:cubicBezTo>
                    <a:pt x="269" y="17147"/>
                    <a:pt x="269" y="17147"/>
                    <a:pt x="179" y="17147"/>
                  </a:cubicBezTo>
                  <a:cubicBezTo>
                    <a:pt x="269" y="17221"/>
                    <a:pt x="269" y="17221"/>
                    <a:pt x="269" y="17221"/>
                  </a:cubicBezTo>
                  <a:cubicBezTo>
                    <a:pt x="179" y="17221"/>
                    <a:pt x="0" y="17147"/>
                    <a:pt x="90" y="17221"/>
                  </a:cubicBezTo>
                  <a:cubicBezTo>
                    <a:pt x="90" y="17221"/>
                    <a:pt x="179" y="17221"/>
                    <a:pt x="269" y="17221"/>
                  </a:cubicBezTo>
                  <a:cubicBezTo>
                    <a:pt x="90" y="17221"/>
                    <a:pt x="269" y="17369"/>
                    <a:pt x="269" y="17221"/>
                  </a:cubicBezTo>
                  <a:cubicBezTo>
                    <a:pt x="359" y="17369"/>
                    <a:pt x="448" y="17295"/>
                    <a:pt x="448" y="17221"/>
                  </a:cubicBezTo>
                  <a:cubicBezTo>
                    <a:pt x="538" y="17221"/>
                    <a:pt x="627" y="17221"/>
                    <a:pt x="717" y="17147"/>
                  </a:cubicBezTo>
                  <a:cubicBezTo>
                    <a:pt x="627" y="17295"/>
                    <a:pt x="896" y="17147"/>
                    <a:pt x="896" y="17147"/>
                  </a:cubicBezTo>
                  <a:cubicBezTo>
                    <a:pt x="896" y="17147"/>
                    <a:pt x="896" y="17221"/>
                    <a:pt x="807" y="17221"/>
                  </a:cubicBezTo>
                  <a:cubicBezTo>
                    <a:pt x="896" y="17221"/>
                    <a:pt x="986" y="17221"/>
                    <a:pt x="986" y="17147"/>
                  </a:cubicBezTo>
                  <a:cubicBezTo>
                    <a:pt x="1076" y="17369"/>
                    <a:pt x="1434" y="17221"/>
                    <a:pt x="1255" y="17147"/>
                  </a:cubicBezTo>
                  <a:cubicBezTo>
                    <a:pt x="1255" y="17147"/>
                    <a:pt x="1255" y="17147"/>
                    <a:pt x="1344" y="17147"/>
                  </a:cubicBezTo>
                  <a:cubicBezTo>
                    <a:pt x="1344" y="17072"/>
                    <a:pt x="1255" y="17072"/>
                    <a:pt x="1344" y="16998"/>
                  </a:cubicBezTo>
                  <a:cubicBezTo>
                    <a:pt x="1344" y="17147"/>
                    <a:pt x="1434" y="16924"/>
                    <a:pt x="1434" y="16850"/>
                  </a:cubicBezTo>
                  <a:cubicBezTo>
                    <a:pt x="1434" y="16850"/>
                    <a:pt x="1434" y="16850"/>
                    <a:pt x="1434" y="16850"/>
                  </a:cubicBezTo>
                  <a:cubicBezTo>
                    <a:pt x="1434" y="16924"/>
                    <a:pt x="1344" y="16998"/>
                    <a:pt x="1344" y="17147"/>
                  </a:cubicBezTo>
                  <a:cubicBezTo>
                    <a:pt x="1434" y="17147"/>
                    <a:pt x="1613" y="17221"/>
                    <a:pt x="1703" y="17147"/>
                  </a:cubicBezTo>
                  <a:cubicBezTo>
                    <a:pt x="1703" y="17221"/>
                    <a:pt x="1613" y="17221"/>
                    <a:pt x="1613" y="17295"/>
                  </a:cubicBezTo>
                  <a:cubicBezTo>
                    <a:pt x="1703" y="17295"/>
                    <a:pt x="1793" y="17221"/>
                    <a:pt x="1793" y="17221"/>
                  </a:cubicBezTo>
                  <a:cubicBezTo>
                    <a:pt x="1882" y="17221"/>
                    <a:pt x="1882" y="17147"/>
                    <a:pt x="1882" y="17147"/>
                  </a:cubicBezTo>
                  <a:cubicBezTo>
                    <a:pt x="1972" y="17147"/>
                    <a:pt x="1972" y="17221"/>
                    <a:pt x="1972" y="17147"/>
                  </a:cubicBezTo>
                  <a:cubicBezTo>
                    <a:pt x="1972" y="17147"/>
                    <a:pt x="1972" y="17147"/>
                    <a:pt x="1972" y="17072"/>
                  </a:cubicBezTo>
                  <a:cubicBezTo>
                    <a:pt x="1972" y="17072"/>
                    <a:pt x="1882" y="16998"/>
                    <a:pt x="1882" y="16998"/>
                  </a:cubicBezTo>
                  <a:cubicBezTo>
                    <a:pt x="1882" y="16924"/>
                    <a:pt x="1972" y="16924"/>
                    <a:pt x="1882" y="16850"/>
                  </a:cubicBezTo>
                  <a:cubicBezTo>
                    <a:pt x="1972" y="16924"/>
                    <a:pt x="2151" y="16775"/>
                    <a:pt x="2151" y="16775"/>
                  </a:cubicBezTo>
                  <a:cubicBezTo>
                    <a:pt x="2151" y="16775"/>
                    <a:pt x="2061" y="16850"/>
                    <a:pt x="2061" y="16924"/>
                  </a:cubicBezTo>
                  <a:cubicBezTo>
                    <a:pt x="1972" y="16924"/>
                    <a:pt x="1972" y="16998"/>
                    <a:pt x="1972" y="16998"/>
                  </a:cubicBezTo>
                  <a:cubicBezTo>
                    <a:pt x="1972" y="17221"/>
                    <a:pt x="2151" y="17147"/>
                    <a:pt x="2241" y="17072"/>
                  </a:cubicBezTo>
                  <a:cubicBezTo>
                    <a:pt x="2241" y="17147"/>
                    <a:pt x="2151" y="17147"/>
                    <a:pt x="2061" y="17221"/>
                  </a:cubicBezTo>
                  <a:cubicBezTo>
                    <a:pt x="1972" y="17221"/>
                    <a:pt x="1972" y="17295"/>
                    <a:pt x="2061" y="17295"/>
                  </a:cubicBezTo>
                  <a:cubicBezTo>
                    <a:pt x="2061" y="17295"/>
                    <a:pt x="2061" y="17295"/>
                    <a:pt x="2061" y="17295"/>
                  </a:cubicBezTo>
                  <a:cubicBezTo>
                    <a:pt x="1972" y="17295"/>
                    <a:pt x="1972" y="17221"/>
                    <a:pt x="1882" y="17221"/>
                  </a:cubicBezTo>
                  <a:cubicBezTo>
                    <a:pt x="1882" y="17221"/>
                    <a:pt x="1793" y="17295"/>
                    <a:pt x="1793" y="17295"/>
                  </a:cubicBezTo>
                  <a:cubicBezTo>
                    <a:pt x="1793" y="17295"/>
                    <a:pt x="1703" y="17295"/>
                    <a:pt x="1703" y="17295"/>
                  </a:cubicBezTo>
                  <a:cubicBezTo>
                    <a:pt x="1703" y="17295"/>
                    <a:pt x="1793" y="17444"/>
                    <a:pt x="1793" y="17518"/>
                  </a:cubicBezTo>
                  <a:cubicBezTo>
                    <a:pt x="1793" y="17518"/>
                    <a:pt x="1793" y="17518"/>
                    <a:pt x="1882" y="17518"/>
                  </a:cubicBezTo>
                  <a:cubicBezTo>
                    <a:pt x="1882" y="17592"/>
                    <a:pt x="1793" y="17592"/>
                    <a:pt x="1793" y="17666"/>
                  </a:cubicBezTo>
                  <a:cubicBezTo>
                    <a:pt x="1793" y="17592"/>
                    <a:pt x="1793" y="17518"/>
                    <a:pt x="1793" y="17518"/>
                  </a:cubicBezTo>
                  <a:cubicBezTo>
                    <a:pt x="1703" y="17444"/>
                    <a:pt x="1703" y="17518"/>
                    <a:pt x="1613" y="17518"/>
                  </a:cubicBezTo>
                  <a:cubicBezTo>
                    <a:pt x="1613" y="17518"/>
                    <a:pt x="1703" y="17444"/>
                    <a:pt x="1703" y="17444"/>
                  </a:cubicBezTo>
                  <a:cubicBezTo>
                    <a:pt x="1703" y="17369"/>
                    <a:pt x="1703" y="17295"/>
                    <a:pt x="1703" y="17295"/>
                  </a:cubicBezTo>
                  <a:cubicBezTo>
                    <a:pt x="1703" y="17295"/>
                    <a:pt x="1613" y="17295"/>
                    <a:pt x="1613" y="17295"/>
                  </a:cubicBezTo>
                  <a:cubicBezTo>
                    <a:pt x="1613" y="17295"/>
                    <a:pt x="1613" y="17221"/>
                    <a:pt x="1524" y="17221"/>
                  </a:cubicBezTo>
                  <a:cubicBezTo>
                    <a:pt x="1524" y="17221"/>
                    <a:pt x="1434" y="17221"/>
                    <a:pt x="1344" y="17221"/>
                  </a:cubicBezTo>
                  <a:cubicBezTo>
                    <a:pt x="1344" y="17221"/>
                    <a:pt x="1344" y="17295"/>
                    <a:pt x="1344" y="17295"/>
                  </a:cubicBezTo>
                  <a:cubicBezTo>
                    <a:pt x="1344" y="17295"/>
                    <a:pt x="1255" y="17295"/>
                    <a:pt x="1255" y="17295"/>
                  </a:cubicBezTo>
                  <a:cubicBezTo>
                    <a:pt x="1255" y="17369"/>
                    <a:pt x="1165" y="17444"/>
                    <a:pt x="1165" y="17444"/>
                  </a:cubicBezTo>
                  <a:cubicBezTo>
                    <a:pt x="1255" y="17295"/>
                    <a:pt x="1165" y="17369"/>
                    <a:pt x="1076" y="17369"/>
                  </a:cubicBezTo>
                  <a:cubicBezTo>
                    <a:pt x="1165" y="17295"/>
                    <a:pt x="807" y="17221"/>
                    <a:pt x="717" y="17295"/>
                  </a:cubicBezTo>
                  <a:cubicBezTo>
                    <a:pt x="717" y="17295"/>
                    <a:pt x="717" y="17295"/>
                    <a:pt x="717" y="17295"/>
                  </a:cubicBezTo>
                  <a:cubicBezTo>
                    <a:pt x="717" y="17295"/>
                    <a:pt x="717" y="17295"/>
                    <a:pt x="717" y="17369"/>
                  </a:cubicBezTo>
                  <a:cubicBezTo>
                    <a:pt x="717" y="17221"/>
                    <a:pt x="627" y="17295"/>
                    <a:pt x="538" y="17295"/>
                  </a:cubicBezTo>
                  <a:cubicBezTo>
                    <a:pt x="538" y="17295"/>
                    <a:pt x="538" y="17369"/>
                    <a:pt x="538" y="17369"/>
                  </a:cubicBezTo>
                  <a:cubicBezTo>
                    <a:pt x="538" y="17369"/>
                    <a:pt x="448" y="17295"/>
                    <a:pt x="448" y="17369"/>
                  </a:cubicBezTo>
                  <a:cubicBezTo>
                    <a:pt x="448" y="17369"/>
                    <a:pt x="448" y="17444"/>
                    <a:pt x="448" y="17444"/>
                  </a:cubicBezTo>
                  <a:cubicBezTo>
                    <a:pt x="448" y="17369"/>
                    <a:pt x="359" y="17369"/>
                    <a:pt x="269" y="17369"/>
                  </a:cubicBezTo>
                  <a:cubicBezTo>
                    <a:pt x="269" y="17369"/>
                    <a:pt x="179" y="17295"/>
                    <a:pt x="90" y="17295"/>
                  </a:cubicBezTo>
                  <a:cubicBezTo>
                    <a:pt x="0" y="17369"/>
                    <a:pt x="90" y="17518"/>
                    <a:pt x="179" y="17444"/>
                  </a:cubicBezTo>
                  <a:cubicBezTo>
                    <a:pt x="179" y="17518"/>
                    <a:pt x="179" y="17444"/>
                    <a:pt x="90" y="17518"/>
                  </a:cubicBezTo>
                  <a:cubicBezTo>
                    <a:pt x="90" y="17518"/>
                    <a:pt x="90" y="17592"/>
                    <a:pt x="90" y="17592"/>
                  </a:cubicBezTo>
                  <a:cubicBezTo>
                    <a:pt x="90" y="17592"/>
                    <a:pt x="90" y="17444"/>
                    <a:pt x="0" y="17518"/>
                  </a:cubicBezTo>
                  <a:cubicBezTo>
                    <a:pt x="0" y="17518"/>
                    <a:pt x="90" y="17666"/>
                    <a:pt x="179" y="17666"/>
                  </a:cubicBezTo>
                  <a:cubicBezTo>
                    <a:pt x="179" y="17666"/>
                    <a:pt x="179" y="17666"/>
                    <a:pt x="179" y="17666"/>
                  </a:cubicBezTo>
                  <a:cubicBezTo>
                    <a:pt x="179" y="17666"/>
                    <a:pt x="179" y="17666"/>
                    <a:pt x="179" y="17666"/>
                  </a:cubicBezTo>
                  <a:cubicBezTo>
                    <a:pt x="179" y="17666"/>
                    <a:pt x="179" y="17666"/>
                    <a:pt x="269" y="17666"/>
                  </a:cubicBezTo>
                  <a:cubicBezTo>
                    <a:pt x="269" y="17666"/>
                    <a:pt x="269" y="17666"/>
                    <a:pt x="269" y="17666"/>
                  </a:cubicBezTo>
                  <a:cubicBezTo>
                    <a:pt x="359" y="17592"/>
                    <a:pt x="359" y="17592"/>
                    <a:pt x="448" y="17592"/>
                  </a:cubicBezTo>
                  <a:cubicBezTo>
                    <a:pt x="448" y="17592"/>
                    <a:pt x="448" y="17592"/>
                    <a:pt x="448" y="17592"/>
                  </a:cubicBezTo>
                  <a:cubicBezTo>
                    <a:pt x="448" y="17666"/>
                    <a:pt x="359" y="17592"/>
                    <a:pt x="359" y="17666"/>
                  </a:cubicBezTo>
                  <a:cubicBezTo>
                    <a:pt x="359" y="17666"/>
                    <a:pt x="359" y="17666"/>
                    <a:pt x="359" y="17666"/>
                  </a:cubicBezTo>
                  <a:cubicBezTo>
                    <a:pt x="359" y="17740"/>
                    <a:pt x="269" y="17740"/>
                    <a:pt x="269" y="17740"/>
                  </a:cubicBezTo>
                  <a:cubicBezTo>
                    <a:pt x="269" y="17815"/>
                    <a:pt x="359" y="17815"/>
                    <a:pt x="359" y="17815"/>
                  </a:cubicBezTo>
                  <a:cubicBezTo>
                    <a:pt x="359" y="17815"/>
                    <a:pt x="359" y="17889"/>
                    <a:pt x="448" y="17889"/>
                  </a:cubicBezTo>
                  <a:cubicBezTo>
                    <a:pt x="359" y="17889"/>
                    <a:pt x="359" y="17889"/>
                    <a:pt x="359" y="17889"/>
                  </a:cubicBezTo>
                  <a:cubicBezTo>
                    <a:pt x="359" y="17889"/>
                    <a:pt x="359" y="17963"/>
                    <a:pt x="448" y="17963"/>
                  </a:cubicBezTo>
                  <a:cubicBezTo>
                    <a:pt x="359" y="17963"/>
                    <a:pt x="359" y="17963"/>
                    <a:pt x="359" y="17889"/>
                  </a:cubicBezTo>
                  <a:cubicBezTo>
                    <a:pt x="359" y="17889"/>
                    <a:pt x="359" y="17963"/>
                    <a:pt x="359" y="17963"/>
                  </a:cubicBezTo>
                  <a:cubicBezTo>
                    <a:pt x="359" y="17963"/>
                    <a:pt x="359" y="17889"/>
                    <a:pt x="269" y="17889"/>
                  </a:cubicBezTo>
                  <a:cubicBezTo>
                    <a:pt x="269" y="17815"/>
                    <a:pt x="269" y="17815"/>
                    <a:pt x="179" y="17815"/>
                  </a:cubicBezTo>
                  <a:cubicBezTo>
                    <a:pt x="179" y="17740"/>
                    <a:pt x="0" y="17666"/>
                    <a:pt x="0" y="17740"/>
                  </a:cubicBezTo>
                  <a:cubicBezTo>
                    <a:pt x="0" y="17740"/>
                    <a:pt x="0" y="17740"/>
                    <a:pt x="90" y="17815"/>
                  </a:cubicBezTo>
                  <a:cubicBezTo>
                    <a:pt x="90" y="17815"/>
                    <a:pt x="179" y="17815"/>
                    <a:pt x="179" y="17815"/>
                  </a:cubicBezTo>
                  <a:cubicBezTo>
                    <a:pt x="179" y="17815"/>
                    <a:pt x="90" y="17815"/>
                    <a:pt x="90" y="17815"/>
                  </a:cubicBezTo>
                  <a:cubicBezTo>
                    <a:pt x="179" y="17889"/>
                    <a:pt x="179" y="17889"/>
                    <a:pt x="269" y="17963"/>
                  </a:cubicBezTo>
                  <a:cubicBezTo>
                    <a:pt x="269" y="17963"/>
                    <a:pt x="269" y="17963"/>
                    <a:pt x="269" y="17963"/>
                  </a:cubicBezTo>
                  <a:cubicBezTo>
                    <a:pt x="179" y="17963"/>
                    <a:pt x="179" y="17889"/>
                    <a:pt x="90" y="17889"/>
                  </a:cubicBezTo>
                  <a:cubicBezTo>
                    <a:pt x="179" y="18037"/>
                    <a:pt x="269" y="18112"/>
                    <a:pt x="448" y="17963"/>
                  </a:cubicBezTo>
                  <a:cubicBezTo>
                    <a:pt x="538" y="17963"/>
                    <a:pt x="448" y="17889"/>
                    <a:pt x="448" y="17889"/>
                  </a:cubicBezTo>
                  <a:cubicBezTo>
                    <a:pt x="448" y="17815"/>
                    <a:pt x="538" y="17889"/>
                    <a:pt x="538" y="17889"/>
                  </a:cubicBezTo>
                  <a:cubicBezTo>
                    <a:pt x="538" y="17815"/>
                    <a:pt x="538" y="17815"/>
                    <a:pt x="627" y="17740"/>
                  </a:cubicBezTo>
                  <a:cubicBezTo>
                    <a:pt x="627" y="17815"/>
                    <a:pt x="627" y="17815"/>
                    <a:pt x="627" y="17815"/>
                  </a:cubicBezTo>
                  <a:cubicBezTo>
                    <a:pt x="627" y="17815"/>
                    <a:pt x="627" y="17889"/>
                    <a:pt x="627" y="17815"/>
                  </a:cubicBezTo>
                  <a:cubicBezTo>
                    <a:pt x="627" y="17963"/>
                    <a:pt x="717" y="18260"/>
                    <a:pt x="538" y="18260"/>
                  </a:cubicBezTo>
                  <a:cubicBezTo>
                    <a:pt x="448" y="18260"/>
                    <a:pt x="359" y="18112"/>
                    <a:pt x="269" y="18112"/>
                  </a:cubicBezTo>
                  <a:cubicBezTo>
                    <a:pt x="179" y="18112"/>
                    <a:pt x="269" y="18260"/>
                    <a:pt x="269" y="18260"/>
                  </a:cubicBezTo>
                  <a:cubicBezTo>
                    <a:pt x="269" y="18334"/>
                    <a:pt x="179" y="18260"/>
                    <a:pt x="179" y="18334"/>
                  </a:cubicBezTo>
                  <a:cubicBezTo>
                    <a:pt x="179" y="18334"/>
                    <a:pt x="179" y="18334"/>
                    <a:pt x="269" y="18408"/>
                  </a:cubicBezTo>
                  <a:cubicBezTo>
                    <a:pt x="179" y="18408"/>
                    <a:pt x="179" y="18408"/>
                    <a:pt x="179" y="18408"/>
                  </a:cubicBezTo>
                  <a:cubicBezTo>
                    <a:pt x="179" y="18483"/>
                    <a:pt x="269" y="18483"/>
                    <a:pt x="269" y="18483"/>
                  </a:cubicBezTo>
                  <a:cubicBezTo>
                    <a:pt x="269" y="18483"/>
                    <a:pt x="269" y="18483"/>
                    <a:pt x="269" y="18557"/>
                  </a:cubicBezTo>
                  <a:cubicBezTo>
                    <a:pt x="269" y="18557"/>
                    <a:pt x="269" y="18483"/>
                    <a:pt x="359" y="18557"/>
                  </a:cubicBezTo>
                  <a:cubicBezTo>
                    <a:pt x="269" y="18557"/>
                    <a:pt x="359" y="18557"/>
                    <a:pt x="359" y="18631"/>
                  </a:cubicBezTo>
                  <a:cubicBezTo>
                    <a:pt x="359" y="18631"/>
                    <a:pt x="359" y="18631"/>
                    <a:pt x="359" y="18631"/>
                  </a:cubicBezTo>
                  <a:cubicBezTo>
                    <a:pt x="359" y="18557"/>
                    <a:pt x="448" y="18557"/>
                    <a:pt x="448" y="18483"/>
                  </a:cubicBezTo>
                  <a:cubicBezTo>
                    <a:pt x="538" y="18483"/>
                    <a:pt x="538" y="18408"/>
                    <a:pt x="538" y="18334"/>
                  </a:cubicBezTo>
                  <a:cubicBezTo>
                    <a:pt x="538" y="18334"/>
                    <a:pt x="538" y="18334"/>
                    <a:pt x="538" y="18334"/>
                  </a:cubicBezTo>
                  <a:cubicBezTo>
                    <a:pt x="627" y="18334"/>
                    <a:pt x="627" y="18260"/>
                    <a:pt x="627" y="18260"/>
                  </a:cubicBezTo>
                  <a:cubicBezTo>
                    <a:pt x="627" y="18334"/>
                    <a:pt x="627" y="18334"/>
                    <a:pt x="627" y="18334"/>
                  </a:cubicBezTo>
                  <a:cubicBezTo>
                    <a:pt x="538" y="18408"/>
                    <a:pt x="538" y="18483"/>
                    <a:pt x="538" y="18483"/>
                  </a:cubicBezTo>
                  <a:cubicBezTo>
                    <a:pt x="538" y="18483"/>
                    <a:pt x="538" y="18483"/>
                    <a:pt x="538" y="18483"/>
                  </a:cubicBezTo>
                  <a:cubicBezTo>
                    <a:pt x="538" y="18483"/>
                    <a:pt x="538" y="18483"/>
                    <a:pt x="538" y="18483"/>
                  </a:cubicBezTo>
                  <a:cubicBezTo>
                    <a:pt x="538" y="18483"/>
                    <a:pt x="627" y="18483"/>
                    <a:pt x="627" y="18483"/>
                  </a:cubicBezTo>
                  <a:cubicBezTo>
                    <a:pt x="627" y="18557"/>
                    <a:pt x="538" y="18557"/>
                    <a:pt x="538" y="18557"/>
                  </a:cubicBezTo>
                  <a:cubicBezTo>
                    <a:pt x="538" y="18557"/>
                    <a:pt x="538" y="18631"/>
                    <a:pt x="538" y="18631"/>
                  </a:cubicBezTo>
                  <a:cubicBezTo>
                    <a:pt x="538" y="18705"/>
                    <a:pt x="627" y="18557"/>
                    <a:pt x="717" y="18557"/>
                  </a:cubicBezTo>
                  <a:cubicBezTo>
                    <a:pt x="627" y="18631"/>
                    <a:pt x="627" y="18557"/>
                    <a:pt x="627" y="18631"/>
                  </a:cubicBezTo>
                  <a:cubicBezTo>
                    <a:pt x="627" y="18705"/>
                    <a:pt x="627" y="18705"/>
                    <a:pt x="627" y="18705"/>
                  </a:cubicBezTo>
                  <a:cubicBezTo>
                    <a:pt x="627" y="18705"/>
                    <a:pt x="717" y="18705"/>
                    <a:pt x="717" y="18705"/>
                  </a:cubicBezTo>
                  <a:cubicBezTo>
                    <a:pt x="717" y="18780"/>
                    <a:pt x="627" y="18705"/>
                    <a:pt x="627" y="18705"/>
                  </a:cubicBezTo>
                  <a:cubicBezTo>
                    <a:pt x="627" y="18780"/>
                    <a:pt x="627" y="18854"/>
                    <a:pt x="627" y="18854"/>
                  </a:cubicBezTo>
                  <a:cubicBezTo>
                    <a:pt x="717" y="18854"/>
                    <a:pt x="717" y="18780"/>
                    <a:pt x="717" y="18780"/>
                  </a:cubicBezTo>
                  <a:cubicBezTo>
                    <a:pt x="717" y="18780"/>
                    <a:pt x="717" y="18780"/>
                    <a:pt x="717" y="18780"/>
                  </a:cubicBezTo>
                  <a:cubicBezTo>
                    <a:pt x="717" y="18780"/>
                    <a:pt x="717" y="18780"/>
                    <a:pt x="717" y="18854"/>
                  </a:cubicBezTo>
                  <a:cubicBezTo>
                    <a:pt x="807" y="18854"/>
                    <a:pt x="717" y="18631"/>
                    <a:pt x="717" y="18631"/>
                  </a:cubicBezTo>
                  <a:cubicBezTo>
                    <a:pt x="807" y="18631"/>
                    <a:pt x="807" y="18483"/>
                    <a:pt x="896" y="18483"/>
                  </a:cubicBezTo>
                  <a:cubicBezTo>
                    <a:pt x="986" y="18483"/>
                    <a:pt x="986" y="18483"/>
                    <a:pt x="986" y="18483"/>
                  </a:cubicBezTo>
                  <a:cubicBezTo>
                    <a:pt x="986" y="18408"/>
                    <a:pt x="986" y="18408"/>
                    <a:pt x="986" y="18408"/>
                  </a:cubicBezTo>
                  <a:cubicBezTo>
                    <a:pt x="986" y="18408"/>
                    <a:pt x="986" y="18334"/>
                    <a:pt x="986" y="18334"/>
                  </a:cubicBezTo>
                  <a:cubicBezTo>
                    <a:pt x="986" y="18334"/>
                    <a:pt x="986" y="18334"/>
                    <a:pt x="986" y="18334"/>
                  </a:cubicBezTo>
                  <a:cubicBezTo>
                    <a:pt x="986" y="18334"/>
                    <a:pt x="1076" y="18334"/>
                    <a:pt x="1076" y="18334"/>
                  </a:cubicBezTo>
                  <a:cubicBezTo>
                    <a:pt x="1076" y="18260"/>
                    <a:pt x="986" y="18186"/>
                    <a:pt x="986" y="18186"/>
                  </a:cubicBezTo>
                  <a:cubicBezTo>
                    <a:pt x="1076" y="18186"/>
                    <a:pt x="1076" y="18260"/>
                    <a:pt x="1076" y="18260"/>
                  </a:cubicBezTo>
                  <a:cubicBezTo>
                    <a:pt x="1165" y="18334"/>
                    <a:pt x="1165" y="18260"/>
                    <a:pt x="1165" y="18260"/>
                  </a:cubicBezTo>
                  <a:cubicBezTo>
                    <a:pt x="1255" y="18186"/>
                    <a:pt x="1255" y="18186"/>
                    <a:pt x="1344" y="18186"/>
                  </a:cubicBezTo>
                  <a:cubicBezTo>
                    <a:pt x="1344" y="18186"/>
                    <a:pt x="1344" y="18112"/>
                    <a:pt x="1434" y="18112"/>
                  </a:cubicBezTo>
                  <a:cubicBezTo>
                    <a:pt x="1344" y="18186"/>
                    <a:pt x="1344" y="18260"/>
                    <a:pt x="1434" y="18186"/>
                  </a:cubicBezTo>
                  <a:cubicBezTo>
                    <a:pt x="1524" y="18186"/>
                    <a:pt x="1524" y="18112"/>
                    <a:pt x="1613" y="18112"/>
                  </a:cubicBezTo>
                  <a:cubicBezTo>
                    <a:pt x="1613" y="18112"/>
                    <a:pt x="1613" y="18037"/>
                    <a:pt x="1703" y="18037"/>
                  </a:cubicBezTo>
                  <a:cubicBezTo>
                    <a:pt x="1703" y="18037"/>
                    <a:pt x="1613" y="18112"/>
                    <a:pt x="1613" y="18112"/>
                  </a:cubicBezTo>
                  <a:cubicBezTo>
                    <a:pt x="1703" y="18112"/>
                    <a:pt x="1703" y="18112"/>
                    <a:pt x="1793" y="18112"/>
                  </a:cubicBezTo>
                  <a:cubicBezTo>
                    <a:pt x="1793" y="18186"/>
                    <a:pt x="1613" y="18112"/>
                    <a:pt x="1613" y="18186"/>
                  </a:cubicBezTo>
                  <a:cubicBezTo>
                    <a:pt x="1524" y="18186"/>
                    <a:pt x="1434" y="18260"/>
                    <a:pt x="1434" y="18334"/>
                  </a:cubicBezTo>
                  <a:cubicBezTo>
                    <a:pt x="1344" y="18408"/>
                    <a:pt x="1344" y="18631"/>
                    <a:pt x="1344" y="18705"/>
                  </a:cubicBezTo>
                  <a:cubicBezTo>
                    <a:pt x="1344" y="18557"/>
                    <a:pt x="1344" y="18408"/>
                    <a:pt x="1434" y="18260"/>
                  </a:cubicBezTo>
                  <a:cubicBezTo>
                    <a:pt x="1344" y="18260"/>
                    <a:pt x="1344" y="18186"/>
                    <a:pt x="1255" y="18260"/>
                  </a:cubicBezTo>
                  <a:cubicBezTo>
                    <a:pt x="1255" y="18260"/>
                    <a:pt x="1255" y="18260"/>
                    <a:pt x="1255" y="18260"/>
                  </a:cubicBezTo>
                  <a:cubicBezTo>
                    <a:pt x="1255" y="18334"/>
                    <a:pt x="1165" y="18334"/>
                    <a:pt x="1165" y="18334"/>
                  </a:cubicBezTo>
                  <a:cubicBezTo>
                    <a:pt x="1165" y="18334"/>
                    <a:pt x="1165" y="18408"/>
                    <a:pt x="1076" y="18408"/>
                  </a:cubicBezTo>
                  <a:cubicBezTo>
                    <a:pt x="1076" y="18483"/>
                    <a:pt x="986" y="18483"/>
                    <a:pt x="986" y="18557"/>
                  </a:cubicBezTo>
                  <a:cubicBezTo>
                    <a:pt x="986" y="18557"/>
                    <a:pt x="986" y="18557"/>
                    <a:pt x="896" y="18557"/>
                  </a:cubicBezTo>
                  <a:cubicBezTo>
                    <a:pt x="896" y="18631"/>
                    <a:pt x="986" y="18631"/>
                    <a:pt x="986" y="18705"/>
                  </a:cubicBezTo>
                  <a:cubicBezTo>
                    <a:pt x="986" y="18631"/>
                    <a:pt x="1076" y="18631"/>
                    <a:pt x="1076" y="18631"/>
                  </a:cubicBezTo>
                  <a:cubicBezTo>
                    <a:pt x="1076" y="18631"/>
                    <a:pt x="1076" y="18631"/>
                    <a:pt x="1076" y="18631"/>
                  </a:cubicBezTo>
                  <a:cubicBezTo>
                    <a:pt x="1076" y="18705"/>
                    <a:pt x="986" y="18705"/>
                    <a:pt x="896" y="18705"/>
                  </a:cubicBezTo>
                  <a:cubicBezTo>
                    <a:pt x="896" y="18705"/>
                    <a:pt x="896" y="18780"/>
                    <a:pt x="896" y="18780"/>
                  </a:cubicBezTo>
                  <a:cubicBezTo>
                    <a:pt x="896" y="18780"/>
                    <a:pt x="807" y="18780"/>
                    <a:pt x="807" y="18854"/>
                  </a:cubicBezTo>
                  <a:cubicBezTo>
                    <a:pt x="807" y="18854"/>
                    <a:pt x="896" y="18854"/>
                    <a:pt x="896" y="18854"/>
                  </a:cubicBezTo>
                  <a:cubicBezTo>
                    <a:pt x="807" y="18928"/>
                    <a:pt x="717" y="18854"/>
                    <a:pt x="717" y="18928"/>
                  </a:cubicBezTo>
                  <a:cubicBezTo>
                    <a:pt x="627" y="18928"/>
                    <a:pt x="627" y="19002"/>
                    <a:pt x="538" y="19002"/>
                  </a:cubicBezTo>
                  <a:cubicBezTo>
                    <a:pt x="627" y="19077"/>
                    <a:pt x="627" y="19077"/>
                    <a:pt x="627" y="19002"/>
                  </a:cubicBezTo>
                  <a:cubicBezTo>
                    <a:pt x="627" y="19077"/>
                    <a:pt x="717" y="19151"/>
                    <a:pt x="717" y="19151"/>
                  </a:cubicBezTo>
                  <a:cubicBezTo>
                    <a:pt x="807" y="19151"/>
                    <a:pt x="807" y="19077"/>
                    <a:pt x="807" y="19002"/>
                  </a:cubicBezTo>
                  <a:cubicBezTo>
                    <a:pt x="807" y="19077"/>
                    <a:pt x="807" y="19151"/>
                    <a:pt x="896" y="19151"/>
                  </a:cubicBezTo>
                  <a:cubicBezTo>
                    <a:pt x="896" y="19151"/>
                    <a:pt x="1076" y="19077"/>
                    <a:pt x="1165" y="19002"/>
                  </a:cubicBezTo>
                  <a:cubicBezTo>
                    <a:pt x="1076" y="19077"/>
                    <a:pt x="1076" y="19077"/>
                    <a:pt x="986" y="19077"/>
                  </a:cubicBezTo>
                  <a:cubicBezTo>
                    <a:pt x="986" y="19151"/>
                    <a:pt x="896" y="19151"/>
                    <a:pt x="896" y="19151"/>
                  </a:cubicBezTo>
                  <a:cubicBezTo>
                    <a:pt x="807" y="19151"/>
                    <a:pt x="807" y="19151"/>
                    <a:pt x="807" y="19151"/>
                  </a:cubicBezTo>
                  <a:cubicBezTo>
                    <a:pt x="717" y="19151"/>
                    <a:pt x="538" y="19373"/>
                    <a:pt x="807" y="19299"/>
                  </a:cubicBezTo>
                  <a:cubicBezTo>
                    <a:pt x="807" y="19299"/>
                    <a:pt x="807" y="19299"/>
                    <a:pt x="807" y="19299"/>
                  </a:cubicBezTo>
                  <a:cubicBezTo>
                    <a:pt x="627" y="19299"/>
                    <a:pt x="717" y="19373"/>
                    <a:pt x="627" y="19373"/>
                  </a:cubicBezTo>
                  <a:cubicBezTo>
                    <a:pt x="717" y="19225"/>
                    <a:pt x="538" y="19225"/>
                    <a:pt x="448" y="19299"/>
                  </a:cubicBezTo>
                  <a:cubicBezTo>
                    <a:pt x="448" y="19373"/>
                    <a:pt x="538" y="19373"/>
                    <a:pt x="448" y="19448"/>
                  </a:cubicBezTo>
                  <a:cubicBezTo>
                    <a:pt x="448" y="19448"/>
                    <a:pt x="448" y="19448"/>
                    <a:pt x="359" y="19522"/>
                  </a:cubicBezTo>
                  <a:cubicBezTo>
                    <a:pt x="359" y="19448"/>
                    <a:pt x="448" y="19448"/>
                    <a:pt x="448" y="19373"/>
                  </a:cubicBezTo>
                  <a:cubicBezTo>
                    <a:pt x="448" y="19373"/>
                    <a:pt x="448" y="19225"/>
                    <a:pt x="448" y="19151"/>
                  </a:cubicBezTo>
                  <a:cubicBezTo>
                    <a:pt x="448" y="19225"/>
                    <a:pt x="359" y="19225"/>
                    <a:pt x="359" y="19299"/>
                  </a:cubicBezTo>
                  <a:cubicBezTo>
                    <a:pt x="359" y="19299"/>
                    <a:pt x="359" y="19373"/>
                    <a:pt x="359" y="19373"/>
                  </a:cubicBezTo>
                  <a:cubicBezTo>
                    <a:pt x="359" y="19299"/>
                    <a:pt x="359" y="19299"/>
                    <a:pt x="269" y="19373"/>
                  </a:cubicBezTo>
                  <a:cubicBezTo>
                    <a:pt x="269" y="19373"/>
                    <a:pt x="179" y="19448"/>
                    <a:pt x="269" y="19448"/>
                  </a:cubicBezTo>
                  <a:cubicBezTo>
                    <a:pt x="90" y="19448"/>
                    <a:pt x="269" y="19670"/>
                    <a:pt x="269" y="19745"/>
                  </a:cubicBezTo>
                  <a:cubicBezTo>
                    <a:pt x="359" y="19670"/>
                    <a:pt x="269" y="19670"/>
                    <a:pt x="359" y="19596"/>
                  </a:cubicBezTo>
                  <a:cubicBezTo>
                    <a:pt x="359" y="19670"/>
                    <a:pt x="359" y="19745"/>
                    <a:pt x="359" y="19745"/>
                  </a:cubicBezTo>
                  <a:cubicBezTo>
                    <a:pt x="359" y="19745"/>
                    <a:pt x="359" y="19670"/>
                    <a:pt x="359" y="19596"/>
                  </a:cubicBezTo>
                  <a:cubicBezTo>
                    <a:pt x="448" y="19670"/>
                    <a:pt x="359" y="19819"/>
                    <a:pt x="448" y="19819"/>
                  </a:cubicBezTo>
                  <a:cubicBezTo>
                    <a:pt x="538" y="19819"/>
                    <a:pt x="538" y="19670"/>
                    <a:pt x="538" y="19596"/>
                  </a:cubicBezTo>
                  <a:cubicBezTo>
                    <a:pt x="538" y="19596"/>
                    <a:pt x="538" y="19596"/>
                    <a:pt x="538" y="19596"/>
                  </a:cubicBezTo>
                  <a:cubicBezTo>
                    <a:pt x="538" y="19670"/>
                    <a:pt x="538" y="19670"/>
                    <a:pt x="538" y="19745"/>
                  </a:cubicBezTo>
                  <a:cubicBezTo>
                    <a:pt x="538" y="19745"/>
                    <a:pt x="538" y="19745"/>
                    <a:pt x="538" y="19745"/>
                  </a:cubicBezTo>
                  <a:cubicBezTo>
                    <a:pt x="538" y="19819"/>
                    <a:pt x="538" y="19745"/>
                    <a:pt x="627" y="19745"/>
                  </a:cubicBezTo>
                  <a:cubicBezTo>
                    <a:pt x="627" y="19745"/>
                    <a:pt x="627" y="19745"/>
                    <a:pt x="627" y="19745"/>
                  </a:cubicBezTo>
                  <a:cubicBezTo>
                    <a:pt x="627" y="19745"/>
                    <a:pt x="627" y="19745"/>
                    <a:pt x="627" y="19745"/>
                  </a:cubicBezTo>
                  <a:cubicBezTo>
                    <a:pt x="717" y="19745"/>
                    <a:pt x="807" y="19745"/>
                    <a:pt x="717" y="19670"/>
                  </a:cubicBezTo>
                  <a:cubicBezTo>
                    <a:pt x="717" y="19522"/>
                    <a:pt x="627" y="19596"/>
                    <a:pt x="538" y="19596"/>
                  </a:cubicBezTo>
                  <a:cubicBezTo>
                    <a:pt x="627" y="19596"/>
                    <a:pt x="627" y="19596"/>
                    <a:pt x="627" y="19522"/>
                  </a:cubicBezTo>
                  <a:cubicBezTo>
                    <a:pt x="627" y="19596"/>
                    <a:pt x="717" y="19596"/>
                    <a:pt x="717" y="19522"/>
                  </a:cubicBezTo>
                  <a:cubicBezTo>
                    <a:pt x="717" y="19522"/>
                    <a:pt x="627" y="19448"/>
                    <a:pt x="717" y="19448"/>
                  </a:cubicBezTo>
                  <a:cubicBezTo>
                    <a:pt x="807" y="19522"/>
                    <a:pt x="717" y="19522"/>
                    <a:pt x="896" y="19522"/>
                  </a:cubicBezTo>
                  <a:cubicBezTo>
                    <a:pt x="896" y="19522"/>
                    <a:pt x="986" y="19522"/>
                    <a:pt x="986" y="19522"/>
                  </a:cubicBezTo>
                  <a:cubicBezTo>
                    <a:pt x="896" y="19522"/>
                    <a:pt x="717" y="19522"/>
                    <a:pt x="807" y="19670"/>
                  </a:cubicBezTo>
                  <a:cubicBezTo>
                    <a:pt x="807" y="19670"/>
                    <a:pt x="807" y="19745"/>
                    <a:pt x="896" y="19670"/>
                  </a:cubicBezTo>
                  <a:cubicBezTo>
                    <a:pt x="896" y="19670"/>
                    <a:pt x="807" y="19596"/>
                    <a:pt x="896" y="19596"/>
                  </a:cubicBezTo>
                  <a:cubicBezTo>
                    <a:pt x="896" y="19670"/>
                    <a:pt x="986" y="19596"/>
                    <a:pt x="986" y="19522"/>
                  </a:cubicBezTo>
                  <a:cubicBezTo>
                    <a:pt x="1076" y="19448"/>
                    <a:pt x="1076" y="19373"/>
                    <a:pt x="1165" y="19299"/>
                  </a:cubicBezTo>
                  <a:cubicBezTo>
                    <a:pt x="1076" y="19373"/>
                    <a:pt x="1076" y="19448"/>
                    <a:pt x="1076" y="19448"/>
                  </a:cubicBezTo>
                  <a:cubicBezTo>
                    <a:pt x="1165" y="19448"/>
                    <a:pt x="1255" y="19373"/>
                    <a:pt x="1344" y="19448"/>
                  </a:cubicBezTo>
                  <a:cubicBezTo>
                    <a:pt x="1255" y="19448"/>
                    <a:pt x="1165" y="19448"/>
                    <a:pt x="1076" y="19522"/>
                  </a:cubicBezTo>
                  <a:cubicBezTo>
                    <a:pt x="1076" y="19522"/>
                    <a:pt x="1076" y="19522"/>
                    <a:pt x="986" y="19596"/>
                  </a:cubicBezTo>
                  <a:cubicBezTo>
                    <a:pt x="986" y="19596"/>
                    <a:pt x="986" y="19596"/>
                    <a:pt x="986" y="19596"/>
                  </a:cubicBezTo>
                  <a:cubicBezTo>
                    <a:pt x="986" y="19596"/>
                    <a:pt x="896" y="19670"/>
                    <a:pt x="896" y="19745"/>
                  </a:cubicBezTo>
                  <a:cubicBezTo>
                    <a:pt x="896" y="19745"/>
                    <a:pt x="896" y="19745"/>
                    <a:pt x="896" y="19670"/>
                  </a:cubicBezTo>
                  <a:cubicBezTo>
                    <a:pt x="896" y="19745"/>
                    <a:pt x="986" y="19745"/>
                    <a:pt x="986" y="19745"/>
                  </a:cubicBezTo>
                  <a:cubicBezTo>
                    <a:pt x="986" y="19745"/>
                    <a:pt x="986" y="19745"/>
                    <a:pt x="986" y="19745"/>
                  </a:cubicBezTo>
                  <a:cubicBezTo>
                    <a:pt x="986" y="19745"/>
                    <a:pt x="1076" y="19745"/>
                    <a:pt x="1076" y="19670"/>
                  </a:cubicBezTo>
                  <a:cubicBezTo>
                    <a:pt x="1076" y="19745"/>
                    <a:pt x="1076" y="19745"/>
                    <a:pt x="1076" y="19745"/>
                  </a:cubicBezTo>
                  <a:cubicBezTo>
                    <a:pt x="986" y="19745"/>
                    <a:pt x="986" y="19745"/>
                    <a:pt x="986" y="19745"/>
                  </a:cubicBezTo>
                  <a:cubicBezTo>
                    <a:pt x="986" y="19819"/>
                    <a:pt x="986" y="19819"/>
                    <a:pt x="1076" y="19745"/>
                  </a:cubicBezTo>
                  <a:cubicBezTo>
                    <a:pt x="1165" y="19745"/>
                    <a:pt x="1165" y="19745"/>
                    <a:pt x="1255" y="19745"/>
                  </a:cubicBezTo>
                  <a:cubicBezTo>
                    <a:pt x="1255" y="19745"/>
                    <a:pt x="1165" y="19745"/>
                    <a:pt x="1165" y="19745"/>
                  </a:cubicBezTo>
                  <a:cubicBezTo>
                    <a:pt x="1165" y="19745"/>
                    <a:pt x="1076" y="19819"/>
                    <a:pt x="1076" y="19819"/>
                  </a:cubicBezTo>
                  <a:cubicBezTo>
                    <a:pt x="986" y="19893"/>
                    <a:pt x="896" y="19893"/>
                    <a:pt x="896" y="19967"/>
                  </a:cubicBezTo>
                  <a:cubicBezTo>
                    <a:pt x="896" y="19967"/>
                    <a:pt x="986" y="19967"/>
                    <a:pt x="986" y="19967"/>
                  </a:cubicBezTo>
                  <a:cubicBezTo>
                    <a:pt x="896" y="19967"/>
                    <a:pt x="717" y="20041"/>
                    <a:pt x="807" y="20116"/>
                  </a:cubicBezTo>
                  <a:cubicBezTo>
                    <a:pt x="807" y="20190"/>
                    <a:pt x="896" y="20116"/>
                    <a:pt x="896" y="20190"/>
                  </a:cubicBezTo>
                  <a:cubicBezTo>
                    <a:pt x="807" y="20190"/>
                    <a:pt x="896" y="20264"/>
                    <a:pt x="896" y="20264"/>
                  </a:cubicBezTo>
                  <a:cubicBezTo>
                    <a:pt x="986" y="20264"/>
                    <a:pt x="986" y="20190"/>
                    <a:pt x="1076" y="20190"/>
                  </a:cubicBezTo>
                  <a:cubicBezTo>
                    <a:pt x="1165" y="20116"/>
                    <a:pt x="1255" y="20116"/>
                    <a:pt x="1434" y="20116"/>
                  </a:cubicBezTo>
                  <a:cubicBezTo>
                    <a:pt x="1344" y="20190"/>
                    <a:pt x="1076" y="20190"/>
                    <a:pt x="986" y="20190"/>
                  </a:cubicBezTo>
                  <a:cubicBezTo>
                    <a:pt x="986" y="20264"/>
                    <a:pt x="896" y="20264"/>
                    <a:pt x="896" y="20338"/>
                  </a:cubicBezTo>
                  <a:cubicBezTo>
                    <a:pt x="896" y="20413"/>
                    <a:pt x="986" y="20338"/>
                    <a:pt x="1076" y="20413"/>
                  </a:cubicBezTo>
                  <a:cubicBezTo>
                    <a:pt x="986" y="20413"/>
                    <a:pt x="986" y="20413"/>
                    <a:pt x="896" y="20338"/>
                  </a:cubicBezTo>
                  <a:cubicBezTo>
                    <a:pt x="896" y="20338"/>
                    <a:pt x="807" y="20264"/>
                    <a:pt x="807" y="20190"/>
                  </a:cubicBezTo>
                  <a:cubicBezTo>
                    <a:pt x="717" y="20190"/>
                    <a:pt x="717" y="20264"/>
                    <a:pt x="717" y="20264"/>
                  </a:cubicBezTo>
                  <a:cubicBezTo>
                    <a:pt x="717" y="20264"/>
                    <a:pt x="627" y="20264"/>
                    <a:pt x="627" y="20264"/>
                  </a:cubicBezTo>
                  <a:cubicBezTo>
                    <a:pt x="627" y="20264"/>
                    <a:pt x="627" y="20338"/>
                    <a:pt x="627" y="20338"/>
                  </a:cubicBezTo>
                  <a:cubicBezTo>
                    <a:pt x="627" y="20338"/>
                    <a:pt x="627" y="20264"/>
                    <a:pt x="627" y="20190"/>
                  </a:cubicBezTo>
                  <a:cubicBezTo>
                    <a:pt x="627" y="20190"/>
                    <a:pt x="538" y="20116"/>
                    <a:pt x="538" y="20116"/>
                  </a:cubicBezTo>
                  <a:cubicBezTo>
                    <a:pt x="538" y="20116"/>
                    <a:pt x="448" y="20190"/>
                    <a:pt x="448" y="20190"/>
                  </a:cubicBezTo>
                  <a:cubicBezTo>
                    <a:pt x="538" y="20190"/>
                    <a:pt x="538" y="20190"/>
                    <a:pt x="538" y="20190"/>
                  </a:cubicBezTo>
                  <a:cubicBezTo>
                    <a:pt x="448" y="20190"/>
                    <a:pt x="538" y="20264"/>
                    <a:pt x="538" y="20264"/>
                  </a:cubicBezTo>
                  <a:cubicBezTo>
                    <a:pt x="538" y="20264"/>
                    <a:pt x="538" y="20264"/>
                    <a:pt x="448" y="20264"/>
                  </a:cubicBezTo>
                  <a:cubicBezTo>
                    <a:pt x="448" y="20264"/>
                    <a:pt x="538" y="20264"/>
                    <a:pt x="538" y="20338"/>
                  </a:cubicBezTo>
                  <a:cubicBezTo>
                    <a:pt x="538" y="20338"/>
                    <a:pt x="448" y="20338"/>
                    <a:pt x="448" y="20338"/>
                  </a:cubicBezTo>
                  <a:cubicBezTo>
                    <a:pt x="448" y="20413"/>
                    <a:pt x="448" y="20413"/>
                    <a:pt x="448" y="20487"/>
                  </a:cubicBezTo>
                  <a:cubicBezTo>
                    <a:pt x="448" y="20487"/>
                    <a:pt x="448" y="20487"/>
                    <a:pt x="448" y="20487"/>
                  </a:cubicBezTo>
                  <a:cubicBezTo>
                    <a:pt x="448" y="20561"/>
                    <a:pt x="538" y="20710"/>
                    <a:pt x="627" y="20784"/>
                  </a:cubicBezTo>
                  <a:cubicBezTo>
                    <a:pt x="627" y="20784"/>
                    <a:pt x="627" y="20784"/>
                    <a:pt x="627" y="20784"/>
                  </a:cubicBezTo>
                  <a:cubicBezTo>
                    <a:pt x="627" y="20784"/>
                    <a:pt x="717" y="20784"/>
                    <a:pt x="717" y="20784"/>
                  </a:cubicBezTo>
                  <a:cubicBezTo>
                    <a:pt x="717" y="20784"/>
                    <a:pt x="717" y="20858"/>
                    <a:pt x="717" y="20858"/>
                  </a:cubicBezTo>
                  <a:cubicBezTo>
                    <a:pt x="807" y="20858"/>
                    <a:pt x="807" y="20858"/>
                    <a:pt x="807" y="20932"/>
                  </a:cubicBezTo>
                  <a:cubicBezTo>
                    <a:pt x="896" y="21006"/>
                    <a:pt x="896" y="21006"/>
                    <a:pt x="986" y="21006"/>
                  </a:cubicBezTo>
                  <a:cubicBezTo>
                    <a:pt x="1076" y="21081"/>
                    <a:pt x="1165" y="21155"/>
                    <a:pt x="1344" y="21155"/>
                  </a:cubicBezTo>
                  <a:cubicBezTo>
                    <a:pt x="1434" y="21155"/>
                    <a:pt x="1434" y="21155"/>
                    <a:pt x="1344" y="21081"/>
                  </a:cubicBezTo>
                  <a:cubicBezTo>
                    <a:pt x="1434" y="21081"/>
                    <a:pt x="1434" y="21081"/>
                    <a:pt x="1434" y="21081"/>
                  </a:cubicBezTo>
                  <a:cubicBezTo>
                    <a:pt x="1344" y="21081"/>
                    <a:pt x="1434" y="21155"/>
                    <a:pt x="1434" y="21229"/>
                  </a:cubicBezTo>
                  <a:cubicBezTo>
                    <a:pt x="1434" y="21229"/>
                    <a:pt x="1524" y="21155"/>
                    <a:pt x="1613" y="21155"/>
                  </a:cubicBezTo>
                  <a:cubicBezTo>
                    <a:pt x="1524" y="21155"/>
                    <a:pt x="1434" y="21229"/>
                    <a:pt x="1434" y="21229"/>
                  </a:cubicBezTo>
                  <a:cubicBezTo>
                    <a:pt x="1344" y="21229"/>
                    <a:pt x="1344" y="21303"/>
                    <a:pt x="1344" y="21303"/>
                  </a:cubicBezTo>
                  <a:cubicBezTo>
                    <a:pt x="1344" y="21378"/>
                    <a:pt x="1434" y="21452"/>
                    <a:pt x="1524" y="21378"/>
                  </a:cubicBezTo>
                  <a:cubicBezTo>
                    <a:pt x="1524" y="21378"/>
                    <a:pt x="1434" y="21378"/>
                    <a:pt x="1434" y="21303"/>
                  </a:cubicBezTo>
                  <a:cubicBezTo>
                    <a:pt x="1434" y="21303"/>
                    <a:pt x="1434" y="21303"/>
                    <a:pt x="1434" y="21229"/>
                  </a:cubicBezTo>
                  <a:cubicBezTo>
                    <a:pt x="1524" y="21303"/>
                    <a:pt x="1434" y="21303"/>
                    <a:pt x="1524" y="21303"/>
                  </a:cubicBezTo>
                  <a:cubicBezTo>
                    <a:pt x="1613" y="21378"/>
                    <a:pt x="1524" y="21229"/>
                    <a:pt x="1524" y="21229"/>
                  </a:cubicBezTo>
                  <a:cubicBezTo>
                    <a:pt x="1613" y="21303"/>
                    <a:pt x="1613" y="21303"/>
                    <a:pt x="1703" y="21303"/>
                  </a:cubicBezTo>
                  <a:cubicBezTo>
                    <a:pt x="1703" y="21378"/>
                    <a:pt x="1613" y="21303"/>
                    <a:pt x="1524" y="21378"/>
                  </a:cubicBezTo>
                  <a:cubicBezTo>
                    <a:pt x="1524" y="21378"/>
                    <a:pt x="1613" y="21378"/>
                    <a:pt x="1613" y="21378"/>
                  </a:cubicBezTo>
                  <a:cubicBezTo>
                    <a:pt x="1613" y="21378"/>
                    <a:pt x="1613" y="21378"/>
                    <a:pt x="1613" y="21452"/>
                  </a:cubicBezTo>
                  <a:cubicBezTo>
                    <a:pt x="1613" y="21378"/>
                    <a:pt x="1703" y="21378"/>
                    <a:pt x="1703" y="21378"/>
                  </a:cubicBezTo>
                  <a:cubicBezTo>
                    <a:pt x="1703" y="21378"/>
                    <a:pt x="1703" y="21378"/>
                    <a:pt x="1703" y="21378"/>
                  </a:cubicBezTo>
                  <a:cubicBezTo>
                    <a:pt x="1703" y="21378"/>
                    <a:pt x="1703" y="21378"/>
                    <a:pt x="1613" y="21452"/>
                  </a:cubicBezTo>
                  <a:cubicBezTo>
                    <a:pt x="1703" y="21452"/>
                    <a:pt x="1793" y="21378"/>
                    <a:pt x="1793" y="21378"/>
                  </a:cubicBezTo>
                  <a:cubicBezTo>
                    <a:pt x="1793" y="21378"/>
                    <a:pt x="1793" y="21378"/>
                    <a:pt x="1793" y="21378"/>
                  </a:cubicBezTo>
                  <a:cubicBezTo>
                    <a:pt x="1793" y="21378"/>
                    <a:pt x="1703" y="21452"/>
                    <a:pt x="1703" y="21526"/>
                  </a:cubicBezTo>
                  <a:cubicBezTo>
                    <a:pt x="1703" y="21526"/>
                    <a:pt x="1793" y="21378"/>
                    <a:pt x="1882" y="21452"/>
                  </a:cubicBezTo>
                  <a:cubicBezTo>
                    <a:pt x="1882" y="21452"/>
                    <a:pt x="1882" y="21452"/>
                    <a:pt x="1882" y="21378"/>
                  </a:cubicBezTo>
                  <a:cubicBezTo>
                    <a:pt x="1882" y="21452"/>
                    <a:pt x="2151" y="21452"/>
                    <a:pt x="2151" y="21452"/>
                  </a:cubicBezTo>
                  <a:cubicBezTo>
                    <a:pt x="2151" y="21452"/>
                    <a:pt x="2151" y="21452"/>
                    <a:pt x="2151" y="21452"/>
                  </a:cubicBezTo>
                  <a:cubicBezTo>
                    <a:pt x="2241" y="21452"/>
                    <a:pt x="2241" y="21452"/>
                    <a:pt x="2241" y="21452"/>
                  </a:cubicBezTo>
                  <a:cubicBezTo>
                    <a:pt x="2241" y="21452"/>
                    <a:pt x="2241" y="21452"/>
                    <a:pt x="2241" y="21452"/>
                  </a:cubicBezTo>
                  <a:cubicBezTo>
                    <a:pt x="2241" y="21452"/>
                    <a:pt x="2241" y="21378"/>
                    <a:pt x="2241" y="21378"/>
                  </a:cubicBezTo>
                  <a:cubicBezTo>
                    <a:pt x="2330" y="21452"/>
                    <a:pt x="2420" y="21378"/>
                    <a:pt x="2510" y="21378"/>
                  </a:cubicBezTo>
                  <a:cubicBezTo>
                    <a:pt x="2420" y="21303"/>
                    <a:pt x="2599" y="21303"/>
                    <a:pt x="2510" y="21229"/>
                  </a:cubicBezTo>
                  <a:cubicBezTo>
                    <a:pt x="2599" y="21229"/>
                    <a:pt x="2599" y="21229"/>
                    <a:pt x="2599" y="21303"/>
                  </a:cubicBezTo>
                  <a:cubicBezTo>
                    <a:pt x="2599" y="21303"/>
                    <a:pt x="2510" y="21303"/>
                    <a:pt x="2599" y="21303"/>
                  </a:cubicBezTo>
                  <a:cubicBezTo>
                    <a:pt x="2689" y="21378"/>
                    <a:pt x="2689" y="21229"/>
                    <a:pt x="2689" y="21303"/>
                  </a:cubicBezTo>
                  <a:cubicBezTo>
                    <a:pt x="2689" y="21303"/>
                    <a:pt x="2778" y="21229"/>
                    <a:pt x="2689" y="21229"/>
                  </a:cubicBezTo>
                  <a:cubicBezTo>
                    <a:pt x="2778" y="21229"/>
                    <a:pt x="2778" y="21155"/>
                    <a:pt x="2868" y="21155"/>
                  </a:cubicBezTo>
                  <a:cubicBezTo>
                    <a:pt x="2868" y="21155"/>
                    <a:pt x="2868" y="21155"/>
                    <a:pt x="2868" y="21155"/>
                  </a:cubicBezTo>
                  <a:cubicBezTo>
                    <a:pt x="2868" y="21155"/>
                    <a:pt x="2868" y="21155"/>
                    <a:pt x="2868" y="21155"/>
                  </a:cubicBezTo>
                  <a:cubicBezTo>
                    <a:pt x="2868" y="21155"/>
                    <a:pt x="2958" y="21155"/>
                    <a:pt x="2958" y="21155"/>
                  </a:cubicBezTo>
                  <a:cubicBezTo>
                    <a:pt x="2958" y="21155"/>
                    <a:pt x="2958" y="21081"/>
                    <a:pt x="3047" y="21006"/>
                  </a:cubicBezTo>
                  <a:cubicBezTo>
                    <a:pt x="3047" y="21081"/>
                    <a:pt x="3137" y="21006"/>
                    <a:pt x="3137" y="20932"/>
                  </a:cubicBezTo>
                  <a:cubicBezTo>
                    <a:pt x="3227" y="20858"/>
                    <a:pt x="3406" y="20784"/>
                    <a:pt x="3316" y="20710"/>
                  </a:cubicBezTo>
                  <a:cubicBezTo>
                    <a:pt x="3316" y="20710"/>
                    <a:pt x="3406" y="20710"/>
                    <a:pt x="3406" y="20710"/>
                  </a:cubicBezTo>
                  <a:cubicBezTo>
                    <a:pt x="3495" y="20635"/>
                    <a:pt x="3585" y="20561"/>
                    <a:pt x="3406" y="20561"/>
                  </a:cubicBezTo>
                  <a:cubicBezTo>
                    <a:pt x="3495" y="20561"/>
                    <a:pt x="3585" y="20561"/>
                    <a:pt x="3406" y="20487"/>
                  </a:cubicBezTo>
                  <a:cubicBezTo>
                    <a:pt x="3495" y="20561"/>
                    <a:pt x="3495" y="20561"/>
                    <a:pt x="3495" y="20561"/>
                  </a:cubicBezTo>
                  <a:cubicBezTo>
                    <a:pt x="3406" y="20561"/>
                    <a:pt x="3316" y="20487"/>
                    <a:pt x="3495" y="20487"/>
                  </a:cubicBezTo>
                  <a:cubicBezTo>
                    <a:pt x="3585" y="20487"/>
                    <a:pt x="3585" y="20487"/>
                    <a:pt x="3675" y="20413"/>
                  </a:cubicBezTo>
                  <a:cubicBezTo>
                    <a:pt x="3675" y="20413"/>
                    <a:pt x="3675" y="20413"/>
                    <a:pt x="3675" y="20487"/>
                  </a:cubicBezTo>
                  <a:cubicBezTo>
                    <a:pt x="3675" y="20413"/>
                    <a:pt x="3675" y="20413"/>
                    <a:pt x="3764" y="20413"/>
                  </a:cubicBezTo>
                  <a:cubicBezTo>
                    <a:pt x="3675" y="20338"/>
                    <a:pt x="3675" y="20413"/>
                    <a:pt x="3585" y="20413"/>
                  </a:cubicBezTo>
                  <a:cubicBezTo>
                    <a:pt x="3585" y="20338"/>
                    <a:pt x="3585" y="20338"/>
                    <a:pt x="3585" y="20338"/>
                  </a:cubicBezTo>
                  <a:cubicBezTo>
                    <a:pt x="3675" y="20413"/>
                    <a:pt x="3764" y="20338"/>
                    <a:pt x="3675" y="20338"/>
                  </a:cubicBezTo>
                  <a:cubicBezTo>
                    <a:pt x="3675" y="20338"/>
                    <a:pt x="3675" y="20338"/>
                    <a:pt x="3764" y="20338"/>
                  </a:cubicBezTo>
                  <a:cubicBezTo>
                    <a:pt x="3764" y="20338"/>
                    <a:pt x="3764" y="20338"/>
                    <a:pt x="3764" y="20338"/>
                  </a:cubicBezTo>
                  <a:cubicBezTo>
                    <a:pt x="3764" y="20264"/>
                    <a:pt x="3764" y="20264"/>
                    <a:pt x="3764" y="20264"/>
                  </a:cubicBezTo>
                  <a:cubicBezTo>
                    <a:pt x="3764" y="20264"/>
                    <a:pt x="3854" y="20264"/>
                    <a:pt x="3854" y="20264"/>
                  </a:cubicBezTo>
                  <a:cubicBezTo>
                    <a:pt x="3854" y="20264"/>
                    <a:pt x="3854" y="20264"/>
                    <a:pt x="3944" y="20264"/>
                  </a:cubicBezTo>
                  <a:cubicBezTo>
                    <a:pt x="3944" y="20190"/>
                    <a:pt x="3944" y="20190"/>
                    <a:pt x="3944" y="20190"/>
                  </a:cubicBezTo>
                  <a:cubicBezTo>
                    <a:pt x="3944" y="20190"/>
                    <a:pt x="3944" y="20190"/>
                    <a:pt x="3944" y="20190"/>
                  </a:cubicBezTo>
                  <a:cubicBezTo>
                    <a:pt x="3944" y="20190"/>
                    <a:pt x="3944" y="20190"/>
                    <a:pt x="3944" y="20190"/>
                  </a:cubicBezTo>
                  <a:cubicBezTo>
                    <a:pt x="3944" y="20116"/>
                    <a:pt x="3854" y="20041"/>
                    <a:pt x="3764" y="20041"/>
                  </a:cubicBezTo>
                  <a:cubicBezTo>
                    <a:pt x="3854" y="20041"/>
                    <a:pt x="3854" y="20041"/>
                    <a:pt x="3854" y="19967"/>
                  </a:cubicBezTo>
                  <a:cubicBezTo>
                    <a:pt x="3854" y="20041"/>
                    <a:pt x="3854" y="20116"/>
                    <a:pt x="3944" y="20116"/>
                  </a:cubicBezTo>
                  <a:cubicBezTo>
                    <a:pt x="3944" y="20116"/>
                    <a:pt x="3944" y="20041"/>
                    <a:pt x="3944" y="20041"/>
                  </a:cubicBezTo>
                  <a:cubicBezTo>
                    <a:pt x="3944" y="20041"/>
                    <a:pt x="3944" y="20116"/>
                    <a:pt x="3944" y="20116"/>
                  </a:cubicBezTo>
                  <a:cubicBezTo>
                    <a:pt x="3944" y="20116"/>
                    <a:pt x="4033" y="20116"/>
                    <a:pt x="4033" y="20116"/>
                  </a:cubicBezTo>
                  <a:cubicBezTo>
                    <a:pt x="4033" y="20116"/>
                    <a:pt x="4123" y="20190"/>
                    <a:pt x="4033" y="20190"/>
                  </a:cubicBezTo>
                  <a:cubicBezTo>
                    <a:pt x="4123" y="20264"/>
                    <a:pt x="4212" y="20190"/>
                    <a:pt x="4212" y="20116"/>
                  </a:cubicBezTo>
                  <a:cubicBezTo>
                    <a:pt x="4212" y="20190"/>
                    <a:pt x="4302" y="20116"/>
                    <a:pt x="4302" y="20116"/>
                  </a:cubicBezTo>
                  <a:cubicBezTo>
                    <a:pt x="4392" y="20116"/>
                    <a:pt x="4302" y="20190"/>
                    <a:pt x="4302" y="20190"/>
                  </a:cubicBezTo>
                  <a:cubicBezTo>
                    <a:pt x="4392" y="20190"/>
                    <a:pt x="4392" y="20041"/>
                    <a:pt x="4392" y="20041"/>
                  </a:cubicBezTo>
                  <a:cubicBezTo>
                    <a:pt x="4392" y="20041"/>
                    <a:pt x="4392" y="20116"/>
                    <a:pt x="4392" y="20116"/>
                  </a:cubicBezTo>
                  <a:cubicBezTo>
                    <a:pt x="4392" y="20116"/>
                    <a:pt x="4392" y="20041"/>
                    <a:pt x="4392" y="20041"/>
                  </a:cubicBezTo>
                  <a:cubicBezTo>
                    <a:pt x="4392" y="20041"/>
                    <a:pt x="4392" y="20041"/>
                    <a:pt x="4481" y="20116"/>
                  </a:cubicBezTo>
                  <a:cubicBezTo>
                    <a:pt x="4392" y="20041"/>
                    <a:pt x="4392" y="20041"/>
                    <a:pt x="4392" y="19967"/>
                  </a:cubicBezTo>
                  <a:cubicBezTo>
                    <a:pt x="4392" y="19967"/>
                    <a:pt x="4481" y="19967"/>
                    <a:pt x="4481" y="19967"/>
                  </a:cubicBezTo>
                  <a:cubicBezTo>
                    <a:pt x="4481" y="19967"/>
                    <a:pt x="4481" y="19893"/>
                    <a:pt x="4481" y="19893"/>
                  </a:cubicBezTo>
                  <a:cubicBezTo>
                    <a:pt x="4481" y="19893"/>
                    <a:pt x="4481" y="19819"/>
                    <a:pt x="4481" y="19819"/>
                  </a:cubicBezTo>
                  <a:cubicBezTo>
                    <a:pt x="4481" y="19819"/>
                    <a:pt x="4571" y="19819"/>
                    <a:pt x="4571" y="19819"/>
                  </a:cubicBezTo>
                  <a:cubicBezTo>
                    <a:pt x="4571" y="19819"/>
                    <a:pt x="4571" y="19745"/>
                    <a:pt x="4571" y="19745"/>
                  </a:cubicBezTo>
                  <a:cubicBezTo>
                    <a:pt x="4571" y="19745"/>
                    <a:pt x="4571" y="19745"/>
                    <a:pt x="4571" y="19670"/>
                  </a:cubicBezTo>
                  <a:cubicBezTo>
                    <a:pt x="4571" y="19596"/>
                    <a:pt x="4571" y="19596"/>
                    <a:pt x="4571" y="19596"/>
                  </a:cubicBezTo>
                  <a:cubicBezTo>
                    <a:pt x="4571" y="19596"/>
                    <a:pt x="4481" y="19522"/>
                    <a:pt x="4481" y="19522"/>
                  </a:cubicBezTo>
                  <a:cubicBezTo>
                    <a:pt x="4392" y="19522"/>
                    <a:pt x="4392" y="19448"/>
                    <a:pt x="4392" y="19448"/>
                  </a:cubicBezTo>
                  <a:cubicBezTo>
                    <a:pt x="4392" y="19448"/>
                    <a:pt x="4481" y="19448"/>
                    <a:pt x="4481" y="19448"/>
                  </a:cubicBezTo>
                  <a:cubicBezTo>
                    <a:pt x="4481" y="19448"/>
                    <a:pt x="4481" y="19373"/>
                    <a:pt x="4481" y="19373"/>
                  </a:cubicBezTo>
                  <a:cubicBezTo>
                    <a:pt x="4481" y="19299"/>
                    <a:pt x="4481" y="19299"/>
                    <a:pt x="4392" y="19225"/>
                  </a:cubicBezTo>
                  <a:cubicBezTo>
                    <a:pt x="4302" y="19151"/>
                    <a:pt x="4392" y="19151"/>
                    <a:pt x="4481" y="19225"/>
                  </a:cubicBezTo>
                  <a:cubicBezTo>
                    <a:pt x="4571" y="19225"/>
                    <a:pt x="4481" y="19299"/>
                    <a:pt x="4571" y="19373"/>
                  </a:cubicBezTo>
                  <a:cubicBezTo>
                    <a:pt x="4571" y="19448"/>
                    <a:pt x="4571" y="19448"/>
                    <a:pt x="4571" y="19448"/>
                  </a:cubicBezTo>
                  <a:cubicBezTo>
                    <a:pt x="4571" y="19522"/>
                    <a:pt x="4661" y="19448"/>
                    <a:pt x="4661" y="19373"/>
                  </a:cubicBezTo>
                  <a:cubicBezTo>
                    <a:pt x="4750" y="19299"/>
                    <a:pt x="4661" y="19299"/>
                    <a:pt x="4571" y="19225"/>
                  </a:cubicBezTo>
                  <a:cubicBezTo>
                    <a:pt x="4571" y="19151"/>
                    <a:pt x="4571" y="19151"/>
                    <a:pt x="4571" y="19077"/>
                  </a:cubicBezTo>
                  <a:cubicBezTo>
                    <a:pt x="4571" y="19077"/>
                    <a:pt x="4571" y="19002"/>
                    <a:pt x="4571" y="19002"/>
                  </a:cubicBezTo>
                  <a:cubicBezTo>
                    <a:pt x="4571" y="18928"/>
                    <a:pt x="4750" y="19002"/>
                    <a:pt x="4750" y="18928"/>
                  </a:cubicBezTo>
                  <a:cubicBezTo>
                    <a:pt x="4840" y="19002"/>
                    <a:pt x="4840" y="19077"/>
                    <a:pt x="4750" y="19151"/>
                  </a:cubicBezTo>
                  <a:cubicBezTo>
                    <a:pt x="4750" y="19151"/>
                    <a:pt x="4750" y="19077"/>
                    <a:pt x="4750" y="19002"/>
                  </a:cubicBezTo>
                  <a:cubicBezTo>
                    <a:pt x="4661" y="19077"/>
                    <a:pt x="4661" y="19225"/>
                    <a:pt x="4661" y="19225"/>
                  </a:cubicBezTo>
                  <a:cubicBezTo>
                    <a:pt x="4661" y="19225"/>
                    <a:pt x="4661" y="19225"/>
                    <a:pt x="4661" y="19225"/>
                  </a:cubicBezTo>
                  <a:cubicBezTo>
                    <a:pt x="4750" y="19299"/>
                    <a:pt x="4750" y="19448"/>
                    <a:pt x="4750" y="19522"/>
                  </a:cubicBezTo>
                  <a:cubicBezTo>
                    <a:pt x="4750" y="19522"/>
                    <a:pt x="4750" y="19596"/>
                    <a:pt x="4750" y="19596"/>
                  </a:cubicBezTo>
                  <a:cubicBezTo>
                    <a:pt x="4750" y="19596"/>
                    <a:pt x="4750" y="19522"/>
                    <a:pt x="4750" y="19522"/>
                  </a:cubicBezTo>
                  <a:cubicBezTo>
                    <a:pt x="4750" y="19522"/>
                    <a:pt x="4661" y="19596"/>
                    <a:pt x="4661" y="19596"/>
                  </a:cubicBezTo>
                  <a:cubicBezTo>
                    <a:pt x="4661" y="19596"/>
                    <a:pt x="4750" y="19596"/>
                    <a:pt x="4750" y="19670"/>
                  </a:cubicBezTo>
                  <a:cubicBezTo>
                    <a:pt x="4750" y="19670"/>
                    <a:pt x="4750" y="19819"/>
                    <a:pt x="4750" y="19745"/>
                  </a:cubicBezTo>
                  <a:cubicBezTo>
                    <a:pt x="4840" y="19745"/>
                    <a:pt x="4840" y="19819"/>
                    <a:pt x="4840" y="19893"/>
                  </a:cubicBezTo>
                  <a:cubicBezTo>
                    <a:pt x="4840" y="19893"/>
                    <a:pt x="4840" y="19819"/>
                    <a:pt x="4840" y="19819"/>
                  </a:cubicBezTo>
                  <a:cubicBezTo>
                    <a:pt x="4840" y="19893"/>
                    <a:pt x="4840" y="19893"/>
                    <a:pt x="4840" y="19967"/>
                  </a:cubicBezTo>
                  <a:cubicBezTo>
                    <a:pt x="4929" y="19967"/>
                    <a:pt x="4840" y="19967"/>
                    <a:pt x="4929" y="19893"/>
                  </a:cubicBezTo>
                  <a:cubicBezTo>
                    <a:pt x="4929" y="19967"/>
                    <a:pt x="5019" y="20041"/>
                    <a:pt x="4929" y="19967"/>
                  </a:cubicBezTo>
                  <a:cubicBezTo>
                    <a:pt x="5019" y="19967"/>
                    <a:pt x="5019" y="19967"/>
                    <a:pt x="5019" y="19967"/>
                  </a:cubicBezTo>
                  <a:cubicBezTo>
                    <a:pt x="5109" y="20041"/>
                    <a:pt x="5109" y="19967"/>
                    <a:pt x="5109" y="19967"/>
                  </a:cubicBezTo>
                  <a:cubicBezTo>
                    <a:pt x="5109" y="20041"/>
                    <a:pt x="5198" y="19967"/>
                    <a:pt x="5109" y="19967"/>
                  </a:cubicBezTo>
                  <a:cubicBezTo>
                    <a:pt x="5109" y="19893"/>
                    <a:pt x="5109" y="19893"/>
                    <a:pt x="5198" y="19893"/>
                  </a:cubicBezTo>
                  <a:cubicBezTo>
                    <a:pt x="5198" y="19967"/>
                    <a:pt x="5198" y="19967"/>
                    <a:pt x="5198" y="19967"/>
                  </a:cubicBezTo>
                  <a:cubicBezTo>
                    <a:pt x="5109" y="20041"/>
                    <a:pt x="5288" y="20041"/>
                    <a:pt x="5288" y="20041"/>
                  </a:cubicBezTo>
                  <a:cubicBezTo>
                    <a:pt x="5378" y="20041"/>
                    <a:pt x="5378" y="20190"/>
                    <a:pt x="5378" y="20264"/>
                  </a:cubicBezTo>
                  <a:cubicBezTo>
                    <a:pt x="5378" y="20338"/>
                    <a:pt x="5378" y="20338"/>
                    <a:pt x="5467" y="20338"/>
                  </a:cubicBezTo>
                  <a:cubicBezTo>
                    <a:pt x="5467" y="20338"/>
                    <a:pt x="5557" y="20338"/>
                    <a:pt x="5557" y="20264"/>
                  </a:cubicBezTo>
                  <a:cubicBezTo>
                    <a:pt x="5646" y="20190"/>
                    <a:pt x="5646" y="20041"/>
                    <a:pt x="5646" y="19967"/>
                  </a:cubicBezTo>
                  <a:cubicBezTo>
                    <a:pt x="5736" y="19745"/>
                    <a:pt x="5646" y="19596"/>
                    <a:pt x="5557" y="19448"/>
                  </a:cubicBezTo>
                  <a:cubicBezTo>
                    <a:pt x="5557" y="19299"/>
                    <a:pt x="5646" y="19373"/>
                    <a:pt x="5736" y="19299"/>
                  </a:cubicBezTo>
                  <a:cubicBezTo>
                    <a:pt x="5736" y="19225"/>
                    <a:pt x="5736" y="19225"/>
                    <a:pt x="5736" y="19151"/>
                  </a:cubicBezTo>
                  <a:cubicBezTo>
                    <a:pt x="5736" y="19077"/>
                    <a:pt x="5736" y="19077"/>
                    <a:pt x="5736" y="19077"/>
                  </a:cubicBezTo>
                  <a:cubicBezTo>
                    <a:pt x="5736" y="18928"/>
                    <a:pt x="5826" y="19002"/>
                    <a:pt x="5915" y="18928"/>
                  </a:cubicBezTo>
                  <a:cubicBezTo>
                    <a:pt x="6005" y="18928"/>
                    <a:pt x="6095" y="18854"/>
                    <a:pt x="6184" y="18780"/>
                  </a:cubicBezTo>
                  <a:cubicBezTo>
                    <a:pt x="6184" y="18705"/>
                    <a:pt x="6274" y="18705"/>
                    <a:pt x="6274" y="18557"/>
                  </a:cubicBezTo>
                  <a:cubicBezTo>
                    <a:pt x="6274" y="18557"/>
                    <a:pt x="6274" y="18483"/>
                    <a:pt x="6274" y="18408"/>
                  </a:cubicBezTo>
                  <a:cubicBezTo>
                    <a:pt x="6274" y="18408"/>
                    <a:pt x="6274" y="18334"/>
                    <a:pt x="6274" y="18334"/>
                  </a:cubicBezTo>
                  <a:cubicBezTo>
                    <a:pt x="6363" y="18112"/>
                    <a:pt x="6274" y="17963"/>
                    <a:pt x="6184" y="17815"/>
                  </a:cubicBezTo>
                  <a:cubicBezTo>
                    <a:pt x="6184" y="17740"/>
                    <a:pt x="6095" y="17592"/>
                    <a:pt x="6095" y="17518"/>
                  </a:cubicBezTo>
                  <a:cubicBezTo>
                    <a:pt x="6095" y="17444"/>
                    <a:pt x="6095" y="17444"/>
                    <a:pt x="6184" y="17369"/>
                  </a:cubicBezTo>
                  <a:cubicBezTo>
                    <a:pt x="6184" y="17369"/>
                    <a:pt x="6274" y="17369"/>
                    <a:pt x="6274" y="17369"/>
                  </a:cubicBezTo>
                  <a:cubicBezTo>
                    <a:pt x="6363" y="17369"/>
                    <a:pt x="6363" y="17369"/>
                    <a:pt x="6453" y="17369"/>
                  </a:cubicBezTo>
                  <a:cubicBezTo>
                    <a:pt x="6453" y="17295"/>
                    <a:pt x="6543" y="17147"/>
                    <a:pt x="6543" y="17072"/>
                  </a:cubicBezTo>
                  <a:cubicBezTo>
                    <a:pt x="6543" y="16998"/>
                    <a:pt x="6632" y="16924"/>
                    <a:pt x="6543" y="16850"/>
                  </a:cubicBezTo>
                  <a:cubicBezTo>
                    <a:pt x="6453" y="16775"/>
                    <a:pt x="6363" y="16701"/>
                    <a:pt x="6363" y="16627"/>
                  </a:cubicBezTo>
                  <a:cubicBezTo>
                    <a:pt x="6274" y="16627"/>
                    <a:pt x="6184" y="16627"/>
                    <a:pt x="6184" y="16627"/>
                  </a:cubicBezTo>
                  <a:cubicBezTo>
                    <a:pt x="6184" y="16553"/>
                    <a:pt x="6095" y="16553"/>
                    <a:pt x="6095" y="16479"/>
                  </a:cubicBezTo>
                  <a:cubicBezTo>
                    <a:pt x="6005" y="16404"/>
                    <a:pt x="6005" y="16404"/>
                    <a:pt x="6005" y="16330"/>
                  </a:cubicBezTo>
                  <a:cubicBezTo>
                    <a:pt x="6005" y="16107"/>
                    <a:pt x="6095" y="15885"/>
                    <a:pt x="6095" y="15662"/>
                  </a:cubicBezTo>
                  <a:cubicBezTo>
                    <a:pt x="6095" y="15514"/>
                    <a:pt x="6005" y="15291"/>
                    <a:pt x="5915" y="15142"/>
                  </a:cubicBezTo>
                  <a:cubicBezTo>
                    <a:pt x="5915" y="15068"/>
                    <a:pt x="5915" y="14994"/>
                    <a:pt x="6005" y="14920"/>
                  </a:cubicBezTo>
                  <a:cubicBezTo>
                    <a:pt x="6005" y="14846"/>
                    <a:pt x="5915" y="14771"/>
                    <a:pt x="5915" y="14697"/>
                  </a:cubicBezTo>
                  <a:cubicBezTo>
                    <a:pt x="5915" y="14623"/>
                    <a:pt x="6005" y="14549"/>
                    <a:pt x="6005" y="14474"/>
                  </a:cubicBezTo>
                  <a:cubicBezTo>
                    <a:pt x="6005" y="14400"/>
                    <a:pt x="5915" y="14252"/>
                    <a:pt x="5915" y="14178"/>
                  </a:cubicBezTo>
                  <a:cubicBezTo>
                    <a:pt x="5826" y="14103"/>
                    <a:pt x="5826" y="14103"/>
                    <a:pt x="5915" y="14029"/>
                  </a:cubicBezTo>
                  <a:cubicBezTo>
                    <a:pt x="5915" y="13881"/>
                    <a:pt x="6005" y="13806"/>
                    <a:pt x="6005" y="13732"/>
                  </a:cubicBezTo>
                  <a:cubicBezTo>
                    <a:pt x="6005" y="13658"/>
                    <a:pt x="6005" y="13658"/>
                    <a:pt x="6005" y="13584"/>
                  </a:cubicBezTo>
                  <a:cubicBezTo>
                    <a:pt x="6095" y="13435"/>
                    <a:pt x="6184" y="13361"/>
                    <a:pt x="6274" y="13287"/>
                  </a:cubicBezTo>
                  <a:cubicBezTo>
                    <a:pt x="6363" y="13213"/>
                    <a:pt x="6363" y="13064"/>
                    <a:pt x="6453" y="12990"/>
                  </a:cubicBezTo>
                  <a:cubicBezTo>
                    <a:pt x="6543" y="12990"/>
                    <a:pt x="6632" y="12916"/>
                    <a:pt x="6722" y="12916"/>
                  </a:cubicBezTo>
                  <a:cubicBezTo>
                    <a:pt x="6812" y="12841"/>
                    <a:pt x="6812" y="12841"/>
                    <a:pt x="6901" y="12841"/>
                  </a:cubicBezTo>
                  <a:cubicBezTo>
                    <a:pt x="7080" y="12916"/>
                    <a:pt x="7260" y="12916"/>
                    <a:pt x="7349" y="12916"/>
                  </a:cubicBezTo>
                  <a:cubicBezTo>
                    <a:pt x="7529" y="12990"/>
                    <a:pt x="7439" y="12916"/>
                    <a:pt x="7529" y="12841"/>
                  </a:cubicBezTo>
                  <a:cubicBezTo>
                    <a:pt x="7529" y="12767"/>
                    <a:pt x="7618" y="12693"/>
                    <a:pt x="7618" y="12619"/>
                  </a:cubicBezTo>
                  <a:cubicBezTo>
                    <a:pt x="7618" y="12545"/>
                    <a:pt x="7618" y="12396"/>
                    <a:pt x="7618" y="12248"/>
                  </a:cubicBezTo>
                  <a:cubicBezTo>
                    <a:pt x="7529" y="12248"/>
                    <a:pt x="7439" y="12248"/>
                    <a:pt x="7439" y="12173"/>
                  </a:cubicBezTo>
                  <a:cubicBezTo>
                    <a:pt x="7349" y="12173"/>
                    <a:pt x="7170" y="12099"/>
                    <a:pt x="7170" y="12025"/>
                  </a:cubicBezTo>
                  <a:cubicBezTo>
                    <a:pt x="7170" y="12025"/>
                    <a:pt x="7349" y="11877"/>
                    <a:pt x="7349" y="11802"/>
                  </a:cubicBezTo>
                  <a:cubicBezTo>
                    <a:pt x="7439" y="11580"/>
                    <a:pt x="7618" y="11357"/>
                    <a:pt x="7708" y="11134"/>
                  </a:cubicBezTo>
                  <a:cubicBezTo>
                    <a:pt x="7798" y="11060"/>
                    <a:pt x="7798" y="11060"/>
                    <a:pt x="7798" y="10986"/>
                  </a:cubicBezTo>
                  <a:cubicBezTo>
                    <a:pt x="7887" y="10912"/>
                    <a:pt x="7887" y="10912"/>
                    <a:pt x="7887" y="10912"/>
                  </a:cubicBezTo>
                  <a:cubicBezTo>
                    <a:pt x="7977" y="10689"/>
                    <a:pt x="7887" y="10466"/>
                    <a:pt x="7887" y="10244"/>
                  </a:cubicBezTo>
                  <a:cubicBezTo>
                    <a:pt x="7887" y="10021"/>
                    <a:pt x="7887" y="9798"/>
                    <a:pt x="7977" y="9575"/>
                  </a:cubicBezTo>
                  <a:cubicBezTo>
                    <a:pt x="7977" y="9501"/>
                    <a:pt x="7977" y="9501"/>
                    <a:pt x="8066" y="9501"/>
                  </a:cubicBezTo>
                  <a:cubicBezTo>
                    <a:pt x="8156" y="9501"/>
                    <a:pt x="8246" y="9501"/>
                    <a:pt x="8335" y="9501"/>
                  </a:cubicBezTo>
                  <a:cubicBezTo>
                    <a:pt x="8425" y="9427"/>
                    <a:pt x="8604" y="9353"/>
                    <a:pt x="8694" y="9279"/>
                  </a:cubicBezTo>
                  <a:cubicBezTo>
                    <a:pt x="8783" y="9279"/>
                    <a:pt x="8694" y="9204"/>
                    <a:pt x="8694" y="9130"/>
                  </a:cubicBezTo>
                  <a:cubicBezTo>
                    <a:pt x="8694" y="9056"/>
                    <a:pt x="8694" y="8982"/>
                    <a:pt x="8694" y="8907"/>
                  </a:cubicBezTo>
                  <a:cubicBezTo>
                    <a:pt x="8694" y="8833"/>
                    <a:pt x="8783" y="8759"/>
                    <a:pt x="8873" y="8685"/>
                  </a:cubicBezTo>
                  <a:cubicBezTo>
                    <a:pt x="9052" y="8462"/>
                    <a:pt x="9232" y="8314"/>
                    <a:pt x="9411" y="8091"/>
                  </a:cubicBezTo>
                  <a:cubicBezTo>
                    <a:pt x="9411" y="8017"/>
                    <a:pt x="9500" y="8017"/>
                    <a:pt x="9500" y="7942"/>
                  </a:cubicBezTo>
                  <a:cubicBezTo>
                    <a:pt x="9500" y="7868"/>
                    <a:pt x="9500" y="7720"/>
                    <a:pt x="9500" y="7646"/>
                  </a:cubicBezTo>
                  <a:cubicBezTo>
                    <a:pt x="9500" y="7497"/>
                    <a:pt x="9232" y="7349"/>
                    <a:pt x="9321" y="7200"/>
                  </a:cubicBezTo>
                  <a:cubicBezTo>
                    <a:pt x="9321" y="7200"/>
                    <a:pt x="9321" y="7126"/>
                    <a:pt x="9321" y="7126"/>
                  </a:cubicBezTo>
                  <a:cubicBezTo>
                    <a:pt x="9411" y="7052"/>
                    <a:pt x="9500" y="7126"/>
                    <a:pt x="9500" y="7052"/>
                  </a:cubicBezTo>
                  <a:cubicBezTo>
                    <a:pt x="9590" y="7052"/>
                    <a:pt x="9590" y="6903"/>
                    <a:pt x="9590" y="6829"/>
                  </a:cubicBezTo>
                  <a:cubicBezTo>
                    <a:pt x="9680" y="6681"/>
                    <a:pt x="9769" y="6458"/>
                    <a:pt x="9859" y="6384"/>
                  </a:cubicBezTo>
                  <a:cubicBezTo>
                    <a:pt x="9949" y="6310"/>
                    <a:pt x="10128" y="6235"/>
                    <a:pt x="10128" y="6161"/>
                  </a:cubicBezTo>
                  <a:cubicBezTo>
                    <a:pt x="10217" y="6087"/>
                    <a:pt x="10217" y="6013"/>
                    <a:pt x="10307" y="6087"/>
                  </a:cubicBezTo>
                  <a:cubicBezTo>
                    <a:pt x="10397" y="6087"/>
                    <a:pt x="10576" y="6235"/>
                    <a:pt x="10666" y="6235"/>
                  </a:cubicBezTo>
                  <a:cubicBezTo>
                    <a:pt x="10755" y="6310"/>
                    <a:pt x="10755" y="6235"/>
                    <a:pt x="10755" y="6161"/>
                  </a:cubicBezTo>
                  <a:cubicBezTo>
                    <a:pt x="10845" y="6087"/>
                    <a:pt x="10934" y="6013"/>
                    <a:pt x="10934" y="5864"/>
                  </a:cubicBezTo>
                  <a:cubicBezTo>
                    <a:pt x="10934" y="5790"/>
                    <a:pt x="10934" y="5716"/>
                    <a:pt x="10934" y="5716"/>
                  </a:cubicBezTo>
                  <a:cubicBezTo>
                    <a:pt x="10934" y="5567"/>
                    <a:pt x="10934" y="5419"/>
                    <a:pt x="10934" y="5345"/>
                  </a:cubicBezTo>
                  <a:cubicBezTo>
                    <a:pt x="10934" y="5196"/>
                    <a:pt x="10934" y="5196"/>
                    <a:pt x="11114" y="5196"/>
                  </a:cubicBezTo>
                  <a:cubicBezTo>
                    <a:pt x="11114" y="5196"/>
                    <a:pt x="11114" y="5196"/>
                    <a:pt x="11203" y="5196"/>
                  </a:cubicBezTo>
                  <a:cubicBezTo>
                    <a:pt x="11203" y="5196"/>
                    <a:pt x="11293" y="5270"/>
                    <a:pt x="11293" y="5270"/>
                  </a:cubicBezTo>
                  <a:cubicBezTo>
                    <a:pt x="11383" y="5345"/>
                    <a:pt x="11562" y="5270"/>
                    <a:pt x="11651" y="5270"/>
                  </a:cubicBezTo>
                  <a:cubicBezTo>
                    <a:pt x="11741" y="5270"/>
                    <a:pt x="11741" y="5345"/>
                    <a:pt x="11831" y="5345"/>
                  </a:cubicBezTo>
                  <a:cubicBezTo>
                    <a:pt x="12010" y="5419"/>
                    <a:pt x="12100" y="5493"/>
                    <a:pt x="12279" y="5567"/>
                  </a:cubicBezTo>
                  <a:cubicBezTo>
                    <a:pt x="12368" y="5567"/>
                    <a:pt x="12368" y="5567"/>
                    <a:pt x="12458" y="5567"/>
                  </a:cubicBezTo>
                  <a:cubicBezTo>
                    <a:pt x="12548" y="5567"/>
                    <a:pt x="12637" y="5419"/>
                    <a:pt x="12637" y="5345"/>
                  </a:cubicBezTo>
                  <a:cubicBezTo>
                    <a:pt x="12548" y="5270"/>
                    <a:pt x="12548" y="5270"/>
                    <a:pt x="12458" y="5196"/>
                  </a:cubicBezTo>
                  <a:cubicBezTo>
                    <a:pt x="12458" y="5196"/>
                    <a:pt x="12637" y="5048"/>
                    <a:pt x="12637" y="4973"/>
                  </a:cubicBezTo>
                  <a:cubicBezTo>
                    <a:pt x="12727" y="4973"/>
                    <a:pt x="12727" y="4825"/>
                    <a:pt x="12727" y="4751"/>
                  </a:cubicBezTo>
                  <a:cubicBezTo>
                    <a:pt x="12727" y="4751"/>
                    <a:pt x="12727" y="4602"/>
                    <a:pt x="12727" y="4528"/>
                  </a:cubicBezTo>
                  <a:cubicBezTo>
                    <a:pt x="12727" y="4454"/>
                    <a:pt x="12637" y="4380"/>
                    <a:pt x="12548" y="4305"/>
                  </a:cubicBezTo>
                  <a:cubicBezTo>
                    <a:pt x="12637" y="4305"/>
                    <a:pt x="12817" y="4305"/>
                    <a:pt x="12996" y="4305"/>
                  </a:cubicBezTo>
                  <a:cubicBezTo>
                    <a:pt x="13085" y="4231"/>
                    <a:pt x="12996" y="4157"/>
                    <a:pt x="13175" y="4157"/>
                  </a:cubicBezTo>
                  <a:cubicBezTo>
                    <a:pt x="13265" y="4231"/>
                    <a:pt x="13444" y="4380"/>
                    <a:pt x="13444" y="4231"/>
                  </a:cubicBezTo>
                  <a:cubicBezTo>
                    <a:pt x="13444" y="4083"/>
                    <a:pt x="13265" y="4008"/>
                    <a:pt x="13354" y="3934"/>
                  </a:cubicBezTo>
                  <a:cubicBezTo>
                    <a:pt x="13444" y="3786"/>
                    <a:pt x="13534" y="3786"/>
                    <a:pt x="13713" y="3786"/>
                  </a:cubicBezTo>
                  <a:cubicBezTo>
                    <a:pt x="13802" y="3860"/>
                    <a:pt x="13802" y="3860"/>
                    <a:pt x="13892" y="3934"/>
                  </a:cubicBezTo>
                  <a:cubicBezTo>
                    <a:pt x="14071" y="4157"/>
                    <a:pt x="14161" y="4380"/>
                    <a:pt x="14340" y="4602"/>
                  </a:cubicBezTo>
                  <a:cubicBezTo>
                    <a:pt x="14430" y="4677"/>
                    <a:pt x="14430" y="4677"/>
                    <a:pt x="14430" y="4825"/>
                  </a:cubicBezTo>
                  <a:cubicBezTo>
                    <a:pt x="14430" y="4825"/>
                    <a:pt x="14430" y="4899"/>
                    <a:pt x="14520" y="4899"/>
                  </a:cubicBezTo>
                  <a:cubicBezTo>
                    <a:pt x="14520" y="4899"/>
                    <a:pt x="14520" y="4899"/>
                    <a:pt x="14609" y="4899"/>
                  </a:cubicBezTo>
                  <a:cubicBezTo>
                    <a:pt x="14609" y="4899"/>
                    <a:pt x="14609" y="4899"/>
                    <a:pt x="14609" y="4899"/>
                  </a:cubicBezTo>
                  <a:cubicBezTo>
                    <a:pt x="14699" y="4899"/>
                    <a:pt x="14788" y="4973"/>
                    <a:pt x="14788" y="4973"/>
                  </a:cubicBezTo>
                  <a:cubicBezTo>
                    <a:pt x="14878" y="4973"/>
                    <a:pt x="14968" y="4973"/>
                    <a:pt x="14968" y="4973"/>
                  </a:cubicBezTo>
                  <a:cubicBezTo>
                    <a:pt x="15147" y="5048"/>
                    <a:pt x="15057" y="5122"/>
                    <a:pt x="15237" y="5048"/>
                  </a:cubicBezTo>
                  <a:cubicBezTo>
                    <a:pt x="15237" y="4973"/>
                    <a:pt x="15326" y="4973"/>
                    <a:pt x="15326" y="4973"/>
                  </a:cubicBezTo>
                  <a:cubicBezTo>
                    <a:pt x="15416" y="4973"/>
                    <a:pt x="15505" y="4973"/>
                    <a:pt x="15505" y="4899"/>
                  </a:cubicBezTo>
                  <a:cubicBezTo>
                    <a:pt x="15595" y="4825"/>
                    <a:pt x="15595" y="4677"/>
                    <a:pt x="15685" y="4677"/>
                  </a:cubicBezTo>
                  <a:cubicBezTo>
                    <a:pt x="15864" y="4751"/>
                    <a:pt x="15864" y="4825"/>
                    <a:pt x="15954" y="4899"/>
                  </a:cubicBezTo>
                  <a:cubicBezTo>
                    <a:pt x="16133" y="4899"/>
                    <a:pt x="16222" y="4973"/>
                    <a:pt x="16312" y="5048"/>
                  </a:cubicBezTo>
                  <a:cubicBezTo>
                    <a:pt x="16402" y="5048"/>
                    <a:pt x="16402" y="5122"/>
                    <a:pt x="16491" y="5196"/>
                  </a:cubicBezTo>
                  <a:cubicBezTo>
                    <a:pt x="16581" y="5196"/>
                    <a:pt x="16491" y="5196"/>
                    <a:pt x="16581" y="5122"/>
                  </a:cubicBezTo>
                  <a:cubicBezTo>
                    <a:pt x="16581" y="5122"/>
                    <a:pt x="16581" y="5122"/>
                    <a:pt x="16671" y="5048"/>
                  </a:cubicBezTo>
                  <a:cubicBezTo>
                    <a:pt x="16671" y="5048"/>
                    <a:pt x="16671" y="5048"/>
                    <a:pt x="16760" y="4973"/>
                  </a:cubicBezTo>
                  <a:cubicBezTo>
                    <a:pt x="16760" y="4899"/>
                    <a:pt x="16760" y="4751"/>
                    <a:pt x="16760" y="4677"/>
                  </a:cubicBezTo>
                  <a:cubicBezTo>
                    <a:pt x="16850" y="4677"/>
                    <a:pt x="16939" y="4602"/>
                    <a:pt x="16939" y="4602"/>
                  </a:cubicBezTo>
                  <a:cubicBezTo>
                    <a:pt x="17029" y="4602"/>
                    <a:pt x="17119" y="4602"/>
                    <a:pt x="17119" y="4602"/>
                  </a:cubicBezTo>
                  <a:cubicBezTo>
                    <a:pt x="17119" y="4602"/>
                    <a:pt x="17298" y="4380"/>
                    <a:pt x="17298" y="4380"/>
                  </a:cubicBezTo>
                  <a:cubicBezTo>
                    <a:pt x="17298" y="4231"/>
                    <a:pt x="17208" y="4083"/>
                    <a:pt x="17208" y="4008"/>
                  </a:cubicBezTo>
                  <a:cubicBezTo>
                    <a:pt x="17208" y="3934"/>
                    <a:pt x="17298" y="3786"/>
                    <a:pt x="17298" y="3712"/>
                  </a:cubicBezTo>
                  <a:cubicBezTo>
                    <a:pt x="17298" y="3637"/>
                    <a:pt x="17298" y="3563"/>
                    <a:pt x="17298" y="3489"/>
                  </a:cubicBezTo>
                  <a:cubicBezTo>
                    <a:pt x="17298" y="3415"/>
                    <a:pt x="17298" y="3415"/>
                    <a:pt x="17388" y="3340"/>
                  </a:cubicBezTo>
                  <a:cubicBezTo>
                    <a:pt x="17388" y="3340"/>
                    <a:pt x="17388" y="3340"/>
                    <a:pt x="17388" y="3266"/>
                  </a:cubicBezTo>
                  <a:cubicBezTo>
                    <a:pt x="17477" y="3192"/>
                    <a:pt x="17388" y="3118"/>
                    <a:pt x="17477" y="3044"/>
                  </a:cubicBezTo>
                  <a:cubicBezTo>
                    <a:pt x="17477" y="2969"/>
                    <a:pt x="17567" y="2969"/>
                    <a:pt x="17567" y="2969"/>
                  </a:cubicBezTo>
                  <a:cubicBezTo>
                    <a:pt x="17656" y="2969"/>
                    <a:pt x="17656" y="2895"/>
                    <a:pt x="17656" y="2821"/>
                  </a:cubicBezTo>
                  <a:cubicBezTo>
                    <a:pt x="17746" y="2821"/>
                    <a:pt x="17746" y="2747"/>
                    <a:pt x="17836" y="2672"/>
                  </a:cubicBezTo>
                  <a:cubicBezTo>
                    <a:pt x="17836" y="2672"/>
                    <a:pt x="17836" y="2598"/>
                    <a:pt x="17836" y="2598"/>
                  </a:cubicBezTo>
                  <a:cubicBezTo>
                    <a:pt x="17925" y="2524"/>
                    <a:pt x="17925" y="2524"/>
                    <a:pt x="18015" y="2524"/>
                  </a:cubicBezTo>
                  <a:cubicBezTo>
                    <a:pt x="18015" y="2524"/>
                    <a:pt x="18105" y="2524"/>
                    <a:pt x="18194" y="2524"/>
                  </a:cubicBezTo>
                  <a:cubicBezTo>
                    <a:pt x="18284" y="2524"/>
                    <a:pt x="18284" y="2598"/>
                    <a:pt x="18373" y="2598"/>
                  </a:cubicBezTo>
                  <a:cubicBezTo>
                    <a:pt x="18463" y="2598"/>
                    <a:pt x="18553" y="2524"/>
                    <a:pt x="18553" y="2524"/>
                  </a:cubicBezTo>
                  <a:cubicBezTo>
                    <a:pt x="18553" y="2524"/>
                    <a:pt x="18553" y="2450"/>
                    <a:pt x="18553" y="2450"/>
                  </a:cubicBezTo>
                  <a:cubicBezTo>
                    <a:pt x="18553" y="2450"/>
                    <a:pt x="18642" y="2375"/>
                    <a:pt x="18642" y="2375"/>
                  </a:cubicBezTo>
                  <a:cubicBezTo>
                    <a:pt x="18642" y="2375"/>
                    <a:pt x="18642" y="2375"/>
                    <a:pt x="18732" y="2375"/>
                  </a:cubicBezTo>
                  <a:cubicBezTo>
                    <a:pt x="18732" y="2375"/>
                    <a:pt x="18732" y="2301"/>
                    <a:pt x="18732" y="2301"/>
                  </a:cubicBezTo>
                  <a:cubicBezTo>
                    <a:pt x="18822" y="2227"/>
                    <a:pt x="18822" y="2301"/>
                    <a:pt x="18911" y="2301"/>
                  </a:cubicBezTo>
                  <a:cubicBezTo>
                    <a:pt x="18911" y="2301"/>
                    <a:pt x="19001" y="2227"/>
                    <a:pt x="19001" y="2227"/>
                  </a:cubicBezTo>
                  <a:cubicBezTo>
                    <a:pt x="19001" y="2301"/>
                    <a:pt x="19090" y="2375"/>
                    <a:pt x="19090" y="2375"/>
                  </a:cubicBezTo>
                  <a:cubicBezTo>
                    <a:pt x="19180" y="2524"/>
                    <a:pt x="19180" y="2598"/>
                    <a:pt x="19359" y="2672"/>
                  </a:cubicBezTo>
                  <a:cubicBezTo>
                    <a:pt x="19449" y="2672"/>
                    <a:pt x="19359" y="2672"/>
                    <a:pt x="19449" y="2747"/>
                  </a:cubicBezTo>
                  <a:cubicBezTo>
                    <a:pt x="19449" y="2821"/>
                    <a:pt x="19449" y="2821"/>
                    <a:pt x="19449" y="2821"/>
                  </a:cubicBezTo>
                  <a:cubicBezTo>
                    <a:pt x="19628" y="2895"/>
                    <a:pt x="19807" y="2969"/>
                    <a:pt x="19897" y="3044"/>
                  </a:cubicBezTo>
                  <a:cubicBezTo>
                    <a:pt x="20076" y="3044"/>
                    <a:pt x="20076" y="3118"/>
                    <a:pt x="20076" y="3192"/>
                  </a:cubicBezTo>
                  <a:cubicBezTo>
                    <a:pt x="20166" y="3266"/>
                    <a:pt x="20256" y="3415"/>
                    <a:pt x="20166" y="3489"/>
                  </a:cubicBezTo>
                  <a:cubicBezTo>
                    <a:pt x="20166" y="3489"/>
                    <a:pt x="20076" y="3563"/>
                    <a:pt x="20076" y="3637"/>
                  </a:cubicBezTo>
                  <a:cubicBezTo>
                    <a:pt x="20076" y="3637"/>
                    <a:pt x="19987" y="3712"/>
                    <a:pt x="19897" y="3786"/>
                  </a:cubicBezTo>
                  <a:cubicBezTo>
                    <a:pt x="19807" y="3860"/>
                    <a:pt x="19807" y="3934"/>
                    <a:pt x="19807" y="4008"/>
                  </a:cubicBezTo>
                  <a:cubicBezTo>
                    <a:pt x="19807" y="4083"/>
                    <a:pt x="19807" y="4157"/>
                    <a:pt x="19807" y="4157"/>
                  </a:cubicBezTo>
                  <a:cubicBezTo>
                    <a:pt x="19807" y="4231"/>
                    <a:pt x="19807" y="4305"/>
                    <a:pt x="19897" y="4305"/>
                  </a:cubicBezTo>
                  <a:cubicBezTo>
                    <a:pt x="19897" y="4305"/>
                    <a:pt x="19987" y="4305"/>
                    <a:pt x="19987" y="4305"/>
                  </a:cubicBezTo>
                  <a:cubicBezTo>
                    <a:pt x="20076" y="4231"/>
                    <a:pt x="20076" y="4231"/>
                    <a:pt x="20076" y="4157"/>
                  </a:cubicBezTo>
                  <a:cubicBezTo>
                    <a:pt x="20166" y="4083"/>
                    <a:pt x="20166" y="3934"/>
                    <a:pt x="20256" y="3786"/>
                  </a:cubicBezTo>
                  <a:cubicBezTo>
                    <a:pt x="20256" y="3712"/>
                    <a:pt x="20345" y="3786"/>
                    <a:pt x="20435" y="3712"/>
                  </a:cubicBezTo>
                  <a:cubicBezTo>
                    <a:pt x="20524" y="3712"/>
                    <a:pt x="20524" y="3712"/>
                    <a:pt x="20614" y="3637"/>
                  </a:cubicBezTo>
                  <a:cubicBezTo>
                    <a:pt x="20614" y="3637"/>
                    <a:pt x="20704" y="3637"/>
                    <a:pt x="20704" y="3637"/>
                  </a:cubicBezTo>
                  <a:cubicBezTo>
                    <a:pt x="20793" y="3637"/>
                    <a:pt x="20793" y="3563"/>
                    <a:pt x="20883" y="3489"/>
                  </a:cubicBezTo>
                  <a:cubicBezTo>
                    <a:pt x="20883" y="3489"/>
                    <a:pt x="20883" y="3415"/>
                    <a:pt x="20883" y="3340"/>
                  </a:cubicBezTo>
                  <a:cubicBezTo>
                    <a:pt x="20883" y="3340"/>
                    <a:pt x="20973" y="3340"/>
                    <a:pt x="20883" y="3266"/>
                  </a:cubicBezTo>
                  <a:cubicBezTo>
                    <a:pt x="20883" y="3192"/>
                    <a:pt x="20973" y="3192"/>
                    <a:pt x="20883" y="3192"/>
                  </a:cubicBezTo>
                  <a:cubicBezTo>
                    <a:pt x="20883" y="3192"/>
                    <a:pt x="20883" y="3192"/>
                    <a:pt x="20883" y="3192"/>
                  </a:cubicBezTo>
                  <a:cubicBezTo>
                    <a:pt x="20883" y="3118"/>
                    <a:pt x="20883" y="3118"/>
                    <a:pt x="20883" y="3118"/>
                  </a:cubicBezTo>
                  <a:cubicBezTo>
                    <a:pt x="20973" y="3118"/>
                    <a:pt x="20973" y="3192"/>
                    <a:pt x="21062" y="3192"/>
                  </a:cubicBezTo>
                  <a:cubicBezTo>
                    <a:pt x="21152" y="3340"/>
                    <a:pt x="21152" y="3340"/>
                    <a:pt x="21331" y="3340"/>
                  </a:cubicBezTo>
                  <a:cubicBezTo>
                    <a:pt x="21421" y="3340"/>
                    <a:pt x="21421" y="3340"/>
                    <a:pt x="21510" y="3266"/>
                  </a:cubicBezTo>
                  <a:cubicBezTo>
                    <a:pt x="21510" y="3266"/>
                    <a:pt x="21510" y="3118"/>
                    <a:pt x="21510" y="3118"/>
                  </a:cubicBezTo>
                  <a:cubicBezTo>
                    <a:pt x="21510" y="2969"/>
                    <a:pt x="21421" y="2895"/>
                    <a:pt x="21421" y="2821"/>
                  </a:cubicBezTo>
                  <a:cubicBezTo>
                    <a:pt x="21421" y="2821"/>
                    <a:pt x="21331" y="2821"/>
                    <a:pt x="21331" y="2821"/>
                  </a:cubicBezTo>
                  <a:cubicBezTo>
                    <a:pt x="21331" y="2821"/>
                    <a:pt x="21331" y="2821"/>
                    <a:pt x="21331" y="2821"/>
                  </a:cubicBezTo>
                  <a:cubicBezTo>
                    <a:pt x="21331" y="2821"/>
                    <a:pt x="21331" y="2821"/>
                    <a:pt x="21241" y="2747"/>
                  </a:cubicBezTo>
                  <a:cubicBezTo>
                    <a:pt x="21241" y="2747"/>
                    <a:pt x="21152" y="2747"/>
                    <a:pt x="21152" y="2747"/>
                  </a:cubicBezTo>
                  <a:cubicBezTo>
                    <a:pt x="21062" y="2821"/>
                    <a:pt x="21152" y="3118"/>
                    <a:pt x="21062" y="3044"/>
                  </a:cubicBezTo>
                  <a:cubicBezTo>
                    <a:pt x="21152" y="3044"/>
                    <a:pt x="21062" y="2895"/>
                    <a:pt x="21062" y="2821"/>
                  </a:cubicBezTo>
                  <a:cubicBezTo>
                    <a:pt x="21062" y="2821"/>
                    <a:pt x="21062" y="2747"/>
                    <a:pt x="21062" y="2747"/>
                  </a:cubicBezTo>
                  <a:cubicBezTo>
                    <a:pt x="21062" y="2672"/>
                    <a:pt x="20973" y="2747"/>
                    <a:pt x="20973" y="2747"/>
                  </a:cubicBezTo>
                  <a:cubicBezTo>
                    <a:pt x="21062" y="2672"/>
                    <a:pt x="20973" y="2598"/>
                    <a:pt x="20883" y="2672"/>
                  </a:cubicBezTo>
                  <a:cubicBezTo>
                    <a:pt x="20883" y="2672"/>
                    <a:pt x="20883" y="2747"/>
                    <a:pt x="20883" y="2821"/>
                  </a:cubicBezTo>
                  <a:cubicBezTo>
                    <a:pt x="20883" y="2821"/>
                    <a:pt x="20973" y="2821"/>
                    <a:pt x="20883" y="2895"/>
                  </a:cubicBezTo>
                  <a:cubicBezTo>
                    <a:pt x="20883" y="2895"/>
                    <a:pt x="20883" y="2895"/>
                    <a:pt x="20883" y="2895"/>
                  </a:cubicBezTo>
                  <a:cubicBezTo>
                    <a:pt x="20793" y="2895"/>
                    <a:pt x="20883" y="2895"/>
                    <a:pt x="20883" y="2969"/>
                  </a:cubicBezTo>
                  <a:cubicBezTo>
                    <a:pt x="20883" y="3044"/>
                    <a:pt x="20883" y="3044"/>
                    <a:pt x="20883" y="2969"/>
                  </a:cubicBezTo>
                  <a:cubicBezTo>
                    <a:pt x="20793" y="2969"/>
                    <a:pt x="20883" y="2895"/>
                    <a:pt x="20793" y="2969"/>
                  </a:cubicBezTo>
                  <a:cubicBezTo>
                    <a:pt x="20793" y="2969"/>
                    <a:pt x="20704" y="2969"/>
                    <a:pt x="20704" y="3044"/>
                  </a:cubicBezTo>
                  <a:cubicBezTo>
                    <a:pt x="20704" y="2969"/>
                    <a:pt x="20793" y="2969"/>
                    <a:pt x="20793" y="2895"/>
                  </a:cubicBezTo>
                  <a:cubicBezTo>
                    <a:pt x="20793" y="2821"/>
                    <a:pt x="20704" y="2895"/>
                    <a:pt x="20704" y="2895"/>
                  </a:cubicBezTo>
                  <a:cubicBezTo>
                    <a:pt x="20614" y="2969"/>
                    <a:pt x="20524" y="2895"/>
                    <a:pt x="20524" y="2895"/>
                  </a:cubicBezTo>
                  <a:cubicBezTo>
                    <a:pt x="20435" y="2969"/>
                    <a:pt x="20345" y="3044"/>
                    <a:pt x="20345" y="3044"/>
                  </a:cubicBezTo>
                  <a:cubicBezTo>
                    <a:pt x="20345" y="3044"/>
                    <a:pt x="20345" y="3044"/>
                    <a:pt x="20345" y="2969"/>
                  </a:cubicBezTo>
                  <a:cubicBezTo>
                    <a:pt x="20345" y="2969"/>
                    <a:pt x="20345" y="2969"/>
                    <a:pt x="20345" y="2969"/>
                  </a:cubicBezTo>
                  <a:cubicBezTo>
                    <a:pt x="20435" y="2969"/>
                    <a:pt x="20435" y="2895"/>
                    <a:pt x="20524" y="2821"/>
                  </a:cubicBezTo>
                  <a:cubicBezTo>
                    <a:pt x="20524" y="2747"/>
                    <a:pt x="20524" y="2747"/>
                    <a:pt x="20524" y="2672"/>
                  </a:cubicBezTo>
                  <a:cubicBezTo>
                    <a:pt x="20524" y="2598"/>
                    <a:pt x="20524" y="2598"/>
                    <a:pt x="20524" y="2598"/>
                  </a:cubicBezTo>
                  <a:cubicBezTo>
                    <a:pt x="20524" y="2524"/>
                    <a:pt x="20524" y="2598"/>
                    <a:pt x="20524" y="2598"/>
                  </a:cubicBezTo>
                  <a:cubicBezTo>
                    <a:pt x="20524" y="2598"/>
                    <a:pt x="20435" y="2598"/>
                    <a:pt x="20435" y="2598"/>
                  </a:cubicBezTo>
                  <a:cubicBezTo>
                    <a:pt x="20435" y="2598"/>
                    <a:pt x="20345" y="2598"/>
                    <a:pt x="20345" y="2598"/>
                  </a:cubicBezTo>
                  <a:cubicBezTo>
                    <a:pt x="20345" y="2598"/>
                    <a:pt x="20345" y="2672"/>
                    <a:pt x="20256" y="2672"/>
                  </a:cubicBezTo>
                  <a:cubicBezTo>
                    <a:pt x="20256" y="2672"/>
                    <a:pt x="20256" y="2598"/>
                    <a:pt x="20345" y="2598"/>
                  </a:cubicBezTo>
                  <a:cubicBezTo>
                    <a:pt x="20345" y="2524"/>
                    <a:pt x="20435" y="2524"/>
                    <a:pt x="20524" y="2450"/>
                  </a:cubicBezTo>
                  <a:cubicBezTo>
                    <a:pt x="20435" y="2450"/>
                    <a:pt x="20345" y="2375"/>
                    <a:pt x="20256" y="2375"/>
                  </a:cubicBezTo>
                  <a:cubicBezTo>
                    <a:pt x="20166" y="2375"/>
                    <a:pt x="20076" y="2375"/>
                    <a:pt x="19987" y="2375"/>
                  </a:cubicBezTo>
                  <a:cubicBezTo>
                    <a:pt x="20076" y="2375"/>
                    <a:pt x="20076" y="2301"/>
                    <a:pt x="19987" y="2301"/>
                  </a:cubicBezTo>
                  <a:cubicBezTo>
                    <a:pt x="19987" y="2301"/>
                    <a:pt x="19987" y="2301"/>
                    <a:pt x="20076" y="2301"/>
                  </a:cubicBezTo>
                  <a:cubicBezTo>
                    <a:pt x="19897" y="2301"/>
                    <a:pt x="19807" y="2227"/>
                    <a:pt x="19718" y="2227"/>
                  </a:cubicBezTo>
                  <a:cubicBezTo>
                    <a:pt x="19718" y="2227"/>
                    <a:pt x="19718" y="2227"/>
                    <a:pt x="19807" y="2227"/>
                  </a:cubicBezTo>
                  <a:cubicBezTo>
                    <a:pt x="19718" y="2153"/>
                    <a:pt x="19718" y="2227"/>
                    <a:pt x="19628" y="2227"/>
                  </a:cubicBezTo>
                  <a:cubicBezTo>
                    <a:pt x="19539" y="2153"/>
                    <a:pt x="19718" y="2079"/>
                    <a:pt x="19718" y="2079"/>
                  </a:cubicBezTo>
                  <a:cubicBezTo>
                    <a:pt x="19628" y="2079"/>
                    <a:pt x="19628" y="2079"/>
                    <a:pt x="19628" y="2079"/>
                  </a:cubicBezTo>
                  <a:cubicBezTo>
                    <a:pt x="19628" y="2004"/>
                    <a:pt x="20076" y="2153"/>
                    <a:pt x="20076" y="2153"/>
                  </a:cubicBezTo>
                  <a:cubicBezTo>
                    <a:pt x="20345" y="2227"/>
                    <a:pt x="20614" y="2227"/>
                    <a:pt x="20883" y="2227"/>
                  </a:cubicBezTo>
                  <a:cubicBezTo>
                    <a:pt x="20793" y="2227"/>
                    <a:pt x="20973" y="2153"/>
                    <a:pt x="21062" y="2153"/>
                  </a:cubicBezTo>
                  <a:cubicBezTo>
                    <a:pt x="21062" y="2153"/>
                    <a:pt x="21062" y="2153"/>
                    <a:pt x="21062" y="2079"/>
                  </a:cubicBezTo>
                  <a:cubicBezTo>
                    <a:pt x="21062" y="2079"/>
                    <a:pt x="21062" y="2079"/>
                    <a:pt x="21062" y="2079"/>
                  </a:cubicBezTo>
                  <a:cubicBezTo>
                    <a:pt x="21062" y="2004"/>
                    <a:pt x="21062" y="2004"/>
                    <a:pt x="21152" y="2004"/>
                  </a:cubicBezTo>
                  <a:cubicBezTo>
                    <a:pt x="21152" y="2004"/>
                    <a:pt x="21152" y="1930"/>
                    <a:pt x="21152" y="1930"/>
                  </a:cubicBezTo>
                  <a:cubicBezTo>
                    <a:pt x="21241" y="1856"/>
                    <a:pt x="21331" y="1856"/>
                    <a:pt x="21331" y="1856"/>
                  </a:cubicBezTo>
                  <a:cubicBezTo>
                    <a:pt x="21421" y="1856"/>
                    <a:pt x="21421" y="1856"/>
                    <a:pt x="21510" y="1856"/>
                  </a:cubicBezTo>
                  <a:cubicBezTo>
                    <a:pt x="21600" y="1856"/>
                    <a:pt x="21600" y="1856"/>
                    <a:pt x="21600" y="1856"/>
                  </a:cubicBezTo>
                  <a:cubicBezTo>
                    <a:pt x="21600" y="1782"/>
                    <a:pt x="21600" y="1782"/>
                    <a:pt x="21600" y="1782"/>
                  </a:cubicBezTo>
                  <a:close/>
                  <a:moveTo>
                    <a:pt x="16850" y="297"/>
                  </a:moveTo>
                  <a:cubicBezTo>
                    <a:pt x="16850" y="371"/>
                    <a:pt x="16939" y="297"/>
                    <a:pt x="16939" y="297"/>
                  </a:cubicBezTo>
                  <a:cubicBezTo>
                    <a:pt x="17029" y="297"/>
                    <a:pt x="17029" y="297"/>
                    <a:pt x="17029" y="297"/>
                  </a:cubicBezTo>
                  <a:cubicBezTo>
                    <a:pt x="17029" y="371"/>
                    <a:pt x="17029" y="371"/>
                    <a:pt x="16939" y="371"/>
                  </a:cubicBezTo>
                  <a:cubicBezTo>
                    <a:pt x="16939" y="446"/>
                    <a:pt x="17029" y="520"/>
                    <a:pt x="17029" y="520"/>
                  </a:cubicBezTo>
                  <a:cubicBezTo>
                    <a:pt x="17119" y="520"/>
                    <a:pt x="17208" y="446"/>
                    <a:pt x="17208" y="446"/>
                  </a:cubicBezTo>
                  <a:cubicBezTo>
                    <a:pt x="17208" y="446"/>
                    <a:pt x="17208" y="446"/>
                    <a:pt x="17208" y="371"/>
                  </a:cubicBezTo>
                  <a:cubicBezTo>
                    <a:pt x="17208" y="371"/>
                    <a:pt x="17298" y="446"/>
                    <a:pt x="17298" y="446"/>
                  </a:cubicBezTo>
                  <a:cubicBezTo>
                    <a:pt x="17388" y="446"/>
                    <a:pt x="17388" y="371"/>
                    <a:pt x="17388" y="371"/>
                  </a:cubicBezTo>
                  <a:cubicBezTo>
                    <a:pt x="17477" y="371"/>
                    <a:pt x="17477" y="371"/>
                    <a:pt x="17477" y="371"/>
                  </a:cubicBezTo>
                  <a:cubicBezTo>
                    <a:pt x="17477" y="371"/>
                    <a:pt x="17477" y="371"/>
                    <a:pt x="17567" y="371"/>
                  </a:cubicBezTo>
                  <a:cubicBezTo>
                    <a:pt x="17567" y="371"/>
                    <a:pt x="17656" y="223"/>
                    <a:pt x="17567" y="223"/>
                  </a:cubicBezTo>
                  <a:cubicBezTo>
                    <a:pt x="17567" y="223"/>
                    <a:pt x="17477" y="446"/>
                    <a:pt x="17388" y="297"/>
                  </a:cubicBezTo>
                  <a:cubicBezTo>
                    <a:pt x="17477" y="297"/>
                    <a:pt x="17388" y="223"/>
                    <a:pt x="17388" y="223"/>
                  </a:cubicBezTo>
                  <a:cubicBezTo>
                    <a:pt x="17388" y="223"/>
                    <a:pt x="17477" y="149"/>
                    <a:pt x="17477" y="74"/>
                  </a:cubicBezTo>
                  <a:cubicBezTo>
                    <a:pt x="17388" y="149"/>
                    <a:pt x="17388" y="149"/>
                    <a:pt x="17298" y="149"/>
                  </a:cubicBezTo>
                  <a:cubicBezTo>
                    <a:pt x="17298" y="149"/>
                    <a:pt x="17298" y="149"/>
                    <a:pt x="17298" y="74"/>
                  </a:cubicBezTo>
                  <a:cubicBezTo>
                    <a:pt x="17298" y="149"/>
                    <a:pt x="17298" y="149"/>
                    <a:pt x="17298" y="149"/>
                  </a:cubicBezTo>
                  <a:cubicBezTo>
                    <a:pt x="17208" y="149"/>
                    <a:pt x="17298" y="74"/>
                    <a:pt x="17298" y="0"/>
                  </a:cubicBezTo>
                  <a:cubicBezTo>
                    <a:pt x="17208" y="0"/>
                    <a:pt x="17208" y="0"/>
                    <a:pt x="17208" y="74"/>
                  </a:cubicBezTo>
                  <a:cubicBezTo>
                    <a:pt x="17208" y="-74"/>
                    <a:pt x="17119" y="74"/>
                    <a:pt x="17119" y="0"/>
                  </a:cubicBezTo>
                  <a:cubicBezTo>
                    <a:pt x="17029" y="74"/>
                    <a:pt x="17119" y="74"/>
                    <a:pt x="17119" y="149"/>
                  </a:cubicBezTo>
                  <a:cubicBezTo>
                    <a:pt x="17208" y="149"/>
                    <a:pt x="17208" y="149"/>
                    <a:pt x="17208" y="223"/>
                  </a:cubicBezTo>
                  <a:cubicBezTo>
                    <a:pt x="17208" y="223"/>
                    <a:pt x="17029" y="149"/>
                    <a:pt x="17029" y="149"/>
                  </a:cubicBezTo>
                  <a:cubicBezTo>
                    <a:pt x="16939" y="149"/>
                    <a:pt x="17029" y="149"/>
                    <a:pt x="17029" y="223"/>
                  </a:cubicBezTo>
                  <a:cubicBezTo>
                    <a:pt x="16939" y="223"/>
                    <a:pt x="16939" y="149"/>
                    <a:pt x="16850" y="223"/>
                  </a:cubicBezTo>
                  <a:cubicBezTo>
                    <a:pt x="16850" y="223"/>
                    <a:pt x="16850" y="223"/>
                    <a:pt x="16939" y="223"/>
                  </a:cubicBezTo>
                  <a:cubicBezTo>
                    <a:pt x="16850" y="223"/>
                    <a:pt x="16850" y="297"/>
                    <a:pt x="16850" y="297"/>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08" name="Google Shape;1508;p71"/>
            <p:cNvSpPr/>
            <p:nvPr/>
          </p:nvSpPr>
          <p:spPr>
            <a:xfrm>
              <a:off x="4581683" y="7545161"/>
              <a:ext cx="683484" cy="434508"/>
            </a:xfrm>
            <a:custGeom>
              <a:rect b="b" l="l" r="r" t="t"/>
              <a:pathLst>
                <a:path extrusionOk="0" h="21400" w="21600">
                  <a:moveTo>
                    <a:pt x="21600" y="12600"/>
                  </a:moveTo>
                  <a:cubicBezTo>
                    <a:pt x="21086" y="12600"/>
                    <a:pt x="21086" y="11800"/>
                    <a:pt x="21600" y="11000"/>
                  </a:cubicBezTo>
                  <a:cubicBezTo>
                    <a:pt x="21600" y="11000"/>
                    <a:pt x="21600" y="8600"/>
                    <a:pt x="21086" y="8600"/>
                  </a:cubicBezTo>
                  <a:cubicBezTo>
                    <a:pt x="21086" y="8600"/>
                    <a:pt x="21086" y="9400"/>
                    <a:pt x="21086" y="9400"/>
                  </a:cubicBezTo>
                  <a:cubicBezTo>
                    <a:pt x="20571" y="9400"/>
                    <a:pt x="20571" y="9400"/>
                    <a:pt x="20571" y="9400"/>
                  </a:cubicBezTo>
                  <a:cubicBezTo>
                    <a:pt x="20571" y="9400"/>
                    <a:pt x="20571" y="9400"/>
                    <a:pt x="20571" y="9400"/>
                  </a:cubicBezTo>
                  <a:cubicBezTo>
                    <a:pt x="20571" y="9400"/>
                    <a:pt x="20571" y="10200"/>
                    <a:pt x="20571" y="10200"/>
                  </a:cubicBezTo>
                  <a:cubicBezTo>
                    <a:pt x="20057" y="10200"/>
                    <a:pt x="20057" y="10200"/>
                    <a:pt x="19543" y="10200"/>
                  </a:cubicBezTo>
                  <a:cubicBezTo>
                    <a:pt x="19543" y="10200"/>
                    <a:pt x="19029" y="9400"/>
                    <a:pt x="19029" y="9400"/>
                  </a:cubicBezTo>
                  <a:cubicBezTo>
                    <a:pt x="18514" y="9400"/>
                    <a:pt x="19029" y="8600"/>
                    <a:pt x="18514" y="8600"/>
                  </a:cubicBezTo>
                  <a:cubicBezTo>
                    <a:pt x="18514" y="8600"/>
                    <a:pt x="18514" y="8600"/>
                    <a:pt x="18000" y="8600"/>
                  </a:cubicBezTo>
                  <a:cubicBezTo>
                    <a:pt x="18000" y="7800"/>
                    <a:pt x="17486" y="7800"/>
                    <a:pt x="17486" y="7800"/>
                  </a:cubicBezTo>
                  <a:cubicBezTo>
                    <a:pt x="16971" y="7800"/>
                    <a:pt x="16971" y="7800"/>
                    <a:pt x="16971" y="7800"/>
                  </a:cubicBezTo>
                  <a:cubicBezTo>
                    <a:pt x="16971" y="7000"/>
                    <a:pt x="17486" y="5400"/>
                    <a:pt x="17486" y="4600"/>
                  </a:cubicBezTo>
                  <a:cubicBezTo>
                    <a:pt x="18000" y="3800"/>
                    <a:pt x="17486" y="3000"/>
                    <a:pt x="16971" y="3000"/>
                  </a:cubicBezTo>
                  <a:cubicBezTo>
                    <a:pt x="16457" y="2200"/>
                    <a:pt x="15943" y="1400"/>
                    <a:pt x="15429" y="1400"/>
                  </a:cubicBezTo>
                  <a:cubicBezTo>
                    <a:pt x="14914" y="1400"/>
                    <a:pt x="14914" y="1400"/>
                    <a:pt x="14400" y="1400"/>
                  </a:cubicBezTo>
                  <a:cubicBezTo>
                    <a:pt x="14400" y="1400"/>
                    <a:pt x="13886" y="1400"/>
                    <a:pt x="13886" y="1400"/>
                  </a:cubicBezTo>
                  <a:cubicBezTo>
                    <a:pt x="13886" y="600"/>
                    <a:pt x="13371" y="600"/>
                    <a:pt x="13371" y="1400"/>
                  </a:cubicBezTo>
                  <a:cubicBezTo>
                    <a:pt x="13371" y="1400"/>
                    <a:pt x="13371" y="600"/>
                    <a:pt x="13371" y="600"/>
                  </a:cubicBezTo>
                  <a:cubicBezTo>
                    <a:pt x="12857" y="-200"/>
                    <a:pt x="12857" y="-200"/>
                    <a:pt x="12857" y="600"/>
                  </a:cubicBezTo>
                  <a:cubicBezTo>
                    <a:pt x="12857" y="-200"/>
                    <a:pt x="12343" y="-200"/>
                    <a:pt x="12343" y="600"/>
                  </a:cubicBezTo>
                  <a:cubicBezTo>
                    <a:pt x="12343" y="600"/>
                    <a:pt x="11829" y="600"/>
                    <a:pt x="11829" y="1400"/>
                  </a:cubicBezTo>
                  <a:cubicBezTo>
                    <a:pt x="11829" y="2200"/>
                    <a:pt x="12857" y="600"/>
                    <a:pt x="12857" y="2200"/>
                  </a:cubicBezTo>
                  <a:cubicBezTo>
                    <a:pt x="12343" y="1400"/>
                    <a:pt x="12857" y="2200"/>
                    <a:pt x="12857" y="2200"/>
                  </a:cubicBezTo>
                  <a:cubicBezTo>
                    <a:pt x="12343" y="2200"/>
                    <a:pt x="12343" y="2200"/>
                    <a:pt x="12343" y="2200"/>
                  </a:cubicBezTo>
                  <a:cubicBezTo>
                    <a:pt x="11829" y="2200"/>
                    <a:pt x="11829" y="2200"/>
                    <a:pt x="11829" y="2200"/>
                  </a:cubicBezTo>
                  <a:cubicBezTo>
                    <a:pt x="11829" y="2200"/>
                    <a:pt x="11314" y="2200"/>
                    <a:pt x="11314" y="2200"/>
                  </a:cubicBezTo>
                  <a:cubicBezTo>
                    <a:pt x="11314" y="2200"/>
                    <a:pt x="11314" y="2200"/>
                    <a:pt x="10800" y="2200"/>
                  </a:cubicBezTo>
                  <a:cubicBezTo>
                    <a:pt x="10800" y="2200"/>
                    <a:pt x="10286" y="2200"/>
                    <a:pt x="10286" y="2200"/>
                  </a:cubicBezTo>
                  <a:cubicBezTo>
                    <a:pt x="10286" y="3000"/>
                    <a:pt x="9771" y="3000"/>
                    <a:pt x="9771" y="3000"/>
                  </a:cubicBezTo>
                  <a:cubicBezTo>
                    <a:pt x="9257" y="2200"/>
                    <a:pt x="9257" y="2200"/>
                    <a:pt x="9257" y="2200"/>
                  </a:cubicBezTo>
                  <a:cubicBezTo>
                    <a:pt x="9257" y="2200"/>
                    <a:pt x="9257" y="2200"/>
                    <a:pt x="8743" y="2200"/>
                  </a:cubicBezTo>
                  <a:cubicBezTo>
                    <a:pt x="8743" y="3000"/>
                    <a:pt x="8229" y="3000"/>
                    <a:pt x="8229" y="2200"/>
                  </a:cubicBezTo>
                  <a:cubicBezTo>
                    <a:pt x="8229" y="2200"/>
                    <a:pt x="8229" y="2200"/>
                    <a:pt x="8229" y="2200"/>
                  </a:cubicBezTo>
                  <a:cubicBezTo>
                    <a:pt x="7714" y="2200"/>
                    <a:pt x="7714" y="2200"/>
                    <a:pt x="7200" y="3000"/>
                  </a:cubicBezTo>
                  <a:cubicBezTo>
                    <a:pt x="7714" y="3000"/>
                    <a:pt x="7200" y="3800"/>
                    <a:pt x="7200" y="3000"/>
                  </a:cubicBezTo>
                  <a:cubicBezTo>
                    <a:pt x="7714" y="4600"/>
                    <a:pt x="5657" y="4600"/>
                    <a:pt x="6171" y="3000"/>
                  </a:cubicBezTo>
                  <a:cubicBezTo>
                    <a:pt x="5657" y="3000"/>
                    <a:pt x="5143" y="3000"/>
                    <a:pt x="5143" y="3800"/>
                  </a:cubicBezTo>
                  <a:cubicBezTo>
                    <a:pt x="5143" y="3000"/>
                    <a:pt x="5143" y="3800"/>
                    <a:pt x="5143" y="3800"/>
                  </a:cubicBezTo>
                  <a:cubicBezTo>
                    <a:pt x="5143" y="3800"/>
                    <a:pt x="4629" y="3800"/>
                    <a:pt x="4629" y="3800"/>
                  </a:cubicBezTo>
                  <a:cubicBezTo>
                    <a:pt x="4629" y="4600"/>
                    <a:pt x="4629" y="4600"/>
                    <a:pt x="4629" y="4600"/>
                  </a:cubicBezTo>
                  <a:cubicBezTo>
                    <a:pt x="4629" y="4600"/>
                    <a:pt x="5143" y="4600"/>
                    <a:pt x="5143" y="5400"/>
                  </a:cubicBezTo>
                  <a:cubicBezTo>
                    <a:pt x="5143" y="5400"/>
                    <a:pt x="5143" y="5400"/>
                    <a:pt x="5143" y="5400"/>
                  </a:cubicBezTo>
                  <a:cubicBezTo>
                    <a:pt x="4629" y="5400"/>
                    <a:pt x="4629" y="6200"/>
                    <a:pt x="4629" y="6200"/>
                  </a:cubicBezTo>
                  <a:cubicBezTo>
                    <a:pt x="4629" y="7000"/>
                    <a:pt x="4114" y="7000"/>
                    <a:pt x="4114" y="7800"/>
                  </a:cubicBezTo>
                  <a:cubicBezTo>
                    <a:pt x="3600" y="7800"/>
                    <a:pt x="3600" y="8600"/>
                    <a:pt x="3086" y="8600"/>
                  </a:cubicBezTo>
                  <a:cubicBezTo>
                    <a:pt x="3086" y="9400"/>
                    <a:pt x="2571" y="9400"/>
                    <a:pt x="2571" y="9400"/>
                  </a:cubicBezTo>
                  <a:cubicBezTo>
                    <a:pt x="2571" y="9400"/>
                    <a:pt x="2571" y="9400"/>
                    <a:pt x="2571" y="10200"/>
                  </a:cubicBezTo>
                  <a:cubicBezTo>
                    <a:pt x="2571" y="11000"/>
                    <a:pt x="2571" y="11000"/>
                    <a:pt x="2057" y="11800"/>
                  </a:cubicBezTo>
                  <a:cubicBezTo>
                    <a:pt x="1543" y="12600"/>
                    <a:pt x="1029" y="12600"/>
                    <a:pt x="1029" y="13400"/>
                  </a:cubicBezTo>
                  <a:cubicBezTo>
                    <a:pt x="1029" y="13400"/>
                    <a:pt x="1029" y="13400"/>
                    <a:pt x="1029" y="13400"/>
                  </a:cubicBezTo>
                  <a:cubicBezTo>
                    <a:pt x="1029" y="14200"/>
                    <a:pt x="1029" y="14200"/>
                    <a:pt x="514" y="14200"/>
                  </a:cubicBezTo>
                  <a:cubicBezTo>
                    <a:pt x="514" y="14200"/>
                    <a:pt x="514" y="15000"/>
                    <a:pt x="514" y="15000"/>
                  </a:cubicBezTo>
                  <a:cubicBezTo>
                    <a:pt x="1029" y="15000"/>
                    <a:pt x="1029" y="16600"/>
                    <a:pt x="514" y="16600"/>
                  </a:cubicBezTo>
                  <a:cubicBezTo>
                    <a:pt x="514" y="16600"/>
                    <a:pt x="514" y="16600"/>
                    <a:pt x="0" y="17400"/>
                  </a:cubicBezTo>
                  <a:cubicBezTo>
                    <a:pt x="0" y="17400"/>
                    <a:pt x="514" y="17400"/>
                    <a:pt x="0" y="18200"/>
                  </a:cubicBezTo>
                  <a:cubicBezTo>
                    <a:pt x="514" y="18200"/>
                    <a:pt x="1029" y="18200"/>
                    <a:pt x="1543" y="17400"/>
                  </a:cubicBezTo>
                  <a:cubicBezTo>
                    <a:pt x="2057" y="16600"/>
                    <a:pt x="1543" y="17400"/>
                    <a:pt x="1543" y="15800"/>
                  </a:cubicBezTo>
                  <a:cubicBezTo>
                    <a:pt x="1543" y="15000"/>
                    <a:pt x="2057" y="15000"/>
                    <a:pt x="2571" y="15000"/>
                  </a:cubicBezTo>
                  <a:cubicBezTo>
                    <a:pt x="2571" y="15000"/>
                    <a:pt x="3600" y="14200"/>
                    <a:pt x="4114" y="15000"/>
                  </a:cubicBezTo>
                  <a:cubicBezTo>
                    <a:pt x="4114" y="15000"/>
                    <a:pt x="4114" y="15000"/>
                    <a:pt x="4114" y="15800"/>
                  </a:cubicBezTo>
                  <a:cubicBezTo>
                    <a:pt x="4114" y="15800"/>
                    <a:pt x="4114" y="16600"/>
                    <a:pt x="4114" y="16600"/>
                  </a:cubicBezTo>
                  <a:cubicBezTo>
                    <a:pt x="4114" y="16600"/>
                    <a:pt x="4114" y="17400"/>
                    <a:pt x="4114" y="18200"/>
                  </a:cubicBezTo>
                  <a:cubicBezTo>
                    <a:pt x="4114" y="18200"/>
                    <a:pt x="4629" y="18200"/>
                    <a:pt x="4629" y="18200"/>
                  </a:cubicBezTo>
                  <a:cubicBezTo>
                    <a:pt x="4629" y="18200"/>
                    <a:pt x="4629" y="18200"/>
                    <a:pt x="4629" y="18200"/>
                  </a:cubicBezTo>
                  <a:cubicBezTo>
                    <a:pt x="4629" y="18200"/>
                    <a:pt x="4629" y="19000"/>
                    <a:pt x="4629" y="19000"/>
                  </a:cubicBezTo>
                  <a:cubicBezTo>
                    <a:pt x="4629" y="19000"/>
                    <a:pt x="4629" y="19000"/>
                    <a:pt x="4629" y="19000"/>
                  </a:cubicBezTo>
                  <a:cubicBezTo>
                    <a:pt x="5143" y="19000"/>
                    <a:pt x="5143" y="20600"/>
                    <a:pt x="5657" y="20600"/>
                  </a:cubicBezTo>
                  <a:cubicBezTo>
                    <a:pt x="5657" y="20600"/>
                    <a:pt x="5657" y="20600"/>
                    <a:pt x="6171" y="20600"/>
                  </a:cubicBezTo>
                  <a:cubicBezTo>
                    <a:pt x="6171" y="20600"/>
                    <a:pt x="6686" y="20600"/>
                    <a:pt x="6686" y="20600"/>
                  </a:cubicBezTo>
                  <a:cubicBezTo>
                    <a:pt x="7200" y="19800"/>
                    <a:pt x="7714" y="19800"/>
                    <a:pt x="8229" y="19800"/>
                  </a:cubicBezTo>
                  <a:cubicBezTo>
                    <a:pt x="8229" y="19800"/>
                    <a:pt x="8743" y="20600"/>
                    <a:pt x="9257" y="20600"/>
                  </a:cubicBezTo>
                  <a:cubicBezTo>
                    <a:pt x="9257" y="20600"/>
                    <a:pt x="9257" y="19800"/>
                    <a:pt x="9257" y="19800"/>
                  </a:cubicBezTo>
                  <a:cubicBezTo>
                    <a:pt x="9257" y="19800"/>
                    <a:pt x="9771" y="19800"/>
                    <a:pt x="9771" y="19800"/>
                  </a:cubicBezTo>
                  <a:cubicBezTo>
                    <a:pt x="9771" y="19000"/>
                    <a:pt x="9771" y="19000"/>
                    <a:pt x="9771" y="18200"/>
                  </a:cubicBezTo>
                  <a:cubicBezTo>
                    <a:pt x="10286" y="18200"/>
                    <a:pt x="10286" y="18200"/>
                    <a:pt x="10286" y="18200"/>
                  </a:cubicBezTo>
                  <a:cubicBezTo>
                    <a:pt x="10800" y="17400"/>
                    <a:pt x="10286" y="16600"/>
                    <a:pt x="10286" y="16600"/>
                  </a:cubicBezTo>
                  <a:cubicBezTo>
                    <a:pt x="10286" y="16600"/>
                    <a:pt x="10800" y="15800"/>
                    <a:pt x="10800" y="15800"/>
                  </a:cubicBezTo>
                  <a:cubicBezTo>
                    <a:pt x="11314" y="15800"/>
                    <a:pt x="11314" y="15000"/>
                    <a:pt x="11314" y="15000"/>
                  </a:cubicBezTo>
                  <a:cubicBezTo>
                    <a:pt x="11829" y="14200"/>
                    <a:pt x="11829" y="14200"/>
                    <a:pt x="11829" y="15000"/>
                  </a:cubicBezTo>
                  <a:cubicBezTo>
                    <a:pt x="11829" y="15800"/>
                    <a:pt x="11829" y="16600"/>
                    <a:pt x="11829" y="16600"/>
                  </a:cubicBezTo>
                  <a:cubicBezTo>
                    <a:pt x="11829" y="17400"/>
                    <a:pt x="12343" y="17400"/>
                    <a:pt x="12343" y="17400"/>
                  </a:cubicBezTo>
                  <a:cubicBezTo>
                    <a:pt x="12857" y="17400"/>
                    <a:pt x="12857" y="18200"/>
                    <a:pt x="12857" y="18200"/>
                  </a:cubicBezTo>
                  <a:cubicBezTo>
                    <a:pt x="13371" y="18200"/>
                    <a:pt x="13371" y="18200"/>
                    <a:pt x="13371" y="18200"/>
                  </a:cubicBezTo>
                  <a:cubicBezTo>
                    <a:pt x="13886" y="18200"/>
                    <a:pt x="13886" y="19000"/>
                    <a:pt x="13371" y="19800"/>
                  </a:cubicBezTo>
                  <a:cubicBezTo>
                    <a:pt x="13886" y="19800"/>
                    <a:pt x="14400" y="20600"/>
                    <a:pt x="14400" y="21400"/>
                  </a:cubicBezTo>
                  <a:cubicBezTo>
                    <a:pt x="14400" y="21400"/>
                    <a:pt x="14914" y="21400"/>
                    <a:pt x="14914" y="20600"/>
                  </a:cubicBezTo>
                  <a:cubicBezTo>
                    <a:pt x="14914" y="20600"/>
                    <a:pt x="14400" y="19800"/>
                    <a:pt x="14400" y="19800"/>
                  </a:cubicBezTo>
                  <a:cubicBezTo>
                    <a:pt x="14400" y="19800"/>
                    <a:pt x="14400" y="19000"/>
                    <a:pt x="14400" y="19000"/>
                  </a:cubicBezTo>
                  <a:cubicBezTo>
                    <a:pt x="14914" y="19000"/>
                    <a:pt x="14914" y="19000"/>
                    <a:pt x="14914" y="19000"/>
                  </a:cubicBezTo>
                  <a:cubicBezTo>
                    <a:pt x="14914" y="18200"/>
                    <a:pt x="14914" y="18200"/>
                    <a:pt x="14914" y="18200"/>
                  </a:cubicBezTo>
                  <a:cubicBezTo>
                    <a:pt x="14914" y="18200"/>
                    <a:pt x="15429" y="17400"/>
                    <a:pt x="15429" y="17400"/>
                  </a:cubicBezTo>
                  <a:cubicBezTo>
                    <a:pt x="15429" y="17400"/>
                    <a:pt x="15943" y="16600"/>
                    <a:pt x="15943" y="15800"/>
                  </a:cubicBezTo>
                  <a:cubicBezTo>
                    <a:pt x="15943" y="15800"/>
                    <a:pt x="15943" y="15000"/>
                    <a:pt x="15943" y="15000"/>
                  </a:cubicBezTo>
                  <a:cubicBezTo>
                    <a:pt x="15943" y="13400"/>
                    <a:pt x="16457" y="15000"/>
                    <a:pt x="16457" y="14200"/>
                  </a:cubicBezTo>
                  <a:cubicBezTo>
                    <a:pt x="16971" y="15000"/>
                    <a:pt x="16971" y="15800"/>
                    <a:pt x="17486" y="16600"/>
                  </a:cubicBezTo>
                  <a:cubicBezTo>
                    <a:pt x="17486" y="16600"/>
                    <a:pt x="18000" y="16600"/>
                    <a:pt x="18000" y="15800"/>
                  </a:cubicBezTo>
                  <a:cubicBezTo>
                    <a:pt x="18000" y="15800"/>
                    <a:pt x="18000" y="15800"/>
                    <a:pt x="18000" y="15800"/>
                  </a:cubicBezTo>
                  <a:cubicBezTo>
                    <a:pt x="18000" y="15800"/>
                    <a:pt x="18000" y="15800"/>
                    <a:pt x="18514" y="15800"/>
                  </a:cubicBezTo>
                  <a:cubicBezTo>
                    <a:pt x="18514" y="15800"/>
                    <a:pt x="19029" y="15000"/>
                    <a:pt x="19029" y="15800"/>
                  </a:cubicBezTo>
                  <a:cubicBezTo>
                    <a:pt x="19543" y="15800"/>
                    <a:pt x="19543" y="16600"/>
                    <a:pt x="19543" y="16600"/>
                  </a:cubicBezTo>
                  <a:cubicBezTo>
                    <a:pt x="19543" y="16600"/>
                    <a:pt x="19543" y="17400"/>
                    <a:pt x="20057" y="16600"/>
                  </a:cubicBezTo>
                  <a:cubicBezTo>
                    <a:pt x="20057" y="16600"/>
                    <a:pt x="20057" y="16600"/>
                    <a:pt x="20057" y="15800"/>
                  </a:cubicBezTo>
                  <a:cubicBezTo>
                    <a:pt x="20057" y="15800"/>
                    <a:pt x="20057" y="15000"/>
                    <a:pt x="20057" y="15000"/>
                  </a:cubicBezTo>
                  <a:cubicBezTo>
                    <a:pt x="20057" y="15000"/>
                    <a:pt x="19543" y="15000"/>
                    <a:pt x="19543" y="15000"/>
                  </a:cubicBezTo>
                  <a:cubicBezTo>
                    <a:pt x="19543" y="14200"/>
                    <a:pt x="19543" y="13400"/>
                    <a:pt x="20057" y="12600"/>
                  </a:cubicBezTo>
                  <a:cubicBezTo>
                    <a:pt x="20571" y="12600"/>
                    <a:pt x="20571" y="13400"/>
                    <a:pt x="20571" y="13400"/>
                  </a:cubicBezTo>
                  <a:cubicBezTo>
                    <a:pt x="21086" y="14200"/>
                    <a:pt x="21600" y="13400"/>
                    <a:pt x="21600" y="1260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09" name="Google Shape;1509;p71"/>
            <p:cNvSpPr/>
            <p:nvPr/>
          </p:nvSpPr>
          <p:spPr>
            <a:xfrm>
              <a:off x="5364025" y="1227908"/>
              <a:ext cx="1959151" cy="4493420"/>
            </a:xfrm>
            <a:custGeom>
              <a:rect b="b" l="l" r="r" t="t"/>
              <a:pathLst>
                <a:path extrusionOk="0" h="21557" w="21319">
                  <a:moveTo>
                    <a:pt x="9738" y="18984"/>
                  </a:moveTo>
                  <a:cubicBezTo>
                    <a:pt x="9738" y="18984"/>
                    <a:pt x="9738" y="18984"/>
                    <a:pt x="9738" y="18984"/>
                  </a:cubicBezTo>
                  <a:cubicBezTo>
                    <a:pt x="9738" y="18984"/>
                    <a:pt x="9738" y="18984"/>
                    <a:pt x="9738" y="18984"/>
                  </a:cubicBezTo>
                  <a:cubicBezTo>
                    <a:pt x="9738" y="18906"/>
                    <a:pt x="9561" y="19140"/>
                    <a:pt x="9561" y="19140"/>
                  </a:cubicBezTo>
                  <a:cubicBezTo>
                    <a:pt x="9561" y="19140"/>
                    <a:pt x="9561" y="19140"/>
                    <a:pt x="9384" y="19218"/>
                  </a:cubicBezTo>
                  <a:cubicBezTo>
                    <a:pt x="9384" y="19218"/>
                    <a:pt x="9384" y="19296"/>
                    <a:pt x="9384" y="19374"/>
                  </a:cubicBezTo>
                  <a:cubicBezTo>
                    <a:pt x="9207" y="19452"/>
                    <a:pt x="9207" y="19530"/>
                    <a:pt x="9207" y="19530"/>
                  </a:cubicBezTo>
                  <a:cubicBezTo>
                    <a:pt x="9207" y="19608"/>
                    <a:pt x="9030" y="19530"/>
                    <a:pt x="9030" y="19608"/>
                  </a:cubicBezTo>
                  <a:cubicBezTo>
                    <a:pt x="8853" y="19608"/>
                    <a:pt x="8853" y="19763"/>
                    <a:pt x="8853" y="19841"/>
                  </a:cubicBezTo>
                  <a:cubicBezTo>
                    <a:pt x="8853" y="19919"/>
                    <a:pt x="8675" y="20465"/>
                    <a:pt x="8675" y="20465"/>
                  </a:cubicBezTo>
                  <a:cubicBezTo>
                    <a:pt x="8853" y="20465"/>
                    <a:pt x="9030" y="20075"/>
                    <a:pt x="9030" y="19997"/>
                  </a:cubicBezTo>
                  <a:cubicBezTo>
                    <a:pt x="9207" y="19841"/>
                    <a:pt x="9207" y="19763"/>
                    <a:pt x="9384" y="19686"/>
                  </a:cubicBezTo>
                  <a:cubicBezTo>
                    <a:pt x="9384" y="19608"/>
                    <a:pt x="9384" y="19452"/>
                    <a:pt x="9561" y="19374"/>
                  </a:cubicBezTo>
                  <a:cubicBezTo>
                    <a:pt x="9384" y="19374"/>
                    <a:pt x="9561" y="19374"/>
                    <a:pt x="9561" y="19374"/>
                  </a:cubicBezTo>
                  <a:cubicBezTo>
                    <a:pt x="9561" y="19296"/>
                    <a:pt x="9561" y="19218"/>
                    <a:pt x="9738" y="19218"/>
                  </a:cubicBezTo>
                  <a:cubicBezTo>
                    <a:pt x="9738" y="19140"/>
                    <a:pt x="9738" y="19140"/>
                    <a:pt x="9738" y="19140"/>
                  </a:cubicBezTo>
                  <a:cubicBezTo>
                    <a:pt x="9738" y="19140"/>
                    <a:pt x="9738" y="19062"/>
                    <a:pt x="9738" y="19062"/>
                  </a:cubicBezTo>
                  <a:cubicBezTo>
                    <a:pt x="9738" y="19062"/>
                    <a:pt x="9738" y="18984"/>
                    <a:pt x="9738" y="18984"/>
                  </a:cubicBezTo>
                  <a:close/>
                  <a:moveTo>
                    <a:pt x="12925" y="18282"/>
                  </a:moveTo>
                  <a:cubicBezTo>
                    <a:pt x="12925" y="18282"/>
                    <a:pt x="12925" y="18204"/>
                    <a:pt x="12925" y="18204"/>
                  </a:cubicBezTo>
                  <a:cubicBezTo>
                    <a:pt x="12925" y="18204"/>
                    <a:pt x="12748" y="18282"/>
                    <a:pt x="12748" y="18204"/>
                  </a:cubicBezTo>
                  <a:cubicBezTo>
                    <a:pt x="12748" y="18204"/>
                    <a:pt x="12748" y="18204"/>
                    <a:pt x="12571" y="18204"/>
                  </a:cubicBezTo>
                  <a:cubicBezTo>
                    <a:pt x="12748" y="18282"/>
                    <a:pt x="12571" y="18282"/>
                    <a:pt x="12571" y="18282"/>
                  </a:cubicBezTo>
                  <a:cubicBezTo>
                    <a:pt x="12571" y="18282"/>
                    <a:pt x="12571" y="18204"/>
                    <a:pt x="12393" y="18204"/>
                  </a:cubicBezTo>
                  <a:cubicBezTo>
                    <a:pt x="12393" y="18204"/>
                    <a:pt x="12393" y="18204"/>
                    <a:pt x="12393" y="18282"/>
                  </a:cubicBezTo>
                  <a:cubicBezTo>
                    <a:pt x="12216" y="18282"/>
                    <a:pt x="12216" y="18282"/>
                    <a:pt x="12216" y="18282"/>
                  </a:cubicBezTo>
                  <a:cubicBezTo>
                    <a:pt x="12216" y="18282"/>
                    <a:pt x="12216" y="18282"/>
                    <a:pt x="12216" y="18282"/>
                  </a:cubicBezTo>
                  <a:cubicBezTo>
                    <a:pt x="12039" y="18360"/>
                    <a:pt x="11862" y="18360"/>
                    <a:pt x="11862" y="18438"/>
                  </a:cubicBezTo>
                  <a:cubicBezTo>
                    <a:pt x="11685" y="18516"/>
                    <a:pt x="11508" y="18594"/>
                    <a:pt x="11508" y="18672"/>
                  </a:cubicBezTo>
                  <a:cubicBezTo>
                    <a:pt x="11331" y="18750"/>
                    <a:pt x="11508" y="18828"/>
                    <a:pt x="11508" y="18906"/>
                  </a:cubicBezTo>
                  <a:cubicBezTo>
                    <a:pt x="11508" y="18984"/>
                    <a:pt x="11331" y="19062"/>
                    <a:pt x="11508" y="19062"/>
                  </a:cubicBezTo>
                  <a:cubicBezTo>
                    <a:pt x="11508" y="19062"/>
                    <a:pt x="11508" y="19140"/>
                    <a:pt x="11508" y="19140"/>
                  </a:cubicBezTo>
                  <a:cubicBezTo>
                    <a:pt x="11508" y="19140"/>
                    <a:pt x="11508" y="19140"/>
                    <a:pt x="11508" y="19218"/>
                  </a:cubicBezTo>
                  <a:cubicBezTo>
                    <a:pt x="11508" y="19218"/>
                    <a:pt x="11685" y="19218"/>
                    <a:pt x="11685" y="19296"/>
                  </a:cubicBezTo>
                  <a:cubicBezTo>
                    <a:pt x="11685" y="19296"/>
                    <a:pt x="11508" y="19374"/>
                    <a:pt x="11685" y="19296"/>
                  </a:cubicBezTo>
                  <a:cubicBezTo>
                    <a:pt x="11685" y="19374"/>
                    <a:pt x="11508" y="19452"/>
                    <a:pt x="11508" y="19530"/>
                  </a:cubicBezTo>
                  <a:cubicBezTo>
                    <a:pt x="11508" y="19608"/>
                    <a:pt x="11862" y="19452"/>
                    <a:pt x="11862" y="19452"/>
                  </a:cubicBezTo>
                  <a:cubicBezTo>
                    <a:pt x="11862" y="19452"/>
                    <a:pt x="11862" y="19452"/>
                    <a:pt x="11862" y="19452"/>
                  </a:cubicBezTo>
                  <a:cubicBezTo>
                    <a:pt x="11685" y="19374"/>
                    <a:pt x="11862" y="19296"/>
                    <a:pt x="12039" y="19218"/>
                  </a:cubicBezTo>
                  <a:cubicBezTo>
                    <a:pt x="12039" y="19218"/>
                    <a:pt x="11862" y="19218"/>
                    <a:pt x="11862" y="19218"/>
                  </a:cubicBezTo>
                  <a:cubicBezTo>
                    <a:pt x="12039" y="19218"/>
                    <a:pt x="12216" y="19218"/>
                    <a:pt x="12216" y="19140"/>
                  </a:cubicBezTo>
                  <a:cubicBezTo>
                    <a:pt x="12216" y="19140"/>
                    <a:pt x="12393" y="19140"/>
                    <a:pt x="12393" y="19140"/>
                  </a:cubicBezTo>
                  <a:cubicBezTo>
                    <a:pt x="12393" y="19062"/>
                    <a:pt x="12393" y="19062"/>
                    <a:pt x="12393" y="18984"/>
                  </a:cubicBezTo>
                  <a:cubicBezTo>
                    <a:pt x="12393" y="18984"/>
                    <a:pt x="12571" y="18906"/>
                    <a:pt x="12748" y="18906"/>
                  </a:cubicBezTo>
                  <a:cubicBezTo>
                    <a:pt x="12748" y="18906"/>
                    <a:pt x="12748" y="18906"/>
                    <a:pt x="12748" y="18906"/>
                  </a:cubicBezTo>
                  <a:cubicBezTo>
                    <a:pt x="12748" y="18906"/>
                    <a:pt x="12748" y="18828"/>
                    <a:pt x="12748" y="18828"/>
                  </a:cubicBezTo>
                  <a:cubicBezTo>
                    <a:pt x="12748" y="18828"/>
                    <a:pt x="12571" y="18828"/>
                    <a:pt x="12571" y="18828"/>
                  </a:cubicBezTo>
                  <a:cubicBezTo>
                    <a:pt x="12571" y="18828"/>
                    <a:pt x="12571" y="18828"/>
                    <a:pt x="12571" y="18828"/>
                  </a:cubicBezTo>
                  <a:cubicBezTo>
                    <a:pt x="12393" y="18828"/>
                    <a:pt x="12571" y="18672"/>
                    <a:pt x="12571" y="18594"/>
                  </a:cubicBezTo>
                  <a:cubicBezTo>
                    <a:pt x="12571" y="18594"/>
                    <a:pt x="12571" y="18594"/>
                    <a:pt x="12571" y="18594"/>
                  </a:cubicBezTo>
                  <a:cubicBezTo>
                    <a:pt x="12571" y="18516"/>
                    <a:pt x="12571" y="18516"/>
                    <a:pt x="12571" y="18438"/>
                  </a:cubicBezTo>
                  <a:cubicBezTo>
                    <a:pt x="12571" y="18438"/>
                    <a:pt x="12748" y="18438"/>
                    <a:pt x="12748" y="18438"/>
                  </a:cubicBezTo>
                  <a:cubicBezTo>
                    <a:pt x="12748" y="18438"/>
                    <a:pt x="12748" y="18360"/>
                    <a:pt x="12748" y="18360"/>
                  </a:cubicBezTo>
                  <a:cubicBezTo>
                    <a:pt x="12925" y="18360"/>
                    <a:pt x="12925" y="18360"/>
                    <a:pt x="12925" y="18360"/>
                  </a:cubicBezTo>
                  <a:cubicBezTo>
                    <a:pt x="12925" y="18360"/>
                    <a:pt x="12925" y="18282"/>
                    <a:pt x="13102" y="18282"/>
                  </a:cubicBezTo>
                  <a:cubicBezTo>
                    <a:pt x="13102" y="18282"/>
                    <a:pt x="12925" y="18282"/>
                    <a:pt x="12925" y="18282"/>
                  </a:cubicBezTo>
                  <a:close/>
                  <a:moveTo>
                    <a:pt x="13456" y="18126"/>
                  </a:moveTo>
                  <a:cubicBezTo>
                    <a:pt x="13279" y="18126"/>
                    <a:pt x="13279" y="18126"/>
                    <a:pt x="13279" y="18126"/>
                  </a:cubicBezTo>
                  <a:cubicBezTo>
                    <a:pt x="13102" y="18126"/>
                    <a:pt x="13102" y="18126"/>
                    <a:pt x="13102" y="18126"/>
                  </a:cubicBezTo>
                  <a:cubicBezTo>
                    <a:pt x="12925" y="18204"/>
                    <a:pt x="12925" y="18282"/>
                    <a:pt x="13102" y="18282"/>
                  </a:cubicBezTo>
                  <a:cubicBezTo>
                    <a:pt x="13279" y="18282"/>
                    <a:pt x="13102" y="18204"/>
                    <a:pt x="13102" y="18204"/>
                  </a:cubicBezTo>
                  <a:cubicBezTo>
                    <a:pt x="13279" y="18126"/>
                    <a:pt x="13456" y="18204"/>
                    <a:pt x="13456" y="18126"/>
                  </a:cubicBezTo>
                  <a:cubicBezTo>
                    <a:pt x="13456" y="18126"/>
                    <a:pt x="13456" y="18126"/>
                    <a:pt x="13456" y="18126"/>
                  </a:cubicBezTo>
                  <a:close/>
                  <a:moveTo>
                    <a:pt x="10800" y="16722"/>
                  </a:moveTo>
                  <a:cubicBezTo>
                    <a:pt x="10800" y="16644"/>
                    <a:pt x="10800" y="16644"/>
                    <a:pt x="10623" y="16644"/>
                  </a:cubicBezTo>
                  <a:cubicBezTo>
                    <a:pt x="10623" y="16644"/>
                    <a:pt x="10623" y="16800"/>
                    <a:pt x="10623" y="16800"/>
                  </a:cubicBezTo>
                  <a:cubicBezTo>
                    <a:pt x="10800" y="16800"/>
                    <a:pt x="10800" y="16800"/>
                    <a:pt x="10800" y="16878"/>
                  </a:cubicBezTo>
                  <a:cubicBezTo>
                    <a:pt x="10800" y="16800"/>
                    <a:pt x="10800" y="16722"/>
                    <a:pt x="10800" y="16722"/>
                  </a:cubicBezTo>
                  <a:close/>
                  <a:moveTo>
                    <a:pt x="11685" y="16176"/>
                  </a:moveTo>
                  <a:cubicBezTo>
                    <a:pt x="11685" y="16176"/>
                    <a:pt x="11508" y="16176"/>
                    <a:pt x="11508" y="16176"/>
                  </a:cubicBezTo>
                  <a:cubicBezTo>
                    <a:pt x="11331" y="16254"/>
                    <a:pt x="11685" y="16254"/>
                    <a:pt x="11508" y="16176"/>
                  </a:cubicBezTo>
                  <a:cubicBezTo>
                    <a:pt x="11685" y="16176"/>
                    <a:pt x="11685" y="16176"/>
                    <a:pt x="11685" y="16176"/>
                  </a:cubicBezTo>
                  <a:close/>
                  <a:moveTo>
                    <a:pt x="12925" y="15553"/>
                  </a:moveTo>
                  <a:cubicBezTo>
                    <a:pt x="12925" y="15397"/>
                    <a:pt x="12571" y="15553"/>
                    <a:pt x="12748" y="15631"/>
                  </a:cubicBezTo>
                  <a:cubicBezTo>
                    <a:pt x="12748" y="15631"/>
                    <a:pt x="12925" y="15553"/>
                    <a:pt x="12925" y="15553"/>
                  </a:cubicBezTo>
                  <a:cubicBezTo>
                    <a:pt x="12925" y="15553"/>
                    <a:pt x="12925" y="15553"/>
                    <a:pt x="12925" y="15553"/>
                  </a:cubicBezTo>
                  <a:close/>
                  <a:moveTo>
                    <a:pt x="11862" y="14695"/>
                  </a:moveTo>
                  <a:cubicBezTo>
                    <a:pt x="11862" y="14773"/>
                    <a:pt x="12039" y="14851"/>
                    <a:pt x="12216" y="14851"/>
                  </a:cubicBezTo>
                  <a:cubicBezTo>
                    <a:pt x="12216" y="14851"/>
                    <a:pt x="12216" y="14773"/>
                    <a:pt x="12216" y="14773"/>
                  </a:cubicBezTo>
                  <a:cubicBezTo>
                    <a:pt x="12039" y="14773"/>
                    <a:pt x="12039" y="14695"/>
                    <a:pt x="11862" y="14617"/>
                  </a:cubicBezTo>
                  <a:cubicBezTo>
                    <a:pt x="12039" y="14617"/>
                    <a:pt x="12039" y="14695"/>
                    <a:pt x="12039" y="14695"/>
                  </a:cubicBezTo>
                  <a:cubicBezTo>
                    <a:pt x="12039" y="14617"/>
                    <a:pt x="12039" y="14539"/>
                    <a:pt x="11862" y="14539"/>
                  </a:cubicBezTo>
                  <a:cubicBezTo>
                    <a:pt x="11862" y="14539"/>
                    <a:pt x="11862" y="14695"/>
                    <a:pt x="11862" y="14695"/>
                  </a:cubicBezTo>
                  <a:close/>
                  <a:moveTo>
                    <a:pt x="18236" y="6663"/>
                  </a:moveTo>
                  <a:cubicBezTo>
                    <a:pt x="18236" y="6585"/>
                    <a:pt x="18236" y="6585"/>
                    <a:pt x="18236" y="6585"/>
                  </a:cubicBezTo>
                  <a:cubicBezTo>
                    <a:pt x="18236" y="6585"/>
                    <a:pt x="18413" y="6663"/>
                    <a:pt x="18413" y="6585"/>
                  </a:cubicBezTo>
                  <a:cubicBezTo>
                    <a:pt x="18236" y="6585"/>
                    <a:pt x="18236" y="6507"/>
                    <a:pt x="18059" y="6585"/>
                  </a:cubicBezTo>
                  <a:cubicBezTo>
                    <a:pt x="18059" y="6585"/>
                    <a:pt x="18236" y="6663"/>
                    <a:pt x="18236" y="6663"/>
                  </a:cubicBezTo>
                  <a:close/>
                  <a:moveTo>
                    <a:pt x="21246" y="5961"/>
                  </a:moveTo>
                  <a:cubicBezTo>
                    <a:pt x="21246" y="5805"/>
                    <a:pt x="21069" y="5649"/>
                    <a:pt x="20892" y="5493"/>
                  </a:cubicBezTo>
                  <a:cubicBezTo>
                    <a:pt x="20892" y="5415"/>
                    <a:pt x="20715" y="5415"/>
                    <a:pt x="20715" y="5415"/>
                  </a:cubicBezTo>
                  <a:cubicBezTo>
                    <a:pt x="20538" y="5338"/>
                    <a:pt x="20538" y="5260"/>
                    <a:pt x="20538" y="5182"/>
                  </a:cubicBezTo>
                  <a:cubicBezTo>
                    <a:pt x="20538" y="5104"/>
                    <a:pt x="20538" y="5026"/>
                    <a:pt x="20538" y="4948"/>
                  </a:cubicBezTo>
                  <a:cubicBezTo>
                    <a:pt x="20538" y="4870"/>
                    <a:pt x="20715" y="4870"/>
                    <a:pt x="20715" y="4792"/>
                  </a:cubicBezTo>
                  <a:cubicBezTo>
                    <a:pt x="20892" y="4792"/>
                    <a:pt x="20892" y="4714"/>
                    <a:pt x="20892" y="4714"/>
                  </a:cubicBezTo>
                  <a:cubicBezTo>
                    <a:pt x="20892" y="4636"/>
                    <a:pt x="20892" y="4480"/>
                    <a:pt x="20892" y="4402"/>
                  </a:cubicBezTo>
                  <a:cubicBezTo>
                    <a:pt x="20892" y="4402"/>
                    <a:pt x="20892" y="4324"/>
                    <a:pt x="20892" y="4324"/>
                  </a:cubicBezTo>
                  <a:cubicBezTo>
                    <a:pt x="21069" y="4324"/>
                    <a:pt x="21069" y="4324"/>
                    <a:pt x="21069" y="4324"/>
                  </a:cubicBezTo>
                  <a:cubicBezTo>
                    <a:pt x="21069" y="4246"/>
                    <a:pt x="20892" y="4168"/>
                    <a:pt x="20892" y="4090"/>
                  </a:cubicBezTo>
                  <a:cubicBezTo>
                    <a:pt x="20715" y="3934"/>
                    <a:pt x="20538" y="3856"/>
                    <a:pt x="20538" y="3700"/>
                  </a:cubicBezTo>
                  <a:cubicBezTo>
                    <a:pt x="20361" y="3622"/>
                    <a:pt x="20361" y="3622"/>
                    <a:pt x="20361" y="3544"/>
                  </a:cubicBezTo>
                  <a:cubicBezTo>
                    <a:pt x="20538" y="3544"/>
                    <a:pt x="20361" y="3466"/>
                    <a:pt x="20361" y="3466"/>
                  </a:cubicBezTo>
                  <a:cubicBezTo>
                    <a:pt x="20538" y="3388"/>
                    <a:pt x="20538" y="3466"/>
                    <a:pt x="20538" y="3388"/>
                  </a:cubicBezTo>
                  <a:cubicBezTo>
                    <a:pt x="20715" y="3388"/>
                    <a:pt x="20715" y="3310"/>
                    <a:pt x="20715" y="3232"/>
                  </a:cubicBezTo>
                  <a:cubicBezTo>
                    <a:pt x="20715" y="3154"/>
                    <a:pt x="20715" y="3154"/>
                    <a:pt x="20538" y="3076"/>
                  </a:cubicBezTo>
                  <a:cubicBezTo>
                    <a:pt x="20361" y="3076"/>
                    <a:pt x="20184" y="3154"/>
                    <a:pt x="20184" y="3076"/>
                  </a:cubicBezTo>
                  <a:cubicBezTo>
                    <a:pt x="20184" y="2998"/>
                    <a:pt x="20184" y="2920"/>
                    <a:pt x="20361" y="2842"/>
                  </a:cubicBezTo>
                  <a:cubicBezTo>
                    <a:pt x="20361" y="2764"/>
                    <a:pt x="20361" y="2530"/>
                    <a:pt x="20184" y="2374"/>
                  </a:cubicBezTo>
                  <a:cubicBezTo>
                    <a:pt x="20184" y="2296"/>
                    <a:pt x="20184" y="2296"/>
                    <a:pt x="20361" y="2218"/>
                  </a:cubicBezTo>
                  <a:cubicBezTo>
                    <a:pt x="20538" y="2218"/>
                    <a:pt x="20538" y="2218"/>
                    <a:pt x="20538" y="2218"/>
                  </a:cubicBezTo>
                  <a:cubicBezTo>
                    <a:pt x="20538" y="2140"/>
                    <a:pt x="20538" y="2140"/>
                    <a:pt x="20361" y="2140"/>
                  </a:cubicBezTo>
                  <a:cubicBezTo>
                    <a:pt x="20361" y="2062"/>
                    <a:pt x="20184" y="1984"/>
                    <a:pt x="20007" y="1984"/>
                  </a:cubicBezTo>
                  <a:cubicBezTo>
                    <a:pt x="20007" y="1906"/>
                    <a:pt x="20007" y="1751"/>
                    <a:pt x="19830" y="1751"/>
                  </a:cubicBezTo>
                  <a:cubicBezTo>
                    <a:pt x="19653" y="1751"/>
                    <a:pt x="19830" y="1828"/>
                    <a:pt x="19653" y="1751"/>
                  </a:cubicBezTo>
                  <a:cubicBezTo>
                    <a:pt x="19653" y="1751"/>
                    <a:pt x="19653" y="1673"/>
                    <a:pt x="19653" y="1595"/>
                  </a:cubicBezTo>
                  <a:cubicBezTo>
                    <a:pt x="19653" y="1517"/>
                    <a:pt x="19475" y="1439"/>
                    <a:pt x="19298" y="1439"/>
                  </a:cubicBezTo>
                  <a:cubicBezTo>
                    <a:pt x="19298" y="1361"/>
                    <a:pt x="19298" y="1361"/>
                    <a:pt x="19121" y="1361"/>
                  </a:cubicBezTo>
                  <a:cubicBezTo>
                    <a:pt x="19121" y="1361"/>
                    <a:pt x="19121" y="1283"/>
                    <a:pt x="19121" y="1283"/>
                  </a:cubicBezTo>
                  <a:cubicBezTo>
                    <a:pt x="19121" y="1283"/>
                    <a:pt x="19121" y="1283"/>
                    <a:pt x="18944" y="1283"/>
                  </a:cubicBezTo>
                  <a:cubicBezTo>
                    <a:pt x="18944" y="1283"/>
                    <a:pt x="18944" y="1283"/>
                    <a:pt x="18944" y="1205"/>
                  </a:cubicBezTo>
                  <a:cubicBezTo>
                    <a:pt x="18944" y="1205"/>
                    <a:pt x="18767" y="1205"/>
                    <a:pt x="18767" y="1205"/>
                  </a:cubicBezTo>
                  <a:cubicBezTo>
                    <a:pt x="18590" y="1205"/>
                    <a:pt x="18590" y="1205"/>
                    <a:pt x="18590" y="1205"/>
                  </a:cubicBezTo>
                  <a:cubicBezTo>
                    <a:pt x="18590" y="1205"/>
                    <a:pt x="18413" y="1205"/>
                    <a:pt x="18413" y="1205"/>
                  </a:cubicBezTo>
                  <a:cubicBezTo>
                    <a:pt x="18413" y="1205"/>
                    <a:pt x="18413" y="1127"/>
                    <a:pt x="18413" y="1127"/>
                  </a:cubicBezTo>
                  <a:cubicBezTo>
                    <a:pt x="18236" y="1127"/>
                    <a:pt x="18059" y="1127"/>
                    <a:pt x="17882" y="1127"/>
                  </a:cubicBezTo>
                  <a:cubicBezTo>
                    <a:pt x="17882" y="1127"/>
                    <a:pt x="17882" y="971"/>
                    <a:pt x="17705" y="971"/>
                  </a:cubicBezTo>
                  <a:cubicBezTo>
                    <a:pt x="17528" y="893"/>
                    <a:pt x="17528" y="971"/>
                    <a:pt x="17351" y="893"/>
                  </a:cubicBezTo>
                  <a:cubicBezTo>
                    <a:pt x="17351" y="893"/>
                    <a:pt x="17351" y="893"/>
                    <a:pt x="17351" y="815"/>
                  </a:cubicBezTo>
                  <a:cubicBezTo>
                    <a:pt x="17174" y="737"/>
                    <a:pt x="16997" y="737"/>
                    <a:pt x="16997" y="659"/>
                  </a:cubicBezTo>
                  <a:cubicBezTo>
                    <a:pt x="16820" y="659"/>
                    <a:pt x="16820" y="581"/>
                    <a:pt x="16820" y="581"/>
                  </a:cubicBezTo>
                  <a:cubicBezTo>
                    <a:pt x="16820" y="581"/>
                    <a:pt x="16643" y="581"/>
                    <a:pt x="16643" y="581"/>
                  </a:cubicBezTo>
                  <a:cubicBezTo>
                    <a:pt x="16466" y="503"/>
                    <a:pt x="16466" y="425"/>
                    <a:pt x="16289" y="347"/>
                  </a:cubicBezTo>
                  <a:cubicBezTo>
                    <a:pt x="16289" y="347"/>
                    <a:pt x="16112" y="347"/>
                    <a:pt x="15934" y="269"/>
                  </a:cubicBezTo>
                  <a:cubicBezTo>
                    <a:pt x="15934" y="269"/>
                    <a:pt x="16112" y="269"/>
                    <a:pt x="16112" y="191"/>
                  </a:cubicBezTo>
                  <a:cubicBezTo>
                    <a:pt x="16112" y="113"/>
                    <a:pt x="15934" y="113"/>
                    <a:pt x="15757" y="35"/>
                  </a:cubicBezTo>
                  <a:cubicBezTo>
                    <a:pt x="15403" y="-43"/>
                    <a:pt x="15049" y="35"/>
                    <a:pt x="14695" y="35"/>
                  </a:cubicBezTo>
                  <a:cubicBezTo>
                    <a:pt x="14872" y="113"/>
                    <a:pt x="15049" y="191"/>
                    <a:pt x="15049" y="269"/>
                  </a:cubicBezTo>
                  <a:cubicBezTo>
                    <a:pt x="15226" y="347"/>
                    <a:pt x="15049" y="503"/>
                    <a:pt x="15049" y="581"/>
                  </a:cubicBezTo>
                  <a:cubicBezTo>
                    <a:pt x="15049" y="737"/>
                    <a:pt x="14695" y="893"/>
                    <a:pt x="14518" y="971"/>
                  </a:cubicBezTo>
                  <a:cubicBezTo>
                    <a:pt x="14695" y="1049"/>
                    <a:pt x="14695" y="1049"/>
                    <a:pt x="14872" y="1127"/>
                  </a:cubicBezTo>
                  <a:cubicBezTo>
                    <a:pt x="14872" y="1205"/>
                    <a:pt x="14695" y="1361"/>
                    <a:pt x="14518" y="1361"/>
                  </a:cubicBezTo>
                  <a:cubicBezTo>
                    <a:pt x="14341" y="1361"/>
                    <a:pt x="14164" y="1361"/>
                    <a:pt x="14164" y="1283"/>
                  </a:cubicBezTo>
                  <a:cubicBezTo>
                    <a:pt x="13810" y="1283"/>
                    <a:pt x="13633" y="1205"/>
                    <a:pt x="13279" y="1127"/>
                  </a:cubicBezTo>
                  <a:cubicBezTo>
                    <a:pt x="13102" y="1127"/>
                    <a:pt x="13102" y="1049"/>
                    <a:pt x="12925" y="1049"/>
                  </a:cubicBezTo>
                  <a:cubicBezTo>
                    <a:pt x="12571" y="1049"/>
                    <a:pt x="12393" y="1127"/>
                    <a:pt x="12216" y="1049"/>
                  </a:cubicBezTo>
                  <a:cubicBezTo>
                    <a:pt x="12216" y="1049"/>
                    <a:pt x="12039" y="971"/>
                    <a:pt x="12039" y="971"/>
                  </a:cubicBezTo>
                  <a:cubicBezTo>
                    <a:pt x="11862" y="971"/>
                    <a:pt x="11862" y="971"/>
                    <a:pt x="11685" y="971"/>
                  </a:cubicBezTo>
                  <a:cubicBezTo>
                    <a:pt x="11508" y="1049"/>
                    <a:pt x="11508" y="1049"/>
                    <a:pt x="11508" y="1127"/>
                  </a:cubicBezTo>
                  <a:cubicBezTo>
                    <a:pt x="11508" y="1283"/>
                    <a:pt x="11508" y="1361"/>
                    <a:pt x="11508" y="1517"/>
                  </a:cubicBezTo>
                  <a:cubicBezTo>
                    <a:pt x="11508" y="1595"/>
                    <a:pt x="11508" y="1673"/>
                    <a:pt x="11508" y="1673"/>
                  </a:cubicBezTo>
                  <a:cubicBezTo>
                    <a:pt x="11508" y="1828"/>
                    <a:pt x="11331" y="1906"/>
                    <a:pt x="11154" y="2062"/>
                  </a:cubicBezTo>
                  <a:cubicBezTo>
                    <a:pt x="11154" y="2140"/>
                    <a:pt x="11154" y="2140"/>
                    <a:pt x="10977" y="2062"/>
                  </a:cubicBezTo>
                  <a:cubicBezTo>
                    <a:pt x="10800" y="1984"/>
                    <a:pt x="10446" y="1906"/>
                    <a:pt x="10269" y="1906"/>
                  </a:cubicBezTo>
                  <a:cubicBezTo>
                    <a:pt x="10092" y="1828"/>
                    <a:pt x="10092" y="1906"/>
                    <a:pt x="9915" y="1984"/>
                  </a:cubicBezTo>
                  <a:cubicBezTo>
                    <a:pt x="9738" y="2062"/>
                    <a:pt x="9561" y="2140"/>
                    <a:pt x="9384" y="2218"/>
                  </a:cubicBezTo>
                  <a:cubicBezTo>
                    <a:pt x="9030" y="2296"/>
                    <a:pt x="9030" y="2608"/>
                    <a:pt x="8853" y="2764"/>
                  </a:cubicBezTo>
                  <a:cubicBezTo>
                    <a:pt x="8853" y="2764"/>
                    <a:pt x="8853" y="2920"/>
                    <a:pt x="8675" y="2920"/>
                  </a:cubicBezTo>
                  <a:cubicBezTo>
                    <a:pt x="8675" y="2998"/>
                    <a:pt x="8498" y="2920"/>
                    <a:pt x="8498" y="2998"/>
                  </a:cubicBezTo>
                  <a:cubicBezTo>
                    <a:pt x="8321" y="2998"/>
                    <a:pt x="8321" y="2998"/>
                    <a:pt x="8321" y="3076"/>
                  </a:cubicBezTo>
                  <a:cubicBezTo>
                    <a:pt x="8144" y="3232"/>
                    <a:pt x="8675" y="3388"/>
                    <a:pt x="8675" y="3544"/>
                  </a:cubicBezTo>
                  <a:cubicBezTo>
                    <a:pt x="8675" y="3622"/>
                    <a:pt x="8675" y="3778"/>
                    <a:pt x="8675" y="3856"/>
                  </a:cubicBezTo>
                  <a:cubicBezTo>
                    <a:pt x="8675" y="3934"/>
                    <a:pt x="8498" y="3934"/>
                    <a:pt x="8498" y="4012"/>
                  </a:cubicBezTo>
                  <a:cubicBezTo>
                    <a:pt x="8144" y="4246"/>
                    <a:pt x="7790" y="4402"/>
                    <a:pt x="7436" y="4636"/>
                  </a:cubicBezTo>
                  <a:cubicBezTo>
                    <a:pt x="7259" y="4714"/>
                    <a:pt x="7082" y="4792"/>
                    <a:pt x="7082" y="4870"/>
                  </a:cubicBezTo>
                  <a:cubicBezTo>
                    <a:pt x="7082" y="4948"/>
                    <a:pt x="7082" y="5026"/>
                    <a:pt x="7082" y="5104"/>
                  </a:cubicBezTo>
                  <a:cubicBezTo>
                    <a:pt x="7082" y="5182"/>
                    <a:pt x="7259" y="5260"/>
                    <a:pt x="7082" y="5260"/>
                  </a:cubicBezTo>
                  <a:cubicBezTo>
                    <a:pt x="6905" y="5338"/>
                    <a:pt x="6551" y="5415"/>
                    <a:pt x="6374" y="5493"/>
                  </a:cubicBezTo>
                  <a:cubicBezTo>
                    <a:pt x="6197" y="5493"/>
                    <a:pt x="6020" y="5493"/>
                    <a:pt x="5666" y="5493"/>
                  </a:cubicBezTo>
                  <a:cubicBezTo>
                    <a:pt x="5489" y="5493"/>
                    <a:pt x="5666" y="5493"/>
                    <a:pt x="5666" y="5571"/>
                  </a:cubicBezTo>
                  <a:cubicBezTo>
                    <a:pt x="5489" y="5805"/>
                    <a:pt x="5666" y="6039"/>
                    <a:pt x="5666" y="6351"/>
                  </a:cubicBezTo>
                  <a:cubicBezTo>
                    <a:pt x="5489" y="6507"/>
                    <a:pt x="5666" y="6741"/>
                    <a:pt x="5489" y="6897"/>
                  </a:cubicBezTo>
                  <a:cubicBezTo>
                    <a:pt x="5489" y="7053"/>
                    <a:pt x="5312" y="7209"/>
                    <a:pt x="5134" y="7287"/>
                  </a:cubicBezTo>
                  <a:cubicBezTo>
                    <a:pt x="4780" y="7521"/>
                    <a:pt x="4603" y="7755"/>
                    <a:pt x="4249" y="7989"/>
                  </a:cubicBezTo>
                  <a:cubicBezTo>
                    <a:pt x="4249" y="8067"/>
                    <a:pt x="4072" y="8145"/>
                    <a:pt x="4072" y="8145"/>
                  </a:cubicBezTo>
                  <a:cubicBezTo>
                    <a:pt x="4072" y="8223"/>
                    <a:pt x="4603" y="8301"/>
                    <a:pt x="4603" y="8301"/>
                  </a:cubicBezTo>
                  <a:cubicBezTo>
                    <a:pt x="4780" y="8379"/>
                    <a:pt x="4957" y="8379"/>
                    <a:pt x="4957" y="8457"/>
                  </a:cubicBezTo>
                  <a:cubicBezTo>
                    <a:pt x="4957" y="8613"/>
                    <a:pt x="4957" y="8691"/>
                    <a:pt x="4957" y="8847"/>
                  </a:cubicBezTo>
                  <a:cubicBezTo>
                    <a:pt x="4957" y="8925"/>
                    <a:pt x="4780" y="9002"/>
                    <a:pt x="4780" y="9080"/>
                  </a:cubicBezTo>
                  <a:cubicBezTo>
                    <a:pt x="4603" y="9158"/>
                    <a:pt x="4603" y="9158"/>
                    <a:pt x="4249" y="9080"/>
                  </a:cubicBezTo>
                  <a:cubicBezTo>
                    <a:pt x="4072" y="9080"/>
                    <a:pt x="3718" y="9002"/>
                    <a:pt x="3541" y="9002"/>
                  </a:cubicBezTo>
                  <a:cubicBezTo>
                    <a:pt x="3364" y="9002"/>
                    <a:pt x="3187" y="9080"/>
                    <a:pt x="3010" y="9080"/>
                  </a:cubicBezTo>
                  <a:cubicBezTo>
                    <a:pt x="2833" y="9158"/>
                    <a:pt x="2656" y="9158"/>
                    <a:pt x="2656" y="9236"/>
                  </a:cubicBezTo>
                  <a:cubicBezTo>
                    <a:pt x="2479" y="9314"/>
                    <a:pt x="2302" y="9392"/>
                    <a:pt x="2125" y="9548"/>
                  </a:cubicBezTo>
                  <a:cubicBezTo>
                    <a:pt x="1948" y="9626"/>
                    <a:pt x="1771" y="9704"/>
                    <a:pt x="1771" y="9782"/>
                  </a:cubicBezTo>
                  <a:cubicBezTo>
                    <a:pt x="1771" y="9860"/>
                    <a:pt x="1771" y="9938"/>
                    <a:pt x="1771" y="10016"/>
                  </a:cubicBezTo>
                  <a:cubicBezTo>
                    <a:pt x="1771" y="10094"/>
                    <a:pt x="1593" y="10172"/>
                    <a:pt x="1416" y="10250"/>
                  </a:cubicBezTo>
                  <a:cubicBezTo>
                    <a:pt x="1416" y="10328"/>
                    <a:pt x="1593" y="10406"/>
                    <a:pt x="1593" y="10484"/>
                  </a:cubicBezTo>
                  <a:cubicBezTo>
                    <a:pt x="1593" y="10562"/>
                    <a:pt x="1771" y="10718"/>
                    <a:pt x="1771" y="10796"/>
                  </a:cubicBezTo>
                  <a:cubicBezTo>
                    <a:pt x="1771" y="10796"/>
                    <a:pt x="1593" y="10874"/>
                    <a:pt x="1593" y="10874"/>
                  </a:cubicBezTo>
                  <a:cubicBezTo>
                    <a:pt x="1593" y="10952"/>
                    <a:pt x="1593" y="10952"/>
                    <a:pt x="1593" y="11030"/>
                  </a:cubicBezTo>
                  <a:cubicBezTo>
                    <a:pt x="1593" y="11108"/>
                    <a:pt x="1771" y="11186"/>
                    <a:pt x="1593" y="11264"/>
                  </a:cubicBezTo>
                  <a:cubicBezTo>
                    <a:pt x="1593" y="11342"/>
                    <a:pt x="1593" y="11342"/>
                    <a:pt x="1593" y="11420"/>
                  </a:cubicBezTo>
                  <a:cubicBezTo>
                    <a:pt x="1593" y="11420"/>
                    <a:pt x="1593" y="11498"/>
                    <a:pt x="1771" y="11498"/>
                  </a:cubicBezTo>
                  <a:cubicBezTo>
                    <a:pt x="1771" y="11654"/>
                    <a:pt x="1948" y="11732"/>
                    <a:pt x="1948" y="11888"/>
                  </a:cubicBezTo>
                  <a:cubicBezTo>
                    <a:pt x="1948" y="11888"/>
                    <a:pt x="1948" y="11966"/>
                    <a:pt x="1948" y="12044"/>
                  </a:cubicBezTo>
                  <a:cubicBezTo>
                    <a:pt x="1948" y="12200"/>
                    <a:pt x="1771" y="12278"/>
                    <a:pt x="1771" y="12434"/>
                  </a:cubicBezTo>
                  <a:cubicBezTo>
                    <a:pt x="1771" y="12512"/>
                    <a:pt x="1593" y="12667"/>
                    <a:pt x="1771" y="12745"/>
                  </a:cubicBezTo>
                  <a:cubicBezTo>
                    <a:pt x="1771" y="12823"/>
                    <a:pt x="1948" y="12901"/>
                    <a:pt x="2125" y="12901"/>
                  </a:cubicBezTo>
                  <a:cubicBezTo>
                    <a:pt x="2302" y="12979"/>
                    <a:pt x="2302" y="12979"/>
                    <a:pt x="2479" y="13057"/>
                  </a:cubicBezTo>
                  <a:cubicBezTo>
                    <a:pt x="2656" y="13057"/>
                    <a:pt x="2833" y="13213"/>
                    <a:pt x="2833" y="13291"/>
                  </a:cubicBezTo>
                  <a:cubicBezTo>
                    <a:pt x="3010" y="13369"/>
                    <a:pt x="2833" y="13525"/>
                    <a:pt x="2833" y="13525"/>
                  </a:cubicBezTo>
                  <a:cubicBezTo>
                    <a:pt x="2656" y="13603"/>
                    <a:pt x="2656" y="13603"/>
                    <a:pt x="2656" y="13681"/>
                  </a:cubicBezTo>
                  <a:cubicBezTo>
                    <a:pt x="2656" y="13681"/>
                    <a:pt x="2656" y="13759"/>
                    <a:pt x="2479" y="13759"/>
                  </a:cubicBezTo>
                  <a:cubicBezTo>
                    <a:pt x="2479" y="13837"/>
                    <a:pt x="2125" y="13759"/>
                    <a:pt x="1948" y="13837"/>
                  </a:cubicBezTo>
                  <a:cubicBezTo>
                    <a:pt x="1771" y="13837"/>
                    <a:pt x="1948" y="13915"/>
                    <a:pt x="1948" y="13993"/>
                  </a:cubicBezTo>
                  <a:cubicBezTo>
                    <a:pt x="1948" y="14071"/>
                    <a:pt x="2125" y="14227"/>
                    <a:pt x="2125" y="14383"/>
                  </a:cubicBezTo>
                  <a:cubicBezTo>
                    <a:pt x="2302" y="14461"/>
                    <a:pt x="2302" y="14539"/>
                    <a:pt x="2479" y="14695"/>
                  </a:cubicBezTo>
                  <a:cubicBezTo>
                    <a:pt x="2479" y="14773"/>
                    <a:pt x="2302" y="14773"/>
                    <a:pt x="2302" y="14851"/>
                  </a:cubicBezTo>
                  <a:cubicBezTo>
                    <a:pt x="2125" y="14929"/>
                    <a:pt x="2302" y="15007"/>
                    <a:pt x="2302" y="15163"/>
                  </a:cubicBezTo>
                  <a:cubicBezTo>
                    <a:pt x="2125" y="15241"/>
                    <a:pt x="1948" y="15319"/>
                    <a:pt x="1771" y="15319"/>
                  </a:cubicBezTo>
                  <a:cubicBezTo>
                    <a:pt x="1771" y="15397"/>
                    <a:pt x="1771" y="15397"/>
                    <a:pt x="1593" y="15397"/>
                  </a:cubicBezTo>
                  <a:cubicBezTo>
                    <a:pt x="1593" y="15475"/>
                    <a:pt x="1416" y="15397"/>
                    <a:pt x="1416" y="15397"/>
                  </a:cubicBezTo>
                  <a:cubicBezTo>
                    <a:pt x="1062" y="15475"/>
                    <a:pt x="1239" y="15553"/>
                    <a:pt x="1239" y="15631"/>
                  </a:cubicBezTo>
                  <a:cubicBezTo>
                    <a:pt x="1239" y="15631"/>
                    <a:pt x="1239" y="15709"/>
                    <a:pt x="1239" y="15709"/>
                  </a:cubicBezTo>
                  <a:cubicBezTo>
                    <a:pt x="1239" y="15787"/>
                    <a:pt x="1062" y="15787"/>
                    <a:pt x="1062" y="15787"/>
                  </a:cubicBezTo>
                  <a:cubicBezTo>
                    <a:pt x="885" y="15865"/>
                    <a:pt x="885" y="15943"/>
                    <a:pt x="1062" y="16021"/>
                  </a:cubicBezTo>
                  <a:cubicBezTo>
                    <a:pt x="1062" y="16176"/>
                    <a:pt x="1062" y="16254"/>
                    <a:pt x="1062" y="16332"/>
                  </a:cubicBezTo>
                  <a:cubicBezTo>
                    <a:pt x="1062" y="16410"/>
                    <a:pt x="1062" y="16566"/>
                    <a:pt x="1062" y="16644"/>
                  </a:cubicBezTo>
                  <a:cubicBezTo>
                    <a:pt x="885" y="16722"/>
                    <a:pt x="885" y="16800"/>
                    <a:pt x="708" y="16878"/>
                  </a:cubicBezTo>
                  <a:cubicBezTo>
                    <a:pt x="531" y="16878"/>
                    <a:pt x="531" y="16800"/>
                    <a:pt x="531" y="16722"/>
                  </a:cubicBezTo>
                  <a:cubicBezTo>
                    <a:pt x="531" y="16644"/>
                    <a:pt x="354" y="16566"/>
                    <a:pt x="177" y="16566"/>
                  </a:cubicBezTo>
                  <a:cubicBezTo>
                    <a:pt x="177" y="16566"/>
                    <a:pt x="-177" y="16722"/>
                    <a:pt x="177" y="16722"/>
                  </a:cubicBezTo>
                  <a:cubicBezTo>
                    <a:pt x="0" y="16722"/>
                    <a:pt x="0" y="16722"/>
                    <a:pt x="0" y="16800"/>
                  </a:cubicBezTo>
                  <a:cubicBezTo>
                    <a:pt x="0" y="16800"/>
                    <a:pt x="177" y="16800"/>
                    <a:pt x="177" y="16800"/>
                  </a:cubicBezTo>
                  <a:cubicBezTo>
                    <a:pt x="177" y="16800"/>
                    <a:pt x="177" y="16800"/>
                    <a:pt x="177" y="16878"/>
                  </a:cubicBezTo>
                  <a:cubicBezTo>
                    <a:pt x="177" y="16878"/>
                    <a:pt x="177" y="16956"/>
                    <a:pt x="177" y="17034"/>
                  </a:cubicBezTo>
                  <a:cubicBezTo>
                    <a:pt x="177" y="17034"/>
                    <a:pt x="177" y="17034"/>
                    <a:pt x="177" y="17112"/>
                  </a:cubicBezTo>
                  <a:cubicBezTo>
                    <a:pt x="177" y="17112"/>
                    <a:pt x="177" y="17112"/>
                    <a:pt x="177" y="17112"/>
                  </a:cubicBezTo>
                  <a:cubicBezTo>
                    <a:pt x="177" y="17112"/>
                    <a:pt x="177" y="17112"/>
                    <a:pt x="177" y="17190"/>
                  </a:cubicBezTo>
                  <a:cubicBezTo>
                    <a:pt x="177" y="17190"/>
                    <a:pt x="177" y="17268"/>
                    <a:pt x="354" y="17268"/>
                  </a:cubicBezTo>
                  <a:cubicBezTo>
                    <a:pt x="177" y="17346"/>
                    <a:pt x="177" y="17424"/>
                    <a:pt x="354" y="17424"/>
                  </a:cubicBezTo>
                  <a:cubicBezTo>
                    <a:pt x="177" y="17424"/>
                    <a:pt x="177" y="17502"/>
                    <a:pt x="177" y="17502"/>
                  </a:cubicBezTo>
                  <a:cubicBezTo>
                    <a:pt x="0" y="17502"/>
                    <a:pt x="177" y="17580"/>
                    <a:pt x="177" y="17658"/>
                  </a:cubicBezTo>
                  <a:cubicBezTo>
                    <a:pt x="177" y="17580"/>
                    <a:pt x="354" y="17580"/>
                    <a:pt x="354" y="17580"/>
                  </a:cubicBezTo>
                  <a:cubicBezTo>
                    <a:pt x="354" y="17580"/>
                    <a:pt x="531" y="17502"/>
                    <a:pt x="531" y="17502"/>
                  </a:cubicBezTo>
                  <a:cubicBezTo>
                    <a:pt x="531" y="17502"/>
                    <a:pt x="354" y="17580"/>
                    <a:pt x="354" y="17580"/>
                  </a:cubicBezTo>
                  <a:cubicBezTo>
                    <a:pt x="531" y="17580"/>
                    <a:pt x="531" y="17580"/>
                    <a:pt x="531" y="17580"/>
                  </a:cubicBezTo>
                  <a:cubicBezTo>
                    <a:pt x="531" y="17580"/>
                    <a:pt x="531" y="17580"/>
                    <a:pt x="531" y="17580"/>
                  </a:cubicBezTo>
                  <a:cubicBezTo>
                    <a:pt x="354" y="17580"/>
                    <a:pt x="354" y="17658"/>
                    <a:pt x="531" y="17658"/>
                  </a:cubicBezTo>
                  <a:cubicBezTo>
                    <a:pt x="531" y="17658"/>
                    <a:pt x="531" y="17736"/>
                    <a:pt x="531" y="17736"/>
                  </a:cubicBezTo>
                  <a:cubicBezTo>
                    <a:pt x="531" y="17658"/>
                    <a:pt x="708" y="17580"/>
                    <a:pt x="708" y="17424"/>
                  </a:cubicBezTo>
                  <a:cubicBezTo>
                    <a:pt x="708" y="17502"/>
                    <a:pt x="708" y="17502"/>
                    <a:pt x="708" y="17502"/>
                  </a:cubicBezTo>
                  <a:cubicBezTo>
                    <a:pt x="708" y="17502"/>
                    <a:pt x="885" y="17424"/>
                    <a:pt x="885" y="17502"/>
                  </a:cubicBezTo>
                  <a:cubicBezTo>
                    <a:pt x="885" y="17502"/>
                    <a:pt x="885" y="17580"/>
                    <a:pt x="885" y="17580"/>
                  </a:cubicBezTo>
                  <a:cubicBezTo>
                    <a:pt x="708" y="17580"/>
                    <a:pt x="531" y="17736"/>
                    <a:pt x="708" y="17736"/>
                  </a:cubicBezTo>
                  <a:cubicBezTo>
                    <a:pt x="708" y="17736"/>
                    <a:pt x="708" y="17736"/>
                    <a:pt x="708" y="17736"/>
                  </a:cubicBezTo>
                  <a:cubicBezTo>
                    <a:pt x="708" y="17736"/>
                    <a:pt x="885" y="17736"/>
                    <a:pt x="885" y="17658"/>
                  </a:cubicBezTo>
                  <a:cubicBezTo>
                    <a:pt x="885" y="17658"/>
                    <a:pt x="1062" y="17580"/>
                    <a:pt x="1239" y="17658"/>
                  </a:cubicBezTo>
                  <a:cubicBezTo>
                    <a:pt x="1239" y="17658"/>
                    <a:pt x="1062" y="17658"/>
                    <a:pt x="1062" y="17658"/>
                  </a:cubicBezTo>
                  <a:cubicBezTo>
                    <a:pt x="1062" y="17736"/>
                    <a:pt x="1239" y="17814"/>
                    <a:pt x="1239" y="17814"/>
                  </a:cubicBezTo>
                  <a:cubicBezTo>
                    <a:pt x="1239" y="17814"/>
                    <a:pt x="1239" y="17892"/>
                    <a:pt x="1062" y="17970"/>
                  </a:cubicBezTo>
                  <a:cubicBezTo>
                    <a:pt x="1062" y="17970"/>
                    <a:pt x="1062" y="18048"/>
                    <a:pt x="1062" y="18048"/>
                  </a:cubicBezTo>
                  <a:cubicBezTo>
                    <a:pt x="1062" y="18126"/>
                    <a:pt x="1062" y="18126"/>
                    <a:pt x="1062" y="18204"/>
                  </a:cubicBezTo>
                  <a:cubicBezTo>
                    <a:pt x="1062" y="18204"/>
                    <a:pt x="1062" y="18204"/>
                    <a:pt x="1062" y="18204"/>
                  </a:cubicBezTo>
                  <a:cubicBezTo>
                    <a:pt x="1062" y="18204"/>
                    <a:pt x="1062" y="18204"/>
                    <a:pt x="1062" y="18204"/>
                  </a:cubicBezTo>
                  <a:cubicBezTo>
                    <a:pt x="885" y="18204"/>
                    <a:pt x="1062" y="18282"/>
                    <a:pt x="885" y="18282"/>
                  </a:cubicBezTo>
                  <a:cubicBezTo>
                    <a:pt x="1062" y="18282"/>
                    <a:pt x="1062" y="18360"/>
                    <a:pt x="1062" y="18360"/>
                  </a:cubicBezTo>
                  <a:cubicBezTo>
                    <a:pt x="1062" y="18438"/>
                    <a:pt x="885" y="18438"/>
                    <a:pt x="885" y="18516"/>
                  </a:cubicBezTo>
                  <a:cubicBezTo>
                    <a:pt x="885" y="18516"/>
                    <a:pt x="1062" y="18516"/>
                    <a:pt x="1062" y="18438"/>
                  </a:cubicBezTo>
                  <a:cubicBezTo>
                    <a:pt x="1062" y="18516"/>
                    <a:pt x="1239" y="18516"/>
                    <a:pt x="1239" y="18516"/>
                  </a:cubicBezTo>
                  <a:cubicBezTo>
                    <a:pt x="1239" y="18516"/>
                    <a:pt x="1239" y="18516"/>
                    <a:pt x="1239" y="18516"/>
                  </a:cubicBezTo>
                  <a:cubicBezTo>
                    <a:pt x="1239" y="18594"/>
                    <a:pt x="1239" y="18672"/>
                    <a:pt x="1239" y="18594"/>
                  </a:cubicBezTo>
                  <a:cubicBezTo>
                    <a:pt x="1416" y="18594"/>
                    <a:pt x="1239" y="18672"/>
                    <a:pt x="1416" y="18750"/>
                  </a:cubicBezTo>
                  <a:cubicBezTo>
                    <a:pt x="1416" y="18750"/>
                    <a:pt x="1239" y="18750"/>
                    <a:pt x="1239" y="18750"/>
                  </a:cubicBezTo>
                  <a:cubicBezTo>
                    <a:pt x="1239" y="18750"/>
                    <a:pt x="1416" y="18750"/>
                    <a:pt x="1416" y="18750"/>
                  </a:cubicBezTo>
                  <a:cubicBezTo>
                    <a:pt x="1239" y="18828"/>
                    <a:pt x="1239" y="18906"/>
                    <a:pt x="1416" y="18906"/>
                  </a:cubicBezTo>
                  <a:cubicBezTo>
                    <a:pt x="1416" y="18906"/>
                    <a:pt x="1416" y="18906"/>
                    <a:pt x="1416" y="18906"/>
                  </a:cubicBezTo>
                  <a:cubicBezTo>
                    <a:pt x="1416" y="18984"/>
                    <a:pt x="1416" y="18906"/>
                    <a:pt x="1416" y="18984"/>
                  </a:cubicBezTo>
                  <a:cubicBezTo>
                    <a:pt x="1416" y="18906"/>
                    <a:pt x="1416" y="18828"/>
                    <a:pt x="1593" y="18828"/>
                  </a:cubicBezTo>
                  <a:cubicBezTo>
                    <a:pt x="1593" y="18828"/>
                    <a:pt x="1593" y="18906"/>
                    <a:pt x="1593" y="18906"/>
                  </a:cubicBezTo>
                  <a:cubicBezTo>
                    <a:pt x="1593" y="18906"/>
                    <a:pt x="1593" y="18906"/>
                    <a:pt x="1593" y="18906"/>
                  </a:cubicBezTo>
                  <a:cubicBezTo>
                    <a:pt x="1416" y="18984"/>
                    <a:pt x="1593" y="18906"/>
                    <a:pt x="1593" y="18984"/>
                  </a:cubicBezTo>
                  <a:cubicBezTo>
                    <a:pt x="1771" y="19062"/>
                    <a:pt x="1593" y="19062"/>
                    <a:pt x="1593" y="19062"/>
                  </a:cubicBezTo>
                  <a:cubicBezTo>
                    <a:pt x="1593" y="19062"/>
                    <a:pt x="1593" y="19062"/>
                    <a:pt x="1771" y="19062"/>
                  </a:cubicBezTo>
                  <a:cubicBezTo>
                    <a:pt x="1593" y="19062"/>
                    <a:pt x="1593" y="19140"/>
                    <a:pt x="1593" y="19140"/>
                  </a:cubicBezTo>
                  <a:cubicBezTo>
                    <a:pt x="1593" y="19140"/>
                    <a:pt x="1771" y="19140"/>
                    <a:pt x="1771" y="19140"/>
                  </a:cubicBezTo>
                  <a:cubicBezTo>
                    <a:pt x="1771" y="19140"/>
                    <a:pt x="1771" y="19140"/>
                    <a:pt x="1771" y="19140"/>
                  </a:cubicBezTo>
                  <a:cubicBezTo>
                    <a:pt x="1771" y="19140"/>
                    <a:pt x="1771" y="19296"/>
                    <a:pt x="1771" y="19296"/>
                  </a:cubicBezTo>
                  <a:cubicBezTo>
                    <a:pt x="1948" y="19374"/>
                    <a:pt x="1948" y="19374"/>
                    <a:pt x="1948" y="19374"/>
                  </a:cubicBezTo>
                  <a:cubicBezTo>
                    <a:pt x="1948" y="19452"/>
                    <a:pt x="1948" y="19452"/>
                    <a:pt x="1948" y="19452"/>
                  </a:cubicBezTo>
                  <a:cubicBezTo>
                    <a:pt x="2125" y="19530"/>
                    <a:pt x="2125" y="19530"/>
                    <a:pt x="2302" y="19608"/>
                  </a:cubicBezTo>
                  <a:cubicBezTo>
                    <a:pt x="2479" y="19686"/>
                    <a:pt x="2479" y="19686"/>
                    <a:pt x="2479" y="19763"/>
                  </a:cubicBezTo>
                  <a:cubicBezTo>
                    <a:pt x="2479" y="19763"/>
                    <a:pt x="2479" y="19841"/>
                    <a:pt x="2656" y="19841"/>
                  </a:cubicBezTo>
                  <a:cubicBezTo>
                    <a:pt x="2656" y="19919"/>
                    <a:pt x="2656" y="19841"/>
                    <a:pt x="2833" y="19841"/>
                  </a:cubicBezTo>
                  <a:cubicBezTo>
                    <a:pt x="2833" y="19919"/>
                    <a:pt x="2833" y="19841"/>
                    <a:pt x="2833" y="19919"/>
                  </a:cubicBezTo>
                  <a:cubicBezTo>
                    <a:pt x="3010" y="19919"/>
                    <a:pt x="3010" y="19997"/>
                    <a:pt x="3010" y="20075"/>
                  </a:cubicBezTo>
                  <a:cubicBezTo>
                    <a:pt x="3010" y="20231"/>
                    <a:pt x="2656" y="20075"/>
                    <a:pt x="2656" y="20153"/>
                  </a:cubicBezTo>
                  <a:cubicBezTo>
                    <a:pt x="2302" y="20153"/>
                    <a:pt x="2656" y="20231"/>
                    <a:pt x="2656" y="20309"/>
                  </a:cubicBezTo>
                  <a:cubicBezTo>
                    <a:pt x="2833" y="20309"/>
                    <a:pt x="2833" y="20387"/>
                    <a:pt x="2656" y="20465"/>
                  </a:cubicBezTo>
                  <a:cubicBezTo>
                    <a:pt x="2479" y="20465"/>
                    <a:pt x="2302" y="20387"/>
                    <a:pt x="2125" y="20309"/>
                  </a:cubicBezTo>
                  <a:cubicBezTo>
                    <a:pt x="2479" y="20387"/>
                    <a:pt x="2479" y="20543"/>
                    <a:pt x="2656" y="20699"/>
                  </a:cubicBezTo>
                  <a:cubicBezTo>
                    <a:pt x="2656" y="20699"/>
                    <a:pt x="2656" y="20777"/>
                    <a:pt x="2656" y="20777"/>
                  </a:cubicBezTo>
                  <a:cubicBezTo>
                    <a:pt x="2833" y="20855"/>
                    <a:pt x="2833" y="20855"/>
                    <a:pt x="3010" y="20933"/>
                  </a:cubicBezTo>
                  <a:cubicBezTo>
                    <a:pt x="3010" y="21011"/>
                    <a:pt x="3010" y="21011"/>
                    <a:pt x="3010" y="21011"/>
                  </a:cubicBezTo>
                  <a:cubicBezTo>
                    <a:pt x="3010" y="21089"/>
                    <a:pt x="3187" y="21089"/>
                    <a:pt x="3187" y="21089"/>
                  </a:cubicBezTo>
                  <a:cubicBezTo>
                    <a:pt x="3187" y="21167"/>
                    <a:pt x="3010" y="21245"/>
                    <a:pt x="3010" y="21245"/>
                  </a:cubicBezTo>
                  <a:cubicBezTo>
                    <a:pt x="2833" y="21323"/>
                    <a:pt x="3010" y="21401"/>
                    <a:pt x="3010" y="21401"/>
                  </a:cubicBezTo>
                  <a:cubicBezTo>
                    <a:pt x="3010" y="21401"/>
                    <a:pt x="3010" y="21401"/>
                    <a:pt x="3010" y="21401"/>
                  </a:cubicBezTo>
                  <a:cubicBezTo>
                    <a:pt x="3010" y="21479"/>
                    <a:pt x="2833" y="21401"/>
                    <a:pt x="2833" y="21479"/>
                  </a:cubicBezTo>
                  <a:cubicBezTo>
                    <a:pt x="2833" y="21557"/>
                    <a:pt x="3010" y="21479"/>
                    <a:pt x="3010" y="21479"/>
                  </a:cubicBezTo>
                  <a:cubicBezTo>
                    <a:pt x="3187" y="21479"/>
                    <a:pt x="3364" y="21557"/>
                    <a:pt x="3541" y="21557"/>
                  </a:cubicBezTo>
                  <a:cubicBezTo>
                    <a:pt x="3718" y="21557"/>
                    <a:pt x="3718" y="21557"/>
                    <a:pt x="3718" y="21557"/>
                  </a:cubicBezTo>
                  <a:cubicBezTo>
                    <a:pt x="3895" y="21557"/>
                    <a:pt x="3895" y="21557"/>
                    <a:pt x="3895" y="21479"/>
                  </a:cubicBezTo>
                  <a:cubicBezTo>
                    <a:pt x="3895" y="21479"/>
                    <a:pt x="4072" y="21479"/>
                    <a:pt x="4072" y="21479"/>
                  </a:cubicBezTo>
                  <a:cubicBezTo>
                    <a:pt x="4072" y="21479"/>
                    <a:pt x="4072" y="21479"/>
                    <a:pt x="4072" y="21479"/>
                  </a:cubicBezTo>
                  <a:cubicBezTo>
                    <a:pt x="4249" y="21479"/>
                    <a:pt x="4426" y="21479"/>
                    <a:pt x="4426" y="21479"/>
                  </a:cubicBezTo>
                  <a:cubicBezTo>
                    <a:pt x="4603" y="21479"/>
                    <a:pt x="4603" y="21479"/>
                    <a:pt x="4780" y="21479"/>
                  </a:cubicBezTo>
                  <a:cubicBezTo>
                    <a:pt x="4780" y="21479"/>
                    <a:pt x="4957" y="21557"/>
                    <a:pt x="4957" y="21479"/>
                  </a:cubicBezTo>
                  <a:cubicBezTo>
                    <a:pt x="5134" y="21479"/>
                    <a:pt x="5312" y="21323"/>
                    <a:pt x="5312" y="21323"/>
                  </a:cubicBezTo>
                  <a:cubicBezTo>
                    <a:pt x="5312" y="21245"/>
                    <a:pt x="5134" y="21167"/>
                    <a:pt x="5134" y="21089"/>
                  </a:cubicBezTo>
                  <a:cubicBezTo>
                    <a:pt x="4957" y="21011"/>
                    <a:pt x="5134" y="20933"/>
                    <a:pt x="5312" y="20855"/>
                  </a:cubicBezTo>
                  <a:cubicBezTo>
                    <a:pt x="5312" y="20777"/>
                    <a:pt x="5489" y="20699"/>
                    <a:pt x="5666" y="20621"/>
                  </a:cubicBezTo>
                  <a:cubicBezTo>
                    <a:pt x="5666" y="20621"/>
                    <a:pt x="5666" y="20699"/>
                    <a:pt x="5666" y="20699"/>
                  </a:cubicBezTo>
                  <a:cubicBezTo>
                    <a:pt x="5666" y="20699"/>
                    <a:pt x="5666" y="20621"/>
                    <a:pt x="5666" y="20621"/>
                  </a:cubicBezTo>
                  <a:cubicBezTo>
                    <a:pt x="5666" y="20699"/>
                    <a:pt x="5666" y="20699"/>
                    <a:pt x="5666" y="20699"/>
                  </a:cubicBezTo>
                  <a:cubicBezTo>
                    <a:pt x="5843" y="20699"/>
                    <a:pt x="5843" y="20699"/>
                    <a:pt x="5843" y="20699"/>
                  </a:cubicBezTo>
                  <a:cubicBezTo>
                    <a:pt x="6020" y="20699"/>
                    <a:pt x="5843" y="20621"/>
                    <a:pt x="5843" y="20543"/>
                  </a:cubicBezTo>
                  <a:cubicBezTo>
                    <a:pt x="5843" y="20465"/>
                    <a:pt x="6020" y="20543"/>
                    <a:pt x="6020" y="20543"/>
                  </a:cubicBezTo>
                  <a:cubicBezTo>
                    <a:pt x="6197" y="20543"/>
                    <a:pt x="6374" y="20543"/>
                    <a:pt x="6374" y="20543"/>
                  </a:cubicBezTo>
                  <a:cubicBezTo>
                    <a:pt x="6374" y="20465"/>
                    <a:pt x="6551" y="20543"/>
                    <a:pt x="6551" y="20543"/>
                  </a:cubicBezTo>
                  <a:cubicBezTo>
                    <a:pt x="6728" y="20543"/>
                    <a:pt x="6728" y="20543"/>
                    <a:pt x="6905" y="20465"/>
                  </a:cubicBezTo>
                  <a:cubicBezTo>
                    <a:pt x="6905" y="20465"/>
                    <a:pt x="6905" y="20543"/>
                    <a:pt x="6905" y="20543"/>
                  </a:cubicBezTo>
                  <a:cubicBezTo>
                    <a:pt x="6905" y="20543"/>
                    <a:pt x="6905" y="20543"/>
                    <a:pt x="6905" y="20543"/>
                  </a:cubicBezTo>
                  <a:cubicBezTo>
                    <a:pt x="6905" y="20543"/>
                    <a:pt x="7082" y="20465"/>
                    <a:pt x="7082" y="20543"/>
                  </a:cubicBezTo>
                  <a:cubicBezTo>
                    <a:pt x="7082" y="20465"/>
                    <a:pt x="7259" y="20465"/>
                    <a:pt x="7259" y="20465"/>
                  </a:cubicBezTo>
                  <a:cubicBezTo>
                    <a:pt x="7259" y="20465"/>
                    <a:pt x="7259" y="20465"/>
                    <a:pt x="7259" y="20543"/>
                  </a:cubicBezTo>
                  <a:cubicBezTo>
                    <a:pt x="7436" y="20465"/>
                    <a:pt x="7436" y="20465"/>
                    <a:pt x="7436" y="20465"/>
                  </a:cubicBezTo>
                  <a:cubicBezTo>
                    <a:pt x="7436" y="20465"/>
                    <a:pt x="7790" y="20543"/>
                    <a:pt x="7613" y="20543"/>
                  </a:cubicBezTo>
                  <a:cubicBezTo>
                    <a:pt x="7790" y="20543"/>
                    <a:pt x="7613" y="20543"/>
                    <a:pt x="7613" y="20621"/>
                  </a:cubicBezTo>
                  <a:cubicBezTo>
                    <a:pt x="7790" y="20699"/>
                    <a:pt x="8144" y="20309"/>
                    <a:pt x="8144" y="20231"/>
                  </a:cubicBezTo>
                  <a:cubicBezTo>
                    <a:pt x="8144" y="20153"/>
                    <a:pt x="8144" y="20075"/>
                    <a:pt x="8321" y="19997"/>
                  </a:cubicBezTo>
                  <a:cubicBezTo>
                    <a:pt x="8321" y="19997"/>
                    <a:pt x="8321" y="19919"/>
                    <a:pt x="8321" y="19919"/>
                  </a:cubicBezTo>
                  <a:cubicBezTo>
                    <a:pt x="8321" y="19919"/>
                    <a:pt x="8321" y="19919"/>
                    <a:pt x="8321" y="19841"/>
                  </a:cubicBezTo>
                  <a:cubicBezTo>
                    <a:pt x="8498" y="19841"/>
                    <a:pt x="8498" y="19841"/>
                    <a:pt x="8498" y="19841"/>
                  </a:cubicBezTo>
                  <a:cubicBezTo>
                    <a:pt x="8498" y="19841"/>
                    <a:pt x="8498" y="19919"/>
                    <a:pt x="8675" y="19841"/>
                  </a:cubicBezTo>
                  <a:cubicBezTo>
                    <a:pt x="8675" y="19841"/>
                    <a:pt x="8498" y="19763"/>
                    <a:pt x="8498" y="19763"/>
                  </a:cubicBezTo>
                  <a:cubicBezTo>
                    <a:pt x="8675" y="19686"/>
                    <a:pt x="8675" y="19763"/>
                    <a:pt x="8853" y="19686"/>
                  </a:cubicBezTo>
                  <a:cubicBezTo>
                    <a:pt x="8853" y="19686"/>
                    <a:pt x="8675" y="19686"/>
                    <a:pt x="8675" y="19686"/>
                  </a:cubicBezTo>
                  <a:cubicBezTo>
                    <a:pt x="8675" y="19686"/>
                    <a:pt x="8675" y="19608"/>
                    <a:pt x="8675" y="19608"/>
                  </a:cubicBezTo>
                  <a:cubicBezTo>
                    <a:pt x="8675" y="19530"/>
                    <a:pt x="8675" y="19374"/>
                    <a:pt x="8853" y="19374"/>
                  </a:cubicBezTo>
                  <a:cubicBezTo>
                    <a:pt x="8675" y="19374"/>
                    <a:pt x="8675" y="19374"/>
                    <a:pt x="8675" y="19374"/>
                  </a:cubicBezTo>
                  <a:cubicBezTo>
                    <a:pt x="8675" y="19374"/>
                    <a:pt x="8853" y="19374"/>
                    <a:pt x="8853" y="19374"/>
                  </a:cubicBezTo>
                  <a:cubicBezTo>
                    <a:pt x="8853" y="19296"/>
                    <a:pt x="8853" y="19374"/>
                    <a:pt x="9030" y="19374"/>
                  </a:cubicBezTo>
                  <a:cubicBezTo>
                    <a:pt x="8853" y="19296"/>
                    <a:pt x="8853" y="19296"/>
                    <a:pt x="8853" y="19296"/>
                  </a:cubicBezTo>
                  <a:cubicBezTo>
                    <a:pt x="8853" y="19218"/>
                    <a:pt x="8853" y="19218"/>
                    <a:pt x="8853" y="19218"/>
                  </a:cubicBezTo>
                  <a:cubicBezTo>
                    <a:pt x="8675" y="19140"/>
                    <a:pt x="8853" y="19140"/>
                    <a:pt x="8853" y="19062"/>
                  </a:cubicBezTo>
                  <a:cubicBezTo>
                    <a:pt x="8853" y="19062"/>
                    <a:pt x="8675" y="19062"/>
                    <a:pt x="8853" y="18984"/>
                  </a:cubicBezTo>
                  <a:cubicBezTo>
                    <a:pt x="8853" y="18984"/>
                    <a:pt x="8853" y="18906"/>
                    <a:pt x="9030" y="18906"/>
                  </a:cubicBezTo>
                  <a:cubicBezTo>
                    <a:pt x="9030" y="18906"/>
                    <a:pt x="9030" y="18906"/>
                    <a:pt x="9030" y="18906"/>
                  </a:cubicBezTo>
                  <a:cubicBezTo>
                    <a:pt x="9030" y="18828"/>
                    <a:pt x="9030" y="18828"/>
                    <a:pt x="9030" y="18750"/>
                  </a:cubicBezTo>
                  <a:cubicBezTo>
                    <a:pt x="9030" y="18828"/>
                    <a:pt x="9030" y="18828"/>
                    <a:pt x="9030" y="18828"/>
                  </a:cubicBezTo>
                  <a:cubicBezTo>
                    <a:pt x="9030" y="18750"/>
                    <a:pt x="9030" y="18672"/>
                    <a:pt x="9030" y="18672"/>
                  </a:cubicBezTo>
                  <a:cubicBezTo>
                    <a:pt x="9030" y="18672"/>
                    <a:pt x="8853" y="18672"/>
                    <a:pt x="8853" y="18672"/>
                  </a:cubicBezTo>
                  <a:cubicBezTo>
                    <a:pt x="8853" y="18672"/>
                    <a:pt x="8853" y="18672"/>
                    <a:pt x="8853" y="18672"/>
                  </a:cubicBezTo>
                  <a:cubicBezTo>
                    <a:pt x="8853" y="18594"/>
                    <a:pt x="8853" y="18594"/>
                    <a:pt x="8853" y="18594"/>
                  </a:cubicBezTo>
                  <a:cubicBezTo>
                    <a:pt x="8853" y="18594"/>
                    <a:pt x="8853" y="18594"/>
                    <a:pt x="8853" y="18594"/>
                  </a:cubicBezTo>
                  <a:cubicBezTo>
                    <a:pt x="8853" y="18594"/>
                    <a:pt x="8853" y="18594"/>
                    <a:pt x="8853" y="18594"/>
                  </a:cubicBezTo>
                  <a:cubicBezTo>
                    <a:pt x="9030" y="18594"/>
                    <a:pt x="9030" y="18594"/>
                    <a:pt x="9030" y="18516"/>
                  </a:cubicBezTo>
                  <a:cubicBezTo>
                    <a:pt x="9030" y="18516"/>
                    <a:pt x="9030" y="18516"/>
                    <a:pt x="8853" y="18438"/>
                  </a:cubicBezTo>
                  <a:cubicBezTo>
                    <a:pt x="9030" y="18516"/>
                    <a:pt x="9030" y="18516"/>
                    <a:pt x="9207" y="18516"/>
                  </a:cubicBezTo>
                  <a:cubicBezTo>
                    <a:pt x="9207" y="18516"/>
                    <a:pt x="9207" y="18516"/>
                    <a:pt x="9207" y="18516"/>
                  </a:cubicBezTo>
                  <a:cubicBezTo>
                    <a:pt x="9207" y="18516"/>
                    <a:pt x="9207" y="18516"/>
                    <a:pt x="9207" y="18516"/>
                  </a:cubicBezTo>
                  <a:cubicBezTo>
                    <a:pt x="9030" y="18516"/>
                    <a:pt x="9207" y="18438"/>
                    <a:pt x="9207" y="18516"/>
                  </a:cubicBezTo>
                  <a:cubicBezTo>
                    <a:pt x="9207" y="18438"/>
                    <a:pt x="9207" y="18438"/>
                    <a:pt x="9030" y="18438"/>
                  </a:cubicBezTo>
                  <a:cubicBezTo>
                    <a:pt x="9030" y="18360"/>
                    <a:pt x="8675" y="18282"/>
                    <a:pt x="8675" y="18204"/>
                  </a:cubicBezTo>
                  <a:cubicBezTo>
                    <a:pt x="8853" y="18282"/>
                    <a:pt x="9030" y="18360"/>
                    <a:pt x="9207" y="18438"/>
                  </a:cubicBezTo>
                  <a:cubicBezTo>
                    <a:pt x="9207" y="18360"/>
                    <a:pt x="8853" y="18282"/>
                    <a:pt x="8675" y="18204"/>
                  </a:cubicBezTo>
                  <a:cubicBezTo>
                    <a:pt x="8675" y="18204"/>
                    <a:pt x="8853" y="18204"/>
                    <a:pt x="8853" y="18204"/>
                  </a:cubicBezTo>
                  <a:cubicBezTo>
                    <a:pt x="8853" y="18204"/>
                    <a:pt x="8853" y="18204"/>
                    <a:pt x="8853" y="18204"/>
                  </a:cubicBezTo>
                  <a:cubicBezTo>
                    <a:pt x="8853" y="18204"/>
                    <a:pt x="8853" y="18204"/>
                    <a:pt x="8853" y="18204"/>
                  </a:cubicBezTo>
                  <a:cubicBezTo>
                    <a:pt x="8853" y="18204"/>
                    <a:pt x="8853" y="18204"/>
                    <a:pt x="9030" y="18204"/>
                  </a:cubicBezTo>
                  <a:cubicBezTo>
                    <a:pt x="8853" y="18126"/>
                    <a:pt x="8675" y="18126"/>
                    <a:pt x="8853" y="18126"/>
                  </a:cubicBezTo>
                  <a:cubicBezTo>
                    <a:pt x="8853" y="18048"/>
                    <a:pt x="9030" y="18204"/>
                    <a:pt x="9030" y="18204"/>
                  </a:cubicBezTo>
                  <a:cubicBezTo>
                    <a:pt x="9030" y="18204"/>
                    <a:pt x="9030" y="18204"/>
                    <a:pt x="9030" y="18204"/>
                  </a:cubicBezTo>
                  <a:cubicBezTo>
                    <a:pt x="9030" y="18204"/>
                    <a:pt x="9207" y="18282"/>
                    <a:pt x="9030" y="18204"/>
                  </a:cubicBezTo>
                  <a:cubicBezTo>
                    <a:pt x="9207" y="18282"/>
                    <a:pt x="9384" y="18282"/>
                    <a:pt x="9207" y="18204"/>
                  </a:cubicBezTo>
                  <a:cubicBezTo>
                    <a:pt x="9207" y="18204"/>
                    <a:pt x="9207" y="18204"/>
                    <a:pt x="9207" y="18204"/>
                  </a:cubicBezTo>
                  <a:cubicBezTo>
                    <a:pt x="9207" y="18204"/>
                    <a:pt x="9207" y="18126"/>
                    <a:pt x="9207" y="18126"/>
                  </a:cubicBezTo>
                  <a:cubicBezTo>
                    <a:pt x="9207" y="18126"/>
                    <a:pt x="9207" y="18126"/>
                    <a:pt x="9207" y="18126"/>
                  </a:cubicBezTo>
                  <a:cubicBezTo>
                    <a:pt x="9030" y="18048"/>
                    <a:pt x="8853" y="17970"/>
                    <a:pt x="9207" y="18048"/>
                  </a:cubicBezTo>
                  <a:cubicBezTo>
                    <a:pt x="9030" y="18048"/>
                    <a:pt x="9207" y="18048"/>
                    <a:pt x="9207" y="18048"/>
                  </a:cubicBezTo>
                  <a:cubicBezTo>
                    <a:pt x="9207" y="18048"/>
                    <a:pt x="9207" y="18048"/>
                    <a:pt x="9030" y="17970"/>
                  </a:cubicBezTo>
                  <a:cubicBezTo>
                    <a:pt x="9207" y="17970"/>
                    <a:pt x="9207" y="17970"/>
                    <a:pt x="9207" y="17970"/>
                  </a:cubicBezTo>
                  <a:cubicBezTo>
                    <a:pt x="9207" y="17970"/>
                    <a:pt x="9030" y="17892"/>
                    <a:pt x="9030" y="17892"/>
                  </a:cubicBezTo>
                  <a:cubicBezTo>
                    <a:pt x="9030" y="17892"/>
                    <a:pt x="9030" y="17892"/>
                    <a:pt x="9030" y="17892"/>
                  </a:cubicBezTo>
                  <a:cubicBezTo>
                    <a:pt x="9030" y="17892"/>
                    <a:pt x="9030" y="17814"/>
                    <a:pt x="9030" y="17814"/>
                  </a:cubicBezTo>
                  <a:cubicBezTo>
                    <a:pt x="9030" y="17814"/>
                    <a:pt x="9207" y="17892"/>
                    <a:pt x="9207" y="17892"/>
                  </a:cubicBezTo>
                  <a:cubicBezTo>
                    <a:pt x="9384" y="17892"/>
                    <a:pt x="9384" y="17892"/>
                    <a:pt x="9207" y="17814"/>
                  </a:cubicBezTo>
                  <a:cubicBezTo>
                    <a:pt x="9384" y="17814"/>
                    <a:pt x="9384" y="17736"/>
                    <a:pt x="9384" y="17736"/>
                  </a:cubicBezTo>
                  <a:cubicBezTo>
                    <a:pt x="9207" y="17736"/>
                    <a:pt x="9207" y="17736"/>
                    <a:pt x="9207" y="17736"/>
                  </a:cubicBezTo>
                  <a:cubicBezTo>
                    <a:pt x="9207" y="17736"/>
                    <a:pt x="9207" y="17658"/>
                    <a:pt x="9384" y="17658"/>
                  </a:cubicBezTo>
                  <a:cubicBezTo>
                    <a:pt x="9207" y="17658"/>
                    <a:pt x="9207" y="17658"/>
                    <a:pt x="9207" y="17658"/>
                  </a:cubicBezTo>
                  <a:cubicBezTo>
                    <a:pt x="9207" y="17736"/>
                    <a:pt x="9030" y="17658"/>
                    <a:pt x="9030" y="17580"/>
                  </a:cubicBezTo>
                  <a:cubicBezTo>
                    <a:pt x="9030" y="17580"/>
                    <a:pt x="9207" y="17580"/>
                    <a:pt x="9207" y="17658"/>
                  </a:cubicBezTo>
                  <a:cubicBezTo>
                    <a:pt x="9207" y="17580"/>
                    <a:pt x="9207" y="17580"/>
                    <a:pt x="9207" y="17580"/>
                  </a:cubicBezTo>
                  <a:cubicBezTo>
                    <a:pt x="9207" y="17580"/>
                    <a:pt x="9207" y="17580"/>
                    <a:pt x="9207" y="17580"/>
                  </a:cubicBezTo>
                  <a:cubicBezTo>
                    <a:pt x="9207" y="17502"/>
                    <a:pt x="8853" y="17424"/>
                    <a:pt x="8675" y="17424"/>
                  </a:cubicBezTo>
                  <a:cubicBezTo>
                    <a:pt x="8853" y="17424"/>
                    <a:pt x="9030" y="17502"/>
                    <a:pt x="9207" y="17502"/>
                  </a:cubicBezTo>
                  <a:cubicBezTo>
                    <a:pt x="9207" y="17502"/>
                    <a:pt x="9384" y="17424"/>
                    <a:pt x="9384" y="17424"/>
                  </a:cubicBezTo>
                  <a:cubicBezTo>
                    <a:pt x="9384" y="17424"/>
                    <a:pt x="9384" y="17424"/>
                    <a:pt x="9384" y="17424"/>
                  </a:cubicBezTo>
                  <a:cubicBezTo>
                    <a:pt x="9384" y="17424"/>
                    <a:pt x="9561" y="17424"/>
                    <a:pt x="9561" y="17424"/>
                  </a:cubicBezTo>
                  <a:cubicBezTo>
                    <a:pt x="9384" y="17346"/>
                    <a:pt x="9384" y="17346"/>
                    <a:pt x="9384" y="17346"/>
                  </a:cubicBezTo>
                  <a:cubicBezTo>
                    <a:pt x="9384" y="17346"/>
                    <a:pt x="9384" y="17346"/>
                    <a:pt x="9384" y="17346"/>
                  </a:cubicBezTo>
                  <a:cubicBezTo>
                    <a:pt x="9384" y="17346"/>
                    <a:pt x="9384" y="17346"/>
                    <a:pt x="9384" y="17346"/>
                  </a:cubicBezTo>
                  <a:cubicBezTo>
                    <a:pt x="9207" y="17268"/>
                    <a:pt x="9384" y="17268"/>
                    <a:pt x="9207" y="17268"/>
                  </a:cubicBezTo>
                  <a:cubicBezTo>
                    <a:pt x="9207" y="17268"/>
                    <a:pt x="9207" y="17268"/>
                    <a:pt x="9207" y="17268"/>
                  </a:cubicBezTo>
                  <a:cubicBezTo>
                    <a:pt x="9207" y="17268"/>
                    <a:pt x="9030" y="17268"/>
                    <a:pt x="9030" y="17190"/>
                  </a:cubicBezTo>
                  <a:cubicBezTo>
                    <a:pt x="9030" y="17190"/>
                    <a:pt x="8853" y="17190"/>
                    <a:pt x="8853" y="17190"/>
                  </a:cubicBezTo>
                  <a:cubicBezTo>
                    <a:pt x="8675" y="17190"/>
                    <a:pt x="8675" y="17190"/>
                    <a:pt x="8675" y="17190"/>
                  </a:cubicBezTo>
                  <a:cubicBezTo>
                    <a:pt x="8675" y="17190"/>
                    <a:pt x="8675" y="17190"/>
                    <a:pt x="8675" y="17190"/>
                  </a:cubicBezTo>
                  <a:cubicBezTo>
                    <a:pt x="8675" y="17268"/>
                    <a:pt x="8675" y="17268"/>
                    <a:pt x="8675" y="17268"/>
                  </a:cubicBezTo>
                  <a:cubicBezTo>
                    <a:pt x="8675" y="17268"/>
                    <a:pt x="8675" y="17190"/>
                    <a:pt x="8498" y="17190"/>
                  </a:cubicBezTo>
                  <a:cubicBezTo>
                    <a:pt x="8498" y="17190"/>
                    <a:pt x="8498" y="17190"/>
                    <a:pt x="8498" y="17190"/>
                  </a:cubicBezTo>
                  <a:cubicBezTo>
                    <a:pt x="8498" y="17190"/>
                    <a:pt x="8321" y="17268"/>
                    <a:pt x="8321" y="17268"/>
                  </a:cubicBezTo>
                  <a:cubicBezTo>
                    <a:pt x="8321" y="17190"/>
                    <a:pt x="8321" y="17190"/>
                    <a:pt x="8321" y="17190"/>
                  </a:cubicBezTo>
                  <a:cubicBezTo>
                    <a:pt x="8321" y="17190"/>
                    <a:pt x="8498" y="17190"/>
                    <a:pt x="8321" y="17190"/>
                  </a:cubicBezTo>
                  <a:cubicBezTo>
                    <a:pt x="8853" y="17190"/>
                    <a:pt x="9207" y="17268"/>
                    <a:pt x="9738" y="17190"/>
                  </a:cubicBezTo>
                  <a:cubicBezTo>
                    <a:pt x="9738" y="17190"/>
                    <a:pt x="9561" y="17190"/>
                    <a:pt x="9561" y="17190"/>
                  </a:cubicBezTo>
                  <a:cubicBezTo>
                    <a:pt x="9561" y="17112"/>
                    <a:pt x="9915" y="17190"/>
                    <a:pt x="9915" y="17112"/>
                  </a:cubicBezTo>
                  <a:cubicBezTo>
                    <a:pt x="9915" y="17112"/>
                    <a:pt x="9738" y="17112"/>
                    <a:pt x="9738" y="17112"/>
                  </a:cubicBezTo>
                  <a:cubicBezTo>
                    <a:pt x="9738" y="17112"/>
                    <a:pt x="9738" y="17112"/>
                    <a:pt x="9738" y="17112"/>
                  </a:cubicBezTo>
                  <a:cubicBezTo>
                    <a:pt x="9738" y="17034"/>
                    <a:pt x="9738" y="17034"/>
                    <a:pt x="9738" y="17034"/>
                  </a:cubicBezTo>
                  <a:cubicBezTo>
                    <a:pt x="9738" y="17034"/>
                    <a:pt x="9738" y="17034"/>
                    <a:pt x="9915" y="17034"/>
                  </a:cubicBezTo>
                  <a:cubicBezTo>
                    <a:pt x="9915" y="17034"/>
                    <a:pt x="9915" y="17112"/>
                    <a:pt x="10092" y="17112"/>
                  </a:cubicBezTo>
                  <a:cubicBezTo>
                    <a:pt x="10092" y="17034"/>
                    <a:pt x="10446" y="17034"/>
                    <a:pt x="10092" y="16956"/>
                  </a:cubicBezTo>
                  <a:cubicBezTo>
                    <a:pt x="10269" y="16956"/>
                    <a:pt x="10269" y="17034"/>
                    <a:pt x="10446" y="16956"/>
                  </a:cubicBezTo>
                  <a:cubicBezTo>
                    <a:pt x="10269" y="16956"/>
                    <a:pt x="10446" y="16878"/>
                    <a:pt x="10446" y="16878"/>
                  </a:cubicBezTo>
                  <a:cubicBezTo>
                    <a:pt x="10446" y="16878"/>
                    <a:pt x="10446" y="16878"/>
                    <a:pt x="10623" y="16878"/>
                  </a:cubicBezTo>
                  <a:cubicBezTo>
                    <a:pt x="10623" y="16878"/>
                    <a:pt x="10623" y="16878"/>
                    <a:pt x="10623" y="16878"/>
                  </a:cubicBezTo>
                  <a:cubicBezTo>
                    <a:pt x="10623" y="16878"/>
                    <a:pt x="10623" y="16878"/>
                    <a:pt x="10623" y="16878"/>
                  </a:cubicBezTo>
                  <a:cubicBezTo>
                    <a:pt x="10623" y="16878"/>
                    <a:pt x="10446" y="16878"/>
                    <a:pt x="10446" y="16878"/>
                  </a:cubicBezTo>
                  <a:cubicBezTo>
                    <a:pt x="10800" y="16878"/>
                    <a:pt x="10623" y="16722"/>
                    <a:pt x="10623" y="16722"/>
                  </a:cubicBezTo>
                  <a:cubicBezTo>
                    <a:pt x="10623" y="16722"/>
                    <a:pt x="10623" y="16644"/>
                    <a:pt x="10623" y="16566"/>
                  </a:cubicBezTo>
                  <a:cubicBezTo>
                    <a:pt x="10623" y="16566"/>
                    <a:pt x="10800" y="16566"/>
                    <a:pt x="10623" y="16488"/>
                  </a:cubicBezTo>
                  <a:cubicBezTo>
                    <a:pt x="10800" y="16566"/>
                    <a:pt x="10623" y="16566"/>
                    <a:pt x="10800" y="16644"/>
                  </a:cubicBezTo>
                  <a:cubicBezTo>
                    <a:pt x="10800" y="16566"/>
                    <a:pt x="10977" y="16488"/>
                    <a:pt x="10800" y="16644"/>
                  </a:cubicBezTo>
                  <a:cubicBezTo>
                    <a:pt x="10800" y="16644"/>
                    <a:pt x="10800" y="16722"/>
                    <a:pt x="10800" y="16722"/>
                  </a:cubicBezTo>
                  <a:cubicBezTo>
                    <a:pt x="10800" y="16800"/>
                    <a:pt x="10977" y="16800"/>
                    <a:pt x="10977" y="16878"/>
                  </a:cubicBezTo>
                  <a:cubicBezTo>
                    <a:pt x="10977" y="16800"/>
                    <a:pt x="10977" y="16800"/>
                    <a:pt x="10977" y="16722"/>
                  </a:cubicBezTo>
                  <a:cubicBezTo>
                    <a:pt x="10977" y="16800"/>
                    <a:pt x="10977" y="16800"/>
                    <a:pt x="10977" y="16800"/>
                  </a:cubicBezTo>
                  <a:cubicBezTo>
                    <a:pt x="10977" y="16878"/>
                    <a:pt x="10977" y="16878"/>
                    <a:pt x="11154" y="16878"/>
                  </a:cubicBezTo>
                  <a:cubicBezTo>
                    <a:pt x="11154" y="16878"/>
                    <a:pt x="11154" y="16878"/>
                    <a:pt x="11154" y="16800"/>
                  </a:cubicBezTo>
                  <a:cubicBezTo>
                    <a:pt x="11331" y="16878"/>
                    <a:pt x="11154" y="16644"/>
                    <a:pt x="11331" y="16644"/>
                  </a:cubicBezTo>
                  <a:cubicBezTo>
                    <a:pt x="11331" y="16644"/>
                    <a:pt x="11331" y="16644"/>
                    <a:pt x="11331" y="16644"/>
                  </a:cubicBezTo>
                  <a:cubicBezTo>
                    <a:pt x="11508" y="16644"/>
                    <a:pt x="11508" y="16566"/>
                    <a:pt x="11685" y="16566"/>
                  </a:cubicBezTo>
                  <a:cubicBezTo>
                    <a:pt x="11685" y="16566"/>
                    <a:pt x="11685" y="16566"/>
                    <a:pt x="11685" y="16566"/>
                  </a:cubicBezTo>
                  <a:cubicBezTo>
                    <a:pt x="11685" y="16566"/>
                    <a:pt x="11685" y="16566"/>
                    <a:pt x="11508" y="16566"/>
                  </a:cubicBezTo>
                  <a:cubicBezTo>
                    <a:pt x="11685" y="16566"/>
                    <a:pt x="11862" y="16566"/>
                    <a:pt x="11685" y="16566"/>
                  </a:cubicBezTo>
                  <a:cubicBezTo>
                    <a:pt x="11862" y="16488"/>
                    <a:pt x="11862" y="16488"/>
                    <a:pt x="11862" y="16488"/>
                  </a:cubicBezTo>
                  <a:cubicBezTo>
                    <a:pt x="12039" y="16488"/>
                    <a:pt x="12039" y="16488"/>
                    <a:pt x="11862" y="16488"/>
                  </a:cubicBezTo>
                  <a:cubicBezTo>
                    <a:pt x="11862" y="16488"/>
                    <a:pt x="11862" y="16488"/>
                    <a:pt x="11862" y="16410"/>
                  </a:cubicBezTo>
                  <a:cubicBezTo>
                    <a:pt x="11862" y="16410"/>
                    <a:pt x="11862" y="16410"/>
                    <a:pt x="11862" y="16410"/>
                  </a:cubicBezTo>
                  <a:cubicBezTo>
                    <a:pt x="11862" y="16410"/>
                    <a:pt x="11862" y="16410"/>
                    <a:pt x="12039" y="16410"/>
                  </a:cubicBezTo>
                  <a:cubicBezTo>
                    <a:pt x="11862" y="16410"/>
                    <a:pt x="11685" y="16332"/>
                    <a:pt x="11862" y="16332"/>
                  </a:cubicBezTo>
                  <a:cubicBezTo>
                    <a:pt x="11685" y="16254"/>
                    <a:pt x="11685" y="16254"/>
                    <a:pt x="11862" y="16254"/>
                  </a:cubicBezTo>
                  <a:cubicBezTo>
                    <a:pt x="11862" y="16332"/>
                    <a:pt x="12748" y="16332"/>
                    <a:pt x="12216" y="16176"/>
                  </a:cubicBezTo>
                  <a:cubicBezTo>
                    <a:pt x="12393" y="16254"/>
                    <a:pt x="12039" y="16099"/>
                    <a:pt x="12039" y="16099"/>
                  </a:cubicBezTo>
                  <a:cubicBezTo>
                    <a:pt x="12039" y="16099"/>
                    <a:pt x="12039" y="16099"/>
                    <a:pt x="12039" y="16176"/>
                  </a:cubicBezTo>
                  <a:cubicBezTo>
                    <a:pt x="12039" y="16176"/>
                    <a:pt x="12039" y="16176"/>
                    <a:pt x="12039" y="16176"/>
                  </a:cubicBezTo>
                  <a:cubicBezTo>
                    <a:pt x="12039" y="16176"/>
                    <a:pt x="12039" y="16254"/>
                    <a:pt x="12039" y="16254"/>
                  </a:cubicBezTo>
                  <a:cubicBezTo>
                    <a:pt x="12039" y="16254"/>
                    <a:pt x="12039" y="16254"/>
                    <a:pt x="12039" y="16176"/>
                  </a:cubicBezTo>
                  <a:cubicBezTo>
                    <a:pt x="11685" y="16176"/>
                    <a:pt x="11685" y="16176"/>
                    <a:pt x="11685" y="16254"/>
                  </a:cubicBezTo>
                  <a:cubicBezTo>
                    <a:pt x="11508" y="16254"/>
                    <a:pt x="11508" y="16254"/>
                    <a:pt x="11331" y="16254"/>
                  </a:cubicBezTo>
                  <a:cubicBezTo>
                    <a:pt x="11331" y="16254"/>
                    <a:pt x="11331" y="16254"/>
                    <a:pt x="11331" y="16254"/>
                  </a:cubicBezTo>
                  <a:cubicBezTo>
                    <a:pt x="11508" y="16254"/>
                    <a:pt x="11508" y="16254"/>
                    <a:pt x="11508" y="16254"/>
                  </a:cubicBezTo>
                  <a:cubicBezTo>
                    <a:pt x="11508" y="16176"/>
                    <a:pt x="11331" y="16176"/>
                    <a:pt x="11331" y="16099"/>
                  </a:cubicBezTo>
                  <a:cubicBezTo>
                    <a:pt x="11331" y="16176"/>
                    <a:pt x="11331" y="16099"/>
                    <a:pt x="11508" y="16099"/>
                  </a:cubicBezTo>
                  <a:cubicBezTo>
                    <a:pt x="11508" y="16099"/>
                    <a:pt x="11508" y="16099"/>
                    <a:pt x="11508" y="16099"/>
                  </a:cubicBezTo>
                  <a:cubicBezTo>
                    <a:pt x="11508" y="16099"/>
                    <a:pt x="11685" y="16021"/>
                    <a:pt x="11685" y="16099"/>
                  </a:cubicBezTo>
                  <a:cubicBezTo>
                    <a:pt x="11508" y="16099"/>
                    <a:pt x="11508" y="16099"/>
                    <a:pt x="11508" y="16099"/>
                  </a:cubicBezTo>
                  <a:cubicBezTo>
                    <a:pt x="11508" y="16176"/>
                    <a:pt x="11685" y="16176"/>
                    <a:pt x="11862" y="16099"/>
                  </a:cubicBezTo>
                  <a:cubicBezTo>
                    <a:pt x="11685" y="16099"/>
                    <a:pt x="11685" y="16099"/>
                    <a:pt x="11685" y="16099"/>
                  </a:cubicBezTo>
                  <a:cubicBezTo>
                    <a:pt x="11685" y="16099"/>
                    <a:pt x="11685" y="16099"/>
                    <a:pt x="11685" y="16099"/>
                  </a:cubicBezTo>
                  <a:cubicBezTo>
                    <a:pt x="11685" y="16021"/>
                    <a:pt x="11685" y="16021"/>
                    <a:pt x="11685" y="16021"/>
                  </a:cubicBezTo>
                  <a:cubicBezTo>
                    <a:pt x="11862" y="16021"/>
                    <a:pt x="11862" y="16021"/>
                    <a:pt x="12039" y="15943"/>
                  </a:cubicBezTo>
                  <a:cubicBezTo>
                    <a:pt x="12216" y="15943"/>
                    <a:pt x="12393" y="15865"/>
                    <a:pt x="12393" y="15787"/>
                  </a:cubicBezTo>
                  <a:cubicBezTo>
                    <a:pt x="12393" y="15865"/>
                    <a:pt x="12393" y="15865"/>
                    <a:pt x="12393" y="15787"/>
                  </a:cubicBezTo>
                  <a:cubicBezTo>
                    <a:pt x="12393" y="15787"/>
                    <a:pt x="12393" y="15787"/>
                    <a:pt x="12393" y="15787"/>
                  </a:cubicBezTo>
                  <a:cubicBezTo>
                    <a:pt x="12393" y="15709"/>
                    <a:pt x="12748" y="15709"/>
                    <a:pt x="12748" y="15631"/>
                  </a:cubicBezTo>
                  <a:cubicBezTo>
                    <a:pt x="12748" y="15709"/>
                    <a:pt x="13102" y="15631"/>
                    <a:pt x="12925" y="15631"/>
                  </a:cubicBezTo>
                  <a:cubicBezTo>
                    <a:pt x="12925" y="15553"/>
                    <a:pt x="12571" y="15631"/>
                    <a:pt x="12393" y="15631"/>
                  </a:cubicBezTo>
                  <a:cubicBezTo>
                    <a:pt x="12571" y="15553"/>
                    <a:pt x="12571" y="15553"/>
                    <a:pt x="12748" y="15553"/>
                  </a:cubicBezTo>
                  <a:cubicBezTo>
                    <a:pt x="12748" y="15475"/>
                    <a:pt x="12748" y="15475"/>
                    <a:pt x="12748" y="15397"/>
                  </a:cubicBezTo>
                  <a:cubicBezTo>
                    <a:pt x="12748" y="15397"/>
                    <a:pt x="12925" y="15553"/>
                    <a:pt x="12925" y="15553"/>
                  </a:cubicBezTo>
                  <a:cubicBezTo>
                    <a:pt x="12925" y="15475"/>
                    <a:pt x="13102" y="15475"/>
                    <a:pt x="12925" y="15397"/>
                  </a:cubicBezTo>
                  <a:cubicBezTo>
                    <a:pt x="12925" y="15475"/>
                    <a:pt x="12925" y="15475"/>
                    <a:pt x="12925" y="15475"/>
                  </a:cubicBezTo>
                  <a:cubicBezTo>
                    <a:pt x="12925" y="15397"/>
                    <a:pt x="12748" y="15397"/>
                    <a:pt x="12748" y="15397"/>
                  </a:cubicBezTo>
                  <a:cubicBezTo>
                    <a:pt x="12748" y="15319"/>
                    <a:pt x="12571" y="15241"/>
                    <a:pt x="12571" y="15163"/>
                  </a:cubicBezTo>
                  <a:cubicBezTo>
                    <a:pt x="12571" y="15163"/>
                    <a:pt x="12571" y="15085"/>
                    <a:pt x="12571" y="15085"/>
                  </a:cubicBezTo>
                  <a:cubicBezTo>
                    <a:pt x="12393" y="15163"/>
                    <a:pt x="12571" y="15241"/>
                    <a:pt x="12571" y="15319"/>
                  </a:cubicBezTo>
                  <a:cubicBezTo>
                    <a:pt x="12571" y="15241"/>
                    <a:pt x="12571" y="15163"/>
                    <a:pt x="12393" y="15085"/>
                  </a:cubicBezTo>
                  <a:cubicBezTo>
                    <a:pt x="12216" y="15007"/>
                    <a:pt x="12216" y="15085"/>
                    <a:pt x="12216" y="15163"/>
                  </a:cubicBezTo>
                  <a:cubicBezTo>
                    <a:pt x="12216" y="15163"/>
                    <a:pt x="12216" y="15085"/>
                    <a:pt x="12216" y="15007"/>
                  </a:cubicBezTo>
                  <a:cubicBezTo>
                    <a:pt x="12039" y="15085"/>
                    <a:pt x="11862" y="15007"/>
                    <a:pt x="11862" y="14929"/>
                  </a:cubicBezTo>
                  <a:cubicBezTo>
                    <a:pt x="11862" y="15007"/>
                    <a:pt x="12039" y="15007"/>
                    <a:pt x="12039" y="15007"/>
                  </a:cubicBezTo>
                  <a:cubicBezTo>
                    <a:pt x="11862" y="14929"/>
                    <a:pt x="11862" y="14851"/>
                    <a:pt x="11862" y="14851"/>
                  </a:cubicBezTo>
                  <a:cubicBezTo>
                    <a:pt x="11862" y="14851"/>
                    <a:pt x="12039" y="15007"/>
                    <a:pt x="12216" y="14929"/>
                  </a:cubicBezTo>
                  <a:cubicBezTo>
                    <a:pt x="12216" y="14929"/>
                    <a:pt x="12039" y="14929"/>
                    <a:pt x="12039" y="14851"/>
                  </a:cubicBezTo>
                  <a:cubicBezTo>
                    <a:pt x="12039" y="14851"/>
                    <a:pt x="12039" y="14851"/>
                    <a:pt x="12039" y="14851"/>
                  </a:cubicBezTo>
                  <a:cubicBezTo>
                    <a:pt x="12039" y="14851"/>
                    <a:pt x="12039" y="14773"/>
                    <a:pt x="11862" y="14773"/>
                  </a:cubicBezTo>
                  <a:cubicBezTo>
                    <a:pt x="11862" y="14773"/>
                    <a:pt x="11685" y="14773"/>
                    <a:pt x="11685" y="14851"/>
                  </a:cubicBezTo>
                  <a:cubicBezTo>
                    <a:pt x="11508" y="14773"/>
                    <a:pt x="11685" y="14773"/>
                    <a:pt x="11685" y="14773"/>
                  </a:cubicBezTo>
                  <a:cubicBezTo>
                    <a:pt x="11508" y="14695"/>
                    <a:pt x="11508" y="14695"/>
                    <a:pt x="11508" y="14617"/>
                  </a:cubicBezTo>
                  <a:cubicBezTo>
                    <a:pt x="11331" y="14617"/>
                    <a:pt x="11331" y="14539"/>
                    <a:pt x="11154" y="14539"/>
                  </a:cubicBezTo>
                  <a:cubicBezTo>
                    <a:pt x="11508" y="14383"/>
                    <a:pt x="10623" y="14461"/>
                    <a:pt x="10800" y="14539"/>
                  </a:cubicBezTo>
                  <a:cubicBezTo>
                    <a:pt x="10623" y="14539"/>
                    <a:pt x="10446" y="14461"/>
                    <a:pt x="10623" y="14383"/>
                  </a:cubicBezTo>
                  <a:cubicBezTo>
                    <a:pt x="10623" y="14305"/>
                    <a:pt x="10446" y="14383"/>
                    <a:pt x="10269" y="14383"/>
                  </a:cubicBezTo>
                  <a:cubicBezTo>
                    <a:pt x="10269" y="14383"/>
                    <a:pt x="10092" y="14383"/>
                    <a:pt x="10269" y="14383"/>
                  </a:cubicBezTo>
                  <a:cubicBezTo>
                    <a:pt x="10269" y="14383"/>
                    <a:pt x="9915" y="14227"/>
                    <a:pt x="9915" y="14305"/>
                  </a:cubicBezTo>
                  <a:cubicBezTo>
                    <a:pt x="9915" y="14227"/>
                    <a:pt x="10092" y="14227"/>
                    <a:pt x="10092" y="14149"/>
                  </a:cubicBezTo>
                  <a:cubicBezTo>
                    <a:pt x="9915" y="14149"/>
                    <a:pt x="10092" y="13993"/>
                    <a:pt x="9915" y="13993"/>
                  </a:cubicBezTo>
                  <a:cubicBezTo>
                    <a:pt x="9915" y="13915"/>
                    <a:pt x="9738" y="13837"/>
                    <a:pt x="10092" y="13837"/>
                  </a:cubicBezTo>
                  <a:cubicBezTo>
                    <a:pt x="9915" y="13759"/>
                    <a:pt x="9915" y="13759"/>
                    <a:pt x="9915" y="13837"/>
                  </a:cubicBezTo>
                  <a:cubicBezTo>
                    <a:pt x="9915" y="13759"/>
                    <a:pt x="10092" y="13681"/>
                    <a:pt x="9915" y="13681"/>
                  </a:cubicBezTo>
                  <a:cubicBezTo>
                    <a:pt x="9915" y="13681"/>
                    <a:pt x="9915" y="13525"/>
                    <a:pt x="9915" y="13525"/>
                  </a:cubicBezTo>
                  <a:cubicBezTo>
                    <a:pt x="9915" y="13447"/>
                    <a:pt x="9915" y="13447"/>
                    <a:pt x="9915" y="13447"/>
                  </a:cubicBezTo>
                  <a:cubicBezTo>
                    <a:pt x="9915" y="13369"/>
                    <a:pt x="9738" y="13369"/>
                    <a:pt x="9738" y="13369"/>
                  </a:cubicBezTo>
                  <a:cubicBezTo>
                    <a:pt x="9915" y="13369"/>
                    <a:pt x="9915" y="13369"/>
                    <a:pt x="10092" y="13369"/>
                  </a:cubicBezTo>
                  <a:cubicBezTo>
                    <a:pt x="9915" y="13369"/>
                    <a:pt x="9915" y="13369"/>
                    <a:pt x="9915" y="13369"/>
                  </a:cubicBezTo>
                  <a:cubicBezTo>
                    <a:pt x="9915" y="13369"/>
                    <a:pt x="10092" y="13369"/>
                    <a:pt x="10092" y="13369"/>
                  </a:cubicBezTo>
                  <a:cubicBezTo>
                    <a:pt x="9915" y="13291"/>
                    <a:pt x="9738" y="13213"/>
                    <a:pt x="9915" y="13213"/>
                  </a:cubicBezTo>
                  <a:cubicBezTo>
                    <a:pt x="9915" y="13213"/>
                    <a:pt x="9915" y="13213"/>
                    <a:pt x="9915" y="13213"/>
                  </a:cubicBezTo>
                  <a:cubicBezTo>
                    <a:pt x="9915" y="13213"/>
                    <a:pt x="9915" y="13213"/>
                    <a:pt x="9915" y="13135"/>
                  </a:cubicBezTo>
                  <a:cubicBezTo>
                    <a:pt x="9915" y="13213"/>
                    <a:pt x="9915" y="13057"/>
                    <a:pt x="9915" y="13057"/>
                  </a:cubicBezTo>
                  <a:cubicBezTo>
                    <a:pt x="9915" y="13057"/>
                    <a:pt x="9915" y="13057"/>
                    <a:pt x="9915" y="13057"/>
                  </a:cubicBezTo>
                  <a:cubicBezTo>
                    <a:pt x="9915" y="13057"/>
                    <a:pt x="9738" y="13057"/>
                    <a:pt x="9738" y="12979"/>
                  </a:cubicBezTo>
                  <a:cubicBezTo>
                    <a:pt x="9738" y="12979"/>
                    <a:pt x="9915" y="12979"/>
                    <a:pt x="9915" y="12979"/>
                  </a:cubicBezTo>
                  <a:cubicBezTo>
                    <a:pt x="9915" y="12979"/>
                    <a:pt x="9738" y="12979"/>
                    <a:pt x="9738" y="12979"/>
                  </a:cubicBezTo>
                  <a:cubicBezTo>
                    <a:pt x="9738" y="12979"/>
                    <a:pt x="9738" y="12901"/>
                    <a:pt x="9915" y="12901"/>
                  </a:cubicBezTo>
                  <a:cubicBezTo>
                    <a:pt x="9738" y="12901"/>
                    <a:pt x="9915" y="12901"/>
                    <a:pt x="9738" y="12901"/>
                  </a:cubicBezTo>
                  <a:cubicBezTo>
                    <a:pt x="9738" y="12901"/>
                    <a:pt x="9738" y="12901"/>
                    <a:pt x="9738" y="12901"/>
                  </a:cubicBezTo>
                  <a:cubicBezTo>
                    <a:pt x="9915" y="12901"/>
                    <a:pt x="9915" y="12901"/>
                    <a:pt x="10092" y="12901"/>
                  </a:cubicBezTo>
                  <a:cubicBezTo>
                    <a:pt x="9915" y="12901"/>
                    <a:pt x="9915" y="12901"/>
                    <a:pt x="9738" y="12901"/>
                  </a:cubicBezTo>
                  <a:cubicBezTo>
                    <a:pt x="9915" y="12901"/>
                    <a:pt x="9915" y="12901"/>
                    <a:pt x="9915" y="12901"/>
                  </a:cubicBezTo>
                  <a:cubicBezTo>
                    <a:pt x="9915" y="12823"/>
                    <a:pt x="9915" y="12823"/>
                    <a:pt x="9915" y="12823"/>
                  </a:cubicBezTo>
                  <a:cubicBezTo>
                    <a:pt x="9915" y="12823"/>
                    <a:pt x="10092" y="12823"/>
                    <a:pt x="10092" y="12745"/>
                  </a:cubicBezTo>
                  <a:cubicBezTo>
                    <a:pt x="9915" y="12745"/>
                    <a:pt x="9915" y="12745"/>
                    <a:pt x="9915" y="12745"/>
                  </a:cubicBezTo>
                  <a:cubicBezTo>
                    <a:pt x="9915" y="12745"/>
                    <a:pt x="10092" y="12745"/>
                    <a:pt x="10092" y="12745"/>
                  </a:cubicBezTo>
                  <a:cubicBezTo>
                    <a:pt x="10092" y="12745"/>
                    <a:pt x="10092" y="12823"/>
                    <a:pt x="10269" y="12823"/>
                  </a:cubicBezTo>
                  <a:cubicBezTo>
                    <a:pt x="10269" y="12823"/>
                    <a:pt x="10269" y="12745"/>
                    <a:pt x="10092" y="12745"/>
                  </a:cubicBezTo>
                  <a:cubicBezTo>
                    <a:pt x="10269" y="12745"/>
                    <a:pt x="10269" y="12901"/>
                    <a:pt x="10446" y="12901"/>
                  </a:cubicBezTo>
                  <a:cubicBezTo>
                    <a:pt x="10446" y="12901"/>
                    <a:pt x="10446" y="12745"/>
                    <a:pt x="10446" y="12745"/>
                  </a:cubicBezTo>
                  <a:cubicBezTo>
                    <a:pt x="10446" y="12745"/>
                    <a:pt x="10269" y="12745"/>
                    <a:pt x="10269" y="12745"/>
                  </a:cubicBezTo>
                  <a:cubicBezTo>
                    <a:pt x="10269" y="12745"/>
                    <a:pt x="10269" y="12745"/>
                    <a:pt x="10269" y="12667"/>
                  </a:cubicBezTo>
                  <a:cubicBezTo>
                    <a:pt x="10269" y="12667"/>
                    <a:pt x="10269" y="12589"/>
                    <a:pt x="10269" y="12589"/>
                  </a:cubicBezTo>
                  <a:cubicBezTo>
                    <a:pt x="10092" y="12667"/>
                    <a:pt x="10269" y="12512"/>
                    <a:pt x="10269" y="12512"/>
                  </a:cubicBezTo>
                  <a:cubicBezTo>
                    <a:pt x="10269" y="12434"/>
                    <a:pt x="10092" y="12356"/>
                    <a:pt x="10446" y="12278"/>
                  </a:cubicBezTo>
                  <a:cubicBezTo>
                    <a:pt x="10269" y="12278"/>
                    <a:pt x="10446" y="12278"/>
                    <a:pt x="10446" y="12200"/>
                  </a:cubicBezTo>
                  <a:cubicBezTo>
                    <a:pt x="10446" y="12200"/>
                    <a:pt x="10446" y="12044"/>
                    <a:pt x="10446" y="11966"/>
                  </a:cubicBezTo>
                  <a:cubicBezTo>
                    <a:pt x="10446" y="11966"/>
                    <a:pt x="10623" y="11966"/>
                    <a:pt x="10446" y="12044"/>
                  </a:cubicBezTo>
                  <a:cubicBezTo>
                    <a:pt x="10623" y="11966"/>
                    <a:pt x="10623" y="11966"/>
                    <a:pt x="10623" y="11966"/>
                  </a:cubicBezTo>
                  <a:cubicBezTo>
                    <a:pt x="10623" y="11966"/>
                    <a:pt x="10446" y="11966"/>
                    <a:pt x="10446" y="11888"/>
                  </a:cubicBezTo>
                  <a:cubicBezTo>
                    <a:pt x="10446" y="11888"/>
                    <a:pt x="10269" y="11810"/>
                    <a:pt x="10269" y="11810"/>
                  </a:cubicBezTo>
                  <a:cubicBezTo>
                    <a:pt x="10269" y="11810"/>
                    <a:pt x="10269" y="11810"/>
                    <a:pt x="10269" y="11810"/>
                  </a:cubicBezTo>
                  <a:cubicBezTo>
                    <a:pt x="10269" y="11732"/>
                    <a:pt x="10269" y="11732"/>
                    <a:pt x="10092" y="11732"/>
                  </a:cubicBezTo>
                  <a:cubicBezTo>
                    <a:pt x="10269" y="11732"/>
                    <a:pt x="10092" y="11576"/>
                    <a:pt x="10092" y="11576"/>
                  </a:cubicBezTo>
                  <a:cubicBezTo>
                    <a:pt x="10092" y="11576"/>
                    <a:pt x="10269" y="11498"/>
                    <a:pt x="10269" y="11498"/>
                  </a:cubicBezTo>
                  <a:cubicBezTo>
                    <a:pt x="10446" y="11576"/>
                    <a:pt x="10446" y="11654"/>
                    <a:pt x="10800" y="11654"/>
                  </a:cubicBezTo>
                  <a:cubicBezTo>
                    <a:pt x="10800" y="11576"/>
                    <a:pt x="10623" y="11576"/>
                    <a:pt x="10800" y="11576"/>
                  </a:cubicBezTo>
                  <a:cubicBezTo>
                    <a:pt x="10800" y="11498"/>
                    <a:pt x="10977" y="11576"/>
                    <a:pt x="10977" y="11576"/>
                  </a:cubicBezTo>
                  <a:cubicBezTo>
                    <a:pt x="11154" y="11576"/>
                    <a:pt x="10977" y="11420"/>
                    <a:pt x="11154" y="11342"/>
                  </a:cubicBezTo>
                  <a:cubicBezTo>
                    <a:pt x="11154" y="11420"/>
                    <a:pt x="11154" y="11420"/>
                    <a:pt x="11154" y="11420"/>
                  </a:cubicBezTo>
                  <a:cubicBezTo>
                    <a:pt x="11331" y="11420"/>
                    <a:pt x="11331" y="11420"/>
                    <a:pt x="11331" y="11420"/>
                  </a:cubicBezTo>
                  <a:cubicBezTo>
                    <a:pt x="11331" y="11342"/>
                    <a:pt x="11154" y="11342"/>
                    <a:pt x="10977" y="11264"/>
                  </a:cubicBezTo>
                  <a:cubicBezTo>
                    <a:pt x="11154" y="11264"/>
                    <a:pt x="11154" y="11342"/>
                    <a:pt x="11331" y="11264"/>
                  </a:cubicBezTo>
                  <a:cubicBezTo>
                    <a:pt x="11331" y="11186"/>
                    <a:pt x="11154" y="11108"/>
                    <a:pt x="11154" y="11108"/>
                  </a:cubicBezTo>
                  <a:cubicBezTo>
                    <a:pt x="11154" y="11030"/>
                    <a:pt x="11154" y="11030"/>
                    <a:pt x="11154" y="11030"/>
                  </a:cubicBezTo>
                  <a:cubicBezTo>
                    <a:pt x="10977" y="11030"/>
                    <a:pt x="10977" y="10952"/>
                    <a:pt x="10977" y="10952"/>
                  </a:cubicBezTo>
                  <a:cubicBezTo>
                    <a:pt x="10977" y="10874"/>
                    <a:pt x="10977" y="10796"/>
                    <a:pt x="10800" y="10796"/>
                  </a:cubicBezTo>
                  <a:cubicBezTo>
                    <a:pt x="10800" y="10796"/>
                    <a:pt x="10800" y="10796"/>
                    <a:pt x="10977" y="10796"/>
                  </a:cubicBezTo>
                  <a:cubicBezTo>
                    <a:pt x="10977" y="10796"/>
                    <a:pt x="10977" y="10952"/>
                    <a:pt x="11154" y="10874"/>
                  </a:cubicBezTo>
                  <a:cubicBezTo>
                    <a:pt x="11154" y="10952"/>
                    <a:pt x="11154" y="11030"/>
                    <a:pt x="11154" y="11030"/>
                  </a:cubicBezTo>
                  <a:cubicBezTo>
                    <a:pt x="11154" y="11108"/>
                    <a:pt x="11331" y="11030"/>
                    <a:pt x="11331" y="10952"/>
                  </a:cubicBezTo>
                  <a:cubicBezTo>
                    <a:pt x="11331" y="11030"/>
                    <a:pt x="11508" y="11030"/>
                    <a:pt x="11508" y="11030"/>
                  </a:cubicBezTo>
                  <a:cubicBezTo>
                    <a:pt x="11508" y="11108"/>
                    <a:pt x="11331" y="11030"/>
                    <a:pt x="11331" y="11108"/>
                  </a:cubicBezTo>
                  <a:cubicBezTo>
                    <a:pt x="11331" y="11108"/>
                    <a:pt x="11331" y="11108"/>
                    <a:pt x="11331" y="11108"/>
                  </a:cubicBezTo>
                  <a:cubicBezTo>
                    <a:pt x="11508" y="11108"/>
                    <a:pt x="11508" y="11108"/>
                    <a:pt x="11508" y="11030"/>
                  </a:cubicBezTo>
                  <a:cubicBezTo>
                    <a:pt x="11508" y="11030"/>
                    <a:pt x="11508" y="11030"/>
                    <a:pt x="11508" y="11030"/>
                  </a:cubicBezTo>
                  <a:cubicBezTo>
                    <a:pt x="11508" y="11108"/>
                    <a:pt x="11508" y="11108"/>
                    <a:pt x="11508" y="11108"/>
                  </a:cubicBezTo>
                  <a:cubicBezTo>
                    <a:pt x="11685" y="11108"/>
                    <a:pt x="11685" y="11108"/>
                    <a:pt x="11685" y="11030"/>
                  </a:cubicBezTo>
                  <a:cubicBezTo>
                    <a:pt x="11685" y="10952"/>
                    <a:pt x="11685" y="11030"/>
                    <a:pt x="11685" y="11030"/>
                  </a:cubicBezTo>
                  <a:cubicBezTo>
                    <a:pt x="11685" y="11030"/>
                    <a:pt x="11685" y="11030"/>
                    <a:pt x="11685" y="11030"/>
                  </a:cubicBezTo>
                  <a:cubicBezTo>
                    <a:pt x="11685" y="10952"/>
                    <a:pt x="11685" y="10952"/>
                    <a:pt x="11685" y="10952"/>
                  </a:cubicBezTo>
                  <a:cubicBezTo>
                    <a:pt x="11685" y="10952"/>
                    <a:pt x="11685" y="10952"/>
                    <a:pt x="11685" y="10952"/>
                  </a:cubicBezTo>
                  <a:cubicBezTo>
                    <a:pt x="11685" y="10952"/>
                    <a:pt x="11685" y="10952"/>
                    <a:pt x="11685" y="10952"/>
                  </a:cubicBezTo>
                  <a:cubicBezTo>
                    <a:pt x="11862" y="10952"/>
                    <a:pt x="11862" y="11030"/>
                    <a:pt x="12039" y="11030"/>
                  </a:cubicBezTo>
                  <a:cubicBezTo>
                    <a:pt x="12039" y="10952"/>
                    <a:pt x="12039" y="10952"/>
                    <a:pt x="11862" y="10874"/>
                  </a:cubicBezTo>
                  <a:cubicBezTo>
                    <a:pt x="11862" y="10874"/>
                    <a:pt x="12216" y="10952"/>
                    <a:pt x="12039" y="10874"/>
                  </a:cubicBezTo>
                  <a:cubicBezTo>
                    <a:pt x="12039" y="10874"/>
                    <a:pt x="12039" y="10874"/>
                    <a:pt x="12039" y="10874"/>
                  </a:cubicBezTo>
                  <a:cubicBezTo>
                    <a:pt x="11862" y="10874"/>
                    <a:pt x="11862" y="10796"/>
                    <a:pt x="12039" y="10796"/>
                  </a:cubicBezTo>
                  <a:cubicBezTo>
                    <a:pt x="12039" y="10796"/>
                    <a:pt x="12039" y="10874"/>
                    <a:pt x="12216" y="10796"/>
                  </a:cubicBezTo>
                  <a:cubicBezTo>
                    <a:pt x="12216" y="10796"/>
                    <a:pt x="12216" y="10796"/>
                    <a:pt x="12216" y="10874"/>
                  </a:cubicBezTo>
                  <a:cubicBezTo>
                    <a:pt x="12216" y="10718"/>
                    <a:pt x="11685" y="10796"/>
                    <a:pt x="11685" y="10796"/>
                  </a:cubicBezTo>
                  <a:cubicBezTo>
                    <a:pt x="11685" y="10718"/>
                    <a:pt x="11862" y="10718"/>
                    <a:pt x="11862" y="10718"/>
                  </a:cubicBezTo>
                  <a:cubicBezTo>
                    <a:pt x="11862" y="10718"/>
                    <a:pt x="11862" y="10718"/>
                    <a:pt x="12039" y="10718"/>
                  </a:cubicBezTo>
                  <a:cubicBezTo>
                    <a:pt x="11862" y="10718"/>
                    <a:pt x="11862" y="10718"/>
                    <a:pt x="11862" y="10718"/>
                  </a:cubicBezTo>
                  <a:cubicBezTo>
                    <a:pt x="11862" y="10640"/>
                    <a:pt x="12039" y="10718"/>
                    <a:pt x="12039" y="10718"/>
                  </a:cubicBezTo>
                  <a:cubicBezTo>
                    <a:pt x="12039" y="10718"/>
                    <a:pt x="12039" y="10640"/>
                    <a:pt x="12216" y="10640"/>
                  </a:cubicBezTo>
                  <a:cubicBezTo>
                    <a:pt x="12216" y="10640"/>
                    <a:pt x="12216" y="10640"/>
                    <a:pt x="12039" y="10640"/>
                  </a:cubicBezTo>
                  <a:cubicBezTo>
                    <a:pt x="12216" y="10640"/>
                    <a:pt x="12216" y="10562"/>
                    <a:pt x="12216" y="10562"/>
                  </a:cubicBezTo>
                  <a:cubicBezTo>
                    <a:pt x="12216" y="10562"/>
                    <a:pt x="12216" y="10562"/>
                    <a:pt x="12393" y="10562"/>
                  </a:cubicBezTo>
                  <a:cubicBezTo>
                    <a:pt x="12393" y="10562"/>
                    <a:pt x="12216" y="10484"/>
                    <a:pt x="12216" y="10484"/>
                  </a:cubicBezTo>
                  <a:cubicBezTo>
                    <a:pt x="12216" y="10484"/>
                    <a:pt x="12216" y="10484"/>
                    <a:pt x="12216" y="10484"/>
                  </a:cubicBezTo>
                  <a:cubicBezTo>
                    <a:pt x="12216" y="10484"/>
                    <a:pt x="12393" y="10484"/>
                    <a:pt x="12571" y="10484"/>
                  </a:cubicBezTo>
                  <a:cubicBezTo>
                    <a:pt x="12393" y="10484"/>
                    <a:pt x="12393" y="10406"/>
                    <a:pt x="12393" y="10406"/>
                  </a:cubicBezTo>
                  <a:cubicBezTo>
                    <a:pt x="12393" y="10406"/>
                    <a:pt x="12571" y="10406"/>
                    <a:pt x="12571" y="10406"/>
                  </a:cubicBezTo>
                  <a:cubicBezTo>
                    <a:pt x="12571" y="10406"/>
                    <a:pt x="12571" y="10406"/>
                    <a:pt x="12571" y="10406"/>
                  </a:cubicBezTo>
                  <a:cubicBezTo>
                    <a:pt x="12393" y="10406"/>
                    <a:pt x="12571" y="10562"/>
                    <a:pt x="12571" y="10484"/>
                  </a:cubicBezTo>
                  <a:cubicBezTo>
                    <a:pt x="12571" y="10484"/>
                    <a:pt x="12748" y="10484"/>
                    <a:pt x="12748" y="10406"/>
                  </a:cubicBezTo>
                  <a:cubicBezTo>
                    <a:pt x="12748" y="10406"/>
                    <a:pt x="12571" y="10406"/>
                    <a:pt x="12393" y="10328"/>
                  </a:cubicBezTo>
                  <a:cubicBezTo>
                    <a:pt x="12571" y="10328"/>
                    <a:pt x="12571" y="10328"/>
                    <a:pt x="12748" y="10328"/>
                  </a:cubicBezTo>
                  <a:cubicBezTo>
                    <a:pt x="12748" y="10328"/>
                    <a:pt x="12748" y="10328"/>
                    <a:pt x="12748" y="10406"/>
                  </a:cubicBezTo>
                  <a:cubicBezTo>
                    <a:pt x="12925" y="10406"/>
                    <a:pt x="12925" y="10484"/>
                    <a:pt x="12925" y="10484"/>
                  </a:cubicBezTo>
                  <a:cubicBezTo>
                    <a:pt x="12925" y="10484"/>
                    <a:pt x="13102" y="10406"/>
                    <a:pt x="13102" y="10406"/>
                  </a:cubicBezTo>
                  <a:cubicBezTo>
                    <a:pt x="12925" y="10406"/>
                    <a:pt x="12925" y="10406"/>
                    <a:pt x="12925" y="10328"/>
                  </a:cubicBezTo>
                  <a:cubicBezTo>
                    <a:pt x="13102" y="10406"/>
                    <a:pt x="13102" y="10406"/>
                    <a:pt x="13102" y="10328"/>
                  </a:cubicBezTo>
                  <a:cubicBezTo>
                    <a:pt x="13102" y="10328"/>
                    <a:pt x="13102" y="10328"/>
                    <a:pt x="13102" y="10328"/>
                  </a:cubicBezTo>
                  <a:cubicBezTo>
                    <a:pt x="13102" y="10328"/>
                    <a:pt x="13102" y="10328"/>
                    <a:pt x="13102" y="10328"/>
                  </a:cubicBezTo>
                  <a:cubicBezTo>
                    <a:pt x="13102" y="10328"/>
                    <a:pt x="13102" y="10250"/>
                    <a:pt x="13102" y="10250"/>
                  </a:cubicBezTo>
                  <a:cubicBezTo>
                    <a:pt x="13102" y="10250"/>
                    <a:pt x="13279" y="10250"/>
                    <a:pt x="13279" y="10250"/>
                  </a:cubicBezTo>
                  <a:cubicBezTo>
                    <a:pt x="13279" y="10250"/>
                    <a:pt x="13279" y="10250"/>
                    <a:pt x="13279" y="10250"/>
                  </a:cubicBezTo>
                  <a:cubicBezTo>
                    <a:pt x="13456" y="10172"/>
                    <a:pt x="13279" y="10094"/>
                    <a:pt x="13456" y="10016"/>
                  </a:cubicBezTo>
                  <a:cubicBezTo>
                    <a:pt x="13456" y="10016"/>
                    <a:pt x="13456" y="10094"/>
                    <a:pt x="13456" y="10016"/>
                  </a:cubicBezTo>
                  <a:cubicBezTo>
                    <a:pt x="13456" y="10016"/>
                    <a:pt x="13456" y="10016"/>
                    <a:pt x="13456" y="10016"/>
                  </a:cubicBezTo>
                  <a:cubicBezTo>
                    <a:pt x="13633" y="10016"/>
                    <a:pt x="13633" y="10094"/>
                    <a:pt x="13810" y="10094"/>
                  </a:cubicBezTo>
                  <a:cubicBezTo>
                    <a:pt x="13810" y="10016"/>
                    <a:pt x="13633" y="10016"/>
                    <a:pt x="13810" y="10016"/>
                  </a:cubicBezTo>
                  <a:cubicBezTo>
                    <a:pt x="13633" y="9938"/>
                    <a:pt x="13633" y="9938"/>
                    <a:pt x="13633" y="9938"/>
                  </a:cubicBezTo>
                  <a:cubicBezTo>
                    <a:pt x="13633" y="9938"/>
                    <a:pt x="13456" y="9860"/>
                    <a:pt x="13633" y="9860"/>
                  </a:cubicBezTo>
                  <a:cubicBezTo>
                    <a:pt x="13633" y="9860"/>
                    <a:pt x="13810" y="9938"/>
                    <a:pt x="13810" y="9938"/>
                  </a:cubicBezTo>
                  <a:cubicBezTo>
                    <a:pt x="13987" y="9938"/>
                    <a:pt x="13810" y="10016"/>
                    <a:pt x="13987" y="10016"/>
                  </a:cubicBezTo>
                  <a:cubicBezTo>
                    <a:pt x="13987" y="10094"/>
                    <a:pt x="14164" y="10094"/>
                    <a:pt x="14164" y="10016"/>
                  </a:cubicBezTo>
                  <a:cubicBezTo>
                    <a:pt x="14164" y="10016"/>
                    <a:pt x="14164" y="9938"/>
                    <a:pt x="14164" y="9938"/>
                  </a:cubicBezTo>
                  <a:cubicBezTo>
                    <a:pt x="14164" y="9860"/>
                    <a:pt x="14164" y="9860"/>
                    <a:pt x="14341" y="9860"/>
                  </a:cubicBezTo>
                  <a:cubicBezTo>
                    <a:pt x="14341" y="9860"/>
                    <a:pt x="14341" y="9782"/>
                    <a:pt x="14341" y="9782"/>
                  </a:cubicBezTo>
                  <a:cubicBezTo>
                    <a:pt x="14518" y="9782"/>
                    <a:pt x="14518" y="9782"/>
                    <a:pt x="14518" y="9782"/>
                  </a:cubicBezTo>
                  <a:cubicBezTo>
                    <a:pt x="14518" y="9782"/>
                    <a:pt x="14518" y="9704"/>
                    <a:pt x="14695" y="9704"/>
                  </a:cubicBezTo>
                  <a:cubicBezTo>
                    <a:pt x="14695" y="9704"/>
                    <a:pt x="14695" y="9704"/>
                    <a:pt x="14695" y="9704"/>
                  </a:cubicBezTo>
                  <a:cubicBezTo>
                    <a:pt x="14695" y="9704"/>
                    <a:pt x="14872" y="9704"/>
                    <a:pt x="14872" y="9704"/>
                  </a:cubicBezTo>
                  <a:cubicBezTo>
                    <a:pt x="15049" y="9704"/>
                    <a:pt x="14872" y="9626"/>
                    <a:pt x="15049" y="9548"/>
                  </a:cubicBezTo>
                  <a:cubicBezTo>
                    <a:pt x="15049" y="9626"/>
                    <a:pt x="14872" y="9704"/>
                    <a:pt x="15049" y="9704"/>
                  </a:cubicBezTo>
                  <a:cubicBezTo>
                    <a:pt x="15049" y="9704"/>
                    <a:pt x="15049" y="9548"/>
                    <a:pt x="15049" y="9548"/>
                  </a:cubicBezTo>
                  <a:cubicBezTo>
                    <a:pt x="15226" y="9548"/>
                    <a:pt x="15049" y="9626"/>
                    <a:pt x="15226" y="9704"/>
                  </a:cubicBezTo>
                  <a:cubicBezTo>
                    <a:pt x="15226" y="9704"/>
                    <a:pt x="15226" y="9548"/>
                    <a:pt x="15226" y="9548"/>
                  </a:cubicBezTo>
                  <a:cubicBezTo>
                    <a:pt x="15226" y="9548"/>
                    <a:pt x="15226" y="9548"/>
                    <a:pt x="15226" y="9548"/>
                  </a:cubicBezTo>
                  <a:cubicBezTo>
                    <a:pt x="15226" y="9470"/>
                    <a:pt x="15403" y="9470"/>
                    <a:pt x="15403" y="9470"/>
                  </a:cubicBezTo>
                  <a:cubicBezTo>
                    <a:pt x="15403" y="9470"/>
                    <a:pt x="15403" y="9470"/>
                    <a:pt x="15403" y="9548"/>
                  </a:cubicBezTo>
                  <a:cubicBezTo>
                    <a:pt x="15580" y="9470"/>
                    <a:pt x="15580" y="9392"/>
                    <a:pt x="15580" y="9470"/>
                  </a:cubicBezTo>
                  <a:cubicBezTo>
                    <a:pt x="15580" y="9470"/>
                    <a:pt x="15757" y="9470"/>
                    <a:pt x="15757" y="9470"/>
                  </a:cubicBezTo>
                  <a:cubicBezTo>
                    <a:pt x="15580" y="9470"/>
                    <a:pt x="15580" y="9392"/>
                    <a:pt x="15580" y="9392"/>
                  </a:cubicBezTo>
                  <a:cubicBezTo>
                    <a:pt x="15580" y="9392"/>
                    <a:pt x="15757" y="9392"/>
                    <a:pt x="15757" y="9392"/>
                  </a:cubicBezTo>
                  <a:cubicBezTo>
                    <a:pt x="15934" y="9314"/>
                    <a:pt x="15934" y="9314"/>
                    <a:pt x="15934" y="9236"/>
                  </a:cubicBezTo>
                  <a:cubicBezTo>
                    <a:pt x="15934" y="9236"/>
                    <a:pt x="15934" y="9236"/>
                    <a:pt x="15934" y="9158"/>
                  </a:cubicBezTo>
                  <a:cubicBezTo>
                    <a:pt x="16112" y="9158"/>
                    <a:pt x="16112" y="9080"/>
                    <a:pt x="16112" y="9002"/>
                  </a:cubicBezTo>
                  <a:cubicBezTo>
                    <a:pt x="16112" y="8925"/>
                    <a:pt x="16112" y="8925"/>
                    <a:pt x="16112" y="8847"/>
                  </a:cubicBezTo>
                  <a:cubicBezTo>
                    <a:pt x="16289" y="8847"/>
                    <a:pt x="16289" y="8769"/>
                    <a:pt x="16289" y="8769"/>
                  </a:cubicBezTo>
                  <a:cubicBezTo>
                    <a:pt x="16289" y="8769"/>
                    <a:pt x="16289" y="8769"/>
                    <a:pt x="16466" y="8769"/>
                  </a:cubicBezTo>
                  <a:cubicBezTo>
                    <a:pt x="16466" y="8769"/>
                    <a:pt x="16466" y="8691"/>
                    <a:pt x="16466" y="8691"/>
                  </a:cubicBezTo>
                  <a:cubicBezTo>
                    <a:pt x="16643" y="8613"/>
                    <a:pt x="16643" y="8613"/>
                    <a:pt x="16643" y="8613"/>
                  </a:cubicBezTo>
                  <a:cubicBezTo>
                    <a:pt x="16643" y="8613"/>
                    <a:pt x="16643" y="8613"/>
                    <a:pt x="16643" y="8613"/>
                  </a:cubicBezTo>
                  <a:cubicBezTo>
                    <a:pt x="16643" y="8613"/>
                    <a:pt x="16643" y="8535"/>
                    <a:pt x="16643" y="8535"/>
                  </a:cubicBezTo>
                  <a:cubicBezTo>
                    <a:pt x="16643" y="8535"/>
                    <a:pt x="16820" y="8613"/>
                    <a:pt x="16820" y="8613"/>
                  </a:cubicBezTo>
                  <a:cubicBezTo>
                    <a:pt x="16820" y="8535"/>
                    <a:pt x="17351" y="8379"/>
                    <a:pt x="17174" y="8379"/>
                  </a:cubicBezTo>
                  <a:cubicBezTo>
                    <a:pt x="17174" y="8379"/>
                    <a:pt x="17174" y="8379"/>
                    <a:pt x="17174" y="8379"/>
                  </a:cubicBezTo>
                  <a:cubicBezTo>
                    <a:pt x="16997" y="8379"/>
                    <a:pt x="16997" y="8457"/>
                    <a:pt x="16997" y="8379"/>
                  </a:cubicBezTo>
                  <a:cubicBezTo>
                    <a:pt x="16997" y="8379"/>
                    <a:pt x="16997" y="8301"/>
                    <a:pt x="16997" y="8301"/>
                  </a:cubicBezTo>
                  <a:cubicBezTo>
                    <a:pt x="16997" y="8301"/>
                    <a:pt x="16820" y="8301"/>
                    <a:pt x="16820" y="8301"/>
                  </a:cubicBezTo>
                  <a:cubicBezTo>
                    <a:pt x="16820" y="8301"/>
                    <a:pt x="16820" y="8301"/>
                    <a:pt x="16820" y="8301"/>
                  </a:cubicBezTo>
                  <a:cubicBezTo>
                    <a:pt x="16643" y="8301"/>
                    <a:pt x="16643" y="8223"/>
                    <a:pt x="16820" y="8301"/>
                  </a:cubicBezTo>
                  <a:cubicBezTo>
                    <a:pt x="16820" y="8301"/>
                    <a:pt x="16820" y="8223"/>
                    <a:pt x="16997" y="8223"/>
                  </a:cubicBezTo>
                  <a:cubicBezTo>
                    <a:pt x="16997" y="8301"/>
                    <a:pt x="16997" y="8301"/>
                    <a:pt x="16997" y="8301"/>
                  </a:cubicBezTo>
                  <a:cubicBezTo>
                    <a:pt x="16997" y="8301"/>
                    <a:pt x="16997" y="8223"/>
                    <a:pt x="16997" y="8145"/>
                  </a:cubicBezTo>
                  <a:cubicBezTo>
                    <a:pt x="16997" y="8223"/>
                    <a:pt x="16997" y="8223"/>
                    <a:pt x="16997" y="8223"/>
                  </a:cubicBezTo>
                  <a:cubicBezTo>
                    <a:pt x="16820" y="8223"/>
                    <a:pt x="16820" y="8145"/>
                    <a:pt x="16820" y="8145"/>
                  </a:cubicBezTo>
                  <a:cubicBezTo>
                    <a:pt x="16820" y="8145"/>
                    <a:pt x="16820" y="8223"/>
                    <a:pt x="16820" y="8223"/>
                  </a:cubicBezTo>
                  <a:cubicBezTo>
                    <a:pt x="16643" y="8145"/>
                    <a:pt x="16466" y="8067"/>
                    <a:pt x="16643" y="8067"/>
                  </a:cubicBezTo>
                  <a:cubicBezTo>
                    <a:pt x="16643" y="8067"/>
                    <a:pt x="16289" y="7989"/>
                    <a:pt x="16289" y="7911"/>
                  </a:cubicBezTo>
                  <a:cubicBezTo>
                    <a:pt x="16466" y="7911"/>
                    <a:pt x="16643" y="7989"/>
                    <a:pt x="16643" y="8067"/>
                  </a:cubicBezTo>
                  <a:cubicBezTo>
                    <a:pt x="16643" y="7989"/>
                    <a:pt x="16643" y="7989"/>
                    <a:pt x="16643" y="7989"/>
                  </a:cubicBezTo>
                  <a:cubicBezTo>
                    <a:pt x="16643" y="7989"/>
                    <a:pt x="16643" y="7911"/>
                    <a:pt x="16466" y="7911"/>
                  </a:cubicBezTo>
                  <a:cubicBezTo>
                    <a:pt x="16820" y="7911"/>
                    <a:pt x="16643" y="7833"/>
                    <a:pt x="16466" y="7833"/>
                  </a:cubicBezTo>
                  <a:cubicBezTo>
                    <a:pt x="16466" y="7833"/>
                    <a:pt x="16466" y="7833"/>
                    <a:pt x="16289" y="7833"/>
                  </a:cubicBezTo>
                  <a:cubicBezTo>
                    <a:pt x="16289" y="7833"/>
                    <a:pt x="16289" y="7755"/>
                    <a:pt x="16289" y="7755"/>
                  </a:cubicBezTo>
                  <a:cubicBezTo>
                    <a:pt x="16289" y="7755"/>
                    <a:pt x="16289" y="7755"/>
                    <a:pt x="16289" y="7755"/>
                  </a:cubicBezTo>
                  <a:cubicBezTo>
                    <a:pt x="16466" y="7755"/>
                    <a:pt x="16289" y="7755"/>
                    <a:pt x="16466" y="7755"/>
                  </a:cubicBezTo>
                  <a:cubicBezTo>
                    <a:pt x="16466" y="7755"/>
                    <a:pt x="16466" y="7755"/>
                    <a:pt x="16466" y="7677"/>
                  </a:cubicBezTo>
                  <a:cubicBezTo>
                    <a:pt x="16466" y="7677"/>
                    <a:pt x="16466" y="7599"/>
                    <a:pt x="16643" y="7599"/>
                  </a:cubicBezTo>
                  <a:cubicBezTo>
                    <a:pt x="16643" y="7521"/>
                    <a:pt x="16820" y="7521"/>
                    <a:pt x="16820" y="7521"/>
                  </a:cubicBezTo>
                  <a:cubicBezTo>
                    <a:pt x="16820" y="7521"/>
                    <a:pt x="16820" y="7443"/>
                    <a:pt x="16820" y="7443"/>
                  </a:cubicBezTo>
                  <a:cubicBezTo>
                    <a:pt x="16820" y="7443"/>
                    <a:pt x="16997" y="7443"/>
                    <a:pt x="16997" y="7443"/>
                  </a:cubicBezTo>
                  <a:cubicBezTo>
                    <a:pt x="16997" y="7443"/>
                    <a:pt x="16997" y="7365"/>
                    <a:pt x="16997" y="7365"/>
                  </a:cubicBezTo>
                  <a:cubicBezTo>
                    <a:pt x="16997" y="7365"/>
                    <a:pt x="17174" y="7365"/>
                    <a:pt x="17174" y="7365"/>
                  </a:cubicBezTo>
                  <a:cubicBezTo>
                    <a:pt x="16997" y="7365"/>
                    <a:pt x="17174" y="7287"/>
                    <a:pt x="16997" y="7209"/>
                  </a:cubicBezTo>
                  <a:cubicBezTo>
                    <a:pt x="17351" y="7287"/>
                    <a:pt x="16997" y="7131"/>
                    <a:pt x="16997" y="7053"/>
                  </a:cubicBezTo>
                  <a:cubicBezTo>
                    <a:pt x="16820" y="6975"/>
                    <a:pt x="16820" y="6897"/>
                    <a:pt x="16643" y="6897"/>
                  </a:cubicBezTo>
                  <a:cubicBezTo>
                    <a:pt x="16643" y="6897"/>
                    <a:pt x="16820" y="6897"/>
                    <a:pt x="16643" y="6819"/>
                  </a:cubicBezTo>
                  <a:cubicBezTo>
                    <a:pt x="16820" y="6819"/>
                    <a:pt x="16997" y="7053"/>
                    <a:pt x="16997" y="7053"/>
                  </a:cubicBezTo>
                  <a:cubicBezTo>
                    <a:pt x="17174" y="7053"/>
                    <a:pt x="17351" y="7053"/>
                    <a:pt x="17351" y="6975"/>
                  </a:cubicBezTo>
                  <a:cubicBezTo>
                    <a:pt x="17351" y="6975"/>
                    <a:pt x="17174" y="6897"/>
                    <a:pt x="17174" y="6897"/>
                  </a:cubicBezTo>
                  <a:cubicBezTo>
                    <a:pt x="17174" y="6975"/>
                    <a:pt x="16997" y="6897"/>
                    <a:pt x="16820" y="6897"/>
                  </a:cubicBezTo>
                  <a:cubicBezTo>
                    <a:pt x="16997" y="6819"/>
                    <a:pt x="16997" y="6819"/>
                    <a:pt x="16997" y="6819"/>
                  </a:cubicBezTo>
                  <a:cubicBezTo>
                    <a:pt x="16820" y="6819"/>
                    <a:pt x="16997" y="6819"/>
                    <a:pt x="17174" y="6819"/>
                  </a:cubicBezTo>
                  <a:cubicBezTo>
                    <a:pt x="17174" y="6819"/>
                    <a:pt x="17174" y="6819"/>
                    <a:pt x="17174" y="6819"/>
                  </a:cubicBezTo>
                  <a:cubicBezTo>
                    <a:pt x="17174" y="6819"/>
                    <a:pt x="16997" y="6819"/>
                    <a:pt x="17174" y="6741"/>
                  </a:cubicBezTo>
                  <a:cubicBezTo>
                    <a:pt x="17174" y="6741"/>
                    <a:pt x="17174" y="6819"/>
                    <a:pt x="17351" y="6819"/>
                  </a:cubicBezTo>
                  <a:cubicBezTo>
                    <a:pt x="17351" y="6819"/>
                    <a:pt x="17351" y="6741"/>
                    <a:pt x="17351" y="6741"/>
                  </a:cubicBezTo>
                  <a:cubicBezTo>
                    <a:pt x="17351" y="6741"/>
                    <a:pt x="17528" y="6819"/>
                    <a:pt x="17528" y="6741"/>
                  </a:cubicBezTo>
                  <a:cubicBezTo>
                    <a:pt x="17705" y="6819"/>
                    <a:pt x="17705" y="6741"/>
                    <a:pt x="17705" y="6663"/>
                  </a:cubicBezTo>
                  <a:cubicBezTo>
                    <a:pt x="17882" y="6819"/>
                    <a:pt x="18059" y="6585"/>
                    <a:pt x="17705" y="6585"/>
                  </a:cubicBezTo>
                  <a:cubicBezTo>
                    <a:pt x="17705" y="6585"/>
                    <a:pt x="17705" y="6585"/>
                    <a:pt x="17705" y="6663"/>
                  </a:cubicBezTo>
                  <a:cubicBezTo>
                    <a:pt x="17705" y="6663"/>
                    <a:pt x="17528" y="6585"/>
                    <a:pt x="17528" y="6585"/>
                  </a:cubicBezTo>
                  <a:cubicBezTo>
                    <a:pt x="17705" y="6585"/>
                    <a:pt x="17882" y="6585"/>
                    <a:pt x="17882" y="6585"/>
                  </a:cubicBezTo>
                  <a:cubicBezTo>
                    <a:pt x="17882" y="6507"/>
                    <a:pt x="18059" y="6585"/>
                    <a:pt x="18059" y="6507"/>
                  </a:cubicBezTo>
                  <a:cubicBezTo>
                    <a:pt x="18059" y="6507"/>
                    <a:pt x="17882" y="6429"/>
                    <a:pt x="17705" y="6429"/>
                  </a:cubicBezTo>
                  <a:cubicBezTo>
                    <a:pt x="17528" y="6351"/>
                    <a:pt x="17528" y="6273"/>
                    <a:pt x="17351" y="6195"/>
                  </a:cubicBezTo>
                  <a:cubicBezTo>
                    <a:pt x="17528" y="6273"/>
                    <a:pt x="17528" y="6351"/>
                    <a:pt x="17705" y="6351"/>
                  </a:cubicBezTo>
                  <a:cubicBezTo>
                    <a:pt x="17882" y="6429"/>
                    <a:pt x="18059" y="6429"/>
                    <a:pt x="18236" y="6507"/>
                  </a:cubicBezTo>
                  <a:cubicBezTo>
                    <a:pt x="18236" y="6429"/>
                    <a:pt x="18590" y="6663"/>
                    <a:pt x="18413" y="6507"/>
                  </a:cubicBezTo>
                  <a:cubicBezTo>
                    <a:pt x="18413" y="6429"/>
                    <a:pt x="18413" y="6429"/>
                    <a:pt x="18413" y="6429"/>
                  </a:cubicBezTo>
                  <a:cubicBezTo>
                    <a:pt x="18413" y="6429"/>
                    <a:pt x="18413" y="6429"/>
                    <a:pt x="18413" y="6429"/>
                  </a:cubicBezTo>
                  <a:cubicBezTo>
                    <a:pt x="18413" y="6351"/>
                    <a:pt x="18236" y="6351"/>
                    <a:pt x="18236" y="6351"/>
                  </a:cubicBezTo>
                  <a:cubicBezTo>
                    <a:pt x="18236" y="6351"/>
                    <a:pt x="18413" y="6507"/>
                    <a:pt x="18059" y="6429"/>
                  </a:cubicBezTo>
                  <a:cubicBezTo>
                    <a:pt x="18413" y="6429"/>
                    <a:pt x="18236" y="6351"/>
                    <a:pt x="18236" y="6273"/>
                  </a:cubicBezTo>
                  <a:cubicBezTo>
                    <a:pt x="18236" y="6273"/>
                    <a:pt x="18413" y="6273"/>
                    <a:pt x="18413" y="6351"/>
                  </a:cubicBezTo>
                  <a:cubicBezTo>
                    <a:pt x="18413" y="6351"/>
                    <a:pt x="18413" y="6351"/>
                    <a:pt x="18413" y="6351"/>
                  </a:cubicBezTo>
                  <a:cubicBezTo>
                    <a:pt x="18413" y="6273"/>
                    <a:pt x="18413" y="6273"/>
                    <a:pt x="18413" y="6195"/>
                  </a:cubicBezTo>
                  <a:cubicBezTo>
                    <a:pt x="18236" y="6195"/>
                    <a:pt x="18236" y="6195"/>
                    <a:pt x="18059" y="6195"/>
                  </a:cubicBezTo>
                  <a:cubicBezTo>
                    <a:pt x="18236" y="6195"/>
                    <a:pt x="18236" y="6195"/>
                    <a:pt x="18413" y="6195"/>
                  </a:cubicBezTo>
                  <a:cubicBezTo>
                    <a:pt x="18413" y="6195"/>
                    <a:pt x="18413" y="6117"/>
                    <a:pt x="18413" y="6117"/>
                  </a:cubicBezTo>
                  <a:cubicBezTo>
                    <a:pt x="18413" y="6117"/>
                    <a:pt x="18413" y="6039"/>
                    <a:pt x="18413" y="6039"/>
                  </a:cubicBezTo>
                  <a:cubicBezTo>
                    <a:pt x="18413" y="6039"/>
                    <a:pt x="18413" y="5961"/>
                    <a:pt x="18413" y="5961"/>
                  </a:cubicBezTo>
                  <a:cubicBezTo>
                    <a:pt x="18590" y="5961"/>
                    <a:pt x="18590" y="6039"/>
                    <a:pt x="18590" y="6039"/>
                  </a:cubicBezTo>
                  <a:cubicBezTo>
                    <a:pt x="18767" y="6039"/>
                    <a:pt x="18590" y="6117"/>
                    <a:pt x="18590" y="6117"/>
                  </a:cubicBezTo>
                  <a:cubicBezTo>
                    <a:pt x="18767" y="6117"/>
                    <a:pt x="18944" y="6117"/>
                    <a:pt x="18944" y="6195"/>
                  </a:cubicBezTo>
                  <a:cubicBezTo>
                    <a:pt x="18944" y="6117"/>
                    <a:pt x="18944" y="5961"/>
                    <a:pt x="18767" y="5883"/>
                  </a:cubicBezTo>
                  <a:cubicBezTo>
                    <a:pt x="18944" y="5883"/>
                    <a:pt x="19121" y="5961"/>
                    <a:pt x="19121" y="6039"/>
                  </a:cubicBezTo>
                  <a:cubicBezTo>
                    <a:pt x="19298" y="6117"/>
                    <a:pt x="19121" y="6039"/>
                    <a:pt x="19298" y="6117"/>
                  </a:cubicBezTo>
                  <a:cubicBezTo>
                    <a:pt x="19298" y="6117"/>
                    <a:pt x="19475" y="6117"/>
                    <a:pt x="19475" y="6195"/>
                  </a:cubicBezTo>
                  <a:cubicBezTo>
                    <a:pt x="19475" y="6195"/>
                    <a:pt x="19475" y="6195"/>
                    <a:pt x="19653" y="6273"/>
                  </a:cubicBezTo>
                  <a:cubicBezTo>
                    <a:pt x="19653" y="6273"/>
                    <a:pt x="19653" y="6273"/>
                    <a:pt x="19653" y="6195"/>
                  </a:cubicBezTo>
                  <a:cubicBezTo>
                    <a:pt x="19653" y="6195"/>
                    <a:pt x="19653" y="6195"/>
                    <a:pt x="19830" y="6117"/>
                  </a:cubicBezTo>
                  <a:cubicBezTo>
                    <a:pt x="19830" y="6117"/>
                    <a:pt x="19653" y="6039"/>
                    <a:pt x="19830" y="6039"/>
                  </a:cubicBezTo>
                  <a:cubicBezTo>
                    <a:pt x="19830" y="6039"/>
                    <a:pt x="19830" y="6117"/>
                    <a:pt x="20007" y="6117"/>
                  </a:cubicBezTo>
                  <a:cubicBezTo>
                    <a:pt x="20007" y="6117"/>
                    <a:pt x="20007" y="6039"/>
                    <a:pt x="20007" y="6039"/>
                  </a:cubicBezTo>
                  <a:cubicBezTo>
                    <a:pt x="20007" y="6117"/>
                    <a:pt x="20007" y="6117"/>
                    <a:pt x="20184" y="6117"/>
                  </a:cubicBezTo>
                  <a:cubicBezTo>
                    <a:pt x="20184" y="6195"/>
                    <a:pt x="20184" y="6117"/>
                    <a:pt x="20184" y="6117"/>
                  </a:cubicBezTo>
                  <a:cubicBezTo>
                    <a:pt x="20184" y="6039"/>
                    <a:pt x="20184" y="6039"/>
                    <a:pt x="20184" y="6039"/>
                  </a:cubicBezTo>
                  <a:cubicBezTo>
                    <a:pt x="20184" y="6039"/>
                    <a:pt x="20538" y="6117"/>
                    <a:pt x="20538" y="6117"/>
                  </a:cubicBezTo>
                  <a:cubicBezTo>
                    <a:pt x="20538" y="6117"/>
                    <a:pt x="20538" y="6039"/>
                    <a:pt x="20538" y="6039"/>
                  </a:cubicBezTo>
                  <a:cubicBezTo>
                    <a:pt x="20715" y="6039"/>
                    <a:pt x="20715" y="6117"/>
                    <a:pt x="20892" y="6117"/>
                  </a:cubicBezTo>
                  <a:cubicBezTo>
                    <a:pt x="20892" y="6117"/>
                    <a:pt x="20892" y="6117"/>
                    <a:pt x="20892" y="6117"/>
                  </a:cubicBezTo>
                  <a:cubicBezTo>
                    <a:pt x="21069" y="6117"/>
                    <a:pt x="20892" y="6117"/>
                    <a:pt x="21069" y="6117"/>
                  </a:cubicBezTo>
                  <a:cubicBezTo>
                    <a:pt x="20892" y="6117"/>
                    <a:pt x="21069" y="6117"/>
                    <a:pt x="21069" y="6117"/>
                  </a:cubicBezTo>
                  <a:cubicBezTo>
                    <a:pt x="21069" y="6117"/>
                    <a:pt x="21069" y="6117"/>
                    <a:pt x="21246" y="6117"/>
                  </a:cubicBezTo>
                  <a:cubicBezTo>
                    <a:pt x="21069" y="6117"/>
                    <a:pt x="21069" y="6117"/>
                    <a:pt x="21069" y="6039"/>
                  </a:cubicBezTo>
                  <a:cubicBezTo>
                    <a:pt x="21246" y="6117"/>
                    <a:pt x="21423" y="6039"/>
                    <a:pt x="21246" y="5961"/>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10" name="Google Shape;1510;p71"/>
            <p:cNvSpPr/>
            <p:nvPr/>
          </p:nvSpPr>
          <p:spPr>
            <a:xfrm>
              <a:off x="2295363" y="8401150"/>
              <a:ext cx="1896166" cy="1529296"/>
            </a:xfrm>
            <a:custGeom>
              <a:rect b="b" l="l" r="r" t="t"/>
              <a:pathLst>
                <a:path extrusionOk="0" h="21600" w="21497">
                  <a:moveTo>
                    <a:pt x="14482" y="17004"/>
                  </a:moveTo>
                  <a:cubicBezTo>
                    <a:pt x="14482" y="17234"/>
                    <a:pt x="14666" y="17234"/>
                    <a:pt x="14666" y="17234"/>
                  </a:cubicBezTo>
                  <a:cubicBezTo>
                    <a:pt x="14482" y="17004"/>
                    <a:pt x="14666" y="17004"/>
                    <a:pt x="14482" y="16774"/>
                  </a:cubicBezTo>
                  <a:cubicBezTo>
                    <a:pt x="14482" y="17004"/>
                    <a:pt x="14482" y="17004"/>
                    <a:pt x="14482" y="17004"/>
                  </a:cubicBezTo>
                  <a:close/>
                  <a:moveTo>
                    <a:pt x="19097" y="3906"/>
                  </a:moveTo>
                  <a:cubicBezTo>
                    <a:pt x="19282" y="3906"/>
                    <a:pt x="19282" y="3906"/>
                    <a:pt x="19282" y="3906"/>
                  </a:cubicBezTo>
                  <a:cubicBezTo>
                    <a:pt x="19282" y="3906"/>
                    <a:pt x="19282" y="3906"/>
                    <a:pt x="19097" y="3906"/>
                  </a:cubicBezTo>
                  <a:cubicBezTo>
                    <a:pt x="19097" y="3906"/>
                    <a:pt x="19097" y="3906"/>
                    <a:pt x="19097" y="3906"/>
                  </a:cubicBezTo>
                  <a:close/>
                  <a:moveTo>
                    <a:pt x="20020" y="6664"/>
                  </a:moveTo>
                  <a:cubicBezTo>
                    <a:pt x="20205" y="6434"/>
                    <a:pt x="20574" y="6204"/>
                    <a:pt x="20759" y="5974"/>
                  </a:cubicBezTo>
                  <a:cubicBezTo>
                    <a:pt x="20943" y="5974"/>
                    <a:pt x="21128" y="5745"/>
                    <a:pt x="21128" y="5745"/>
                  </a:cubicBezTo>
                  <a:cubicBezTo>
                    <a:pt x="21128" y="5515"/>
                    <a:pt x="21312" y="5515"/>
                    <a:pt x="21312" y="5515"/>
                  </a:cubicBezTo>
                  <a:cubicBezTo>
                    <a:pt x="21312" y="5285"/>
                    <a:pt x="21312" y="5285"/>
                    <a:pt x="21312" y="5285"/>
                  </a:cubicBezTo>
                  <a:cubicBezTo>
                    <a:pt x="21312" y="5285"/>
                    <a:pt x="21312" y="5055"/>
                    <a:pt x="21312" y="5055"/>
                  </a:cubicBezTo>
                  <a:cubicBezTo>
                    <a:pt x="21312" y="5055"/>
                    <a:pt x="21128" y="4826"/>
                    <a:pt x="21128" y="4826"/>
                  </a:cubicBezTo>
                  <a:cubicBezTo>
                    <a:pt x="21128" y="4596"/>
                    <a:pt x="21128" y="4596"/>
                    <a:pt x="21312" y="4596"/>
                  </a:cubicBezTo>
                  <a:cubicBezTo>
                    <a:pt x="21312" y="4596"/>
                    <a:pt x="21312" y="4596"/>
                    <a:pt x="21312" y="4596"/>
                  </a:cubicBezTo>
                  <a:cubicBezTo>
                    <a:pt x="21497" y="4366"/>
                    <a:pt x="21497" y="4366"/>
                    <a:pt x="21497" y="4366"/>
                  </a:cubicBezTo>
                  <a:cubicBezTo>
                    <a:pt x="21312" y="4136"/>
                    <a:pt x="21128" y="4366"/>
                    <a:pt x="21312" y="3906"/>
                  </a:cubicBezTo>
                  <a:cubicBezTo>
                    <a:pt x="20943" y="3906"/>
                    <a:pt x="20943" y="3906"/>
                    <a:pt x="20759" y="3906"/>
                  </a:cubicBezTo>
                  <a:cubicBezTo>
                    <a:pt x="20574" y="3906"/>
                    <a:pt x="20574" y="3906"/>
                    <a:pt x="20389" y="4136"/>
                  </a:cubicBezTo>
                  <a:cubicBezTo>
                    <a:pt x="20389" y="4136"/>
                    <a:pt x="20389" y="4136"/>
                    <a:pt x="20389" y="4366"/>
                  </a:cubicBezTo>
                  <a:cubicBezTo>
                    <a:pt x="20205" y="4136"/>
                    <a:pt x="20205" y="4366"/>
                    <a:pt x="20020" y="4136"/>
                  </a:cubicBezTo>
                  <a:cubicBezTo>
                    <a:pt x="19835" y="4136"/>
                    <a:pt x="19651" y="3906"/>
                    <a:pt x="19466" y="4136"/>
                  </a:cubicBezTo>
                  <a:cubicBezTo>
                    <a:pt x="19282" y="4136"/>
                    <a:pt x="19282" y="4366"/>
                    <a:pt x="19097" y="4136"/>
                  </a:cubicBezTo>
                  <a:cubicBezTo>
                    <a:pt x="19097" y="3906"/>
                    <a:pt x="19097" y="3906"/>
                    <a:pt x="18912" y="3906"/>
                  </a:cubicBezTo>
                  <a:cubicBezTo>
                    <a:pt x="18912" y="3906"/>
                    <a:pt x="18728" y="3906"/>
                    <a:pt x="18728" y="3677"/>
                  </a:cubicBezTo>
                  <a:cubicBezTo>
                    <a:pt x="18543" y="3677"/>
                    <a:pt x="18359" y="4136"/>
                    <a:pt x="18174" y="3906"/>
                  </a:cubicBezTo>
                  <a:cubicBezTo>
                    <a:pt x="18359" y="3677"/>
                    <a:pt x="18359" y="3677"/>
                    <a:pt x="18174" y="3677"/>
                  </a:cubicBezTo>
                  <a:cubicBezTo>
                    <a:pt x="18359" y="3447"/>
                    <a:pt x="18174" y="3447"/>
                    <a:pt x="18174" y="3217"/>
                  </a:cubicBezTo>
                  <a:cubicBezTo>
                    <a:pt x="17989" y="3217"/>
                    <a:pt x="17805" y="3217"/>
                    <a:pt x="17805" y="3217"/>
                  </a:cubicBezTo>
                  <a:cubicBezTo>
                    <a:pt x="17805" y="3217"/>
                    <a:pt x="17620" y="2987"/>
                    <a:pt x="17620" y="2987"/>
                  </a:cubicBezTo>
                  <a:cubicBezTo>
                    <a:pt x="17620" y="2987"/>
                    <a:pt x="17435" y="2987"/>
                    <a:pt x="17435" y="2987"/>
                  </a:cubicBezTo>
                  <a:cubicBezTo>
                    <a:pt x="17435" y="2987"/>
                    <a:pt x="17066" y="2757"/>
                    <a:pt x="17066" y="2757"/>
                  </a:cubicBezTo>
                  <a:cubicBezTo>
                    <a:pt x="16882" y="2757"/>
                    <a:pt x="16882" y="2987"/>
                    <a:pt x="16882" y="2987"/>
                  </a:cubicBezTo>
                  <a:cubicBezTo>
                    <a:pt x="17066" y="3217"/>
                    <a:pt x="16697" y="3217"/>
                    <a:pt x="16697" y="3217"/>
                  </a:cubicBezTo>
                  <a:cubicBezTo>
                    <a:pt x="16697" y="3217"/>
                    <a:pt x="16512" y="3217"/>
                    <a:pt x="16512" y="3217"/>
                  </a:cubicBezTo>
                  <a:cubicBezTo>
                    <a:pt x="16512" y="3217"/>
                    <a:pt x="16512" y="3217"/>
                    <a:pt x="16512" y="3217"/>
                  </a:cubicBezTo>
                  <a:cubicBezTo>
                    <a:pt x="16512" y="3217"/>
                    <a:pt x="16328" y="3217"/>
                    <a:pt x="16328" y="3217"/>
                  </a:cubicBezTo>
                  <a:cubicBezTo>
                    <a:pt x="16328" y="3217"/>
                    <a:pt x="16328" y="3217"/>
                    <a:pt x="16328" y="3217"/>
                  </a:cubicBezTo>
                  <a:cubicBezTo>
                    <a:pt x="16328" y="3217"/>
                    <a:pt x="16143" y="3217"/>
                    <a:pt x="16143" y="3217"/>
                  </a:cubicBezTo>
                  <a:cubicBezTo>
                    <a:pt x="16143" y="3217"/>
                    <a:pt x="15959" y="3217"/>
                    <a:pt x="15774" y="3217"/>
                  </a:cubicBezTo>
                  <a:cubicBezTo>
                    <a:pt x="15774" y="3217"/>
                    <a:pt x="15589" y="3217"/>
                    <a:pt x="15589" y="2987"/>
                  </a:cubicBezTo>
                  <a:cubicBezTo>
                    <a:pt x="15405" y="2987"/>
                    <a:pt x="15405" y="2987"/>
                    <a:pt x="15220" y="2757"/>
                  </a:cubicBezTo>
                  <a:cubicBezTo>
                    <a:pt x="15220" y="2987"/>
                    <a:pt x="15220" y="2987"/>
                    <a:pt x="15035" y="2987"/>
                  </a:cubicBezTo>
                  <a:cubicBezTo>
                    <a:pt x="15035" y="2987"/>
                    <a:pt x="15035" y="2987"/>
                    <a:pt x="14851" y="2987"/>
                  </a:cubicBezTo>
                  <a:cubicBezTo>
                    <a:pt x="14851" y="2987"/>
                    <a:pt x="14851" y="2987"/>
                    <a:pt x="14851" y="2987"/>
                  </a:cubicBezTo>
                  <a:cubicBezTo>
                    <a:pt x="14851" y="2987"/>
                    <a:pt x="14666" y="2757"/>
                    <a:pt x="14482" y="2757"/>
                  </a:cubicBezTo>
                  <a:cubicBezTo>
                    <a:pt x="14482" y="2528"/>
                    <a:pt x="14482" y="2528"/>
                    <a:pt x="14297" y="2528"/>
                  </a:cubicBezTo>
                  <a:cubicBezTo>
                    <a:pt x="14297" y="2528"/>
                    <a:pt x="14112" y="2528"/>
                    <a:pt x="14112" y="2298"/>
                  </a:cubicBezTo>
                  <a:cubicBezTo>
                    <a:pt x="13928" y="2298"/>
                    <a:pt x="13374" y="2298"/>
                    <a:pt x="13559" y="2068"/>
                  </a:cubicBezTo>
                  <a:cubicBezTo>
                    <a:pt x="13374" y="2068"/>
                    <a:pt x="13559" y="2298"/>
                    <a:pt x="13374" y="2298"/>
                  </a:cubicBezTo>
                  <a:cubicBezTo>
                    <a:pt x="13189" y="2068"/>
                    <a:pt x="13559" y="1838"/>
                    <a:pt x="13374" y="1609"/>
                  </a:cubicBezTo>
                  <a:cubicBezTo>
                    <a:pt x="13374" y="1609"/>
                    <a:pt x="13189" y="1609"/>
                    <a:pt x="13189" y="1609"/>
                  </a:cubicBezTo>
                  <a:cubicBezTo>
                    <a:pt x="13189" y="1609"/>
                    <a:pt x="13189" y="1609"/>
                    <a:pt x="13189" y="1609"/>
                  </a:cubicBezTo>
                  <a:cubicBezTo>
                    <a:pt x="13005" y="1609"/>
                    <a:pt x="13005" y="1379"/>
                    <a:pt x="12820" y="1609"/>
                  </a:cubicBezTo>
                  <a:cubicBezTo>
                    <a:pt x="12820" y="1379"/>
                    <a:pt x="12820" y="1149"/>
                    <a:pt x="12820" y="1149"/>
                  </a:cubicBezTo>
                  <a:cubicBezTo>
                    <a:pt x="12635" y="1149"/>
                    <a:pt x="12635" y="1379"/>
                    <a:pt x="12635" y="1379"/>
                  </a:cubicBezTo>
                  <a:cubicBezTo>
                    <a:pt x="12635" y="1379"/>
                    <a:pt x="12635" y="1379"/>
                    <a:pt x="12635" y="1379"/>
                  </a:cubicBezTo>
                  <a:cubicBezTo>
                    <a:pt x="12635" y="1379"/>
                    <a:pt x="12635" y="1379"/>
                    <a:pt x="12635" y="1379"/>
                  </a:cubicBezTo>
                  <a:cubicBezTo>
                    <a:pt x="12451" y="1379"/>
                    <a:pt x="12451" y="1379"/>
                    <a:pt x="12266" y="1379"/>
                  </a:cubicBezTo>
                  <a:cubicBezTo>
                    <a:pt x="12082" y="1609"/>
                    <a:pt x="12082" y="1379"/>
                    <a:pt x="12082" y="1379"/>
                  </a:cubicBezTo>
                  <a:cubicBezTo>
                    <a:pt x="11897" y="1379"/>
                    <a:pt x="11897" y="1379"/>
                    <a:pt x="11712" y="1379"/>
                  </a:cubicBezTo>
                  <a:cubicBezTo>
                    <a:pt x="11712" y="1379"/>
                    <a:pt x="11712" y="1379"/>
                    <a:pt x="11528" y="1379"/>
                  </a:cubicBezTo>
                  <a:cubicBezTo>
                    <a:pt x="11528" y="1149"/>
                    <a:pt x="11159" y="1149"/>
                    <a:pt x="11159" y="1379"/>
                  </a:cubicBezTo>
                  <a:cubicBezTo>
                    <a:pt x="11159" y="919"/>
                    <a:pt x="10605" y="1149"/>
                    <a:pt x="10789" y="1379"/>
                  </a:cubicBezTo>
                  <a:cubicBezTo>
                    <a:pt x="10420" y="1149"/>
                    <a:pt x="10235" y="1379"/>
                    <a:pt x="9866" y="1149"/>
                  </a:cubicBezTo>
                  <a:cubicBezTo>
                    <a:pt x="9866" y="1149"/>
                    <a:pt x="9866" y="1149"/>
                    <a:pt x="9866" y="1149"/>
                  </a:cubicBezTo>
                  <a:cubicBezTo>
                    <a:pt x="9866" y="1149"/>
                    <a:pt x="9866" y="1149"/>
                    <a:pt x="9866" y="1149"/>
                  </a:cubicBezTo>
                  <a:cubicBezTo>
                    <a:pt x="9866" y="1149"/>
                    <a:pt x="10051" y="919"/>
                    <a:pt x="10051" y="1149"/>
                  </a:cubicBezTo>
                  <a:cubicBezTo>
                    <a:pt x="10051" y="919"/>
                    <a:pt x="9866" y="919"/>
                    <a:pt x="9866" y="919"/>
                  </a:cubicBezTo>
                  <a:cubicBezTo>
                    <a:pt x="9682" y="919"/>
                    <a:pt x="9682" y="919"/>
                    <a:pt x="9682" y="919"/>
                  </a:cubicBezTo>
                  <a:cubicBezTo>
                    <a:pt x="9497" y="919"/>
                    <a:pt x="9497" y="919"/>
                    <a:pt x="9497" y="919"/>
                  </a:cubicBezTo>
                  <a:cubicBezTo>
                    <a:pt x="9497" y="919"/>
                    <a:pt x="9497" y="1149"/>
                    <a:pt x="9497" y="1149"/>
                  </a:cubicBezTo>
                  <a:cubicBezTo>
                    <a:pt x="9312" y="919"/>
                    <a:pt x="9312" y="1149"/>
                    <a:pt x="9312" y="1149"/>
                  </a:cubicBezTo>
                  <a:cubicBezTo>
                    <a:pt x="9312" y="1149"/>
                    <a:pt x="9312" y="1149"/>
                    <a:pt x="9312" y="1149"/>
                  </a:cubicBezTo>
                  <a:cubicBezTo>
                    <a:pt x="9312" y="1149"/>
                    <a:pt x="9312" y="1149"/>
                    <a:pt x="9312" y="1149"/>
                  </a:cubicBezTo>
                  <a:cubicBezTo>
                    <a:pt x="9312" y="1149"/>
                    <a:pt x="9312" y="919"/>
                    <a:pt x="9312" y="919"/>
                  </a:cubicBezTo>
                  <a:cubicBezTo>
                    <a:pt x="9312" y="919"/>
                    <a:pt x="8943" y="919"/>
                    <a:pt x="9128" y="1149"/>
                  </a:cubicBezTo>
                  <a:cubicBezTo>
                    <a:pt x="8943" y="919"/>
                    <a:pt x="8574" y="1149"/>
                    <a:pt x="8389" y="1149"/>
                  </a:cubicBezTo>
                  <a:cubicBezTo>
                    <a:pt x="8389" y="1149"/>
                    <a:pt x="8389" y="1149"/>
                    <a:pt x="8205" y="1149"/>
                  </a:cubicBezTo>
                  <a:cubicBezTo>
                    <a:pt x="8205" y="1149"/>
                    <a:pt x="8205" y="1149"/>
                    <a:pt x="8205" y="1149"/>
                  </a:cubicBezTo>
                  <a:cubicBezTo>
                    <a:pt x="8020" y="1149"/>
                    <a:pt x="8020" y="1149"/>
                    <a:pt x="8020" y="1149"/>
                  </a:cubicBezTo>
                  <a:cubicBezTo>
                    <a:pt x="7651" y="1149"/>
                    <a:pt x="7466" y="1149"/>
                    <a:pt x="7282" y="919"/>
                  </a:cubicBezTo>
                  <a:cubicBezTo>
                    <a:pt x="7097" y="919"/>
                    <a:pt x="6728" y="689"/>
                    <a:pt x="6543" y="919"/>
                  </a:cubicBezTo>
                  <a:cubicBezTo>
                    <a:pt x="6728" y="689"/>
                    <a:pt x="6174" y="919"/>
                    <a:pt x="6174" y="689"/>
                  </a:cubicBezTo>
                  <a:cubicBezTo>
                    <a:pt x="5989" y="689"/>
                    <a:pt x="5989" y="460"/>
                    <a:pt x="5989" y="460"/>
                  </a:cubicBezTo>
                  <a:cubicBezTo>
                    <a:pt x="5805" y="460"/>
                    <a:pt x="5805" y="460"/>
                    <a:pt x="5805" y="460"/>
                  </a:cubicBezTo>
                  <a:cubicBezTo>
                    <a:pt x="5805" y="689"/>
                    <a:pt x="5620" y="689"/>
                    <a:pt x="5435" y="689"/>
                  </a:cubicBezTo>
                  <a:cubicBezTo>
                    <a:pt x="5251" y="689"/>
                    <a:pt x="5251" y="689"/>
                    <a:pt x="5251" y="689"/>
                  </a:cubicBezTo>
                  <a:cubicBezTo>
                    <a:pt x="5066" y="689"/>
                    <a:pt x="4882" y="689"/>
                    <a:pt x="4882" y="689"/>
                  </a:cubicBezTo>
                  <a:cubicBezTo>
                    <a:pt x="4882" y="689"/>
                    <a:pt x="4882" y="689"/>
                    <a:pt x="4882" y="689"/>
                  </a:cubicBezTo>
                  <a:cubicBezTo>
                    <a:pt x="4697" y="689"/>
                    <a:pt x="4697" y="689"/>
                    <a:pt x="4512" y="689"/>
                  </a:cubicBezTo>
                  <a:cubicBezTo>
                    <a:pt x="4512" y="689"/>
                    <a:pt x="4328" y="689"/>
                    <a:pt x="4328" y="689"/>
                  </a:cubicBezTo>
                  <a:cubicBezTo>
                    <a:pt x="3959" y="689"/>
                    <a:pt x="3959" y="689"/>
                    <a:pt x="3774" y="919"/>
                  </a:cubicBezTo>
                  <a:cubicBezTo>
                    <a:pt x="3774" y="919"/>
                    <a:pt x="3959" y="689"/>
                    <a:pt x="3774" y="689"/>
                  </a:cubicBezTo>
                  <a:cubicBezTo>
                    <a:pt x="3589" y="689"/>
                    <a:pt x="3589" y="689"/>
                    <a:pt x="3405" y="689"/>
                  </a:cubicBezTo>
                  <a:cubicBezTo>
                    <a:pt x="3405" y="689"/>
                    <a:pt x="3405" y="689"/>
                    <a:pt x="3405" y="689"/>
                  </a:cubicBezTo>
                  <a:cubicBezTo>
                    <a:pt x="3220" y="689"/>
                    <a:pt x="3220" y="460"/>
                    <a:pt x="3035" y="230"/>
                  </a:cubicBezTo>
                  <a:cubicBezTo>
                    <a:pt x="3035" y="230"/>
                    <a:pt x="2851" y="230"/>
                    <a:pt x="2851" y="460"/>
                  </a:cubicBezTo>
                  <a:cubicBezTo>
                    <a:pt x="2851" y="230"/>
                    <a:pt x="2851" y="230"/>
                    <a:pt x="2666" y="230"/>
                  </a:cubicBezTo>
                  <a:cubicBezTo>
                    <a:pt x="2666" y="230"/>
                    <a:pt x="2666" y="0"/>
                    <a:pt x="2666" y="0"/>
                  </a:cubicBezTo>
                  <a:cubicBezTo>
                    <a:pt x="2666" y="230"/>
                    <a:pt x="2482" y="230"/>
                    <a:pt x="2482" y="230"/>
                  </a:cubicBezTo>
                  <a:cubicBezTo>
                    <a:pt x="2482" y="230"/>
                    <a:pt x="2482" y="230"/>
                    <a:pt x="2482" y="230"/>
                  </a:cubicBezTo>
                  <a:cubicBezTo>
                    <a:pt x="2482" y="460"/>
                    <a:pt x="2482" y="460"/>
                    <a:pt x="2297" y="460"/>
                  </a:cubicBezTo>
                  <a:cubicBezTo>
                    <a:pt x="2297" y="460"/>
                    <a:pt x="2482" y="230"/>
                    <a:pt x="2482" y="230"/>
                  </a:cubicBezTo>
                  <a:cubicBezTo>
                    <a:pt x="2482" y="0"/>
                    <a:pt x="2297" y="230"/>
                    <a:pt x="2297" y="230"/>
                  </a:cubicBezTo>
                  <a:cubicBezTo>
                    <a:pt x="2112" y="230"/>
                    <a:pt x="1928" y="230"/>
                    <a:pt x="2112" y="460"/>
                  </a:cubicBezTo>
                  <a:cubicBezTo>
                    <a:pt x="2112" y="460"/>
                    <a:pt x="2112" y="460"/>
                    <a:pt x="2112" y="460"/>
                  </a:cubicBezTo>
                  <a:cubicBezTo>
                    <a:pt x="2112" y="460"/>
                    <a:pt x="2112" y="460"/>
                    <a:pt x="2112" y="460"/>
                  </a:cubicBezTo>
                  <a:cubicBezTo>
                    <a:pt x="1928" y="460"/>
                    <a:pt x="1743" y="689"/>
                    <a:pt x="1559" y="689"/>
                  </a:cubicBezTo>
                  <a:cubicBezTo>
                    <a:pt x="1743" y="919"/>
                    <a:pt x="1559" y="919"/>
                    <a:pt x="1559" y="919"/>
                  </a:cubicBezTo>
                  <a:cubicBezTo>
                    <a:pt x="1743" y="919"/>
                    <a:pt x="1743" y="919"/>
                    <a:pt x="1743" y="919"/>
                  </a:cubicBezTo>
                  <a:cubicBezTo>
                    <a:pt x="1743" y="919"/>
                    <a:pt x="1743" y="919"/>
                    <a:pt x="1743" y="919"/>
                  </a:cubicBezTo>
                  <a:cubicBezTo>
                    <a:pt x="1743" y="919"/>
                    <a:pt x="1743" y="919"/>
                    <a:pt x="1743" y="919"/>
                  </a:cubicBezTo>
                  <a:cubicBezTo>
                    <a:pt x="1743" y="919"/>
                    <a:pt x="1928" y="919"/>
                    <a:pt x="1928" y="919"/>
                  </a:cubicBezTo>
                  <a:cubicBezTo>
                    <a:pt x="1928" y="919"/>
                    <a:pt x="1743" y="919"/>
                    <a:pt x="1743" y="1149"/>
                  </a:cubicBezTo>
                  <a:cubicBezTo>
                    <a:pt x="1743" y="1149"/>
                    <a:pt x="1743" y="1149"/>
                    <a:pt x="1928" y="1149"/>
                  </a:cubicBezTo>
                  <a:cubicBezTo>
                    <a:pt x="1743" y="1149"/>
                    <a:pt x="1928" y="1379"/>
                    <a:pt x="1743" y="1379"/>
                  </a:cubicBezTo>
                  <a:cubicBezTo>
                    <a:pt x="1743" y="1379"/>
                    <a:pt x="1743" y="1149"/>
                    <a:pt x="1559" y="1149"/>
                  </a:cubicBezTo>
                  <a:cubicBezTo>
                    <a:pt x="1559" y="1149"/>
                    <a:pt x="1559" y="1379"/>
                    <a:pt x="1559" y="1379"/>
                  </a:cubicBezTo>
                  <a:cubicBezTo>
                    <a:pt x="1559" y="1149"/>
                    <a:pt x="1559" y="1149"/>
                    <a:pt x="1374" y="1379"/>
                  </a:cubicBezTo>
                  <a:cubicBezTo>
                    <a:pt x="1374" y="1379"/>
                    <a:pt x="1374" y="1379"/>
                    <a:pt x="1374" y="1379"/>
                  </a:cubicBezTo>
                  <a:cubicBezTo>
                    <a:pt x="1189" y="1379"/>
                    <a:pt x="1189" y="1379"/>
                    <a:pt x="1189" y="1379"/>
                  </a:cubicBezTo>
                  <a:cubicBezTo>
                    <a:pt x="1005" y="1379"/>
                    <a:pt x="1005" y="1379"/>
                    <a:pt x="820" y="1379"/>
                  </a:cubicBezTo>
                  <a:cubicBezTo>
                    <a:pt x="820" y="1379"/>
                    <a:pt x="820" y="1379"/>
                    <a:pt x="635" y="1379"/>
                  </a:cubicBezTo>
                  <a:cubicBezTo>
                    <a:pt x="635" y="1379"/>
                    <a:pt x="635" y="1609"/>
                    <a:pt x="451" y="1609"/>
                  </a:cubicBezTo>
                  <a:cubicBezTo>
                    <a:pt x="451" y="1609"/>
                    <a:pt x="635" y="1609"/>
                    <a:pt x="635" y="1609"/>
                  </a:cubicBezTo>
                  <a:cubicBezTo>
                    <a:pt x="635" y="1609"/>
                    <a:pt x="451" y="1609"/>
                    <a:pt x="451" y="1609"/>
                  </a:cubicBezTo>
                  <a:cubicBezTo>
                    <a:pt x="451" y="1609"/>
                    <a:pt x="451" y="1838"/>
                    <a:pt x="451" y="1838"/>
                  </a:cubicBezTo>
                  <a:cubicBezTo>
                    <a:pt x="266" y="1838"/>
                    <a:pt x="266" y="1838"/>
                    <a:pt x="266" y="1838"/>
                  </a:cubicBezTo>
                  <a:cubicBezTo>
                    <a:pt x="266" y="1838"/>
                    <a:pt x="82" y="1838"/>
                    <a:pt x="82" y="2068"/>
                  </a:cubicBezTo>
                  <a:cubicBezTo>
                    <a:pt x="82" y="2068"/>
                    <a:pt x="266" y="1838"/>
                    <a:pt x="266" y="1838"/>
                  </a:cubicBezTo>
                  <a:cubicBezTo>
                    <a:pt x="266" y="2068"/>
                    <a:pt x="266" y="2068"/>
                    <a:pt x="82" y="2068"/>
                  </a:cubicBezTo>
                  <a:cubicBezTo>
                    <a:pt x="82" y="2068"/>
                    <a:pt x="82" y="2068"/>
                    <a:pt x="82" y="2298"/>
                  </a:cubicBezTo>
                  <a:cubicBezTo>
                    <a:pt x="82" y="2298"/>
                    <a:pt x="-103" y="2528"/>
                    <a:pt x="82" y="2757"/>
                  </a:cubicBezTo>
                  <a:cubicBezTo>
                    <a:pt x="82" y="2528"/>
                    <a:pt x="82" y="2528"/>
                    <a:pt x="82" y="2528"/>
                  </a:cubicBezTo>
                  <a:cubicBezTo>
                    <a:pt x="266" y="2528"/>
                    <a:pt x="266" y="2757"/>
                    <a:pt x="266" y="2987"/>
                  </a:cubicBezTo>
                  <a:cubicBezTo>
                    <a:pt x="266" y="3217"/>
                    <a:pt x="266" y="2987"/>
                    <a:pt x="451" y="2987"/>
                  </a:cubicBezTo>
                  <a:cubicBezTo>
                    <a:pt x="451" y="2987"/>
                    <a:pt x="635" y="2987"/>
                    <a:pt x="635" y="2757"/>
                  </a:cubicBezTo>
                  <a:cubicBezTo>
                    <a:pt x="820" y="2987"/>
                    <a:pt x="451" y="2987"/>
                    <a:pt x="451" y="3217"/>
                  </a:cubicBezTo>
                  <a:cubicBezTo>
                    <a:pt x="266" y="3447"/>
                    <a:pt x="451" y="3447"/>
                    <a:pt x="451" y="3677"/>
                  </a:cubicBezTo>
                  <a:cubicBezTo>
                    <a:pt x="451" y="3677"/>
                    <a:pt x="635" y="3447"/>
                    <a:pt x="635" y="3447"/>
                  </a:cubicBezTo>
                  <a:cubicBezTo>
                    <a:pt x="635" y="3447"/>
                    <a:pt x="820" y="3447"/>
                    <a:pt x="820" y="3217"/>
                  </a:cubicBezTo>
                  <a:cubicBezTo>
                    <a:pt x="820" y="3447"/>
                    <a:pt x="820" y="3447"/>
                    <a:pt x="1005" y="3217"/>
                  </a:cubicBezTo>
                  <a:cubicBezTo>
                    <a:pt x="820" y="3447"/>
                    <a:pt x="820" y="3447"/>
                    <a:pt x="820" y="3677"/>
                  </a:cubicBezTo>
                  <a:cubicBezTo>
                    <a:pt x="820" y="3677"/>
                    <a:pt x="820" y="3906"/>
                    <a:pt x="635" y="3906"/>
                  </a:cubicBezTo>
                  <a:cubicBezTo>
                    <a:pt x="820" y="3677"/>
                    <a:pt x="635" y="3906"/>
                    <a:pt x="635" y="3906"/>
                  </a:cubicBezTo>
                  <a:cubicBezTo>
                    <a:pt x="635" y="3906"/>
                    <a:pt x="635" y="4136"/>
                    <a:pt x="820" y="4136"/>
                  </a:cubicBezTo>
                  <a:cubicBezTo>
                    <a:pt x="820" y="4136"/>
                    <a:pt x="1005" y="3906"/>
                    <a:pt x="1005" y="3906"/>
                  </a:cubicBezTo>
                  <a:cubicBezTo>
                    <a:pt x="1005" y="4136"/>
                    <a:pt x="635" y="4136"/>
                    <a:pt x="820" y="4366"/>
                  </a:cubicBezTo>
                  <a:cubicBezTo>
                    <a:pt x="820" y="4366"/>
                    <a:pt x="820" y="4366"/>
                    <a:pt x="635" y="4366"/>
                  </a:cubicBezTo>
                  <a:cubicBezTo>
                    <a:pt x="635" y="4366"/>
                    <a:pt x="635" y="4366"/>
                    <a:pt x="635" y="4596"/>
                  </a:cubicBezTo>
                  <a:cubicBezTo>
                    <a:pt x="820" y="4596"/>
                    <a:pt x="1005" y="4366"/>
                    <a:pt x="1189" y="4136"/>
                  </a:cubicBezTo>
                  <a:cubicBezTo>
                    <a:pt x="1189" y="4366"/>
                    <a:pt x="820" y="4596"/>
                    <a:pt x="820" y="4826"/>
                  </a:cubicBezTo>
                  <a:cubicBezTo>
                    <a:pt x="820" y="4826"/>
                    <a:pt x="635" y="4826"/>
                    <a:pt x="635" y="4826"/>
                  </a:cubicBezTo>
                  <a:cubicBezTo>
                    <a:pt x="635" y="4826"/>
                    <a:pt x="635" y="5055"/>
                    <a:pt x="635" y="5055"/>
                  </a:cubicBezTo>
                  <a:cubicBezTo>
                    <a:pt x="635" y="5055"/>
                    <a:pt x="635" y="5515"/>
                    <a:pt x="635" y="5515"/>
                  </a:cubicBezTo>
                  <a:cubicBezTo>
                    <a:pt x="635" y="5515"/>
                    <a:pt x="820" y="5515"/>
                    <a:pt x="820" y="5285"/>
                  </a:cubicBezTo>
                  <a:cubicBezTo>
                    <a:pt x="1005" y="5285"/>
                    <a:pt x="1005" y="5055"/>
                    <a:pt x="1189" y="5055"/>
                  </a:cubicBezTo>
                  <a:cubicBezTo>
                    <a:pt x="1374" y="5055"/>
                    <a:pt x="1559" y="4826"/>
                    <a:pt x="1743" y="4826"/>
                  </a:cubicBezTo>
                  <a:cubicBezTo>
                    <a:pt x="1743" y="4826"/>
                    <a:pt x="1743" y="5055"/>
                    <a:pt x="1743" y="5055"/>
                  </a:cubicBezTo>
                  <a:cubicBezTo>
                    <a:pt x="1928" y="5055"/>
                    <a:pt x="1928" y="5055"/>
                    <a:pt x="1928" y="5055"/>
                  </a:cubicBezTo>
                  <a:cubicBezTo>
                    <a:pt x="1928" y="5055"/>
                    <a:pt x="1928" y="5055"/>
                    <a:pt x="1928" y="5055"/>
                  </a:cubicBezTo>
                  <a:cubicBezTo>
                    <a:pt x="1928" y="5285"/>
                    <a:pt x="1743" y="5285"/>
                    <a:pt x="1743" y="5515"/>
                  </a:cubicBezTo>
                  <a:cubicBezTo>
                    <a:pt x="1743" y="5745"/>
                    <a:pt x="1928" y="5515"/>
                    <a:pt x="1928" y="5745"/>
                  </a:cubicBezTo>
                  <a:cubicBezTo>
                    <a:pt x="2112" y="5745"/>
                    <a:pt x="2297" y="5745"/>
                    <a:pt x="2297" y="5515"/>
                  </a:cubicBezTo>
                  <a:cubicBezTo>
                    <a:pt x="2297" y="5745"/>
                    <a:pt x="2482" y="5515"/>
                    <a:pt x="2482" y="5515"/>
                  </a:cubicBezTo>
                  <a:cubicBezTo>
                    <a:pt x="2666" y="5515"/>
                    <a:pt x="2666" y="5515"/>
                    <a:pt x="2851" y="5515"/>
                  </a:cubicBezTo>
                  <a:cubicBezTo>
                    <a:pt x="2666" y="5745"/>
                    <a:pt x="3035" y="5745"/>
                    <a:pt x="3035" y="5745"/>
                  </a:cubicBezTo>
                  <a:cubicBezTo>
                    <a:pt x="3035" y="5745"/>
                    <a:pt x="3035" y="5515"/>
                    <a:pt x="3220" y="5745"/>
                  </a:cubicBezTo>
                  <a:cubicBezTo>
                    <a:pt x="3220" y="5515"/>
                    <a:pt x="3405" y="5745"/>
                    <a:pt x="3405" y="5515"/>
                  </a:cubicBezTo>
                  <a:cubicBezTo>
                    <a:pt x="3589" y="5515"/>
                    <a:pt x="3589" y="5285"/>
                    <a:pt x="3589" y="5285"/>
                  </a:cubicBezTo>
                  <a:cubicBezTo>
                    <a:pt x="3589" y="5285"/>
                    <a:pt x="3774" y="5285"/>
                    <a:pt x="3774" y="5285"/>
                  </a:cubicBezTo>
                  <a:cubicBezTo>
                    <a:pt x="3774" y="5285"/>
                    <a:pt x="3959" y="5285"/>
                    <a:pt x="3959" y="5285"/>
                  </a:cubicBezTo>
                  <a:cubicBezTo>
                    <a:pt x="3959" y="5285"/>
                    <a:pt x="4143" y="5515"/>
                    <a:pt x="4143" y="5285"/>
                  </a:cubicBezTo>
                  <a:cubicBezTo>
                    <a:pt x="4328" y="5285"/>
                    <a:pt x="4328" y="5285"/>
                    <a:pt x="4328" y="5515"/>
                  </a:cubicBezTo>
                  <a:cubicBezTo>
                    <a:pt x="4328" y="5515"/>
                    <a:pt x="4512" y="5285"/>
                    <a:pt x="4512" y="5285"/>
                  </a:cubicBezTo>
                  <a:cubicBezTo>
                    <a:pt x="4512" y="5285"/>
                    <a:pt x="4512" y="5285"/>
                    <a:pt x="4697" y="5285"/>
                  </a:cubicBezTo>
                  <a:cubicBezTo>
                    <a:pt x="4697" y="5515"/>
                    <a:pt x="4512" y="5515"/>
                    <a:pt x="4697" y="5515"/>
                  </a:cubicBezTo>
                  <a:cubicBezTo>
                    <a:pt x="4697" y="5745"/>
                    <a:pt x="4512" y="5974"/>
                    <a:pt x="4697" y="6204"/>
                  </a:cubicBezTo>
                  <a:cubicBezTo>
                    <a:pt x="4697" y="6204"/>
                    <a:pt x="4882" y="6204"/>
                    <a:pt x="4882" y="6204"/>
                  </a:cubicBezTo>
                  <a:cubicBezTo>
                    <a:pt x="5066" y="6204"/>
                    <a:pt x="5251" y="6434"/>
                    <a:pt x="5251" y="6434"/>
                  </a:cubicBezTo>
                  <a:cubicBezTo>
                    <a:pt x="5251" y="6664"/>
                    <a:pt x="5066" y="6894"/>
                    <a:pt x="5066" y="6894"/>
                  </a:cubicBezTo>
                  <a:cubicBezTo>
                    <a:pt x="4882" y="6894"/>
                    <a:pt x="4882" y="6894"/>
                    <a:pt x="4882" y="7123"/>
                  </a:cubicBezTo>
                  <a:cubicBezTo>
                    <a:pt x="4882" y="7123"/>
                    <a:pt x="4882" y="7123"/>
                    <a:pt x="4697" y="7123"/>
                  </a:cubicBezTo>
                  <a:cubicBezTo>
                    <a:pt x="4697" y="7353"/>
                    <a:pt x="4512" y="7353"/>
                    <a:pt x="4512" y="7353"/>
                  </a:cubicBezTo>
                  <a:cubicBezTo>
                    <a:pt x="4328" y="7353"/>
                    <a:pt x="4328" y="7583"/>
                    <a:pt x="4328" y="7583"/>
                  </a:cubicBezTo>
                  <a:cubicBezTo>
                    <a:pt x="4328" y="7813"/>
                    <a:pt x="4328" y="7813"/>
                    <a:pt x="4143" y="7813"/>
                  </a:cubicBezTo>
                  <a:cubicBezTo>
                    <a:pt x="4143" y="7813"/>
                    <a:pt x="4143" y="7813"/>
                    <a:pt x="3959" y="7813"/>
                  </a:cubicBezTo>
                  <a:cubicBezTo>
                    <a:pt x="3959" y="8043"/>
                    <a:pt x="4143" y="8272"/>
                    <a:pt x="4143" y="8502"/>
                  </a:cubicBezTo>
                  <a:cubicBezTo>
                    <a:pt x="4143" y="8502"/>
                    <a:pt x="4143" y="8732"/>
                    <a:pt x="4143" y="8962"/>
                  </a:cubicBezTo>
                  <a:cubicBezTo>
                    <a:pt x="4143" y="8962"/>
                    <a:pt x="4143" y="9191"/>
                    <a:pt x="4143" y="9191"/>
                  </a:cubicBezTo>
                  <a:cubicBezTo>
                    <a:pt x="4143" y="9191"/>
                    <a:pt x="4143" y="9421"/>
                    <a:pt x="4143" y="9421"/>
                  </a:cubicBezTo>
                  <a:cubicBezTo>
                    <a:pt x="4143" y="9421"/>
                    <a:pt x="4143" y="9651"/>
                    <a:pt x="4143" y="9651"/>
                  </a:cubicBezTo>
                  <a:cubicBezTo>
                    <a:pt x="4143" y="9651"/>
                    <a:pt x="4328" y="9881"/>
                    <a:pt x="4328" y="9881"/>
                  </a:cubicBezTo>
                  <a:cubicBezTo>
                    <a:pt x="4143" y="9881"/>
                    <a:pt x="4143" y="10111"/>
                    <a:pt x="3959" y="10111"/>
                  </a:cubicBezTo>
                  <a:cubicBezTo>
                    <a:pt x="3589" y="10570"/>
                    <a:pt x="4143" y="10570"/>
                    <a:pt x="4143" y="10800"/>
                  </a:cubicBezTo>
                  <a:cubicBezTo>
                    <a:pt x="4143" y="11030"/>
                    <a:pt x="3959" y="11260"/>
                    <a:pt x="3959" y="11260"/>
                  </a:cubicBezTo>
                  <a:cubicBezTo>
                    <a:pt x="3959" y="11260"/>
                    <a:pt x="3959" y="11260"/>
                    <a:pt x="3959" y="11489"/>
                  </a:cubicBezTo>
                  <a:cubicBezTo>
                    <a:pt x="3959" y="11489"/>
                    <a:pt x="3959" y="11489"/>
                    <a:pt x="3959" y="11719"/>
                  </a:cubicBezTo>
                  <a:cubicBezTo>
                    <a:pt x="3774" y="11719"/>
                    <a:pt x="3035" y="11719"/>
                    <a:pt x="2851" y="11719"/>
                  </a:cubicBezTo>
                  <a:cubicBezTo>
                    <a:pt x="3035" y="11949"/>
                    <a:pt x="3035" y="11949"/>
                    <a:pt x="3220" y="12179"/>
                  </a:cubicBezTo>
                  <a:cubicBezTo>
                    <a:pt x="3220" y="12179"/>
                    <a:pt x="3405" y="12179"/>
                    <a:pt x="3405" y="12409"/>
                  </a:cubicBezTo>
                  <a:cubicBezTo>
                    <a:pt x="3405" y="12409"/>
                    <a:pt x="3405" y="12409"/>
                    <a:pt x="3405" y="12638"/>
                  </a:cubicBezTo>
                  <a:cubicBezTo>
                    <a:pt x="3405" y="12638"/>
                    <a:pt x="3405" y="12638"/>
                    <a:pt x="3405" y="12868"/>
                  </a:cubicBezTo>
                  <a:cubicBezTo>
                    <a:pt x="3405" y="12868"/>
                    <a:pt x="3405" y="12868"/>
                    <a:pt x="3405" y="13098"/>
                  </a:cubicBezTo>
                  <a:cubicBezTo>
                    <a:pt x="3405" y="13098"/>
                    <a:pt x="3589" y="13098"/>
                    <a:pt x="3589" y="13098"/>
                  </a:cubicBezTo>
                  <a:cubicBezTo>
                    <a:pt x="3589" y="13098"/>
                    <a:pt x="3589" y="13328"/>
                    <a:pt x="3589" y="13328"/>
                  </a:cubicBezTo>
                  <a:cubicBezTo>
                    <a:pt x="3774" y="13328"/>
                    <a:pt x="3774" y="13098"/>
                    <a:pt x="3774" y="13328"/>
                  </a:cubicBezTo>
                  <a:cubicBezTo>
                    <a:pt x="3959" y="13328"/>
                    <a:pt x="3959" y="13557"/>
                    <a:pt x="3959" y="13557"/>
                  </a:cubicBezTo>
                  <a:cubicBezTo>
                    <a:pt x="3774" y="13787"/>
                    <a:pt x="3774" y="14017"/>
                    <a:pt x="3774" y="14017"/>
                  </a:cubicBezTo>
                  <a:cubicBezTo>
                    <a:pt x="3589" y="14247"/>
                    <a:pt x="3405" y="14247"/>
                    <a:pt x="3405" y="14477"/>
                  </a:cubicBezTo>
                  <a:cubicBezTo>
                    <a:pt x="3405" y="14477"/>
                    <a:pt x="3405" y="14477"/>
                    <a:pt x="3405" y="14477"/>
                  </a:cubicBezTo>
                  <a:cubicBezTo>
                    <a:pt x="3405" y="14706"/>
                    <a:pt x="3405" y="14706"/>
                    <a:pt x="3405" y="14936"/>
                  </a:cubicBezTo>
                  <a:cubicBezTo>
                    <a:pt x="3220" y="14936"/>
                    <a:pt x="3220" y="14936"/>
                    <a:pt x="3405" y="15166"/>
                  </a:cubicBezTo>
                  <a:cubicBezTo>
                    <a:pt x="3405" y="15166"/>
                    <a:pt x="3589" y="15626"/>
                    <a:pt x="3774" y="15855"/>
                  </a:cubicBezTo>
                  <a:cubicBezTo>
                    <a:pt x="3774" y="15855"/>
                    <a:pt x="3959" y="15626"/>
                    <a:pt x="3959" y="15626"/>
                  </a:cubicBezTo>
                  <a:cubicBezTo>
                    <a:pt x="3959" y="15855"/>
                    <a:pt x="3959" y="16085"/>
                    <a:pt x="3774" y="16315"/>
                  </a:cubicBezTo>
                  <a:cubicBezTo>
                    <a:pt x="3774" y="16315"/>
                    <a:pt x="3774" y="16085"/>
                    <a:pt x="3589" y="16085"/>
                  </a:cubicBezTo>
                  <a:cubicBezTo>
                    <a:pt x="3774" y="16085"/>
                    <a:pt x="3405" y="16315"/>
                    <a:pt x="3589" y="16315"/>
                  </a:cubicBezTo>
                  <a:cubicBezTo>
                    <a:pt x="3405" y="16315"/>
                    <a:pt x="3405" y="16315"/>
                    <a:pt x="3405" y="16545"/>
                  </a:cubicBezTo>
                  <a:cubicBezTo>
                    <a:pt x="3405" y="16774"/>
                    <a:pt x="3220" y="17004"/>
                    <a:pt x="3035" y="17004"/>
                  </a:cubicBezTo>
                  <a:cubicBezTo>
                    <a:pt x="3035" y="17234"/>
                    <a:pt x="3035" y="17464"/>
                    <a:pt x="3035" y="17464"/>
                  </a:cubicBezTo>
                  <a:cubicBezTo>
                    <a:pt x="3035" y="17464"/>
                    <a:pt x="3035" y="17464"/>
                    <a:pt x="3035" y="17694"/>
                  </a:cubicBezTo>
                  <a:cubicBezTo>
                    <a:pt x="3035" y="17694"/>
                    <a:pt x="3035" y="17923"/>
                    <a:pt x="3220" y="17923"/>
                  </a:cubicBezTo>
                  <a:cubicBezTo>
                    <a:pt x="3220" y="18153"/>
                    <a:pt x="3220" y="18383"/>
                    <a:pt x="3220" y="18383"/>
                  </a:cubicBezTo>
                  <a:cubicBezTo>
                    <a:pt x="3220" y="18383"/>
                    <a:pt x="3405" y="18383"/>
                    <a:pt x="3405" y="18383"/>
                  </a:cubicBezTo>
                  <a:cubicBezTo>
                    <a:pt x="3589" y="18383"/>
                    <a:pt x="3589" y="18383"/>
                    <a:pt x="3774" y="18383"/>
                  </a:cubicBezTo>
                  <a:cubicBezTo>
                    <a:pt x="3774" y="18383"/>
                    <a:pt x="3774" y="18383"/>
                    <a:pt x="3589" y="18383"/>
                  </a:cubicBezTo>
                  <a:cubicBezTo>
                    <a:pt x="3774" y="18383"/>
                    <a:pt x="3959" y="18383"/>
                    <a:pt x="3959" y="18383"/>
                  </a:cubicBezTo>
                  <a:cubicBezTo>
                    <a:pt x="3959" y="18383"/>
                    <a:pt x="3959" y="18383"/>
                    <a:pt x="3959" y="18383"/>
                  </a:cubicBezTo>
                  <a:cubicBezTo>
                    <a:pt x="3959" y="18383"/>
                    <a:pt x="4143" y="18153"/>
                    <a:pt x="4143" y="18153"/>
                  </a:cubicBezTo>
                  <a:cubicBezTo>
                    <a:pt x="3959" y="18383"/>
                    <a:pt x="3959" y="18383"/>
                    <a:pt x="4143" y="18613"/>
                  </a:cubicBezTo>
                  <a:cubicBezTo>
                    <a:pt x="4328" y="18843"/>
                    <a:pt x="4697" y="18843"/>
                    <a:pt x="4697" y="19072"/>
                  </a:cubicBezTo>
                  <a:cubicBezTo>
                    <a:pt x="4882" y="19302"/>
                    <a:pt x="4882" y="19532"/>
                    <a:pt x="5066" y="19302"/>
                  </a:cubicBezTo>
                  <a:cubicBezTo>
                    <a:pt x="5066" y="19302"/>
                    <a:pt x="4882" y="19302"/>
                    <a:pt x="5066" y="19072"/>
                  </a:cubicBezTo>
                  <a:cubicBezTo>
                    <a:pt x="5066" y="19072"/>
                    <a:pt x="5251" y="19302"/>
                    <a:pt x="5251" y="19072"/>
                  </a:cubicBezTo>
                  <a:cubicBezTo>
                    <a:pt x="5251" y="19302"/>
                    <a:pt x="5066" y="19072"/>
                    <a:pt x="5066" y="19072"/>
                  </a:cubicBezTo>
                  <a:cubicBezTo>
                    <a:pt x="5066" y="19302"/>
                    <a:pt x="5066" y="19302"/>
                    <a:pt x="5066" y="19302"/>
                  </a:cubicBezTo>
                  <a:cubicBezTo>
                    <a:pt x="4882" y="19532"/>
                    <a:pt x="4882" y="19532"/>
                    <a:pt x="4882" y="19762"/>
                  </a:cubicBezTo>
                  <a:cubicBezTo>
                    <a:pt x="4882" y="19991"/>
                    <a:pt x="5066" y="19762"/>
                    <a:pt x="5251" y="19991"/>
                  </a:cubicBezTo>
                  <a:cubicBezTo>
                    <a:pt x="5251" y="20221"/>
                    <a:pt x="5251" y="20221"/>
                    <a:pt x="5251" y="20221"/>
                  </a:cubicBezTo>
                  <a:cubicBezTo>
                    <a:pt x="5251" y="20451"/>
                    <a:pt x="5251" y="20221"/>
                    <a:pt x="5066" y="20221"/>
                  </a:cubicBezTo>
                  <a:cubicBezTo>
                    <a:pt x="5251" y="20451"/>
                    <a:pt x="5251" y="20681"/>
                    <a:pt x="5435" y="20911"/>
                  </a:cubicBezTo>
                  <a:cubicBezTo>
                    <a:pt x="5620" y="21140"/>
                    <a:pt x="5620" y="21140"/>
                    <a:pt x="5805" y="21140"/>
                  </a:cubicBezTo>
                  <a:cubicBezTo>
                    <a:pt x="5805" y="21140"/>
                    <a:pt x="5989" y="21370"/>
                    <a:pt x="5989" y="21370"/>
                  </a:cubicBezTo>
                  <a:cubicBezTo>
                    <a:pt x="6174" y="21370"/>
                    <a:pt x="6174" y="21600"/>
                    <a:pt x="6359" y="21600"/>
                  </a:cubicBezTo>
                  <a:cubicBezTo>
                    <a:pt x="6359" y="21600"/>
                    <a:pt x="6543" y="21370"/>
                    <a:pt x="6543" y="21370"/>
                  </a:cubicBezTo>
                  <a:cubicBezTo>
                    <a:pt x="6543" y="21140"/>
                    <a:pt x="6543" y="20911"/>
                    <a:pt x="6728" y="21140"/>
                  </a:cubicBezTo>
                  <a:cubicBezTo>
                    <a:pt x="6728" y="20911"/>
                    <a:pt x="6728" y="20911"/>
                    <a:pt x="6912" y="20681"/>
                  </a:cubicBezTo>
                  <a:cubicBezTo>
                    <a:pt x="7097" y="20451"/>
                    <a:pt x="7097" y="20451"/>
                    <a:pt x="7282" y="20221"/>
                  </a:cubicBezTo>
                  <a:cubicBezTo>
                    <a:pt x="7466" y="20221"/>
                    <a:pt x="7651" y="20221"/>
                    <a:pt x="7835" y="20221"/>
                  </a:cubicBezTo>
                  <a:cubicBezTo>
                    <a:pt x="7835" y="20221"/>
                    <a:pt x="8020" y="20221"/>
                    <a:pt x="8020" y="19991"/>
                  </a:cubicBezTo>
                  <a:cubicBezTo>
                    <a:pt x="8020" y="19991"/>
                    <a:pt x="8020" y="19991"/>
                    <a:pt x="8205" y="19991"/>
                  </a:cubicBezTo>
                  <a:cubicBezTo>
                    <a:pt x="8205" y="19762"/>
                    <a:pt x="8205" y="19762"/>
                    <a:pt x="8389" y="19762"/>
                  </a:cubicBezTo>
                  <a:cubicBezTo>
                    <a:pt x="8389" y="19532"/>
                    <a:pt x="8574" y="19762"/>
                    <a:pt x="8574" y="19762"/>
                  </a:cubicBezTo>
                  <a:cubicBezTo>
                    <a:pt x="8759" y="19762"/>
                    <a:pt x="8759" y="19532"/>
                    <a:pt x="8759" y="19532"/>
                  </a:cubicBezTo>
                  <a:cubicBezTo>
                    <a:pt x="8943" y="19532"/>
                    <a:pt x="8943" y="19762"/>
                    <a:pt x="9128" y="19762"/>
                  </a:cubicBezTo>
                  <a:cubicBezTo>
                    <a:pt x="9128" y="19762"/>
                    <a:pt x="9312" y="19532"/>
                    <a:pt x="9312" y="19532"/>
                  </a:cubicBezTo>
                  <a:cubicBezTo>
                    <a:pt x="9312" y="19532"/>
                    <a:pt x="9497" y="19532"/>
                    <a:pt x="9497" y="19762"/>
                  </a:cubicBezTo>
                  <a:cubicBezTo>
                    <a:pt x="9497" y="19762"/>
                    <a:pt x="9682" y="19532"/>
                    <a:pt x="9682" y="19532"/>
                  </a:cubicBezTo>
                  <a:cubicBezTo>
                    <a:pt x="9682" y="19762"/>
                    <a:pt x="9866" y="19762"/>
                    <a:pt x="9866" y="19762"/>
                  </a:cubicBezTo>
                  <a:cubicBezTo>
                    <a:pt x="10051" y="19762"/>
                    <a:pt x="10235" y="19532"/>
                    <a:pt x="10235" y="19532"/>
                  </a:cubicBezTo>
                  <a:cubicBezTo>
                    <a:pt x="10605" y="19532"/>
                    <a:pt x="10789" y="19532"/>
                    <a:pt x="10974" y="19762"/>
                  </a:cubicBezTo>
                  <a:cubicBezTo>
                    <a:pt x="10974" y="19762"/>
                    <a:pt x="11159" y="19762"/>
                    <a:pt x="11159" y="19762"/>
                  </a:cubicBezTo>
                  <a:cubicBezTo>
                    <a:pt x="11343" y="19762"/>
                    <a:pt x="11343" y="19532"/>
                    <a:pt x="11528" y="19532"/>
                  </a:cubicBezTo>
                  <a:cubicBezTo>
                    <a:pt x="11528" y="19302"/>
                    <a:pt x="11712" y="19302"/>
                    <a:pt x="11897" y="19302"/>
                  </a:cubicBezTo>
                  <a:cubicBezTo>
                    <a:pt x="12082" y="19532"/>
                    <a:pt x="12082" y="19762"/>
                    <a:pt x="12266" y="19532"/>
                  </a:cubicBezTo>
                  <a:cubicBezTo>
                    <a:pt x="12266" y="19532"/>
                    <a:pt x="12266" y="19302"/>
                    <a:pt x="12451" y="19302"/>
                  </a:cubicBezTo>
                  <a:cubicBezTo>
                    <a:pt x="12451" y="19072"/>
                    <a:pt x="12635" y="19072"/>
                    <a:pt x="12635" y="19072"/>
                  </a:cubicBezTo>
                  <a:cubicBezTo>
                    <a:pt x="12635" y="19072"/>
                    <a:pt x="12635" y="18843"/>
                    <a:pt x="12635" y="18843"/>
                  </a:cubicBezTo>
                  <a:cubicBezTo>
                    <a:pt x="12635" y="18613"/>
                    <a:pt x="12820" y="18153"/>
                    <a:pt x="13005" y="17923"/>
                  </a:cubicBezTo>
                  <a:cubicBezTo>
                    <a:pt x="13005" y="17923"/>
                    <a:pt x="13189" y="17923"/>
                    <a:pt x="13189" y="17694"/>
                  </a:cubicBezTo>
                  <a:cubicBezTo>
                    <a:pt x="13374" y="17694"/>
                    <a:pt x="13374" y="17464"/>
                    <a:pt x="13559" y="17464"/>
                  </a:cubicBezTo>
                  <a:cubicBezTo>
                    <a:pt x="13743" y="17464"/>
                    <a:pt x="13743" y="17464"/>
                    <a:pt x="13928" y="17464"/>
                  </a:cubicBezTo>
                  <a:cubicBezTo>
                    <a:pt x="13928" y="17234"/>
                    <a:pt x="14666" y="17464"/>
                    <a:pt x="14666" y="17234"/>
                  </a:cubicBezTo>
                  <a:cubicBezTo>
                    <a:pt x="14666" y="17234"/>
                    <a:pt x="14482" y="17234"/>
                    <a:pt x="14482" y="17004"/>
                  </a:cubicBezTo>
                  <a:cubicBezTo>
                    <a:pt x="14297" y="17004"/>
                    <a:pt x="14482" y="17004"/>
                    <a:pt x="14482" y="16774"/>
                  </a:cubicBezTo>
                  <a:cubicBezTo>
                    <a:pt x="14482" y="16774"/>
                    <a:pt x="14482" y="16774"/>
                    <a:pt x="14482" y="16774"/>
                  </a:cubicBezTo>
                  <a:cubicBezTo>
                    <a:pt x="14482" y="16545"/>
                    <a:pt x="14666" y="16545"/>
                    <a:pt x="14666" y="16315"/>
                  </a:cubicBezTo>
                  <a:cubicBezTo>
                    <a:pt x="14666" y="16315"/>
                    <a:pt x="14666" y="16315"/>
                    <a:pt x="14666" y="16315"/>
                  </a:cubicBezTo>
                  <a:cubicBezTo>
                    <a:pt x="14666" y="16315"/>
                    <a:pt x="14666" y="16085"/>
                    <a:pt x="14666" y="16085"/>
                  </a:cubicBezTo>
                  <a:cubicBezTo>
                    <a:pt x="14666" y="15855"/>
                    <a:pt x="14666" y="15855"/>
                    <a:pt x="14851" y="15855"/>
                  </a:cubicBezTo>
                  <a:cubicBezTo>
                    <a:pt x="14851" y="15855"/>
                    <a:pt x="14851" y="15855"/>
                    <a:pt x="14851" y="15855"/>
                  </a:cubicBezTo>
                  <a:cubicBezTo>
                    <a:pt x="15035" y="15626"/>
                    <a:pt x="15035" y="15396"/>
                    <a:pt x="15035" y="15396"/>
                  </a:cubicBezTo>
                  <a:cubicBezTo>
                    <a:pt x="15035" y="15396"/>
                    <a:pt x="15035" y="15396"/>
                    <a:pt x="15220" y="15166"/>
                  </a:cubicBezTo>
                  <a:cubicBezTo>
                    <a:pt x="15220" y="14936"/>
                    <a:pt x="15220" y="14936"/>
                    <a:pt x="15589" y="14936"/>
                  </a:cubicBezTo>
                  <a:cubicBezTo>
                    <a:pt x="15589" y="14936"/>
                    <a:pt x="15589" y="14706"/>
                    <a:pt x="15774" y="14706"/>
                  </a:cubicBezTo>
                  <a:cubicBezTo>
                    <a:pt x="15774" y="14706"/>
                    <a:pt x="15774" y="14477"/>
                    <a:pt x="15959" y="14477"/>
                  </a:cubicBezTo>
                  <a:cubicBezTo>
                    <a:pt x="15959" y="14477"/>
                    <a:pt x="16512" y="14247"/>
                    <a:pt x="16143" y="14017"/>
                  </a:cubicBezTo>
                  <a:cubicBezTo>
                    <a:pt x="16143" y="14017"/>
                    <a:pt x="16143" y="14017"/>
                    <a:pt x="16143" y="14017"/>
                  </a:cubicBezTo>
                  <a:cubicBezTo>
                    <a:pt x="15959" y="14017"/>
                    <a:pt x="15959" y="14017"/>
                    <a:pt x="15774" y="14017"/>
                  </a:cubicBezTo>
                  <a:cubicBezTo>
                    <a:pt x="15774" y="13787"/>
                    <a:pt x="15774" y="13787"/>
                    <a:pt x="15774" y="13787"/>
                  </a:cubicBezTo>
                  <a:cubicBezTo>
                    <a:pt x="15589" y="13557"/>
                    <a:pt x="15589" y="13328"/>
                    <a:pt x="15405" y="13328"/>
                  </a:cubicBezTo>
                  <a:cubicBezTo>
                    <a:pt x="15405" y="13098"/>
                    <a:pt x="15405" y="13098"/>
                    <a:pt x="15405" y="13098"/>
                  </a:cubicBezTo>
                  <a:cubicBezTo>
                    <a:pt x="15405" y="12868"/>
                    <a:pt x="15220" y="12638"/>
                    <a:pt x="15220" y="12179"/>
                  </a:cubicBezTo>
                  <a:cubicBezTo>
                    <a:pt x="15220" y="11949"/>
                    <a:pt x="15405" y="11719"/>
                    <a:pt x="15589" y="11719"/>
                  </a:cubicBezTo>
                  <a:cubicBezTo>
                    <a:pt x="15774" y="11030"/>
                    <a:pt x="15959" y="10570"/>
                    <a:pt x="16328" y="10111"/>
                  </a:cubicBezTo>
                  <a:cubicBezTo>
                    <a:pt x="16512" y="9881"/>
                    <a:pt x="16697" y="8962"/>
                    <a:pt x="17066" y="8962"/>
                  </a:cubicBezTo>
                  <a:cubicBezTo>
                    <a:pt x="17066" y="9191"/>
                    <a:pt x="16882" y="9191"/>
                    <a:pt x="16882" y="9191"/>
                  </a:cubicBezTo>
                  <a:cubicBezTo>
                    <a:pt x="16882" y="9421"/>
                    <a:pt x="16882" y="9191"/>
                    <a:pt x="17066" y="9191"/>
                  </a:cubicBezTo>
                  <a:cubicBezTo>
                    <a:pt x="17066" y="9191"/>
                    <a:pt x="17251" y="8962"/>
                    <a:pt x="17251" y="8962"/>
                  </a:cubicBezTo>
                  <a:cubicBezTo>
                    <a:pt x="17251" y="8732"/>
                    <a:pt x="17251" y="8732"/>
                    <a:pt x="17066" y="8732"/>
                  </a:cubicBezTo>
                  <a:cubicBezTo>
                    <a:pt x="17066" y="8732"/>
                    <a:pt x="17066" y="8732"/>
                    <a:pt x="17066" y="8732"/>
                  </a:cubicBezTo>
                  <a:cubicBezTo>
                    <a:pt x="17066" y="8732"/>
                    <a:pt x="17066" y="8732"/>
                    <a:pt x="17066" y="8732"/>
                  </a:cubicBezTo>
                  <a:cubicBezTo>
                    <a:pt x="17251" y="8502"/>
                    <a:pt x="17435" y="8043"/>
                    <a:pt x="17620" y="7813"/>
                  </a:cubicBezTo>
                  <a:cubicBezTo>
                    <a:pt x="17620" y="7813"/>
                    <a:pt x="17805" y="7813"/>
                    <a:pt x="17805" y="7813"/>
                  </a:cubicBezTo>
                  <a:cubicBezTo>
                    <a:pt x="17805" y="7813"/>
                    <a:pt x="17805" y="7813"/>
                    <a:pt x="17989" y="7813"/>
                  </a:cubicBezTo>
                  <a:cubicBezTo>
                    <a:pt x="17989" y="7813"/>
                    <a:pt x="18174" y="7583"/>
                    <a:pt x="18174" y="7583"/>
                  </a:cubicBezTo>
                  <a:cubicBezTo>
                    <a:pt x="18543" y="7583"/>
                    <a:pt x="19097" y="7353"/>
                    <a:pt x="19466" y="7123"/>
                  </a:cubicBezTo>
                  <a:cubicBezTo>
                    <a:pt x="19466" y="7123"/>
                    <a:pt x="19466" y="7123"/>
                    <a:pt x="19651" y="6894"/>
                  </a:cubicBezTo>
                  <a:cubicBezTo>
                    <a:pt x="19651" y="6664"/>
                    <a:pt x="19835" y="6664"/>
                    <a:pt x="20020" y="6664"/>
                  </a:cubicBezTo>
                  <a:close/>
                </a:path>
              </a:pathLst>
            </a:custGeom>
            <a:solidFill>
              <a:schemeClr val="accent3"/>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11" name="Google Shape;1511;p71"/>
            <p:cNvSpPr/>
            <p:nvPr/>
          </p:nvSpPr>
          <p:spPr>
            <a:xfrm>
              <a:off x="5553115" y="8366977"/>
              <a:ext cx="22784" cy="22784"/>
            </a:xfrm>
            <a:custGeom>
              <a:rect b="b" l="l" r="r" t="t"/>
              <a:pathLst>
                <a:path extrusionOk="0" h="21600" w="15274">
                  <a:moveTo>
                    <a:pt x="15274" y="0"/>
                  </a:moveTo>
                  <a:cubicBezTo>
                    <a:pt x="4474" y="0"/>
                    <a:pt x="-6326" y="0"/>
                    <a:pt x="4474" y="21600"/>
                  </a:cubicBezTo>
                  <a:cubicBezTo>
                    <a:pt x="4474" y="21600"/>
                    <a:pt x="15274" y="0"/>
                    <a:pt x="15274" y="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12" name="Google Shape;1512;p71"/>
            <p:cNvSpPr/>
            <p:nvPr/>
          </p:nvSpPr>
          <p:spPr>
            <a:xfrm>
              <a:off x="5706584" y="7751840"/>
              <a:ext cx="472744" cy="310418"/>
            </a:xfrm>
            <a:custGeom>
              <a:rect b="b" l="l" r="r" t="t"/>
              <a:pathLst>
                <a:path extrusionOk="0" h="21600" w="21600">
                  <a:moveTo>
                    <a:pt x="21600" y="4547"/>
                  </a:moveTo>
                  <a:cubicBezTo>
                    <a:pt x="20855" y="4547"/>
                    <a:pt x="20855" y="3411"/>
                    <a:pt x="20855" y="3411"/>
                  </a:cubicBezTo>
                  <a:cubicBezTo>
                    <a:pt x="20110" y="3411"/>
                    <a:pt x="20855" y="3411"/>
                    <a:pt x="20855" y="2274"/>
                  </a:cubicBezTo>
                  <a:cubicBezTo>
                    <a:pt x="20855" y="2274"/>
                    <a:pt x="20110" y="2274"/>
                    <a:pt x="20110" y="2274"/>
                  </a:cubicBezTo>
                  <a:cubicBezTo>
                    <a:pt x="20110" y="1137"/>
                    <a:pt x="20110" y="1137"/>
                    <a:pt x="20110" y="0"/>
                  </a:cubicBezTo>
                  <a:cubicBezTo>
                    <a:pt x="20110" y="0"/>
                    <a:pt x="18621" y="0"/>
                    <a:pt x="17876" y="0"/>
                  </a:cubicBezTo>
                  <a:cubicBezTo>
                    <a:pt x="17876" y="1137"/>
                    <a:pt x="17876" y="2274"/>
                    <a:pt x="17876" y="3411"/>
                  </a:cubicBezTo>
                  <a:cubicBezTo>
                    <a:pt x="17131" y="1137"/>
                    <a:pt x="16386" y="2274"/>
                    <a:pt x="15641" y="2274"/>
                  </a:cubicBezTo>
                  <a:cubicBezTo>
                    <a:pt x="15641" y="3411"/>
                    <a:pt x="14897" y="2274"/>
                    <a:pt x="14897" y="3411"/>
                  </a:cubicBezTo>
                  <a:cubicBezTo>
                    <a:pt x="14152" y="3411"/>
                    <a:pt x="14897" y="3411"/>
                    <a:pt x="14152" y="3411"/>
                  </a:cubicBezTo>
                  <a:cubicBezTo>
                    <a:pt x="13407" y="3411"/>
                    <a:pt x="11172" y="2274"/>
                    <a:pt x="11172" y="4547"/>
                  </a:cubicBezTo>
                  <a:cubicBezTo>
                    <a:pt x="10428" y="3411"/>
                    <a:pt x="10428" y="3411"/>
                    <a:pt x="10428" y="3411"/>
                  </a:cubicBezTo>
                  <a:cubicBezTo>
                    <a:pt x="9683" y="4547"/>
                    <a:pt x="9683" y="4547"/>
                    <a:pt x="9683" y="4547"/>
                  </a:cubicBezTo>
                  <a:cubicBezTo>
                    <a:pt x="9683" y="5684"/>
                    <a:pt x="9683" y="5684"/>
                    <a:pt x="9683" y="5684"/>
                  </a:cubicBezTo>
                  <a:cubicBezTo>
                    <a:pt x="8938" y="5684"/>
                    <a:pt x="8938" y="5684"/>
                    <a:pt x="8938" y="5684"/>
                  </a:cubicBezTo>
                  <a:cubicBezTo>
                    <a:pt x="8938" y="5684"/>
                    <a:pt x="8193" y="6821"/>
                    <a:pt x="8193" y="6821"/>
                  </a:cubicBezTo>
                  <a:cubicBezTo>
                    <a:pt x="8193" y="6821"/>
                    <a:pt x="8193" y="6821"/>
                    <a:pt x="8193" y="6821"/>
                  </a:cubicBezTo>
                  <a:cubicBezTo>
                    <a:pt x="8193" y="6821"/>
                    <a:pt x="7448" y="6821"/>
                    <a:pt x="6703" y="6821"/>
                  </a:cubicBezTo>
                  <a:cubicBezTo>
                    <a:pt x="6703" y="6821"/>
                    <a:pt x="5959" y="6821"/>
                    <a:pt x="5214" y="6821"/>
                  </a:cubicBezTo>
                  <a:cubicBezTo>
                    <a:pt x="4469" y="5684"/>
                    <a:pt x="4469" y="5684"/>
                    <a:pt x="3724" y="5684"/>
                  </a:cubicBezTo>
                  <a:cubicBezTo>
                    <a:pt x="3724" y="5684"/>
                    <a:pt x="2979" y="5684"/>
                    <a:pt x="2234" y="5684"/>
                  </a:cubicBezTo>
                  <a:cubicBezTo>
                    <a:pt x="2234" y="6821"/>
                    <a:pt x="1490" y="6821"/>
                    <a:pt x="745" y="6821"/>
                  </a:cubicBezTo>
                  <a:cubicBezTo>
                    <a:pt x="745" y="7958"/>
                    <a:pt x="0" y="7958"/>
                    <a:pt x="0" y="7958"/>
                  </a:cubicBezTo>
                  <a:cubicBezTo>
                    <a:pt x="0" y="9095"/>
                    <a:pt x="0" y="10232"/>
                    <a:pt x="0" y="10232"/>
                  </a:cubicBezTo>
                  <a:cubicBezTo>
                    <a:pt x="0" y="10232"/>
                    <a:pt x="0" y="10232"/>
                    <a:pt x="0" y="9095"/>
                  </a:cubicBezTo>
                  <a:cubicBezTo>
                    <a:pt x="745" y="10232"/>
                    <a:pt x="1490" y="10232"/>
                    <a:pt x="1490" y="10232"/>
                  </a:cubicBezTo>
                  <a:cubicBezTo>
                    <a:pt x="2234" y="11368"/>
                    <a:pt x="1490" y="11368"/>
                    <a:pt x="745" y="12505"/>
                  </a:cubicBezTo>
                  <a:cubicBezTo>
                    <a:pt x="745" y="12505"/>
                    <a:pt x="745" y="12505"/>
                    <a:pt x="745" y="13642"/>
                  </a:cubicBezTo>
                  <a:cubicBezTo>
                    <a:pt x="745" y="13642"/>
                    <a:pt x="1490" y="12505"/>
                    <a:pt x="1490" y="13642"/>
                  </a:cubicBezTo>
                  <a:cubicBezTo>
                    <a:pt x="1490" y="14779"/>
                    <a:pt x="745" y="14779"/>
                    <a:pt x="1490" y="15916"/>
                  </a:cubicBezTo>
                  <a:cubicBezTo>
                    <a:pt x="1490" y="15916"/>
                    <a:pt x="2234" y="17053"/>
                    <a:pt x="2979" y="17053"/>
                  </a:cubicBezTo>
                  <a:cubicBezTo>
                    <a:pt x="2979" y="17053"/>
                    <a:pt x="3724" y="18189"/>
                    <a:pt x="3724" y="18189"/>
                  </a:cubicBezTo>
                  <a:cubicBezTo>
                    <a:pt x="3724" y="19326"/>
                    <a:pt x="2234" y="19326"/>
                    <a:pt x="2234" y="19326"/>
                  </a:cubicBezTo>
                  <a:cubicBezTo>
                    <a:pt x="2234" y="19326"/>
                    <a:pt x="2234" y="19326"/>
                    <a:pt x="2234" y="19326"/>
                  </a:cubicBezTo>
                  <a:cubicBezTo>
                    <a:pt x="2234" y="19326"/>
                    <a:pt x="1490" y="20463"/>
                    <a:pt x="1490" y="20463"/>
                  </a:cubicBezTo>
                  <a:cubicBezTo>
                    <a:pt x="1490" y="20463"/>
                    <a:pt x="1490" y="20463"/>
                    <a:pt x="1490" y="20463"/>
                  </a:cubicBezTo>
                  <a:cubicBezTo>
                    <a:pt x="1490" y="21600"/>
                    <a:pt x="2234" y="20463"/>
                    <a:pt x="2234" y="21600"/>
                  </a:cubicBezTo>
                  <a:cubicBezTo>
                    <a:pt x="2979" y="21600"/>
                    <a:pt x="2979" y="21600"/>
                    <a:pt x="3724" y="21600"/>
                  </a:cubicBezTo>
                  <a:cubicBezTo>
                    <a:pt x="3724" y="21600"/>
                    <a:pt x="3724" y="20463"/>
                    <a:pt x="3724" y="20463"/>
                  </a:cubicBezTo>
                  <a:cubicBezTo>
                    <a:pt x="4469" y="20463"/>
                    <a:pt x="3724" y="20463"/>
                    <a:pt x="4469" y="20463"/>
                  </a:cubicBezTo>
                  <a:cubicBezTo>
                    <a:pt x="5214" y="20463"/>
                    <a:pt x="5214" y="20463"/>
                    <a:pt x="5959" y="20463"/>
                  </a:cubicBezTo>
                  <a:cubicBezTo>
                    <a:pt x="5959" y="20463"/>
                    <a:pt x="6703" y="20463"/>
                    <a:pt x="6703" y="20463"/>
                  </a:cubicBezTo>
                  <a:cubicBezTo>
                    <a:pt x="7448" y="20463"/>
                    <a:pt x="7448" y="20463"/>
                    <a:pt x="7448" y="19326"/>
                  </a:cubicBezTo>
                  <a:cubicBezTo>
                    <a:pt x="8193" y="18189"/>
                    <a:pt x="8193" y="18189"/>
                    <a:pt x="8938" y="19326"/>
                  </a:cubicBezTo>
                  <a:cubicBezTo>
                    <a:pt x="8938" y="19326"/>
                    <a:pt x="8938" y="20463"/>
                    <a:pt x="8938" y="20463"/>
                  </a:cubicBezTo>
                  <a:cubicBezTo>
                    <a:pt x="8938" y="20463"/>
                    <a:pt x="9683" y="20463"/>
                    <a:pt x="9683" y="20463"/>
                  </a:cubicBezTo>
                  <a:cubicBezTo>
                    <a:pt x="9683" y="20463"/>
                    <a:pt x="9683" y="21600"/>
                    <a:pt x="10428" y="21600"/>
                  </a:cubicBezTo>
                  <a:cubicBezTo>
                    <a:pt x="10428" y="20463"/>
                    <a:pt x="10428" y="20463"/>
                    <a:pt x="10428" y="20463"/>
                  </a:cubicBezTo>
                  <a:cubicBezTo>
                    <a:pt x="10428" y="20463"/>
                    <a:pt x="11172" y="20463"/>
                    <a:pt x="11172" y="20463"/>
                  </a:cubicBezTo>
                  <a:cubicBezTo>
                    <a:pt x="11917" y="21600"/>
                    <a:pt x="11917" y="21600"/>
                    <a:pt x="12662" y="21600"/>
                  </a:cubicBezTo>
                  <a:cubicBezTo>
                    <a:pt x="12662" y="21600"/>
                    <a:pt x="13407" y="21600"/>
                    <a:pt x="13407" y="20463"/>
                  </a:cubicBezTo>
                  <a:cubicBezTo>
                    <a:pt x="12662" y="20463"/>
                    <a:pt x="12662" y="18189"/>
                    <a:pt x="13407" y="18189"/>
                  </a:cubicBezTo>
                  <a:cubicBezTo>
                    <a:pt x="13407" y="17053"/>
                    <a:pt x="13407" y="18189"/>
                    <a:pt x="12662" y="17053"/>
                  </a:cubicBezTo>
                  <a:cubicBezTo>
                    <a:pt x="12662" y="17053"/>
                    <a:pt x="13407" y="17053"/>
                    <a:pt x="14152" y="15916"/>
                  </a:cubicBezTo>
                  <a:cubicBezTo>
                    <a:pt x="14152" y="15916"/>
                    <a:pt x="14152" y="15916"/>
                    <a:pt x="14897" y="15916"/>
                  </a:cubicBezTo>
                  <a:cubicBezTo>
                    <a:pt x="15641" y="15916"/>
                    <a:pt x="15641" y="15916"/>
                    <a:pt x="15641" y="14779"/>
                  </a:cubicBezTo>
                  <a:cubicBezTo>
                    <a:pt x="15641" y="13642"/>
                    <a:pt x="15641" y="13642"/>
                    <a:pt x="15641" y="12505"/>
                  </a:cubicBezTo>
                  <a:cubicBezTo>
                    <a:pt x="15641" y="12505"/>
                    <a:pt x="15641" y="12505"/>
                    <a:pt x="15641" y="12505"/>
                  </a:cubicBezTo>
                  <a:cubicBezTo>
                    <a:pt x="15641" y="11368"/>
                    <a:pt x="14897" y="11368"/>
                    <a:pt x="14897" y="11368"/>
                  </a:cubicBezTo>
                  <a:cubicBezTo>
                    <a:pt x="14897" y="10232"/>
                    <a:pt x="15641" y="10232"/>
                    <a:pt x="15641" y="10232"/>
                  </a:cubicBezTo>
                  <a:cubicBezTo>
                    <a:pt x="15641" y="10232"/>
                    <a:pt x="16386" y="10232"/>
                    <a:pt x="16386" y="10232"/>
                  </a:cubicBezTo>
                  <a:cubicBezTo>
                    <a:pt x="16386" y="10232"/>
                    <a:pt x="17131" y="9095"/>
                    <a:pt x="17131" y="9095"/>
                  </a:cubicBezTo>
                  <a:cubicBezTo>
                    <a:pt x="17876" y="9095"/>
                    <a:pt x="18621" y="7958"/>
                    <a:pt x="18621" y="6821"/>
                  </a:cubicBezTo>
                  <a:cubicBezTo>
                    <a:pt x="18621" y="7958"/>
                    <a:pt x="18621" y="6821"/>
                    <a:pt x="18621" y="6821"/>
                  </a:cubicBezTo>
                  <a:cubicBezTo>
                    <a:pt x="19366" y="6821"/>
                    <a:pt x="19366" y="7958"/>
                    <a:pt x="19366" y="7958"/>
                  </a:cubicBezTo>
                  <a:cubicBezTo>
                    <a:pt x="20110" y="6821"/>
                    <a:pt x="19366" y="6821"/>
                    <a:pt x="19366" y="5684"/>
                  </a:cubicBezTo>
                  <a:cubicBezTo>
                    <a:pt x="20110" y="4547"/>
                    <a:pt x="20855" y="4547"/>
                    <a:pt x="21600" y="5684"/>
                  </a:cubicBezTo>
                  <a:cubicBezTo>
                    <a:pt x="21600" y="5684"/>
                    <a:pt x="21600" y="4547"/>
                    <a:pt x="21600" y="4547"/>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13" name="Google Shape;1513;p71"/>
            <p:cNvSpPr/>
            <p:nvPr/>
          </p:nvSpPr>
          <p:spPr>
            <a:xfrm>
              <a:off x="6227739" y="7142926"/>
              <a:ext cx="853854" cy="415265"/>
            </a:xfrm>
            <a:custGeom>
              <a:rect b="b" l="l" r="r" t="t"/>
              <a:pathLst>
                <a:path extrusionOk="0" h="21138" w="21374">
                  <a:moveTo>
                    <a:pt x="21192" y="5353"/>
                  </a:moveTo>
                  <a:cubicBezTo>
                    <a:pt x="20785" y="5353"/>
                    <a:pt x="20377" y="4523"/>
                    <a:pt x="19970" y="4523"/>
                  </a:cubicBezTo>
                  <a:cubicBezTo>
                    <a:pt x="19155" y="4523"/>
                    <a:pt x="19562" y="3692"/>
                    <a:pt x="19155" y="2861"/>
                  </a:cubicBezTo>
                  <a:cubicBezTo>
                    <a:pt x="19155" y="2861"/>
                    <a:pt x="18747" y="2030"/>
                    <a:pt x="18340" y="2861"/>
                  </a:cubicBezTo>
                  <a:cubicBezTo>
                    <a:pt x="18340" y="2030"/>
                    <a:pt x="18340" y="2030"/>
                    <a:pt x="17932" y="2030"/>
                  </a:cubicBezTo>
                  <a:cubicBezTo>
                    <a:pt x="17525" y="2030"/>
                    <a:pt x="17525" y="2030"/>
                    <a:pt x="17117" y="2030"/>
                  </a:cubicBezTo>
                  <a:cubicBezTo>
                    <a:pt x="17117" y="2030"/>
                    <a:pt x="16709" y="1200"/>
                    <a:pt x="16709" y="1200"/>
                  </a:cubicBezTo>
                  <a:cubicBezTo>
                    <a:pt x="16709" y="1200"/>
                    <a:pt x="16709" y="2030"/>
                    <a:pt x="16302" y="2030"/>
                  </a:cubicBezTo>
                  <a:cubicBezTo>
                    <a:pt x="16302" y="2030"/>
                    <a:pt x="15894" y="1200"/>
                    <a:pt x="15894" y="2030"/>
                  </a:cubicBezTo>
                  <a:cubicBezTo>
                    <a:pt x="15894" y="2030"/>
                    <a:pt x="15894" y="2030"/>
                    <a:pt x="15894" y="2861"/>
                  </a:cubicBezTo>
                  <a:cubicBezTo>
                    <a:pt x="15487" y="2861"/>
                    <a:pt x="15487" y="2861"/>
                    <a:pt x="15487" y="2861"/>
                  </a:cubicBezTo>
                  <a:cubicBezTo>
                    <a:pt x="15079" y="2861"/>
                    <a:pt x="14672" y="2861"/>
                    <a:pt x="14672" y="2861"/>
                  </a:cubicBezTo>
                  <a:cubicBezTo>
                    <a:pt x="14672" y="2030"/>
                    <a:pt x="14672" y="2030"/>
                    <a:pt x="14264" y="2030"/>
                  </a:cubicBezTo>
                  <a:cubicBezTo>
                    <a:pt x="14264" y="2030"/>
                    <a:pt x="13857" y="2030"/>
                    <a:pt x="13857" y="2030"/>
                  </a:cubicBezTo>
                  <a:cubicBezTo>
                    <a:pt x="13857" y="2030"/>
                    <a:pt x="13857" y="2030"/>
                    <a:pt x="13449" y="2030"/>
                  </a:cubicBezTo>
                  <a:cubicBezTo>
                    <a:pt x="13449" y="2030"/>
                    <a:pt x="13449" y="2030"/>
                    <a:pt x="13449" y="2030"/>
                  </a:cubicBezTo>
                  <a:cubicBezTo>
                    <a:pt x="13042" y="2030"/>
                    <a:pt x="13042" y="2030"/>
                    <a:pt x="13042" y="2030"/>
                  </a:cubicBezTo>
                  <a:cubicBezTo>
                    <a:pt x="13042" y="2030"/>
                    <a:pt x="13042" y="2861"/>
                    <a:pt x="13042" y="2861"/>
                  </a:cubicBezTo>
                  <a:cubicBezTo>
                    <a:pt x="13042" y="2861"/>
                    <a:pt x="12226" y="2861"/>
                    <a:pt x="12226" y="2861"/>
                  </a:cubicBezTo>
                  <a:cubicBezTo>
                    <a:pt x="12226" y="3692"/>
                    <a:pt x="12226" y="4523"/>
                    <a:pt x="12226" y="4523"/>
                  </a:cubicBezTo>
                  <a:cubicBezTo>
                    <a:pt x="11819" y="4523"/>
                    <a:pt x="11819" y="4523"/>
                    <a:pt x="11819" y="4523"/>
                  </a:cubicBezTo>
                  <a:cubicBezTo>
                    <a:pt x="11411" y="3692"/>
                    <a:pt x="11411" y="4523"/>
                    <a:pt x="11411" y="4523"/>
                  </a:cubicBezTo>
                  <a:cubicBezTo>
                    <a:pt x="11004" y="4523"/>
                    <a:pt x="11004" y="4523"/>
                    <a:pt x="11004" y="4523"/>
                  </a:cubicBezTo>
                  <a:cubicBezTo>
                    <a:pt x="11004" y="3692"/>
                    <a:pt x="11004" y="3692"/>
                    <a:pt x="11004" y="3692"/>
                  </a:cubicBezTo>
                  <a:cubicBezTo>
                    <a:pt x="11004" y="3692"/>
                    <a:pt x="11004" y="2861"/>
                    <a:pt x="11004" y="2861"/>
                  </a:cubicBezTo>
                  <a:cubicBezTo>
                    <a:pt x="11004" y="2861"/>
                    <a:pt x="11004" y="2030"/>
                    <a:pt x="11004" y="2030"/>
                  </a:cubicBezTo>
                  <a:cubicBezTo>
                    <a:pt x="11004" y="2030"/>
                    <a:pt x="11004" y="2030"/>
                    <a:pt x="10596" y="2030"/>
                  </a:cubicBezTo>
                  <a:cubicBezTo>
                    <a:pt x="10596" y="2030"/>
                    <a:pt x="10189" y="2030"/>
                    <a:pt x="10596" y="1200"/>
                  </a:cubicBezTo>
                  <a:cubicBezTo>
                    <a:pt x="10189" y="2030"/>
                    <a:pt x="10189" y="369"/>
                    <a:pt x="10189" y="369"/>
                  </a:cubicBezTo>
                  <a:cubicBezTo>
                    <a:pt x="9781" y="-462"/>
                    <a:pt x="9781" y="369"/>
                    <a:pt x="9374" y="369"/>
                  </a:cubicBezTo>
                  <a:cubicBezTo>
                    <a:pt x="9374" y="369"/>
                    <a:pt x="8966" y="369"/>
                    <a:pt x="8966" y="1200"/>
                  </a:cubicBezTo>
                  <a:cubicBezTo>
                    <a:pt x="8966" y="1200"/>
                    <a:pt x="8966" y="1200"/>
                    <a:pt x="8966" y="1200"/>
                  </a:cubicBezTo>
                  <a:cubicBezTo>
                    <a:pt x="8558" y="2030"/>
                    <a:pt x="8558" y="2030"/>
                    <a:pt x="8151" y="2030"/>
                  </a:cubicBezTo>
                  <a:cubicBezTo>
                    <a:pt x="8151" y="2030"/>
                    <a:pt x="8151" y="2030"/>
                    <a:pt x="7743" y="2030"/>
                  </a:cubicBezTo>
                  <a:cubicBezTo>
                    <a:pt x="7743" y="2030"/>
                    <a:pt x="8151" y="1200"/>
                    <a:pt x="7743" y="1200"/>
                  </a:cubicBezTo>
                  <a:cubicBezTo>
                    <a:pt x="7743" y="369"/>
                    <a:pt x="7336" y="369"/>
                    <a:pt x="7336" y="1200"/>
                  </a:cubicBezTo>
                  <a:cubicBezTo>
                    <a:pt x="6928" y="1200"/>
                    <a:pt x="6928" y="1200"/>
                    <a:pt x="6928" y="1200"/>
                  </a:cubicBezTo>
                  <a:cubicBezTo>
                    <a:pt x="6521" y="1200"/>
                    <a:pt x="6521" y="1200"/>
                    <a:pt x="6521" y="1200"/>
                  </a:cubicBezTo>
                  <a:cubicBezTo>
                    <a:pt x="6113" y="1200"/>
                    <a:pt x="6113" y="2030"/>
                    <a:pt x="5706" y="2030"/>
                  </a:cubicBezTo>
                  <a:cubicBezTo>
                    <a:pt x="5706" y="2861"/>
                    <a:pt x="5298" y="2861"/>
                    <a:pt x="4891" y="3692"/>
                  </a:cubicBezTo>
                  <a:cubicBezTo>
                    <a:pt x="4891" y="3692"/>
                    <a:pt x="4891" y="4523"/>
                    <a:pt x="4891" y="5353"/>
                  </a:cubicBezTo>
                  <a:cubicBezTo>
                    <a:pt x="4483" y="6184"/>
                    <a:pt x="4891" y="6184"/>
                    <a:pt x="4483" y="6184"/>
                  </a:cubicBezTo>
                  <a:cubicBezTo>
                    <a:pt x="4483" y="6184"/>
                    <a:pt x="4075" y="6184"/>
                    <a:pt x="4075" y="6184"/>
                  </a:cubicBezTo>
                  <a:cubicBezTo>
                    <a:pt x="4075" y="7015"/>
                    <a:pt x="4075" y="7015"/>
                    <a:pt x="4075" y="7015"/>
                  </a:cubicBezTo>
                  <a:cubicBezTo>
                    <a:pt x="3668" y="7015"/>
                    <a:pt x="4075" y="7015"/>
                    <a:pt x="3668" y="7846"/>
                  </a:cubicBezTo>
                  <a:cubicBezTo>
                    <a:pt x="3668" y="7846"/>
                    <a:pt x="3668" y="7846"/>
                    <a:pt x="3668" y="7846"/>
                  </a:cubicBezTo>
                  <a:cubicBezTo>
                    <a:pt x="3260" y="8676"/>
                    <a:pt x="2853" y="8676"/>
                    <a:pt x="2038" y="8676"/>
                  </a:cubicBezTo>
                  <a:cubicBezTo>
                    <a:pt x="2038" y="8676"/>
                    <a:pt x="2038" y="8676"/>
                    <a:pt x="1630" y="8676"/>
                  </a:cubicBezTo>
                  <a:cubicBezTo>
                    <a:pt x="1630" y="8676"/>
                    <a:pt x="1223" y="7846"/>
                    <a:pt x="1223" y="8676"/>
                  </a:cubicBezTo>
                  <a:cubicBezTo>
                    <a:pt x="815" y="8676"/>
                    <a:pt x="815" y="8676"/>
                    <a:pt x="815" y="9507"/>
                  </a:cubicBezTo>
                  <a:cubicBezTo>
                    <a:pt x="408" y="10338"/>
                    <a:pt x="408" y="10338"/>
                    <a:pt x="408" y="11169"/>
                  </a:cubicBezTo>
                  <a:cubicBezTo>
                    <a:pt x="408" y="12000"/>
                    <a:pt x="408" y="12000"/>
                    <a:pt x="408" y="12000"/>
                  </a:cubicBezTo>
                  <a:cubicBezTo>
                    <a:pt x="0" y="12830"/>
                    <a:pt x="0" y="12830"/>
                    <a:pt x="0" y="13661"/>
                  </a:cubicBezTo>
                  <a:cubicBezTo>
                    <a:pt x="0" y="14492"/>
                    <a:pt x="0" y="13661"/>
                    <a:pt x="0" y="14492"/>
                  </a:cubicBezTo>
                  <a:cubicBezTo>
                    <a:pt x="408" y="14492"/>
                    <a:pt x="408" y="15323"/>
                    <a:pt x="408" y="16153"/>
                  </a:cubicBezTo>
                  <a:cubicBezTo>
                    <a:pt x="408" y="16153"/>
                    <a:pt x="815" y="16153"/>
                    <a:pt x="815" y="16984"/>
                  </a:cubicBezTo>
                  <a:cubicBezTo>
                    <a:pt x="815" y="17815"/>
                    <a:pt x="815" y="17815"/>
                    <a:pt x="1223" y="17815"/>
                  </a:cubicBezTo>
                  <a:cubicBezTo>
                    <a:pt x="1223" y="17815"/>
                    <a:pt x="1630" y="17815"/>
                    <a:pt x="1630" y="17815"/>
                  </a:cubicBezTo>
                  <a:cubicBezTo>
                    <a:pt x="1630" y="17815"/>
                    <a:pt x="1630" y="18646"/>
                    <a:pt x="2038" y="18646"/>
                  </a:cubicBezTo>
                  <a:cubicBezTo>
                    <a:pt x="2038" y="18646"/>
                    <a:pt x="2445" y="19476"/>
                    <a:pt x="2853" y="20307"/>
                  </a:cubicBezTo>
                  <a:cubicBezTo>
                    <a:pt x="3260" y="21138"/>
                    <a:pt x="4075" y="21138"/>
                    <a:pt x="4891" y="21138"/>
                  </a:cubicBezTo>
                  <a:cubicBezTo>
                    <a:pt x="5298" y="21138"/>
                    <a:pt x="6113" y="21138"/>
                    <a:pt x="6521" y="21138"/>
                  </a:cubicBezTo>
                  <a:cubicBezTo>
                    <a:pt x="6928" y="21138"/>
                    <a:pt x="6928" y="20307"/>
                    <a:pt x="7336" y="20307"/>
                  </a:cubicBezTo>
                  <a:cubicBezTo>
                    <a:pt x="6928" y="19476"/>
                    <a:pt x="7336" y="17815"/>
                    <a:pt x="7743" y="17815"/>
                  </a:cubicBezTo>
                  <a:cubicBezTo>
                    <a:pt x="8151" y="17815"/>
                    <a:pt x="8558" y="17815"/>
                    <a:pt x="8966" y="17815"/>
                  </a:cubicBezTo>
                  <a:cubicBezTo>
                    <a:pt x="9374" y="16984"/>
                    <a:pt x="9781" y="16984"/>
                    <a:pt x="9781" y="16153"/>
                  </a:cubicBezTo>
                  <a:cubicBezTo>
                    <a:pt x="10189" y="16153"/>
                    <a:pt x="9781" y="16153"/>
                    <a:pt x="10189" y="16153"/>
                  </a:cubicBezTo>
                  <a:cubicBezTo>
                    <a:pt x="10596" y="15323"/>
                    <a:pt x="10596" y="16153"/>
                    <a:pt x="10596" y="16153"/>
                  </a:cubicBezTo>
                  <a:cubicBezTo>
                    <a:pt x="10596" y="16153"/>
                    <a:pt x="11004" y="16153"/>
                    <a:pt x="11004" y="16153"/>
                  </a:cubicBezTo>
                  <a:cubicBezTo>
                    <a:pt x="11004" y="16153"/>
                    <a:pt x="11004" y="16153"/>
                    <a:pt x="11004" y="16153"/>
                  </a:cubicBezTo>
                  <a:cubicBezTo>
                    <a:pt x="11004" y="16153"/>
                    <a:pt x="11004" y="16153"/>
                    <a:pt x="11004" y="16153"/>
                  </a:cubicBezTo>
                  <a:cubicBezTo>
                    <a:pt x="11411" y="16984"/>
                    <a:pt x="11819" y="16984"/>
                    <a:pt x="12226" y="16153"/>
                  </a:cubicBezTo>
                  <a:cubicBezTo>
                    <a:pt x="12226" y="15323"/>
                    <a:pt x="12634" y="15323"/>
                    <a:pt x="12634" y="15323"/>
                  </a:cubicBezTo>
                  <a:cubicBezTo>
                    <a:pt x="13042" y="15323"/>
                    <a:pt x="13042" y="15323"/>
                    <a:pt x="13042" y="15323"/>
                  </a:cubicBezTo>
                  <a:cubicBezTo>
                    <a:pt x="13042" y="14492"/>
                    <a:pt x="13449" y="14492"/>
                    <a:pt x="13449" y="13661"/>
                  </a:cubicBezTo>
                  <a:cubicBezTo>
                    <a:pt x="13449" y="13661"/>
                    <a:pt x="13449" y="12830"/>
                    <a:pt x="13857" y="12830"/>
                  </a:cubicBezTo>
                  <a:cubicBezTo>
                    <a:pt x="13857" y="12000"/>
                    <a:pt x="13449" y="12830"/>
                    <a:pt x="13857" y="12000"/>
                  </a:cubicBezTo>
                  <a:cubicBezTo>
                    <a:pt x="14264" y="12000"/>
                    <a:pt x="14672" y="12000"/>
                    <a:pt x="15079" y="12000"/>
                  </a:cubicBezTo>
                  <a:cubicBezTo>
                    <a:pt x="15487" y="12000"/>
                    <a:pt x="15894" y="12830"/>
                    <a:pt x="15894" y="12830"/>
                  </a:cubicBezTo>
                  <a:cubicBezTo>
                    <a:pt x="16302" y="12830"/>
                    <a:pt x="16709" y="12000"/>
                    <a:pt x="17117" y="12000"/>
                  </a:cubicBezTo>
                  <a:cubicBezTo>
                    <a:pt x="17117" y="12000"/>
                    <a:pt x="17525" y="12000"/>
                    <a:pt x="17525" y="12830"/>
                  </a:cubicBezTo>
                  <a:cubicBezTo>
                    <a:pt x="17932" y="12830"/>
                    <a:pt x="17932" y="12830"/>
                    <a:pt x="17932" y="13661"/>
                  </a:cubicBezTo>
                  <a:cubicBezTo>
                    <a:pt x="17932" y="13661"/>
                    <a:pt x="18340" y="14492"/>
                    <a:pt x="18340" y="14492"/>
                  </a:cubicBezTo>
                  <a:cubicBezTo>
                    <a:pt x="18747" y="14492"/>
                    <a:pt x="19562" y="14492"/>
                    <a:pt x="19562" y="13661"/>
                  </a:cubicBezTo>
                  <a:cubicBezTo>
                    <a:pt x="19970" y="13661"/>
                    <a:pt x="19562" y="12830"/>
                    <a:pt x="19970" y="12000"/>
                  </a:cubicBezTo>
                  <a:cubicBezTo>
                    <a:pt x="19970" y="11169"/>
                    <a:pt x="20377" y="11169"/>
                    <a:pt x="20377" y="10338"/>
                  </a:cubicBezTo>
                  <a:cubicBezTo>
                    <a:pt x="20377" y="10338"/>
                    <a:pt x="20377" y="10338"/>
                    <a:pt x="20785" y="9507"/>
                  </a:cubicBezTo>
                  <a:cubicBezTo>
                    <a:pt x="20785" y="8676"/>
                    <a:pt x="20785" y="7846"/>
                    <a:pt x="21192" y="7015"/>
                  </a:cubicBezTo>
                  <a:cubicBezTo>
                    <a:pt x="21192" y="7015"/>
                    <a:pt x="21600" y="6184"/>
                    <a:pt x="21192" y="5353"/>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14" name="Google Shape;1514;p71"/>
            <p:cNvSpPr/>
            <p:nvPr/>
          </p:nvSpPr>
          <p:spPr>
            <a:xfrm>
              <a:off x="6521068" y="7899929"/>
              <a:ext cx="635072" cy="904410"/>
            </a:xfrm>
            <a:custGeom>
              <a:rect b="b" l="l" r="r" t="t"/>
              <a:pathLst>
                <a:path extrusionOk="0" h="21504" w="21600">
                  <a:moveTo>
                    <a:pt x="21600" y="15043"/>
                  </a:moveTo>
                  <a:cubicBezTo>
                    <a:pt x="21046" y="14657"/>
                    <a:pt x="20492" y="14271"/>
                    <a:pt x="19938" y="13886"/>
                  </a:cubicBezTo>
                  <a:cubicBezTo>
                    <a:pt x="19385" y="13886"/>
                    <a:pt x="19385" y="13886"/>
                    <a:pt x="18831" y="13500"/>
                  </a:cubicBezTo>
                  <a:cubicBezTo>
                    <a:pt x="18831" y="13114"/>
                    <a:pt x="18831" y="13114"/>
                    <a:pt x="18831" y="12729"/>
                  </a:cubicBezTo>
                  <a:cubicBezTo>
                    <a:pt x="18831" y="12343"/>
                    <a:pt x="18277" y="12343"/>
                    <a:pt x="18277" y="11957"/>
                  </a:cubicBezTo>
                  <a:cubicBezTo>
                    <a:pt x="18277" y="11957"/>
                    <a:pt x="18277" y="11186"/>
                    <a:pt x="18277" y="11186"/>
                  </a:cubicBezTo>
                  <a:cubicBezTo>
                    <a:pt x="18831" y="10800"/>
                    <a:pt x="19385" y="10800"/>
                    <a:pt x="19385" y="10800"/>
                  </a:cubicBezTo>
                  <a:cubicBezTo>
                    <a:pt x="19385" y="10414"/>
                    <a:pt x="19385" y="10414"/>
                    <a:pt x="19385" y="10029"/>
                  </a:cubicBezTo>
                  <a:cubicBezTo>
                    <a:pt x="19938" y="10029"/>
                    <a:pt x="19938" y="9643"/>
                    <a:pt x="19938" y="9643"/>
                  </a:cubicBezTo>
                  <a:cubicBezTo>
                    <a:pt x="19938" y="9257"/>
                    <a:pt x="19385" y="9257"/>
                    <a:pt x="19385" y="9257"/>
                  </a:cubicBezTo>
                  <a:cubicBezTo>
                    <a:pt x="18831" y="9257"/>
                    <a:pt x="18831" y="8871"/>
                    <a:pt x="18831" y="8871"/>
                  </a:cubicBezTo>
                  <a:cubicBezTo>
                    <a:pt x="18831" y="8486"/>
                    <a:pt x="18831" y="8486"/>
                    <a:pt x="19385" y="8486"/>
                  </a:cubicBezTo>
                  <a:cubicBezTo>
                    <a:pt x="19385" y="8486"/>
                    <a:pt x="19385" y="8100"/>
                    <a:pt x="19385" y="8100"/>
                  </a:cubicBezTo>
                  <a:cubicBezTo>
                    <a:pt x="19938" y="8100"/>
                    <a:pt x="19938" y="8486"/>
                    <a:pt x="19938" y="8100"/>
                  </a:cubicBezTo>
                  <a:cubicBezTo>
                    <a:pt x="20492" y="8100"/>
                    <a:pt x="19938" y="7714"/>
                    <a:pt x="19385" y="7714"/>
                  </a:cubicBezTo>
                  <a:cubicBezTo>
                    <a:pt x="19385" y="7714"/>
                    <a:pt x="18831" y="7329"/>
                    <a:pt x="18831" y="7329"/>
                  </a:cubicBezTo>
                  <a:cubicBezTo>
                    <a:pt x="18277" y="7329"/>
                    <a:pt x="17723" y="7714"/>
                    <a:pt x="17723" y="8100"/>
                  </a:cubicBezTo>
                  <a:cubicBezTo>
                    <a:pt x="17723" y="8100"/>
                    <a:pt x="17169" y="8486"/>
                    <a:pt x="16615" y="8486"/>
                  </a:cubicBezTo>
                  <a:cubicBezTo>
                    <a:pt x="16615" y="8486"/>
                    <a:pt x="16615" y="8100"/>
                    <a:pt x="16615" y="7714"/>
                  </a:cubicBezTo>
                  <a:cubicBezTo>
                    <a:pt x="16062" y="7329"/>
                    <a:pt x="15508" y="7714"/>
                    <a:pt x="14954" y="7714"/>
                  </a:cubicBezTo>
                  <a:cubicBezTo>
                    <a:pt x="14400" y="7714"/>
                    <a:pt x="14400" y="7329"/>
                    <a:pt x="14400" y="7329"/>
                  </a:cubicBezTo>
                  <a:cubicBezTo>
                    <a:pt x="13846" y="6943"/>
                    <a:pt x="13292" y="7329"/>
                    <a:pt x="13292" y="6943"/>
                  </a:cubicBezTo>
                  <a:cubicBezTo>
                    <a:pt x="12738" y="6557"/>
                    <a:pt x="13846" y="6943"/>
                    <a:pt x="13846" y="6557"/>
                  </a:cubicBezTo>
                  <a:cubicBezTo>
                    <a:pt x="14400" y="6171"/>
                    <a:pt x="13292" y="6171"/>
                    <a:pt x="13292" y="6171"/>
                  </a:cubicBezTo>
                  <a:cubicBezTo>
                    <a:pt x="12738" y="5786"/>
                    <a:pt x="13292" y="6171"/>
                    <a:pt x="13292" y="5786"/>
                  </a:cubicBezTo>
                  <a:cubicBezTo>
                    <a:pt x="13292" y="5786"/>
                    <a:pt x="13846" y="5400"/>
                    <a:pt x="13846" y="5400"/>
                  </a:cubicBezTo>
                  <a:cubicBezTo>
                    <a:pt x="13846" y="5400"/>
                    <a:pt x="13846" y="5014"/>
                    <a:pt x="13292" y="5014"/>
                  </a:cubicBezTo>
                  <a:cubicBezTo>
                    <a:pt x="13292" y="5014"/>
                    <a:pt x="12738" y="5014"/>
                    <a:pt x="12738" y="5014"/>
                  </a:cubicBezTo>
                  <a:cubicBezTo>
                    <a:pt x="12185" y="4629"/>
                    <a:pt x="12185" y="4629"/>
                    <a:pt x="12185" y="4629"/>
                  </a:cubicBezTo>
                  <a:cubicBezTo>
                    <a:pt x="11631" y="4629"/>
                    <a:pt x="11631" y="4629"/>
                    <a:pt x="11631" y="4629"/>
                  </a:cubicBezTo>
                  <a:cubicBezTo>
                    <a:pt x="11631" y="4629"/>
                    <a:pt x="11631" y="4243"/>
                    <a:pt x="11077" y="4243"/>
                  </a:cubicBezTo>
                  <a:cubicBezTo>
                    <a:pt x="11077" y="4243"/>
                    <a:pt x="9969" y="3857"/>
                    <a:pt x="9969" y="3471"/>
                  </a:cubicBezTo>
                  <a:cubicBezTo>
                    <a:pt x="9969" y="3471"/>
                    <a:pt x="9969" y="3471"/>
                    <a:pt x="9969" y="3471"/>
                  </a:cubicBezTo>
                  <a:cubicBezTo>
                    <a:pt x="9969" y="3086"/>
                    <a:pt x="9969" y="3086"/>
                    <a:pt x="9969" y="3086"/>
                  </a:cubicBezTo>
                  <a:cubicBezTo>
                    <a:pt x="9969" y="2700"/>
                    <a:pt x="10523" y="2314"/>
                    <a:pt x="9969" y="2314"/>
                  </a:cubicBezTo>
                  <a:cubicBezTo>
                    <a:pt x="9969" y="2314"/>
                    <a:pt x="9969" y="2314"/>
                    <a:pt x="9415" y="1929"/>
                  </a:cubicBezTo>
                  <a:cubicBezTo>
                    <a:pt x="9415" y="1929"/>
                    <a:pt x="9415" y="1929"/>
                    <a:pt x="9415" y="1543"/>
                  </a:cubicBezTo>
                  <a:cubicBezTo>
                    <a:pt x="8862" y="1543"/>
                    <a:pt x="8862" y="1543"/>
                    <a:pt x="8862" y="1543"/>
                  </a:cubicBezTo>
                  <a:cubicBezTo>
                    <a:pt x="8308" y="1157"/>
                    <a:pt x="7754" y="1157"/>
                    <a:pt x="7754" y="771"/>
                  </a:cubicBezTo>
                  <a:cubicBezTo>
                    <a:pt x="7200" y="386"/>
                    <a:pt x="7200" y="386"/>
                    <a:pt x="6646" y="0"/>
                  </a:cubicBezTo>
                  <a:cubicBezTo>
                    <a:pt x="6092" y="0"/>
                    <a:pt x="5538" y="386"/>
                    <a:pt x="5538" y="386"/>
                  </a:cubicBezTo>
                  <a:cubicBezTo>
                    <a:pt x="4985" y="386"/>
                    <a:pt x="4431" y="0"/>
                    <a:pt x="3877" y="0"/>
                  </a:cubicBezTo>
                  <a:cubicBezTo>
                    <a:pt x="3323" y="386"/>
                    <a:pt x="3323" y="386"/>
                    <a:pt x="3323" y="771"/>
                  </a:cubicBezTo>
                  <a:cubicBezTo>
                    <a:pt x="2769" y="771"/>
                    <a:pt x="2215" y="1157"/>
                    <a:pt x="2215" y="1157"/>
                  </a:cubicBezTo>
                  <a:cubicBezTo>
                    <a:pt x="1662" y="1157"/>
                    <a:pt x="1662" y="771"/>
                    <a:pt x="1108" y="771"/>
                  </a:cubicBezTo>
                  <a:cubicBezTo>
                    <a:pt x="1662" y="771"/>
                    <a:pt x="1108" y="1157"/>
                    <a:pt x="1108" y="1157"/>
                  </a:cubicBezTo>
                  <a:cubicBezTo>
                    <a:pt x="1108" y="1157"/>
                    <a:pt x="1108" y="1157"/>
                    <a:pt x="1108" y="1543"/>
                  </a:cubicBezTo>
                  <a:cubicBezTo>
                    <a:pt x="1108" y="1157"/>
                    <a:pt x="554" y="1157"/>
                    <a:pt x="554" y="1157"/>
                  </a:cubicBezTo>
                  <a:cubicBezTo>
                    <a:pt x="554" y="1157"/>
                    <a:pt x="554" y="1543"/>
                    <a:pt x="554" y="1543"/>
                  </a:cubicBezTo>
                  <a:cubicBezTo>
                    <a:pt x="554" y="1543"/>
                    <a:pt x="0" y="1543"/>
                    <a:pt x="0" y="1929"/>
                  </a:cubicBezTo>
                  <a:cubicBezTo>
                    <a:pt x="0" y="1929"/>
                    <a:pt x="554" y="2314"/>
                    <a:pt x="554" y="2314"/>
                  </a:cubicBezTo>
                  <a:cubicBezTo>
                    <a:pt x="554" y="2700"/>
                    <a:pt x="554" y="2700"/>
                    <a:pt x="554" y="2700"/>
                  </a:cubicBezTo>
                  <a:cubicBezTo>
                    <a:pt x="554" y="2700"/>
                    <a:pt x="0" y="3086"/>
                    <a:pt x="554" y="3086"/>
                  </a:cubicBezTo>
                  <a:cubicBezTo>
                    <a:pt x="1108" y="3471"/>
                    <a:pt x="1108" y="3086"/>
                    <a:pt x="1108" y="3086"/>
                  </a:cubicBezTo>
                  <a:cubicBezTo>
                    <a:pt x="1662" y="3471"/>
                    <a:pt x="1662" y="3471"/>
                    <a:pt x="1662" y="3471"/>
                  </a:cubicBezTo>
                  <a:cubicBezTo>
                    <a:pt x="1108" y="3471"/>
                    <a:pt x="1108" y="3471"/>
                    <a:pt x="1108" y="3471"/>
                  </a:cubicBezTo>
                  <a:cubicBezTo>
                    <a:pt x="1108" y="3857"/>
                    <a:pt x="1108" y="3857"/>
                    <a:pt x="1108" y="3857"/>
                  </a:cubicBezTo>
                  <a:cubicBezTo>
                    <a:pt x="1108" y="3857"/>
                    <a:pt x="1108" y="3857"/>
                    <a:pt x="1108" y="3857"/>
                  </a:cubicBezTo>
                  <a:cubicBezTo>
                    <a:pt x="1108" y="4243"/>
                    <a:pt x="1108" y="4243"/>
                    <a:pt x="1662" y="4243"/>
                  </a:cubicBezTo>
                  <a:cubicBezTo>
                    <a:pt x="1662" y="4243"/>
                    <a:pt x="1662" y="4629"/>
                    <a:pt x="1662" y="4629"/>
                  </a:cubicBezTo>
                  <a:cubicBezTo>
                    <a:pt x="2215" y="4629"/>
                    <a:pt x="3323" y="4629"/>
                    <a:pt x="3323" y="5014"/>
                  </a:cubicBezTo>
                  <a:cubicBezTo>
                    <a:pt x="3323" y="5400"/>
                    <a:pt x="2769" y="5014"/>
                    <a:pt x="2215" y="5014"/>
                  </a:cubicBezTo>
                  <a:cubicBezTo>
                    <a:pt x="2215" y="5014"/>
                    <a:pt x="2215" y="5400"/>
                    <a:pt x="2215" y="5014"/>
                  </a:cubicBezTo>
                  <a:cubicBezTo>
                    <a:pt x="1662" y="5014"/>
                    <a:pt x="1662" y="5014"/>
                    <a:pt x="1662" y="5014"/>
                  </a:cubicBezTo>
                  <a:cubicBezTo>
                    <a:pt x="2215" y="5400"/>
                    <a:pt x="1662" y="5014"/>
                    <a:pt x="1108" y="5400"/>
                  </a:cubicBezTo>
                  <a:cubicBezTo>
                    <a:pt x="1108" y="5400"/>
                    <a:pt x="1662" y="5400"/>
                    <a:pt x="1662" y="5400"/>
                  </a:cubicBezTo>
                  <a:cubicBezTo>
                    <a:pt x="1662" y="5786"/>
                    <a:pt x="1662" y="6171"/>
                    <a:pt x="1662" y="6171"/>
                  </a:cubicBezTo>
                  <a:cubicBezTo>
                    <a:pt x="1662" y="6171"/>
                    <a:pt x="1662" y="6171"/>
                    <a:pt x="1662" y="6171"/>
                  </a:cubicBezTo>
                  <a:cubicBezTo>
                    <a:pt x="1662" y="6557"/>
                    <a:pt x="1108" y="6557"/>
                    <a:pt x="1108" y="6557"/>
                  </a:cubicBezTo>
                  <a:cubicBezTo>
                    <a:pt x="554" y="6943"/>
                    <a:pt x="2215" y="6557"/>
                    <a:pt x="2215" y="6557"/>
                  </a:cubicBezTo>
                  <a:cubicBezTo>
                    <a:pt x="2215" y="6557"/>
                    <a:pt x="2769" y="6557"/>
                    <a:pt x="2769" y="6557"/>
                  </a:cubicBezTo>
                  <a:cubicBezTo>
                    <a:pt x="3323" y="6943"/>
                    <a:pt x="2769" y="7329"/>
                    <a:pt x="2769" y="7329"/>
                  </a:cubicBezTo>
                  <a:cubicBezTo>
                    <a:pt x="2215" y="7714"/>
                    <a:pt x="2215" y="8100"/>
                    <a:pt x="1662" y="8486"/>
                  </a:cubicBezTo>
                  <a:cubicBezTo>
                    <a:pt x="1662" y="8486"/>
                    <a:pt x="1662" y="8486"/>
                    <a:pt x="1662" y="8486"/>
                  </a:cubicBezTo>
                  <a:cubicBezTo>
                    <a:pt x="1662" y="8486"/>
                    <a:pt x="1662" y="8871"/>
                    <a:pt x="1662" y="8871"/>
                  </a:cubicBezTo>
                  <a:cubicBezTo>
                    <a:pt x="1662" y="9257"/>
                    <a:pt x="1662" y="9257"/>
                    <a:pt x="1662" y="9257"/>
                  </a:cubicBezTo>
                  <a:cubicBezTo>
                    <a:pt x="1662" y="9643"/>
                    <a:pt x="2215" y="9643"/>
                    <a:pt x="2769" y="9643"/>
                  </a:cubicBezTo>
                  <a:cubicBezTo>
                    <a:pt x="2769" y="9643"/>
                    <a:pt x="2769" y="10029"/>
                    <a:pt x="3323" y="10029"/>
                  </a:cubicBezTo>
                  <a:cubicBezTo>
                    <a:pt x="3323" y="10414"/>
                    <a:pt x="3323" y="10414"/>
                    <a:pt x="3323" y="10414"/>
                  </a:cubicBezTo>
                  <a:cubicBezTo>
                    <a:pt x="3323" y="10414"/>
                    <a:pt x="3877" y="10800"/>
                    <a:pt x="3877" y="10800"/>
                  </a:cubicBezTo>
                  <a:cubicBezTo>
                    <a:pt x="3877" y="10800"/>
                    <a:pt x="4431" y="10800"/>
                    <a:pt x="4431" y="10800"/>
                  </a:cubicBezTo>
                  <a:cubicBezTo>
                    <a:pt x="3877" y="11186"/>
                    <a:pt x="3323" y="11186"/>
                    <a:pt x="3323" y="11186"/>
                  </a:cubicBezTo>
                  <a:cubicBezTo>
                    <a:pt x="2769" y="11186"/>
                    <a:pt x="2215" y="10800"/>
                    <a:pt x="2215" y="11186"/>
                  </a:cubicBezTo>
                  <a:cubicBezTo>
                    <a:pt x="2215" y="11571"/>
                    <a:pt x="3323" y="11957"/>
                    <a:pt x="3323" y="12343"/>
                  </a:cubicBezTo>
                  <a:cubicBezTo>
                    <a:pt x="3323" y="12729"/>
                    <a:pt x="3877" y="13114"/>
                    <a:pt x="3323" y="13114"/>
                  </a:cubicBezTo>
                  <a:cubicBezTo>
                    <a:pt x="3323" y="13114"/>
                    <a:pt x="3323" y="13114"/>
                    <a:pt x="3323" y="13114"/>
                  </a:cubicBezTo>
                  <a:cubicBezTo>
                    <a:pt x="2769" y="13114"/>
                    <a:pt x="2769" y="12729"/>
                    <a:pt x="2215" y="13114"/>
                  </a:cubicBezTo>
                  <a:cubicBezTo>
                    <a:pt x="2215" y="13114"/>
                    <a:pt x="2215" y="13500"/>
                    <a:pt x="1662" y="13500"/>
                  </a:cubicBezTo>
                  <a:cubicBezTo>
                    <a:pt x="1662" y="13886"/>
                    <a:pt x="2215" y="13886"/>
                    <a:pt x="2769" y="13886"/>
                  </a:cubicBezTo>
                  <a:cubicBezTo>
                    <a:pt x="2769" y="14271"/>
                    <a:pt x="3323" y="14271"/>
                    <a:pt x="3323" y="14657"/>
                  </a:cubicBezTo>
                  <a:cubicBezTo>
                    <a:pt x="3877" y="14657"/>
                    <a:pt x="3877" y="15043"/>
                    <a:pt x="4431" y="15043"/>
                  </a:cubicBezTo>
                  <a:cubicBezTo>
                    <a:pt x="4431" y="15043"/>
                    <a:pt x="4431" y="15043"/>
                    <a:pt x="4431" y="15043"/>
                  </a:cubicBezTo>
                  <a:cubicBezTo>
                    <a:pt x="4985" y="15043"/>
                    <a:pt x="4985" y="15429"/>
                    <a:pt x="4985" y="15429"/>
                  </a:cubicBezTo>
                  <a:cubicBezTo>
                    <a:pt x="5538" y="15429"/>
                    <a:pt x="5538" y="15429"/>
                    <a:pt x="5538" y="15429"/>
                  </a:cubicBezTo>
                  <a:cubicBezTo>
                    <a:pt x="6092" y="15429"/>
                    <a:pt x="6646" y="15814"/>
                    <a:pt x="6646" y="16200"/>
                  </a:cubicBezTo>
                  <a:cubicBezTo>
                    <a:pt x="7200" y="16200"/>
                    <a:pt x="7754" y="16200"/>
                    <a:pt x="7754" y="16200"/>
                  </a:cubicBezTo>
                  <a:cubicBezTo>
                    <a:pt x="8308" y="16586"/>
                    <a:pt x="7754" y="16586"/>
                    <a:pt x="7200" y="16971"/>
                  </a:cubicBezTo>
                  <a:cubicBezTo>
                    <a:pt x="7200" y="16971"/>
                    <a:pt x="7200" y="16971"/>
                    <a:pt x="7200" y="16971"/>
                  </a:cubicBezTo>
                  <a:cubicBezTo>
                    <a:pt x="7200" y="16971"/>
                    <a:pt x="7200" y="16971"/>
                    <a:pt x="6646" y="16971"/>
                  </a:cubicBezTo>
                  <a:cubicBezTo>
                    <a:pt x="6646" y="17357"/>
                    <a:pt x="6092" y="16971"/>
                    <a:pt x="6092" y="17357"/>
                  </a:cubicBezTo>
                  <a:cubicBezTo>
                    <a:pt x="6646" y="17357"/>
                    <a:pt x="6646" y="17357"/>
                    <a:pt x="6646" y="17743"/>
                  </a:cubicBezTo>
                  <a:cubicBezTo>
                    <a:pt x="6646" y="17743"/>
                    <a:pt x="6646" y="17743"/>
                    <a:pt x="6646" y="18129"/>
                  </a:cubicBezTo>
                  <a:cubicBezTo>
                    <a:pt x="6646" y="18129"/>
                    <a:pt x="6646" y="18129"/>
                    <a:pt x="6646" y="18514"/>
                  </a:cubicBezTo>
                  <a:cubicBezTo>
                    <a:pt x="7200" y="18514"/>
                    <a:pt x="7200" y="18900"/>
                    <a:pt x="7200" y="19286"/>
                  </a:cubicBezTo>
                  <a:cubicBezTo>
                    <a:pt x="7200" y="19286"/>
                    <a:pt x="7754" y="19286"/>
                    <a:pt x="7754" y="19286"/>
                  </a:cubicBezTo>
                  <a:cubicBezTo>
                    <a:pt x="8308" y="19286"/>
                    <a:pt x="8308" y="19671"/>
                    <a:pt x="8862" y="19671"/>
                  </a:cubicBezTo>
                  <a:cubicBezTo>
                    <a:pt x="8862" y="20057"/>
                    <a:pt x="8862" y="20057"/>
                    <a:pt x="8862" y="20443"/>
                  </a:cubicBezTo>
                  <a:cubicBezTo>
                    <a:pt x="8862" y="20443"/>
                    <a:pt x="9415" y="20829"/>
                    <a:pt x="9415" y="20829"/>
                  </a:cubicBezTo>
                  <a:cubicBezTo>
                    <a:pt x="9415" y="21214"/>
                    <a:pt x="8862" y="21214"/>
                    <a:pt x="8862" y="21214"/>
                  </a:cubicBezTo>
                  <a:cubicBezTo>
                    <a:pt x="8862" y="21600"/>
                    <a:pt x="9415" y="21600"/>
                    <a:pt x="9415" y="21214"/>
                  </a:cubicBezTo>
                  <a:cubicBezTo>
                    <a:pt x="9969" y="21600"/>
                    <a:pt x="9969" y="20829"/>
                    <a:pt x="9969" y="20829"/>
                  </a:cubicBezTo>
                  <a:cubicBezTo>
                    <a:pt x="9969" y="20057"/>
                    <a:pt x="10523" y="20057"/>
                    <a:pt x="11077" y="20057"/>
                  </a:cubicBezTo>
                  <a:cubicBezTo>
                    <a:pt x="11631" y="20057"/>
                    <a:pt x="11631" y="19671"/>
                    <a:pt x="11631" y="19671"/>
                  </a:cubicBezTo>
                  <a:cubicBezTo>
                    <a:pt x="12185" y="20057"/>
                    <a:pt x="12185" y="20443"/>
                    <a:pt x="12738" y="20443"/>
                  </a:cubicBezTo>
                  <a:cubicBezTo>
                    <a:pt x="12738" y="20443"/>
                    <a:pt x="12738" y="19286"/>
                    <a:pt x="13292" y="19671"/>
                  </a:cubicBezTo>
                  <a:cubicBezTo>
                    <a:pt x="13292" y="19671"/>
                    <a:pt x="13846" y="19671"/>
                    <a:pt x="13846" y="19671"/>
                  </a:cubicBezTo>
                  <a:cubicBezTo>
                    <a:pt x="13846" y="19671"/>
                    <a:pt x="14400" y="19671"/>
                    <a:pt x="14400" y="19671"/>
                  </a:cubicBezTo>
                  <a:cubicBezTo>
                    <a:pt x="14954" y="19671"/>
                    <a:pt x="14954" y="19286"/>
                    <a:pt x="15508" y="19286"/>
                  </a:cubicBezTo>
                  <a:cubicBezTo>
                    <a:pt x="15508" y="19286"/>
                    <a:pt x="16062" y="19286"/>
                    <a:pt x="16062" y="19286"/>
                  </a:cubicBezTo>
                  <a:cubicBezTo>
                    <a:pt x="16062" y="19286"/>
                    <a:pt x="16615" y="19286"/>
                    <a:pt x="16615" y="19286"/>
                  </a:cubicBezTo>
                  <a:cubicBezTo>
                    <a:pt x="17169" y="19286"/>
                    <a:pt x="17169" y="18900"/>
                    <a:pt x="17723" y="18900"/>
                  </a:cubicBezTo>
                  <a:cubicBezTo>
                    <a:pt x="17723" y="18900"/>
                    <a:pt x="17723" y="18900"/>
                    <a:pt x="17723" y="18900"/>
                  </a:cubicBezTo>
                  <a:cubicBezTo>
                    <a:pt x="17723" y="18900"/>
                    <a:pt x="17723" y="19286"/>
                    <a:pt x="17723" y="19286"/>
                  </a:cubicBezTo>
                  <a:cubicBezTo>
                    <a:pt x="18277" y="19286"/>
                    <a:pt x="18831" y="19286"/>
                    <a:pt x="18831" y="18900"/>
                  </a:cubicBezTo>
                  <a:cubicBezTo>
                    <a:pt x="19385" y="18129"/>
                    <a:pt x="18831" y="18129"/>
                    <a:pt x="18831" y="17743"/>
                  </a:cubicBezTo>
                  <a:cubicBezTo>
                    <a:pt x="18277" y="17743"/>
                    <a:pt x="18831" y="17357"/>
                    <a:pt x="18831" y="17357"/>
                  </a:cubicBezTo>
                  <a:cubicBezTo>
                    <a:pt x="18831" y="17357"/>
                    <a:pt x="18831" y="17357"/>
                    <a:pt x="18831" y="17357"/>
                  </a:cubicBezTo>
                  <a:cubicBezTo>
                    <a:pt x="18831" y="16971"/>
                    <a:pt x="18831" y="16971"/>
                    <a:pt x="18831" y="16971"/>
                  </a:cubicBezTo>
                  <a:cubicBezTo>
                    <a:pt x="18831" y="16586"/>
                    <a:pt x="18831" y="16586"/>
                    <a:pt x="19385" y="16586"/>
                  </a:cubicBezTo>
                  <a:cubicBezTo>
                    <a:pt x="19385" y="16586"/>
                    <a:pt x="19938" y="16586"/>
                    <a:pt x="19938" y="16586"/>
                  </a:cubicBezTo>
                  <a:cubicBezTo>
                    <a:pt x="20492" y="16200"/>
                    <a:pt x="20492" y="16200"/>
                    <a:pt x="20492" y="15814"/>
                  </a:cubicBezTo>
                  <a:cubicBezTo>
                    <a:pt x="21046" y="15814"/>
                    <a:pt x="21046" y="15429"/>
                    <a:pt x="21600" y="15043"/>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15" name="Google Shape;1515;p71"/>
            <p:cNvSpPr/>
            <p:nvPr/>
          </p:nvSpPr>
          <p:spPr>
            <a:xfrm>
              <a:off x="6634983" y="0"/>
              <a:ext cx="6369818" cy="8939395"/>
            </a:xfrm>
            <a:custGeom>
              <a:rect b="b" l="l" r="r" t="t"/>
              <a:pathLst>
                <a:path extrusionOk="0" h="21600" w="21559">
                  <a:moveTo>
                    <a:pt x="14602" y="3024"/>
                  </a:moveTo>
                  <a:cubicBezTo>
                    <a:pt x="14602" y="3024"/>
                    <a:pt x="14602" y="3024"/>
                    <a:pt x="14602" y="3024"/>
                  </a:cubicBezTo>
                  <a:cubicBezTo>
                    <a:pt x="14657" y="3063"/>
                    <a:pt x="14547" y="3103"/>
                    <a:pt x="14602" y="3142"/>
                  </a:cubicBezTo>
                  <a:cubicBezTo>
                    <a:pt x="14602" y="3103"/>
                    <a:pt x="14657" y="3103"/>
                    <a:pt x="14657" y="3142"/>
                  </a:cubicBezTo>
                  <a:cubicBezTo>
                    <a:pt x="14602" y="3142"/>
                    <a:pt x="14657" y="3181"/>
                    <a:pt x="14712" y="3220"/>
                  </a:cubicBezTo>
                  <a:cubicBezTo>
                    <a:pt x="14712" y="3220"/>
                    <a:pt x="14767" y="3299"/>
                    <a:pt x="14822" y="3299"/>
                  </a:cubicBezTo>
                  <a:cubicBezTo>
                    <a:pt x="14822" y="3260"/>
                    <a:pt x="14822" y="3260"/>
                    <a:pt x="14878" y="3260"/>
                  </a:cubicBezTo>
                  <a:cubicBezTo>
                    <a:pt x="14878" y="3260"/>
                    <a:pt x="14878" y="3299"/>
                    <a:pt x="14878" y="3299"/>
                  </a:cubicBezTo>
                  <a:cubicBezTo>
                    <a:pt x="14933" y="3299"/>
                    <a:pt x="15043" y="3260"/>
                    <a:pt x="15098" y="3260"/>
                  </a:cubicBezTo>
                  <a:cubicBezTo>
                    <a:pt x="15098" y="3220"/>
                    <a:pt x="15153" y="3220"/>
                    <a:pt x="15153" y="3181"/>
                  </a:cubicBezTo>
                  <a:cubicBezTo>
                    <a:pt x="15208" y="3181"/>
                    <a:pt x="15208" y="3220"/>
                    <a:pt x="15263" y="3181"/>
                  </a:cubicBezTo>
                  <a:cubicBezTo>
                    <a:pt x="15263" y="3181"/>
                    <a:pt x="15263" y="3142"/>
                    <a:pt x="15318" y="3142"/>
                  </a:cubicBezTo>
                  <a:cubicBezTo>
                    <a:pt x="15318" y="3142"/>
                    <a:pt x="15318" y="3142"/>
                    <a:pt x="15373" y="3103"/>
                  </a:cubicBezTo>
                  <a:cubicBezTo>
                    <a:pt x="15373" y="3103"/>
                    <a:pt x="15373" y="3063"/>
                    <a:pt x="15429" y="3063"/>
                  </a:cubicBezTo>
                  <a:cubicBezTo>
                    <a:pt x="15429" y="3063"/>
                    <a:pt x="15484" y="2985"/>
                    <a:pt x="15429" y="2985"/>
                  </a:cubicBezTo>
                  <a:cubicBezTo>
                    <a:pt x="15429" y="2985"/>
                    <a:pt x="15484" y="2945"/>
                    <a:pt x="15484" y="2906"/>
                  </a:cubicBezTo>
                  <a:cubicBezTo>
                    <a:pt x="15539" y="2906"/>
                    <a:pt x="15594" y="2867"/>
                    <a:pt x="15594" y="2867"/>
                  </a:cubicBezTo>
                  <a:cubicBezTo>
                    <a:pt x="15649" y="2867"/>
                    <a:pt x="15594" y="2906"/>
                    <a:pt x="15594" y="2945"/>
                  </a:cubicBezTo>
                  <a:cubicBezTo>
                    <a:pt x="15594" y="2945"/>
                    <a:pt x="15594" y="2985"/>
                    <a:pt x="15539" y="3024"/>
                  </a:cubicBezTo>
                  <a:cubicBezTo>
                    <a:pt x="15649" y="2945"/>
                    <a:pt x="15704" y="2867"/>
                    <a:pt x="15594" y="2788"/>
                  </a:cubicBezTo>
                  <a:cubicBezTo>
                    <a:pt x="15594" y="2749"/>
                    <a:pt x="15484" y="2710"/>
                    <a:pt x="15484" y="2710"/>
                  </a:cubicBezTo>
                  <a:cubicBezTo>
                    <a:pt x="15373" y="2631"/>
                    <a:pt x="15318" y="2592"/>
                    <a:pt x="15208" y="2553"/>
                  </a:cubicBezTo>
                  <a:cubicBezTo>
                    <a:pt x="15208" y="2553"/>
                    <a:pt x="15153" y="2513"/>
                    <a:pt x="15098" y="2474"/>
                  </a:cubicBezTo>
                  <a:cubicBezTo>
                    <a:pt x="15043" y="2474"/>
                    <a:pt x="14988" y="2474"/>
                    <a:pt x="14933" y="2513"/>
                  </a:cubicBezTo>
                  <a:cubicBezTo>
                    <a:pt x="14878" y="2513"/>
                    <a:pt x="14767" y="2592"/>
                    <a:pt x="14712" y="2631"/>
                  </a:cubicBezTo>
                  <a:cubicBezTo>
                    <a:pt x="14712" y="2631"/>
                    <a:pt x="14712" y="2671"/>
                    <a:pt x="14657" y="2710"/>
                  </a:cubicBezTo>
                  <a:cubicBezTo>
                    <a:pt x="14657" y="2788"/>
                    <a:pt x="14602" y="2867"/>
                    <a:pt x="14602" y="2945"/>
                  </a:cubicBezTo>
                  <a:cubicBezTo>
                    <a:pt x="14602" y="2945"/>
                    <a:pt x="14602" y="2945"/>
                    <a:pt x="14602" y="2945"/>
                  </a:cubicBezTo>
                  <a:cubicBezTo>
                    <a:pt x="14602" y="2945"/>
                    <a:pt x="14602" y="2985"/>
                    <a:pt x="14602" y="2985"/>
                  </a:cubicBezTo>
                  <a:cubicBezTo>
                    <a:pt x="14602" y="2985"/>
                    <a:pt x="14602" y="2985"/>
                    <a:pt x="14602" y="3024"/>
                  </a:cubicBezTo>
                  <a:close/>
                  <a:moveTo>
                    <a:pt x="15924" y="3613"/>
                  </a:moveTo>
                  <a:cubicBezTo>
                    <a:pt x="15924" y="3613"/>
                    <a:pt x="15980" y="3613"/>
                    <a:pt x="15980" y="3613"/>
                  </a:cubicBezTo>
                  <a:cubicBezTo>
                    <a:pt x="15980" y="3613"/>
                    <a:pt x="15980" y="3574"/>
                    <a:pt x="16035" y="3574"/>
                  </a:cubicBezTo>
                  <a:cubicBezTo>
                    <a:pt x="16035" y="3574"/>
                    <a:pt x="16035" y="3574"/>
                    <a:pt x="16035" y="3574"/>
                  </a:cubicBezTo>
                  <a:cubicBezTo>
                    <a:pt x="16090" y="3574"/>
                    <a:pt x="16090" y="3574"/>
                    <a:pt x="16090" y="3574"/>
                  </a:cubicBezTo>
                  <a:cubicBezTo>
                    <a:pt x="16145" y="3535"/>
                    <a:pt x="16255" y="3574"/>
                    <a:pt x="16255" y="3535"/>
                  </a:cubicBezTo>
                  <a:cubicBezTo>
                    <a:pt x="16200" y="3535"/>
                    <a:pt x="16145" y="3495"/>
                    <a:pt x="16090" y="3535"/>
                  </a:cubicBezTo>
                  <a:cubicBezTo>
                    <a:pt x="16035" y="3535"/>
                    <a:pt x="15924" y="3574"/>
                    <a:pt x="15924" y="3613"/>
                  </a:cubicBezTo>
                  <a:cubicBezTo>
                    <a:pt x="15924" y="3613"/>
                    <a:pt x="15924" y="3613"/>
                    <a:pt x="15924" y="3613"/>
                  </a:cubicBezTo>
                  <a:close/>
                  <a:moveTo>
                    <a:pt x="1653" y="14138"/>
                  </a:moveTo>
                  <a:cubicBezTo>
                    <a:pt x="1653" y="14099"/>
                    <a:pt x="1653" y="14099"/>
                    <a:pt x="1653" y="14099"/>
                  </a:cubicBezTo>
                  <a:cubicBezTo>
                    <a:pt x="1598" y="14099"/>
                    <a:pt x="1653" y="14099"/>
                    <a:pt x="1598" y="14099"/>
                  </a:cubicBezTo>
                  <a:cubicBezTo>
                    <a:pt x="1598" y="14060"/>
                    <a:pt x="1598" y="14060"/>
                    <a:pt x="1543" y="14060"/>
                  </a:cubicBezTo>
                  <a:cubicBezTo>
                    <a:pt x="1543" y="14060"/>
                    <a:pt x="1543" y="14020"/>
                    <a:pt x="1543" y="14020"/>
                  </a:cubicBezTo>
                  <a:cubicBezTo>
                    <a:pt x="1488" y="13981"/>
                    <a:pt x="1488" y="14020"/>
                    <a:pt x="1488" y="14020"/>
                  </a:cubicBezTo>
                  <a:cubicBezTo>
                    <a:pt x="1433" y="14020"/>
                    <a:pt x="1378" y="13981"/>
                    <a:pt x="1378" y="13981"/>
                  </a:cubicBezTo>
                  <a:cubicBezTo>
                    <a:pt x="1322" y="14020"/>
                    <a:pt x="1322" y="14020"/>
                    <a:pt x="1267" y="14020"/>
                  </a:cubicBezTo>
                  <a:cubicBezTo>
                    <a:pt x="1267" y="14020"/>
                    <a:pt x="1267" y="13981"/>
                    <a:pt x="1212" y="13981"/>
                  </a:cubicBezTo>
                  <a:cubicBezTo>
                    <a:pt x="1212" y="13981"/>
                    <a:pt x="1212" y="13981"/>
                    <a:pt x="1212" y="13981"/>
                  </a:cubicBezTo>
                  <a:cubicBezTo>
                    <a:pt x="1212" y="13981"/>
                    <a:pt x="1212" y="13981"/>
                    <a:pt x="1157" y="13981"/>
                  </a:cubicBezTo>
                  <a:cubicBezTo>
                    <a:pt x="1157" y="13981"/>
                    <a:pt x="1102" y="13942"/>
                    <a:pt x="1102" y="13942"/>
                  </a:cubicBezTo>
                  <a:cubicBezTo>
                    <a:pt x="1047" y="13942"/>
                    <a:pt x="1047" y="13942"/>
                    <a:pt x="992" y="13903"/>
                  </a:cubicBezTo>
                  <a:cubicBezTo>
                    <a:pt x="937" y="13903"/>
                    <a:pt x="937" y="13824"/>
                    <a:pt x="882" y="13863"/>
                  </a:cubicBezTo>
                  <a:cubicBezTo>
                    <a:pt x="882" y="13903"/>
                    <a:pt x="882" y="13903"/>
                    <a:pt x="882" y="13903"/>
                  </a:cubicBezTo>
                  <a:cubicBezTo>
                    <a:pt x="882" y="13903"/>
                    <a:pt x="827" y="13903"/>
                    <a:pt x="827" y="13903"/>
                  </a:cubicBezTo>
                  <a:cubicBezTo>
                    <a:pt x="827" y="13942"/>
                    <a:pt x="827" y="14020"/>
                    <a:pt x="882" y="14060"/>
                  </a:cubicBezTo>
                  <a:cubicBezTo>
                    <a:pt x="882" y="14060"/>
                    <a:pt x="882" y="14060"/>
                    <a:pt x="827" y="14099"/>
                  </a:cubicBezTo>
                  <a:cubicBezTo>
                    <a:pt x="827" y="14099"/>
                    <a:pt x="771" y="14099"/>
                    <a:pt x="771" y="14099"/>
                  </a:cubicBezTo>
                  <a:cubicBezTo>
                    <a:pt x="716" y="14138"/>
                    <a:pt x="661" y="14099"/>
                    <a:pt x="606" y="14099"/>
                  </a:cubicBezTo>
                  <a:cubicBezTo>
                    <a:pt x="551" y="14060"/>
                    <a:pt x="496" y="14099"/>
                    <a:pt x="496" y="14060"/>
                  </a:cubicBezTo>
                  <a:cubicBezTo>
                    <a:pt x="551" y="13981"/>
                    <a:pt x="606" y="13942"/>
                    <a:pt x="661" y="13903"/>
                  </a:cubicBezTo>
                  <a:cubicBezTo>
                    <a:pt x="716" y="13903"/>
                    <a:pt x="716" y="13903"/>
                    <a:pt x="716" y="13863"/>
                  </a:cubicBezTo>
                  <a:cubicBezTo>
                    <a:pt x="661" y="13824"/>
                    <a:pt x="551" y="14020"/>
                    <a:pt x="496" y="14060"/>
                  </a:cubicBezTo>
                  <a:cubicBezTo>
                    <a:pt x="441" y="14099"/>
                    <a:pt x="331" y="14060"/>
                    <a:pt x="220" y="14060"/>
                  </a:cubicBezTo>
                  <a:cubicBezTo>
                    <a:pt x="220" y="14060"/>
                    <a:pt x="220" y="14060"/>
                    <a:pt x="220" y="14060"/>
                  </a:cubicBezTo>
                  <a:cubicBezTo>
                    <a:pt x="220" y="14060"/>
                    <a:pt x="165" y="14099"/>
                    <a:pt x="165" y="14099"/>
                  </a:cubicBezTo>
                  <a:cubicBezTo>
                    <a:pt x="165" y="14177"/>
                    <a:pt x="220" y="14177"/>
                    <a:pt x="165" y="14217"/>
                  </a:cubicBezTo>
                  <a:cubicBezTo>
                    <a:pt x="165" y="14295"/>
                    <a:pt x="55" y="14335"/>
                    <a:pt x="0" y="14374"/>
                  </a:cubicBezTo>
                  <a:cubicBezTo>
                    <a:pt x="55" y="14413"/>
                    <a:pt x="220" y="14413"/>
                    <a:pt x="276" y="14413"/>
                  </a:cubicBezTo>
                  <a:cubicBezTo>
                    <a:pt x="441" y="14413"/>
                    <a:pt x="661" y="14413"/>
                    <a:pt x="827" y="14413"/>
                  </a:cubicBezTo>
                  <a:cubicBezTo>
                    <a:pt x="992" y="14413"/>
                    <a:pt x="1212" y="14452"/>
                    <a:pt x="1378" y="14452"/>
                  </a:cubicBezTo>
                  <a:cubicBezTo>
                    <a:pt x="1433" y="14452"/>
                    <a:pt x="1543" y="14492"/>
                    <a:pt x="1653" y="14452"/>
                  </a:cubicBezTo>
                  <a:cubicBezTo>
                    <a:pt x="1598" y="14374"/>
                    <a:pt x="1598" y="14335"/>
                    <a:pt x="1598" y="14256"/>
                  </a:cubicBezTo>
                  <a:cubicBezTo>
                    <a:pt x="1598" y="14217"/>
                    <a:pt x="1598" y="14217"/>
                    <a:pt x="1653" y="14217"/>
                  </a:cubicBezTo>
                  <a:cubicBezTo>
                    <a:pt x="1653" y="14177"/>
                    <a:pt x="1653" y="14177"/>
                    <a:pt x="1653" y="14138"/>
                  </a:cubicBezTo>
                  <a:close/>
                  <a:moveTo>
                    <a:pt x="17192" y="589"/>
                  </a:moveTo>
                  <a:cubicBezTo>
                    <a:pt x="17192" y="589"/>
                    <a:pt x="17247" y="589"/>
                    <a:pt x="17247" y="589"/>
                  </a:cubicBezTo>
                  <a:cubicBezTo>
                    <a:pt x="17192" y="550"/>
                    <a:pt x="17137" y="471"/>
                    <a:pt x="17137" y="471"/>
                  </a:cubicBezTo>
                  <a:cubicBezTo>
                    <a:pt x="17082" y="511"/>
                    <a:pt x="17192" y="550"/>
                    <a:pt x="17192" y="589"/>
                  </a:cubicBezTo>
                  <a:close/>
                  <a:moveTo>
                    <a:pt x="16200" y="39"/>
                  </a:moveTo>
                  <a:cubicBezTo>
                    <a:pt x="16255" y="79"/>
                    <a:pt x="16255" y="118"/>
                    <a:pt x="16255" y="157"/>
                  </a:cubicBezTo>
                  <a:cubicBezTo>
                    <a:pt x="16310" y="196"/>
                    <a:pt x="16255" y="275"/>
                    <a:pt x="16310" y="275"/>
                  </a:cubicBezTo>
                  <a:cubicBezTo>
                    <a:pt x="16365" y="314"/>
                    <a:pt x="16365" y="314"/>
                    <a:pt x="16420" y="353"/>
                  </a:cubicBezTo>
                  <a:cubicBezTo>
                    <a:pt x="16420" y="393"/>
                    <a:pt x="16420" y="393"/>
                    <a:pt x="16476" y="353"/>
                  </a:cubicBezTo>
                  <a:cubicBezTo>
                    <a:pt x="16476" y="353"/>
                    <a:pt x="16476" y="353"/>
                    <a:pt x="16531" y="353"/>
                  </a:cubicBezTo>
                  <a:cubicBezTo>
                    <a:pt x="16531" y="353"/>
                    <a:pt x="16531" y="353"/>
                    <a:pt x="16531" y="353"/>
                  </a:cubicBezTo>
                  <a:cubicBezTo>
                    <a:pt x="16586" y="353"/>
                    <a:pt x="16641" y="353"/>
                    <a:pt x="16641" y="353"/>
                  </a:cubicBezTo>
                  <a:cubicBezTo>
                    <a:pt x="16586" y="314"/>
                    <a:pt x="16586" y="275"/>
                    <a:pt x="16641" y="236"/>
                  </a:cubicBezTo>
                  <a:cubicBezTo>
                    <a:pt x="16641" y="275"/>
                    <a:pt x="16641" y="353"/>
                    <a:pt x="16751" y="353"/>
                  </a:cubicBezTo>
                  <a:cubicBezTo>
                    <a:pt x="16696" y="353"/>
                    <a:pt x="16696" y="314"/>
                    <a:pt x="16696" y="275"/>
                  </a:cubicBezTo>
                  <a:cubicBezTo>
                    <a:pt x="16696" y="275"/>
                    <a:pt x="16696" y="275"/>
                    <a:pt x="16751" y="275"/>
                  </a:cubicBezTo>
                  <a:cubicBezTo>
                    <a:pt x="16806" y="236"/>
                    <a:pt x="16751" y="196"/>
                    <a:pt x="16806" y="157"/>
                  </a:cubicBezTo>
                  <a:cubicBezTo>
                    <a:pt x="16806" y="196"/>
                    <a:pt x="16806" y="196"/>
                    <a:pt x="16806" y="236"/>
                  </a:cubicBezTo>
                  <a:cubicBezTo>
                    <a:pt x="16806" y="236"/>
                    <a:pt x="16806" y="236"/>
                    <a:pt x="16861" y="275"/>
                  </a:cubicBezTo>
                  <a:cubicBezTo>
                    <a:pt x="16861" y="314"/>
                    <a:pt x="16806" y="353"/>
                    <a:pt x="16861" y="353"/>
                  </a:cubicBezTo>
                  <a:cubicBezTo>
                    <a:pt x="16861" y="353"/>
                    <a:pt x="16861" y="353"/>
                    <a:pt x="16861" y="353"/>
                  </a:cubicBezTo>
                  <a:cubicBezTo>
                    <a:pt x="16861" y="353"/>
                    <a:pt x="16861" y="393"/>
                    <a:pt x="16916" y="393"/>
                  </a:cubicBezTo>
                  <a:cubicBezTo>
                    <a:pt x="16916" y="393"/>
                    <a:pt x="16916" y="353"/>
                    <a:pt x="16916" y="353"/>
                  </a:cubicBezTo>
                  <a:cubicBezTo>
                    <a:pt x="16971" y="353"/>
                    <a:pt x="16971" y="432"/>
                    <a:pt x="16971" y="432"/>
                  </a:cubicBezTo>
                  <a:cubicBezTo>
                    <a:pt x="16971" y="471"/>
                    <a:pt x="16971" y="432"/>
                    <a:pt x="17027" y="432"/>
                  </a:cubicBezTo>
                  <a:cubicBezTo>
                    <a:pt x="17027" y="432"/>
                    <a:pt x="17027" y="393"/>
                    <a:pt x="17027" y="393"/>
                  </a:cubicBezTo>
                  <a:cubicBezTo>
                    <a:pt x="17027" y="393"/>
                    <a:pt x="17027" y="393"/>
                    <a:pt x="17027" y="393"/>
                  </a:cubicBezTo>
                  <a:cubicBezTo>
                    <a:pt x="17082" y="353"/>
                    <a:pt x="17027" y="353"/>
                    <a:pt x="17027" y="314"/>
                  </a:cubicBezTo>
                  <a:cubicBezTo>
                    <a:pt x="17027" y="353"/>
                    <a:pt x="17082" y="393"/>
                    <a:pt x="17082" y="432"/>
                  </a:cubicBezTo>
                  <a:cubicBezTo>
                    <a:pt x="17137" y="393"/>
                    <a:pt x="17082" y="393"/>
                    <a:pt x="17082" y="353"/>
                  </a:cubicBezTo>
                  <a:cubicBezTo>
                    <a:pt x="17137" y="353"/>
                    <a:pt x="17137" y="314"/>
                    <a:pt x="17192" y="275"/>
                  </a:cubicBezTo>
                  <a:cubicBezTo>
                    <a:pt x="17192" y="275"/>
                    <a:pt x="17192" y="236"/>
                    <a:pt x="17192" y="236"/>
                  </a:cubicBezTo>
                  <a:cubicBezTo>
                    <a:pt x="17302" y="275"/>
                    <a:pt x="17192" y="314"/>
                    <a:pt x="17192" y="314"/>
                  </a:cubicBezTo>
                  <a:cubicBezTo>
                    <a:pt x="17192" y="353"/>
                    <a:pt x="17137" y="353"/>
                    <a:pt x="17192" y="432"/>
                  </a:cubicBezTo>
                  <a:cubicBezTo>
                    <a:pt x="17192" y="432"/>
                    <a:pt x="17192" y="550"/>
                    <a:pt x="17302" y="550"/>
                  </a:cubicBezTo>
                  <a:cubicBezTo>
                    <a:pt x="17302" y="550"/>
                    <a:pt x="17302" y="511"/>
                    <a:pt x="17302" y="471"/>
                  </a:cubicBezTo>
                  <a:cubicBezTo>
                    <a:pt x="17302" y="471"/>
                    <a:pt x="17302" y="471"/>
                    <a:pt x="17357" y="432"/>
                  </a:cubicBezTo>
                  <a:cubicBezTo>
                    <a:pt x="17412" y="432"/>
                    <a:pt x="17412" y="393"/>
                    <a:pt x="17467" y="393"/>
                  </a:cubicBezTo>
                  <a:cubicBezTo>
                    <a:pt x="17467" y="393"/>
                    <a:pt x="17522" y="353"/>
                    <a:pt x="17522" y="393"/>
                  </a:cubicBezTo>
                  <a:cubicBezTo>
                    <a:pt x="17522" y="432"/>
                    <a:pt x="17412" y="432"/>
                    <a:pt x="17357" y="432"/>
                  </a:cubicBezTo>
                  <a:cubicBezTo>
                    <a:pt x="17357" y="471"/>
                    <a:pt x="17357" y="511"/>
                    <a:pt x="17357" y="511"/>
                  </a:cubicBezTo>
                  <a:cubicBezTo>
                    <a:pt x="17357" y="550"/>
                    <a:pt x="17357" y="550"/>
                    <a:pt x="17302" y="550"/>
                  </a:cubicBezTo>
                  <a:cubicBezTo>
                    <a:pt x="17302" y="550"/>
                    <a:pt x="17302" y="589"/>
                    <a:pt x="17247" y="589"/>
                  </a:cubicBezTo>
                  <a:cubicBezTo>
                    <a:pt x="17247" y="589"/>
                    <a:pt x="17302" y="628"/>
                    <a:pt x="17302" y="668"/>
                  </a:cubicBezTo>
                  <a:cubicBezTo>
                    <a:pt x="17357" y="668"/>
                    <a:pt x="17357" y="668"/>
                    <a:pt x="17357" y="668"/>
                  </a:cubicBezTo>
                  <a:cubicBezTo>
                    <a:pt x="17412" y="668"/>
                    <a:pt x="17357" y="707"/>
                    <a:pt x="17412" y="707"/>
                  </a:cubicBezTo>
                  <a:cubicBezTo>
                    <a:pt x="17467" y="707"/>
                    <a:pt x="17467" y="668"/>
                    <a:pt x="17412" y="668"/>
                  </a:cubicBezTo>
                  <a:cubicBezTo>
                    <a:pt x="17522" y="668"/>
                    <a:pt x="17467" y="746"/>
                    <a:pt x="17522" y="668"/>
                  </a:cubicBezTo>
                  <a:cubicBezTo>
                    <a:pt x="17578" y="589"/>
                    <a:pt x="17578" y="628"/>
                    <a:pt x="17633" y="668"/>
                  </a:cubicBezTo>
                  <a:cubicBezTo>
                    <a:pt x="17578" y="668"/>
                    <a:pt x="17578" y="668"/>
                    <a:pt x="17578" y="668"/>
                  </a:cubicBezTo>
                  <a:cubicBezTo>
                    <a:pt x="17578" y="668"/>
                    <a:pt x="17578" y="668"/>
                    <a:pt x="17578" y="668"/>
                  </a:cubicBezTo>
                  <a:cubicBezTo>
                    <a:pt x="17522" y="668"/>
                    <a:pt x="17578" y="707"/>
                    <a:pt x="17522" y="707"/>
                  </a:cubicBezTo>
                  <a:cubicBezTo>
                    <a:pt x="17522" y="707"/>
                    <a:pt x="17578" y="746"/>
                    <a:pt x="17578" y="746"/>
                  </a:cubicBezTo>
                  <a:cubicBezTo>
                    <a:pt x="17633" y="746"/>
                    <a:pt x="17633" y="746"/>
                    <a:pt x="17633" y="746"/>
                  </a:cubicBezTo>
                  <a:cubicBezTo>
                    <a:pt x="17688" y="746"/>
                    <a:pt x="17633" y="746"/>
                    <a:pt x="17633" y="785"/>
                  </a:cubicBezTo>
                  <a:cubicBezTo>
                    <a:pt x="17578" y="785"/>
                    <a:pt x="17522" y="785"/>
                    <a:pt x="17522" y="785"/>
                  </a:cubicBezTo>
                  <a:cubicBezTo>
                    <a:pt x="17467" y="746"/>
                    <a:pt x="17522" y="746"/>
                    <a:pt x="17578" y="746"/>
                  </a:cubicBezTo>
                  <a:cubicBezTo>
                    <a:pt x="17522" y="707"/>
                    <a:pt x="17467" y="746"/>
                    <a:pt x="17412" y="746"/>
                  </a:cubicBezTo>
                  <a:cubicBezTo>
                    <a:pt x="17467" y="785"/>
                    <a:pt x="17467" y="785"/>
                    <a:pt x="17522" y="825"/>
                  </a:cubicBezTo>
                  <a:cubicBezTo>
                    <a:pt x="17467" y="825"/>
                    <a:pt x="17357" y="746"/>
                    <a:pt x="17357" y="785"/>
                  </a:cubicBezTo>
                  <a:cubicBezTo>
                    <a:pt x="17357" y="825"/>
                    <a:pt x="17302" y="785"/>
                    <a:pt x="17302" y="785"/>
                  </a:cubicBezTo>
                  <a:cubicBezTo>
                    <a:pt x="17247" y="825"/>
                    <a:pt x="17357" y="864"/>
                    <a:pt x="17412" y="943"/>
                  </a:cubicBezTo>
                  <a:cubicBezTo>
                    <a:pt x="17412" y="943"/>
                    <a:pt x="17357" y="982"/>
                    <a:pt x="17357" y="1021"/>
                  </a:cubicBezTo>
                  <a:cubicBezTo>
                    <a:pt x="17357" y="1021"/>
                    <a:pt x="17412" y="1060"/>
                    <a:pt x="17357" y="1060"/>
                  </a:cubicBezTo>
                  <a:cubicBezTo>
                    <a:pt x="17357" y="1060"/>
                    <a:pt x="17357" y="1060"/>
                    <a:pt x="17357" y="1021"/>
                  </a:cubicBezTo>
                  <a:cubicBezTo>
                    <a:pt x="17302" y="1021"/>
                    <a:pt x="17357" y="1021"/>
                    <a:pt x="17302" y="1021"/>
                  </a:cubicBezTo>
                  <a:cubicBezTo>
                    <a:pt x="17302" y="1021"/>
                    <a:pt x="17247" y="1021"/>
                    <a:pt x="17247" y="1021"/>
                  </a:cubicBezTo>
                  <a:cubicBezTo>
                    <a:pt x="17247" y="1021"/>
                    <a:pt x="17192" y="1021"/>
                    <a:pt x="17192" y="1021"/>
                  </a:cubicBezTo>
                  <a:cubicBezTo>
                    <a:pt x="17192" y="1060"/>
                    <a:pt x="17247" y="1060"/>
                    <a:pt x="17247" y="1060"/>
                  </a:cubicBezTo>
                  <a:cubicBezTo>
                    <a:pt x="17247" y="1060"/>
                    <a:pt x="17302" y="1100"/>
                    <a:pt x="17302" y="1100"/>
                  </a:cubicBezTo>
                  <a:cubicBezTo>
                    <a:pt x="17302" y="1100"/>
                    <a:pt x="17302" y="1060"/>
                    <a:pt x="17302" y="1060"/>
                  </a:cubicBezTo>
                  <a:cubicBezTo>
                    <a:pt x="17302" y="1060"/>
                    <a:pt x="17302" y="1060"/>
                    <a:pt x="17302" y="1060"/>
                  </a:cubicBezTo>
                  <a:cubicBezTo>
                    <a:pt x="17302" y="1060"/>
                    <a:pt x="17357" y="1100"/>
                    <a:pt x="17412" y="1100"/>
                  </a:cubicBezTo>
                  <a:cubicBezTo>
                    <a:pt x="17412" y="1100"/>
                    <a:pt x="17412" y="1100"/>
                    <a:pt x="17412" y="1100"/>
                  </a:cubicBezTo>
                  <a:cubicBezTo>
                    <a:pt x="17467" y="1100"/>
                    <a:pt x="17467" y="1139"/>
                    <a:pt x="17467" y="1139"/>
                  </a:cubicBezTo>
                  <a:cubicBezTo>
                    <a:pt x="17467" y="1100"/>
                    <a:pt x="17467" y="1100"/>
                    <a:pt x="17467" y="1100"/>
                  </a:cubicBezTo>
                  <a:cubicBezTo>
                    <a:pt x="17467" y="1100"/>
                    <a:pt x="17522" y="1139"/>
                    <a:pt x="17522" y="1139"/>
                  </a:cubicBezTo>
                  <a:cubicBezTo>
                    <a:pt x="17522" y="1139"/>
                    <a:pt x="17522" y="1178"/>
                    <a:pt x="17578" y="1178"/>
                  </a:cubicBezTo>
                  <a:cubicBezTo>
                    <a:pt x="17578" y="1178"/>
                    <a:pt x="17578" y="1178"/>
                    <a:pt x="17578" y="1178"/>
                  </a:cubicBezTo>
                  <a:cubicBezTo>
                    <a:pt x="17633" y="1178"/>
                    <a:pt x="17633" y="1178"/>
                    <a:pt x="17688" y="1178"/>
                  </a:cubicBezTo>
                  <a:cubicBezTo>
                    <a:pt x="17688" y="1178"/>
                    <a:pt x="17633" y="1139"/>
                    <a:pt x="17688" y="1139"/>
                  </a:cubicBezTo>
                  <a:cubicBezTo>
                    <a:pt x="17688" y="1139"/>
                    <a:pt x="17743" y="1178"/>
                    <a:pt x="17743" y="1178"/>
                  </a:cubicBezTo>
                  <a:cubicBezTo>
                    <a:pt x="17743" y="1178"/>
                    <a:pt x="17798" y="1217"/>
                    <a:pt x="17798" y="1217"/>
                  </a:cubicBezTo>
                  <a:cubicBezTo>
                    <a:pt x="17798" y="1217"/>
                    <a:pt x="17798" y="1257"/>
                    <a:pt x="17853" y="1257"/>
                  </a:cubicBezTo>
                  <a:cubicBezTo>
                    <a:pt x="17853" y="1257"/>
                    <a:pt x="17908" y="1257"/>
                    <a:pt x="17908" y="1296"/>
                  </a:cubicBezTo>
                  <a:cubicBezTo>
                    <a:pt x="17908" y="1257"/>
                    <a:pt x="17853" y="1257"/>
                    <a:pt x="17853" y="1217"/>
                  </a:cubicBezTo>
                  <a:cubicBezTo>
                    <a:pt x="17853" y="1217"/>
                    <a:pt x="17798" y="1178"/>
                    <a:pt x="17798" y="1178"/>
                  </a:cubicBezTo>
                  <a:cubicBezTo>
                    <a:pt x="17743" y="1139"/>
                    <a:pt x="17798" y="1100"/>
                    <a:pt x="17798" y="1139"/>
                  </a:cubicBezTo>
                  <a:cubicBezTo>
                    <a:pt x="17798" y="1139"/>
                    <a:pt x="17798" y="1100"/>
                    <a:pt x="17798" y="1100"/>
                  </a:cubicBezTo>
                  <a:cubicBezTo>
                    <a:pt x="17798" y="1100"/>
                    <a:pt x="17853" y="1139"/>
                    <a:pt x="17853" y="1139"/>
                  </a:cubicBezTo>
                  <a:cubicBezTo>
                    <a:pt x="17908" y="1178"/>
                    <a:pt x="17908" y="1139"/>
                    <a:pt x="17908" y="1178"/>
                  </a:cubicBezTo>
                  <a:cubicBezTo>
                    <a:pt x="17908" y="1257"/>
                    <a:pt x="17963" y="1257"/>
                    <a:pt x="18018" y="1296"/>
                  </a:cubicBezTo>
                  <a:cubicBezTo>
                    <a:pt x="18018" y="1296"/>
                    <a:pt x="18018" y="1296"/>
                    <a:pt x="18018" y="1296"/>
                  </a:cubicBezTo>
                  <a:cubicBezTo>
                    <a:pt x="18018" y="1296"/>
                    <a:pt x="18018" y="1296"/>
                    <a:pt x="18018" y="1296"/>
                  </a:cubicBezTo>
                  <a:cubicBezTo>
                    <a:pt x="18073" y="1335"/>
                    <a:pt x="18073" y="1375"/>
                    <a:pt x="18129" y="1375"/>
                  </a:cubicBezTo>
                  <a:cubicBezTo>
                    <a:pt x="18129" y="1375"/>
                    <a:pt x="18129" y="1375"/>
                    <a:pt x="18129" y="1375"/>
                  </a:cubicBezTo>
                  <a:cubicBezTo>
                    <a:pt x="18184" y="1375"/>
                    <a:pt x="18129" y="1375"/>
                    <a:pt x="18129" y="1335"/>
                  </a:cubicBezTo>
                  <a:cubicBezTo>
                    <a:pt x="18184" y="1335"/>
                    <a:pt x="18184" y="1335"/>
                    <a:pt x="18184" y="1335"/>
                  </a:cubicBezTo>
                  <a:cubicBezTo>
                    <a:pt x="18184" y="1335"/>
                    <a:pt x="18184" y="1335"/>
                    <a:pt x="18184" y="1335"/>
                  </a:cubicBezTo>
                  <a:cubicBezTo>
                    <a:pt x="18184" y="1296"/>
                    <a:pt x="18129" y="1257"/>
                    <a:pt x="18184" y="1217"/>
                  </a:cubicBezTo>
                  <a:cubicBezTo>
                    <a:pt x="18184" y="1257"/>
                    <a:pt x="18239" y="1257"/>
                    <a:pt x="18239" y="1217"/>
                  </a:cubicBezTo>
                  <a:cubicBezTo>
                    <a:pt x="18239" y="1257"/>
                    <a:pt x="18294" y="1257"/>
                    <a:pt x="18294" y="1257"/>
                  </a:cubicBezTo>
                  <a:cubicBezTo>
                    <a:pt x="18294" y="1257"/>
                    <a:pt x="18239" y="1217"/>
                    <a:pt x="18239" y="1217"/>
                  </a:cubicBezTo>
                  <a:cubicBezTo>
                    <a:pt x="18239" y="1217"/>
                    <a:pt x="18239" y="1178"/>
                    <a:pt x="18239" y="1178"/>
                  </a:cubicBezTo>
                  <a:cubicBezTo>
                    <a:pt x="18294" y="1178"/>
                    <a:pt x="18294" y="1178"/>
                    <a:pt x="18294" y="1178"/>
                  </a:cubicBezTo>
                  <a:cubicBezTo>
                    <a:pt x="18294" y="1217"/>
                    <a:pt x="18294" y="1217"/>
                    <a:pt x="18349" y="1217"/>
                  </a:cubicBezTo>
                  <a:cubicBezTo>
                    <a:pt x="18404" y="1217"/>
                    <a:pt x="18404" y="1257"/>
                    <a:pt x="18404" y="1296"/>
                  </a:cubicBezTo>
                  <a:cubicBezTo>
                    <a:pt x="18404" y="1257"/>
                    <a:pt x="18404" y="1217"/>
                    <a:pt x="18404" y="1217"/>
                  </a:cubicBezTo>
                  <a:cubicBezTo>
                    <a:pt x="18349" y="1217"/>
                    <a:pt x="18349" y="1217"/>
                    <a:pt x="18349" y="1178"/>
                  </a:cubicBezTo>
                  <a:cubicBezTo>
                    <a:pt x="18349" y="1217"/>
                    <a:pt x="18404" y="1217"/>
                    <a:pt x="18404" y="1217"/>
                  </a:cubicBezTo>
                  <a:cubicBezTo>
                    <a:pt x="18404" y="1217"/>
                    <a:pt x="18459" y="1257"/>
                    <a:pt x="18459" y="1257"/>
                  </a:cubicBezTo>
                  <a:cubicBezTo>
                    <a:pt x="18459" y="1296"/>
                    <a:pt x="18459" y="1296"/>
                    <a:pt x="18404" y="1296"/>
                  </a:cubicBezTo>
                  <a:cubicBezTo>
                    <a:pt x="18404" y="1296"/>
                    <a:pt x="18404" y="1296"/>
                    <a:pt x="18404" y="1296"/>
                  </a:cubicBezTo>
                  <a:cubicBezTo>
                    <a:pt x="18404" y="1296"/>
                    <a:pt x="18349" y="1296"/>
                    <a:pt x="18349" y="1296"/>
                  </a:cubicBezTo>
                  <a:cubicBezTo>
                    <a:pt x="18349" y="1335"/>
                    <a:pt x="18459" y="1335"/>
                    <a:pt x="18459" y="1335"/>
                  </a:cubicBezTo>
                  <a:cubicBezTo>
                    <a:pt x="18459" y="1335"/>
                    <a:pt x="18514" y="1335"/>
                    <a:pt x="18514" y="1335"/>
                  </a:cubicBezTo>
                  <a:cubicBezTo>
                    <a:pt x="18514" y="1335"/>
                    <a:pt x="18514" y="1335"/>
                    <a:pt x="18514" y="1335"/>
                  </a:cubicBezTo>
                  <a:cubicBezTo>
                    <a:pt x="18514" y="1335"/>
                    <a:pt x="18569" y="1335"/>
                    <a:pt x="18569" y="1375"/>
                  </a:cubicBezTo>
                  <a:cubicBezTo>
                    <a:pt x="18624" y="1335"/>
                    <a:pt x="18569" y="1296"/>
                    <a:pt x="18514" y="1296"/>
                  </a:cubicBezTo>
                  <a:cubicBezTo>
                    <a:pt x="18459" y="1257"/>
                    <a:pt x="18459" y="1257"/>
                    <a:pt x="18459" y="1217"/>
                  </a:cubicBezTo>
                  <a:cubicBezTo>
                    <a:pt x="18514" y="1257"/>
                    <a:pt x="18569" y="1335"/>
                    <a:pt x="18624" y="1335"/>
                  </a:cubicBezTo>
                  <a:cubicBezTo>
                    <a:pt x="18624" y="1335"/>
                    <a:pt x="18624" y="1335"/>
                    <a:pt x="18624" y="1335"/>
                  </a:cubicBezTo>
                  <a:cubicBezTo>
                    <a:pt x="18624" y="1296"/>
                    <a:pt x="18624" y="1296"/>
                    <a:pt x="18569" y="1296"/>
                  </a:cubicBezTo>
                  <a:cubicBezTo>
                    <a:pt x="18569" y="1257"/>
                    <a:pt x="18569" y="1257"/>
                    <a:pt x="18624" y="1257"/>
                  </a:cubicBezTo>
                  <a:cubicBezTo>
                    <a:pt x="18624" y="1296"/>
                    <a:pt x="18680" y="1335"/>
                    <a:pt x="18790" y="1335"/>
                  </a:cubicBezTo>
                  <a:cubicBezTo>
                    <a:pt x="18790" y="1335"/>
                    <a:pt x="18845" y="1335"/>
                    <a:pt x="18845" y="1375"/>
                  </a:cubicBezTo>
                  <a:cubicBezTo>
                    <a:pt x="18845" y="1375"/>
                    <a:pt x="18790" y="1375"/>
                    <a:pt x="18790" y="1375"/>
                  </a:cubicBezTo>
                  <a:cubicBezTo>
                    <a:pt x="18790" y="1375"/>
                    <a:pt x="18790" y="1375"/>
                    <a:pt x="18790" y="1375"/>
                  </a:cubicBezTo>
                  <a:cubicBezTo>
                    <a:pt x="18790" y="1375"/>
                    <a:pt x="18790" y="1375"/>
                    <a:pt x="18735" y="1375"/>
                  </a:cubicBezTo>
                  <a:cubicBezTo>
                    <a:pt x="18790" y="1375"/>
                    <a:pt x="18900" y="1414"/>
                    <a:pt x="18900" y="1335"/>
                  </a:cubicBezTo>
                  <a:cubicBezTo>
                    <a:pt x="18900" y="1335"/>
                    <a:pt x="18790" y="1296"/>
                    <a:pt x="18790" y="1296"/>
                  </a:cubicBezTo>
                  <a:cubicBezTo>
                    <a:pt x="18790" y="1296"/>
                    <a:pt x="18790" y="1296"/>
                    <a:pt x="18845" y="1296"/>
                  </a:cubicBezTo>
                  <a:cubicBezTo>
                    <a:pt x="18790" y="1257"/>
                    <a:pt x="18790" y="1257"/>
                    <a:pt x="18735" y="1257"/>
                  </a:cubicBezTo>
                  <a:cubicBezTo>
                    <a:pt x="18790" y="1296"/>
                    <a:pt x="18680" y="1296"/>
                    <a:pt x="18680" y="1257"/>
                  </a:cubicBezTo>
                  <a:cubicBezTo>
                    <a:pt x="18680" y="1257"/>
                    <a:pt x="18680" y="1257"/>
                    <a:pt x="18680" y="1257"/>
                  </a:cubicBezTo>
                  <a:cubicBezTo>
                    <a:pt x="18680" y="1257"/>
                    <a:pt x="18680" y="1217"/>
                    <a:pt x="18680" y="1217"/>
                  </a:cubicBezTo>
                  <a:cubicBezTo>
                    <a:pt x="18680" y="1217"/>
                    <a:pt x="18680" y="1217"/>
                    <a:pt x="18735" y="1217"/>
                  </a:cubicBezTo>
                  <a:cubicBezTo>
                    <a:pt x="18735" y="1217"/>
                    <a:pt x="18624" y="1178"/>
                    <a:pt x="18680" y="1178"/>
                  </a:cubicBezTo>
                  <a:cubicBezTo>
                    <a:pt x="18735" y="1178"/>
                    <a:pt x="18735" y="1217"/>
                    <a:pt x="18790" y="1217"/>
                  </a:cubicBezTo>
                  <a:cubicBezTo>
                    <a:pt x="18790" y="1217"/>
                    <a:pt x="18790" y="1178"/>
                    <a:pt x="18790" y="1178"/>
                  </a:cubicBezTo>
                  <a:cubicBezTo>
                    <a:pt x="18900" y="1139"/>
                    <a:pt x="18790" y="1217"/>
                    <a:pt x="18790" y="1217"/>
                  </a:cubicBezTo>
                  <a:cubicBezTo>
                    <a:pt x="18790" y="1257"/>
                    <a:pt x="18845" y="1296"/>
                    <a:pt x="18900" y="1296"/>
                  </a:cubicBezTo>
                  <a:cubicBezTo>
                    <a:pt x="18900" y="1296"/>
                    <a:pt x="18845" y="1257"/>
                    <a:pt x="18845" y="1257"/>
                  </a:cubicBezTo>
                  <a:cubicBezTo>
                    <a:pt x="18900" y="1257"/>
                    <a:pt x="18900" y="1296"/>
                    <a:pt x="18900" y="1296"/>
                  </a:cubicBezTo>
                  <a:cubicBezTo>
                    <a:pt x="18955" y="1296"/>
                    <a:pt x="19010" y="1296"/>
                    <a:pt x="19065" y="1335"/>
                  </a:cubicBezTo>
                  <a:cubicBezTo>
                    <a:pt x="19065" y="1335"/>
                    <a:pt x="19176" y="1375"/>
                    <a:pt x="19231" y="1375"/>
                  </a:cubicBezTo>
                  <a:cubicBezTo>
                    <a:pt x="19231" y="1335"/>
                    <a:pt x="19176" y="1335"/>
                    <a:pt x="19176" y="1296"/>
                  </a:cubicBezTo>
                  <a:cubicBezTo>
                    <a:pt x="19120" y="1296"/>
                    <a:pt x="19176" y="1296"/>
                    <a:pt x="19120" y="1296"/>
                  </a:cubicBezTo>
                  <a:cubicBezTo>
                    <a:pt x="19120" y="1296"/>
                    <a:pt x="19065" y="1296"/>
                    <a:pt x="19065" y="1296"/>
                  </a:cubicBezTo>
                  <a:cubicBezTo>
                    <a:pt x="19065" y="1296"/>
                    <a:pt x="19010" y="1296"/>
                    <a:pt x="19010" y="1296"/>
                  </a:cubicBezTo>
                  <a:cubicBezTo>
                    <a:pt x="19010" y="1257"/>
                    <a:pt x="18955" y="1257"/>
                    <a:pt x="18955" y="1217"/>
                  </a:cubicBezTo>
                  <a:cubicBezTo>
                    <a:pt x="18955" y="1178"/>
                    <a:pt x="19010" y="1257"/>
                    <a:pt x="19010" y="1257"/>
                  </a:cubicBezTo>
                  <a:cubicBezTo>
                    <a:pt x="19065" y="1296"/>
                    <a:pt x="19065" y="1257"/>
                    <a:pt x="19065" y="1257"/>
                  </a:cubicBezTo>
                  <a:cubicBezTo>
                    <a:pt x="19120" y="1257"/>
                    <a:pt x="19231" y="1296"/>
                    <a:pt x="19286" y="1335"/>
                  </a:cubicBezTo>
                  <a:cubicBezTo>
                    <a:pt x="19286" y="1335"/>
                    <a:pt x="19286" y="1296"/>
                    <a:pt x="19286" y="1296"/>
                  </a:cubicBezTo>
                  <a:cubicBezTo>
                    <a:pt x="19286" y="1296"/>
                    <a:pt x="19286" y="1296"/>
                    <a:pt x="19286" y="1257"/>
                  </a:cubicBezTo>
                  <a:cubicBezTo>
                    <a:pt x="19341" y="1217"/>
                    <a:pt x="19341" y="1217"/>
                    <a:pt x="19341" y="1217"/>
                  </a:cubicBezTo>
                  <a:cubicBezTo>
                    <a:pt x="19286" y="1178"/>
                    <a:pt x="19286" y="1178"/>
                    <a:pt x="19286" y="1178"/>
                  </a:cubicBezTo>
                  <a:cubicBezTo>
                    <a:pt x="19341" y="1178"/>
                    <a:pt x="19341" y="1178"/>
                    <a:pt x="19396" y="1178"/>
                  </a:cubicBezTo>
                  <a:cubicBezTo>
                    <a:pt x="19341" y="1178"/>
                    <a:pt x="19286" y="1139"/>
                    <a:pt x="19286" y="1100"/>
                  </a:cubicBezTo>
                  <a:cubicBezTo>
                    <a:pt x="19286" y="1100"/>
                    <a:pt x="19231" y="1100"/>
                    <a:pt x="19231" y="1100"/>
                  </a:cubicBezTo>
                  <a:cubicBezTo>
                    <a:pt x="19176" y="1100"/>
                    <a:pt x="19176" y="1060"/>
                    <a:pt x="19120" y="1060"/>
                  </a:cubicBezTo>
                  <a:cubicBezTo>
                    <a:pt x="19065" y="1021"/>
                    <a:pt x="19065" y="982"/>
                    <a:pt x="19010" y="943"/>
                  </a:cubicBezTo>
                  <a:cubicBezTo>
                    <a:pt x="18955" y="903"/>
                    <a:pt x="18900" y="864"/>
                    <a:pt x="18900" y="825"/>
                  </a:cubicBezTo>
                  <a:cubicBezTo>
                    <a:pt x="18735" y="589"/>
                    <a:pt x="18569" y="353"/>
                    <a:pt x="18404" y="157"/>
                  </a:cubicBezTo>
                  <a:cubicBezTo>
                    <a:pt x="18404" y="118"/>
                    <a:pt x="18349" y="39"/>
                    <a:pt x="18294" y="0"/>
                  </a:cubicBezTo>
                  <a:cubicBezTo>
                    <a:pt x="18294" y="0"/>
                    <a:pt x="18129" y="0"/>
                    <a:pt x="18073" y="0"/>
                  </a:cubicBezTo>
                  <a:cubicBezTo>
                    <a:pt x="17743" y="0"/>
                    <a:pt x="17357" y="0"/>
                    <a:pt x="17027" y="0"/>
                  </a:cubicBezTo>
                  <a:cubicBezTo>
                    <a:pt x="16751" y="0"/>
                    <a:pt x="16476" y="0"/>
                    <a:pt x="16200" y="0"/>
                  </a:cubicBezTo>
                  <a:cubicBezTo>
                    <a:pt x="16200" y="39"/>
                    <a:pt x="16200" y="39"/>
                    <a:pt x="16200" y="39"/>
                  </a:cubicBezTo>
                  <a:close/>
                  <a:moveTo>
                    <a:pt x="19782" y="1728"/>
                  </a:moveTo>
                  <a:cubicBezTo>
                    <a:pt x="19837" y="1728"/>
                    <a:pt x="19837" y="1767"/>
                    <a:pt x="19782" y="1767"/>
                  </a:cubicBezTo>
                  <a:cubicBezTo>
                    <a:pt x="19837" y="1767"/>
                    <a:pt x="19837" y="1767"/>
                    <a:pt x="19837" y="1807"/>
                  </a:cubicBezTo>
                  <a:cubicBezTo>
                    <a:pt x="19892" y="1767"/>
                    <a:pt x="19837" y="1807"/>
                    <a:pt x="19892" y="1846"/>
                  </a:cubicBezTo>
                  <a:cubicBezTo>
                    <a:pt x="19892" y="1846"/>
                    <a:pt x="19837" y="1846"/>
                    <a:pt x="19837" y="1846"/>
                  </a:cubicBezTo>
                  <a:cubicBezTo>
                    <a:pt x="19892" y="1846"/>
                    <a:pt x="19837" y="1846"/>
                    <a:pt x="19837" y="1885"/>
                  </a:cubicBezTo>
                  <a:cubicBezTo>
                    <a:pt x="19892" y="1924"/>
                    <a:pt x="19947" y="1964"/>
                    <a:pt x="19947" y="2003"/>
                  </a:cubicBezTo>
                  <a:cubicBezTo>
                    <a:pt x="20002" y="2003"/>
                    <a:pt x="20112" y="2121"/>
                    <a:pt x="20112" y="2121"/>
                  </a:cubicBezTo>
                  <a:cubicBezTo>
                    <a:pt x="20112" y="2121"/>
                    <a:pt x="20167" y="2121"/>
                    <a:pt x="20112" y="2121"/>
                  </a:cubicBezTo>
                  <a:cubicBezTo>
                    <a:pt x="20112" y="2081"/>
                    <a:pt x="20057" y="2042"/>
                    <a:pt x="20057" y="2042"/>
                  </a:cubicBezTo>
                  <a:cubicBezTo>
                    <a:pt x="20057" y="2042"/>
                    <a:pt x="20112" y="2042"/>
                    <a:pt x="20112" y="2081"/>
                  </a:cubicBezTo>
                  <a:cubicBezTo>
                    <a:pt x="20167" y="2081"/>
                    <a:pt x="20167" y="2081"/>
                    <a:pt x="20222" y="2081"/>
                  </a:cubicBezTo>
                  <a:cubicBezTo>
                    <a:pt x="20222" y="2121"/>
                    <a:pt x="20278" y="2081"/>
                    <a:pt x="20333" y="2121"/>
                  </a:cubicBezTo>
                  <a:cubicBezTo>
                    <a:pt x="20333" y="2121"/>
                    <a:pt x="20388" y="2160"/>
                    <a:pt x="20388" y="2199"/>
                  </a:cubicBezTo>
                  <a:cubicBezTo>
                    <a:pt x="20388" y="2199"/>
                    <a:pt x="20388" y="2199"/>
                    <a:pt x="20333" y="2239"/>
                  </a:cubicBezTo>
                  <a:cubicBezTo>
                    <a:pt x="20333" y="2239"/>
                    <a:pt x="20388" y="2239"/>
                    <a:pt x="20388" y="2278"/>
                  </a:cubicBezTo>
                  <a:cubicBezTo>
                    <a:pt x="20388" y="2278"/>
                    <a:pt x="20443" y="2278"/>
                    <a:pt x="20498" y="2317"/>
                  </a:cubicBezTo>
                  <a:cubicBezTo>
                    <a:pt x="20498" y="2317"/>
                    <a:pt x="20498" y="2278"/>
                    <a:pt x="20553" y="2317"/>
                  </a:cubicBezTo>
                  <a:cubicBezTo>
                    <a:pt x="20553" y="2317"/>
                    <a:pt x="20553" y="2317"/>
                    <a:pt x="20553" y="2317"/>
                  </a:cubicBezTo>
                  <a:cubicBezTo>
                    <a:pt x="20553" y="2317"/>
                    <a:pt x="20553" y="2278"/>
                    <a:pt x="20608" y="2278"/>
                  </a:cubicBezTo>
                  <a:cubicBezTo>
                    <a:pt x="20663" y="2278"/>
                    <a:pt x="20663" y="2278"/>
                    <a:pt x="20663" y="2317"/>
                  </a:cubicBezTo>
                  <a:cubicBezTo>
                    <a:pt x="20718" y="2317"/>
                    <a:pt x="20718" y="2278"/>
                    <a:pt x="20773" y="2278"/>
                  </a:cubicBezTo>
                  <a:cubicBezTo>
                    <a:pt x="20773" y="2278"/>
                    <a:pt x="20773" y="2278"/>
                    <a:pt x="20829" y="2278"/>
                  </a:cubicBezTo>
                  <a:cubicBezTo>
                    <a:pt x="20773" y="2199"/>
                    <a:pt x="20884" y="2199"/>
                    <a:pt x="20829" y="2121"/>
                  </a:cubicBezTo>
                  <a:cubicBezTo>
                    <a:pt x="20829" y="2121"/>
                    <a:pt x="20829" y="2121"/>
                    <a:pt x="20829" y="2081"/>
                  </a:cubicBezTo>
                  <a:cubicBezTo>
                    <a:pt x="20829" y="2042"/>
                    <a:pt x="20829" y="2003"/>
                    <a:pt x="20773" y="2042"/>
                  </a:cubicBezTo>
                  <a:cubicBezTo>
                    <a:pt x="20773" y="2003"/>
                    <a:pt x="20718" y="1964"/>
                    <a:pt x="20663" y="1924"/>
                  </a:cubicBezTo>
                  <a:cubicBezTo>
                    <a:pt x="20663" y="1924"/>
                    <a:pt x="20608" y="1885"/>
                    <a:pt x="20608" y="1885"/>
                  </a:cubicBezTo>
                  <a:cubicBezTo>
                    <a:pt x="20608" y="1885"/>
                    <a:pt x="20608" y="1885"/>
                    <a:pt x="20553" y="1885"/>
                  </a:cubicBezTo>
                  <a:cubicBezTo>
                    <a:pt x="20553" y="1846"/>
                    <a:pt x="20498" y="1846"/>
                    <a:pt x="20498" y="1846"/>
                  </a:cubicBezTo>
                  <a:cubicBezTo>
                    <a:pt x="20443" y="1807"/>
                    <a:pt x="20498" y="1807"/>
                    <a:pt x="20443" y="1807"/>
                  </a:cubicBezTo>
                  <a:cubicBezTo>
                    <a:pt x="20443" y="1807"/>
                    <a:pt x="20388" y="1767"/>
                    <a:pt x="20388" y="1767"/>
                  </a:cubicBezTo>
                  <a:cubicBezTo>
                    <a:pt x="20388" y="1767"/>
                    <a:pt x="20388" y="1767"/>
                    <a:pt x="20333" y="1767"/>
                  </a:cubicBezTo>
                  <a:cubicBezTo>
                    <a:pt x="20333" y="1767"/>
                    <a:pt x="20333" y="1728"/>
                    <a:pt x="20333" y="1689"/>
                  </a:cubicBezTo>
                  <a:cubicBezTo>
                    <a:pt x="20333" y="1689"/>
                    <a:pt x="20333" y="1689"/>
                    <a:pt x="20278" y="1649"/>
                  </a:cubicBezTo>
                  <a:cubicBezTo>
                    <a:pt x="20222" y="1610"/>
                    <a:pt x="20112" y="1532"/>
                    <a:pt x="20112" y="1453"/>
                  </a:cubicBezTo>
                  <a:cubicBezTo>
                    <a:pt x="20057" y="1492"/>
                    <a:pt x="20057" y="1492"/>
                    <a:pt x="20002" y="1492"/>
                  </a:cubicBezTo>
                  <a:cubicBezTo>
                    <a:pt x="20002" y="1532"/>
                    <a:pt x="19947" y="1492"/>
                    <a:pt x="19947" y="1532"/>
                  </a:cubicBezTo>
                  <a:cubicBezTo>
                    <a:pt x="19947" y="1532"/>
                    <a:pt x="19947" y="1571"/>
                    <a:pt x="19947" y="1571"/>
                  </a:cubicBezTo>
                  <a:cubicBezTo>
                    <a:pt x="19947" y="1610"/>
                    <a:pt x="19892" y="1610"/>
                    <a:pt x="19892" y="1610"/>
                  </a:cubicBezTo>
                  <a:cubicBezTo>
                    <a:pt x="19892" y="1610"/>
                    <a:pt x="19837" y="1610"/>
                    <a:pt x="19837" y="1610"/>
                  </a:cubicBezTo>
                  <a:cubicBezTo>
                    <a:pt x="19892" y="1610"/>
                    <a:pt x="19947" y="1689"/>
                    <a:pt x="20002" y="1728"/>
                  </a:cubicBezTo>
                  <a:cubicBezTo>
                    <a:pt x="19947" y="1728"/>
                    <a:pt x="19892" y="1689"/>
                    <a:pt x="19837" y="1689"/>
                  </a:cubicBezTo>
                  <a:cubicBezTo>
                    <a:pt x="19782" y="1689"/>
                    <a:pt x="19782" y="1689"/>
                    <a:pt x="19782" y="1728"/>
                  </a:cubicBezTo>
                  <a:close/>
                  <a:moveTo>
                    <a:pt x="17137" y="668"/>
                  </a:moveTo>
                  <a:cubicBezTo>
                    <a:pt x="17082" y="628"/>
                    <a:pt x="17137" y="628"/>
                    <a:pt x="17137" y="589"/>
                  </a:cubicBezTo>
                  <a:cubicBezTo>
                    <a:pt x="17082" y="589"/>
                    <a:pt x="17082" y="589"/>
                    <a:pt x="17082" y="628"/>
                  </a:cubicBezTo>
                  <a:cubicBezTo>
                    <a:pt x="17082" y="589"/>
                    <a:pt x="17082" y="628"/>
                    <a:pt x="17082" y="628"/>
                  </a:cubicBezTo>
                  <a:cubicBezTo>
                    <a:pt x="17082" y="668"/>
                    <a:pt x="16916" y="550"/>
                    <a:pt x="16916" y="511"/>
                  </a:cubicBezTo>
                  <a:cubicBezTo>
                    <a:pt x="16971" y="550"/>
                    <a:pt x="16916" y="471"/>
                    <a:pt x="16916" y="471"/>
                  </a:cubicBezTo>
                  <a:cubicBezTo>
                    <a:pt x="16971" y="432"/>
                    <a:pt x="16971" y="589"/>
                    <a:pt x="17027" y="589"/>
                  </a:cubicBezTo>
                  <a:cubicBezTo>
                    <a:pt x="17027" y="511"/>
                    <a:pt x="16971" y="471"/>
                    <a:pt x="16916" y="471"/>
                  </a:cubicBezTo>
                  <a:cubicBezTo>
                    <a:pt x="16861" y="432"/>
                    <a:pt x="16861" y="432"/>
                    <a:pt x="16916" y="511"/>
                  </a:cubicBezTo>
                  <a:cubicBezTo>
                    <a:pt x="16916" y="511"/>
                    <a:pt x="16861" y="511"/>
                    <a:pt x="16861" y="511"/>
                  </a:cubicBezTo>
                  <a:cubicBezTo>
                    <a:pt x="16861" y="471"/>
                    <a:pt x="16861" y="471"/>
                    <a:pt x="16806" y="471"/>
                  </a:cubicBezTo>
                  <a:cubicBezTo>
                    <a:pt x="16806" y="432"/>
                    <a:pt x="16806" y="471"/>
                    <a:pt x="16751" y="471"/>
                  </a:cubicBezTo>
                  <a:cubicBezTo>
                    <a:pt x="16751" y="471"/>
                    <a:pt x="16696" y="471"/>
                    <a:pt x="16696" y="471"/>
                  </a:cubicBezTo>
                  <a:cubicBezTo>
                    <a:pt x="16641" y="511"/>
                    <a:pt x="16641" y="511"/>
                    <a:pt x="16641" y="511"/>
                  </a:cubicBezTo>
                  <a:cubicBezTo>
                    <a:pt x="16641" y="550"/>
                    <a:pt x="16696" y="628"/>
                    <a:pt x="16751" y="628"/>
                  </a:cubicBezTo>
                  <a:cubicBezTo>
                    <a:pt x="16751" y="628"/>
                    <a:pt x="16751" y="589"/>
                    <a:pt x="16806" y="628"/>
                  </a:cubicBezTo>
                  <a:cubicBezTo>
                    <a:pt x="16806" y="628"/>
                    <a:pt x="16861" y="628"/>
                    <a:pt x="16861" y="668"/>
                  </a:cubicBezTo>
                  <a:cubicBezTo>
                    <a:pt x="16916" y="707"/>
                    <a:pt x="16916" y="707"/>
                    <a:pt x="16916" y="746"/>
                  </a:cubicBezTo>
                  <a:cubicBezTo>
                    <a:pt x="16916" y="785"/>
                    <a:pt x="16971" y="785"/>
                    <a:pt x="17027" y="825"/>
                  </a:cubicBezTo>
                  <a:cubicBezTo>
                    <a:pt x="17027" y="864"/>
                    <a:pt x="17027" y="943"/>
                    <a:pt x="17082" y="943"/>
                  </a:cubicBezTo>
                  <a:cubicBezTo>
                    <a:pt x="17137" y="903"/>
                    <a:pt x="17027" y="864"/>
                    <a:pt x="17027" y="825"/>
                  </a:cubicBezTo>
                  <a:cubicBezTo>
                    <a:pt x="17027" y="785"/>
                    <a:pt x="17082" y="825"/>
                    <a:pt x="17082" y="785"/>
                  </a:cubicBezTo>
                  <a:cubicBezTo>
                    <a:pt x="17137" y="746"/>
                    <a:pt x="17082" y="746"/>
                    <a:pt x="17082" y="746"/>
                  </a:cubicBezTo>
                  <a:cubicBezTo>
                    <a:pt x="17137" y="746"/>
                    <a:pt x="17137" y="746"/>
                    <a:pt x="17137" y="707"/>
                  </a:cubicBezTo>
                  <a:cubicBezTo>
                    <a:pt x="17137" y="707"/>
                    <a:pt x="17137" y="668"/>
                    <a:pt x="17137" y="668"/>
                  </a:cubicBezTo>
                  <a:close/>
                  <a:moveTo>
                    <a:pt x="10359" y="6991"/>
                  </a:moveTo>
                  <a:cubicBezTo>
                    <a:pt x="10304" y="6991"/>
                    <a:pt x="10304" y="6991"/>
                    <a:pt x="10304" y="6991"/>
                  </a:cubicBezTo>
                  <a:cubicBezTo>
                    <a:pt x="10359" y="6991"/>
                    <a:pt x="10414" y="7030"/>
                    <a:pt x="10414" y="7030"/>
                  </a:cubicBezTo>
                  <a:cubicBezTo>
                    <a:pt x="10469" y="7030"/>
                    <a:pt x="10469" y="7069"/>
                    <a:pt x="10469" y="7069"/>
                  </a:cubicBezTo>
                  <a:cubicBezTo>
                    <a:pt x="10524" y="7108"/>
                    <a:pt x="10635" y="7108"/>
                    <a:pt x="10635" y="7069"/>
                  </a:cubicBezTo>
                  <a:cubicBezTo>
                    <a:pt x="10635" y="7069"/>
                    <a:pt x="10580" y="7069"/>
                    <a:pt x="10580" y="7030"/>
                  </a:cubicBezTo>
                  <a:cubicBezTo>
                    <a:pt x="10524" y="7030"/>
                    <a:pt x="10524" y="6991"/>
                    <a:pt x="10524" y="6991"/>
                  </a:cubicBezTo>
                  <a:cubicBezTo>
                    <a:pt x="10469" y="6991"/>
                    <a:pt x="10469" y="6991"/>
                    <a:pt x="10469" y="6991"/>
                  </a:cubicBezTo>
                  <a:cubicBezTo>
                    <a:pt x="10469" y="6991"/>
                    <a:pt x="10414" y="6991"/>
                    <a:pt x="10414" y="6991"/>
                  </a:cubicBezTo>
                  <a:cubicBezTo>
                    <a:pt x="10414" y="6991"/>
                    <a:pt x="10359" y="6991"/>
                    <a:pt x="10359" y="6991"/>
                  </a:cubicBezTo>
                  <a:close/>
                  <a:moveTo>
                    <a:pt x="6502" y="4831"/>
                  </a:moveTo>
                  <a:cubicBezTo>
                    <a:pt x="6502" y="4831"/>
                    <a:pt x="6502" y="4831"/>
                    <a:pt x="6557" y="4870"/>
                  </a:cubicBezTo>
                  <a:cubicBezTo>
                    <a:pt x="6557" y="4831"/>
                    <a:pt x="6557" y="4831"/>
                    <a:pt x="6502" y="4831"/>
                  </a:cubicBezTo>
                  <a:close/>
                  <a:moveTo>
                    <a:pt x="21214" y="14649"/>
                  </a:moveTo>
                  <a:cubicBezTo>
                    <a:pt x="21269" y="14649"/>
                    <a:pt x="21269" y="14609"/>
                    <a:pt x="21269" y="14649"/>
                  </a:cubicBezTo>
                  <a:cubicBezTo>
                    <a:pt x="21324" y="14649"/>
                    <a:pt x="21324" y="14649"/>
                    <a:pt x="21324" y="14649"/>
                  </a:cubicBezTo>
                  <a:cubicBezTo>
                    <a:pt x="21324" y="14649"/>
                    <a:pt x="21380" y="14688"/>
                    <a:pt x="21380" y="14688"/>
                  </a:cubicBezTo>
                  <a:cubicBezTo>
                    <a:pt x="21380" y="14688"/>
                    <a:pt x="21380" y="14688"/>
                    <a:pt x="21380" y="14688"/>
                  </a:cubicBezTo>
                  <a:cubicBezTo>
                    <a:pt x="21435" y="14688"/>
                    <a:pt x="21435" y="14688"/>
                    <a:pt x="21435" y="14688"/>
                  </a:cubicBezTo>
                  <a:cubicBezTo>
                    <a:pt x="21435" y="14649"/>
                    <a:pt x="21490" y="14688"/>
                    <a:pt x="21490" y="14688"/>
                  </a:cubicBezTo>
                  <a:cubicBezTo>
                    <a:pt x="21490" y="14688"/>
                    <a:pt x="21490" y="14649"/>
                    <a:pt x="21545" y="14688"/>
                  </a:cubicBezTo>
                  <a:cubicBezTo>
                    <a:pt x="21545" y="14688"/>
                    <a:pt x="21545" y="14688"/>
                    <a:pt x="21545" y="14688"/>
                  </a:cubicBezTo>
                  <a:cubicBezTo>
                    <a:pt x="21545" y="14570"/>
                    <a:pt x="21545" y="14452"/>
                    <a:pt x="21545" y="14335"/>
                  </a:cubicBezTo>
                  <a:cubicBezTo>
                    <a:pt x="21545" y="14020"/>
                    <a:pt x="21545" y="13706"/>
                    <a:pt x="21545" y="13392"/>
                  </a:cubicBezTo>
                  <a:cubicBezTo>
                    <a:pt x="21545" y="12921"/>
                    <a:pt x="21545" y="12449"/>
                    <a:pt x="21545" y="11978"/>
                  </a:cubicBezTo>
                  <a:cubicBezTo>
                    <a:pt x="21545" y="11428"/>
                    <a:pt x="21545" y="10839"/>
                    <a:pt x="21545" y="10289"/>
                  </a:cubicBezTo>
                  <a:cubicBezTo>
                    <a:pt x="21545" y="9661"/>
                    <a:pt x="21545" y="9033"/>
                    <a:pt x="21545" y="8404"/>
                  </a:cubicBezTo>
                  <a:cubicBezTo>
                    <a:pt x="21545" y="7815"/>
                    <a:pt x="21545" y="7187"/>
                    <a:pt x="21545" y="6559"/>
                  </a:cubicBezTo>
                  <a:cubicBezTo>
                    <a:pt x="21545" y="6009"/>
                    <a:pt x="21545" y="5420"/>
                    <a:pt x="21545" y="4870"/>
                  </a:cubicBezTo>
                  <a:cubicBezTo>
                    <a:pt x="21545" y="4399"/>
                    <a:pt x="21545" y="3927"/>
                    <a:pt x="21545" y="3495"/>
                  </a:cubicBezTo>
                  <a:cubicBezTo>
                    <a:pt x="21545" y="3181"/>
                    <a:pt x="21545" y="2867"/>
                    <a:pt x="21545" y="2553"/>
                  </a:cubicBezTo>
                  <a:cubicBezTo>
                    <a:pt x="21545" y="2474"/>
                    <a:pt x="21545" y="2396"/>
                    <a:pt x="21545" y="2317"/>
                  </a:cubicBezTo>
                  <a:cubicBezTo>
                    <a:pt x="21545" y="2239"/>
                    <a:pt x="21600" y="2239"/>
                    <a:pt x="21490" y="2239"/>
                  </a:cubicBezTo>
                  <a:cubicBezTo>
                    <a:pt x="21435" y="2199"/>
                    <a:pt x="21324" y="2199"/>
                    <a:pt x="21269" y="2199"/>
                  </a:cubicBezTo>
                  <a:cubicBezTo>
                    <a:pt x="21269" y="2199"/>
                    <a:pt x="21269" y="2160"/>
                    <a:pt x="21269" y="2160"/>
                  </a:cubicBezTo>
                  <a:cubicBezTo>
                    <a:pt x="21214" y="2160"/>
                    <a:pt x="21214" y="2160"/>
                    <a:pt x="21214" y="2160"/>
                  </a:cubicBezTo>
                  <a:cubicBezTo>
                    <a:pt x="21159" y="2160"/>
                    <a:pt x="21159" y="2160"/>
                    <a:pt x="21159" y="2121"/>
                  </a:cubicBezTo>
                  <a:cubicBezTo>
                    <a:pt x="21104" y="2160"/>
                    <a:pt x="21104" y="2121"/>
                    <a:pt x="21104" y="2121"/>
                  </a:cubicBezTo>
                  <a:cubicBezTo>
                    <a:pt x="21104" y="2121"/>
                    <a:pt x="21049" y="2121"/>
                    <a:pt x="21049" y="2121"/>
                  </a:cubicBezTo>
                  <a:cubicBezTo>
                    <a:pt x="21049" y="2121"/>
                    <a:pt x="20994" y="2121"/>
                    <a:pt x="20994" y="2121"/>
                  </a:cubicBezTo>
                  <a:cubicBezTo>
                    <a:pt x="20884" y="2160"/>
                    <a:pt x="20994" y="2239"/>
                    <a:pt x="20939" y="2278"/>
                  </a:cubicBezTo>
                  <a:cubicBezTo>
                    <a:pt x="20939" y="2278"/>
                    <a:pt x="20939" y="2239"/>
                    <a:pt x="20939" y="2278"/>
                  </a:cubicBezTo>
                  <a:cubicBezTo>
                    <a:pt x="20884" y="2317"/>
                    <a:pt x="20939" y="2317"/>
                    <a:pt x="20884" y="2317"/>
                  </a:cubicBezTo>
                  <a:cubicBezTo>
                    <a:pt x="20829" y="2356"/>
                    <a:pt x="20718" y="2278"/>
                    <a:pt x="20663" y="2356"/>
                  </a:cubicBezTo>
                  <a:cubicBezTo>
                    <a:pt x="20663" y="2356"/>
                    <a:pt x="20663" y="2396"/>
                    <a:pt x="20663" y="2435"/>
                  </a:cubicBezTo>
                  <a:cubicBezTo>
                    <a:pt x="20663" y="2435"/>
                    <a:pt x="20663" y="2435"/>
                    <a:pt x="20718" y="2435"/>
                  </a:cubicBezTo>
                  <a:cubicBezTo>
                    <a:pt x="20718" y="2474"/>
                    <a:pt x="20718" y="2474"/>
                    <a:pt x="20718" y="2474"/>
                  </a:cubicBezTo>
                  <a:cubicBezTo>
                    <a:pt x="20773" y="2553"/>
                    <a:pt x="20773" y="2592"/>
                    <a:pt x="20829" y="2671"/>
                  </a:cubicBezTo>
                  <a:cubicBezTo>
                    <a:pt x="20829" y="2671"/>
                    <a:pt x="20829" y="2671"/>
                    <a:pt x="20884" y="2710"/>
                  </a:cubicBezTo>
                  <a:cubicBezTo>
                    <a:pt x="20884" y="2749"/>
                    <a:pt x="20884" y="2788"/>
                    <a:pt x="20884" y="2828"/>
                  </a:cubicBezTo>
                  <a:cubicBezTo>
                    <a:pt x="20884" y="2867"/>
                    <a:pt x="20884" y="2867"/>
                    <a:pt x="20884" y="2906"/>
                  </a:cubicBezTo>
                  <a:cubicBezTo>
                    <a:pt x="20939" y="2906"/>
                    <a:pt x="20939" y="2906"/>
                    <a:pt x="20939" y="2906"/>
                  </a:cubicBezTo>
                  <a:cubicBezTo>
                    <a:pt x="20994" y="2906"/>
                    <a:pt x="20939" y="2906"/>
                    <a:pt x="20939" y="2867"/>
                  </a:cubicBezTo>
                  <a:cubicBezTo>
                    <a:pt x="20939" y="2828"/>
                    <a:pt x="20939" y="2828"/>
                    <a:pt x="20994" y="2867"/>
                  </a:cubicBezTo>
                  <a:cubicBezTo>
                    <a:pt x="21049" y="2867"/>
                    <a:pt x="21049" y="2906"/>
                    <a:pt x="21049" y="2906"/>
                  </a:cubicBezTo>
                  <a:cubicBezTo>
                    <a:pt x="21049" y="2945"/>
                    <a:pt x="21049" y="3103"/>
                    <a:pt x="21104" y="3103"/>
                  </a:cubicBezTo>
                  <a:cubicBezTo>
                    <a:pt x="20994" y="3103"/>
                    <a:pt x="20939" y="3181"/>
                    <a:pt x="20884" y="3260"/>
                  </a:cubicBezTo>
                  <a:cubicBezTo>
                    <a:pt x="20829" y="3299"/>
                    <a:pt x="20773" y="3299"/>
                    <a:pt x="20663" y="3338"/>
                  </a:cubicBezTo>
                  <a:cubicBezTo>
                    <a:pt x="20608" y="3338"/>
                    <a:pt x="20553" y="3260"/>
                    <a:pt x="20498" y="3338"/>
                  </a:cubicBezTo>
                  <a:cubicBezTo>
                    <a:pt x="20443" y="3377"/>
                    <a:pt x="20553" y="3456"/>
                    <a:pt x="20553" y="3495"/>
                  </a:cubicBezTo>
                  <a:cubicBezTo>
                    <a:pt x="20553" y="3574"/>
                    <a:pt x="20553" y="3652"/>
                    <a:pt x="20443" y="3652"/>
                  </a:cubicBezTo>
                  <a:cubicBezTo>
                    <a:pt x="20388" y="3692"/>
                    <a:pt x="20278" y="3652"/>
                    <a:pt x="20167" y="3613"/>
                  </a:cubicBezTo>
                  <a:cubicBezTo>
                    <a:pt x="20057" y="3613"/>
                    <a:pt x="20167" y="3535"/>
                    <a:pt x="20112" y="3495"/>
                  </a:cubicBezTo>
                  <a:cubicBezTo>
                    <a:pt x="20112" y="3456"/>
                    <a:pt x="20112" y="3417"/>
                    <a:pt x="20112" y="3417"/>
                  </a:cubicBezTo>
                  <a:cubicBezTo>
                    <a:pt x="20112" y="3377"/>
                    <a:pt x="20167" y="3338"/>
                    <a:pt x="20167" y="3299"/>
                  </a:cubicBezTo>
                  <a:cubicBezTo>
                    <a:pt x="20222" y="3299"/>
                    <a:pt x="20278" y="3338"/>
                    <a:pt x="20278" y="3299"/>
                  </a:cubicBezTo>
                  <a:cubicBezTo>
                    <a:pt x="20333" y="3299"/>
                    <a:pt x="20278" y="3260"/>
                    <a:pt x="20278" y="3220"/>
                  </a:cubicBezTo>
                  <a:cubicBezTo>
                    <a:pt x="20222" y="3181"/>
                    <a:pt x="20112" y="3063"/>
                    <a:pt x="20002" y="3063"/>
                  </a:cubicBezTo>
                  <a:cubicBezTo>
                    <a:pt x="20057" y="3063"/>
                    <a:pt x="20112" y="3024"/>
                    <a:pt x="20167" y="3024"/>
                  </a:cubicBezTo>
                  <a:cubicBezTo>
                    <a:pt x="20167" y="3024"/>
                    <a:pt x="20222" y="3024"/>
                    <a:pt x="20222" y="3024"/>
                  </a:cubicBezTo>
                  <a:cubicBezTo>
                    <a:pt x="20167" y="3024"/>
                    <a:pt x="20167" y="3024"/>
                    <a:pt x="20167" y="3024"/>
                  </a:cubicBezTo>
                  <a:cubicBezTo>
                    <a:pt x="20057" y="2985"/>
                    <a:pt x="19947" y="3024"/>
                    <a:pt x="19837" y="3063"/>
                  </a:cubicBezTo>
                  <a:cubicBezTo>
                    <a:pt x="19727" y="3103"/>
                    <a:pt x="19671" y="3103"/>
                    <a:pt x="19727" y="3181"/>
                  </a:cubicBezTo>
                  <a:cubicBezTo>
                    <a:pt x="19727" y="3181"/>
                    <a:pt x="19727" y="3220"/>
                    <a:pt x="19727" y="3220"/>
                  </a:cubicBezTo>
                  <a:cubicBezTo>
                    <a:pt x="19727" y="3220"/>
                    <a:pt x="19727" y="3220"/>
                    <a:pt x="19782" y="3220"/>
                  </a:cubicBezTo>
                  <a:cubicBezTo>
                    <a:pt x="19782" y="3260"/>
                    <a:pt x="19782" y="3260"/>
                    <a:pt x="19782" y="3260"/>
                  </a:cubicBezTo>
                  <a:cubicBezTo>
                    <a:pt x="19782" y="3260"/>
                    <a:pt x="19782" y="3299"/>
                    <a:pt x="19727" y="3260"/>
                  </a:cubicBezTo>
                  <a:cubicBezTo>
                    <a:pt x="19782" y="3260"/>
                    <a:pt x="19727" y="3260"/>
                    <a:pt x="19727" y="3220"/>
                  </a:cubicBezTo>
                  <a:cubicBezTo>
                    <a:pt x="19671" y="3220"/>
                    <a:pt x="19671" y="3181"/>
                    <a:pt x="19671" y="3181"/>
                  </a:cubicBezTo>
                  <a:cubicBezTo>
                    <a:pt x="19671" y="3181"/>
                    <a:pt x="19727" y="3142"/>
                    <a:pt x="19671" y="3142"/>
                  </a:cubicBezTo>
                  <a:cubicBezTo>
                    <a:pt x="19671" y="3103"/>
                    <a:pt x="19616" y="3142"/>
                    <a:pt x="19616" y="3142"/>
                  </a:cubicBezTo>
                  <a:cubicBezTo>
                    <a:pt x="19561" y="3181"/>
                    <a:pt x="19561" y="3181"/>
                    <a:pt x="19561" y="3181"/>
                  </a:cubicBezTo>
                  <a:cubicBezTo>
                    <a:pt x="19561" y="3220"/>
                    <a:pt x="19561" y="3220"/>
                    <a:pt x="19561" y="3260"/>
                  </a:cubicBezTo>
                  <a:cubicBezTo>
                    <a:pt x="19506" y="3299"/>
                    <a:pt x="19396" y="3260"/>
                    <a:pt x="19341" y="3260"/>
                  </a:cubicBezTo>
                  <a:cubicBezTo>
                    <a:pt x="19286" y="3299"/>
                    <a:pt x="19286" y="3377"/>
                    <a:pt x="19286" y="3417"/>
                  </a:cubicBezTo>
                  <a:cubicBezTo>
                    <a:pt x="19231" y="3456"/>
                    <a:pt x="19176" y="3456"/>
                    <a:pt x="19120" y="3456"/>
                  </a:cubicBezTo>
                  <a:cubicBezTo>
                    <a:pt x="19010" y="3456"/>
                    <a:pt x="18955" y="3417"/>
                    <a:pt x="18900" y="3417"/>
                  </a:cubicBezTo>
                  <a:cubicBezTo>
                    <a:pt x="18845" y="3338"/>
                    <a:pt x="18845" y="3377"/>
                    <a:pt x="18790" y="3417"/>
                  </a:cubicBezTo>
                  <a:cubicBezTo>
                    <a:pt x="18845" y="3377"/>
                    <a:pt x="18790" y="3377"/>
                    <a:pt x="18735" y="3377"/>
                  </a:cubicBezTo>
                  <a:cubicBezTo>
                    <a:pt x="18735" y="3377"/>
                    <a:pt x="18680" y="3417"/>
                    <a:pt x="18680" y="3377"/>
                  </a:cubicBezTo>
                  <a:cubicBezTo>
                    <a:pt x="18624" y="3377"/>
                    <a:pt x="18624" y="3377"/>
                    <a:pt x="18569" y="3377"/>
                  </a:cubicBezTo>
                  <a:cubicBezTo>
                    <a:pt x="18514" y="3338"/>
                    <a:pt x="18569" y="3338"/>
                    <a:pt x="18514" y="3377"/>
                  </a:cubicBezTo>
                  <a:cubicBezTo>
                    <a:pt x="18514" y="3377"/>
                    <a:pt x="18459" y="3417"/>
                    <a:pt x="18459" y="3417"/>
                  </a:cubicBezTo>
                  <a:cubicBezTo>
                    <a:pt x="18404" y="3456"/>
                    <a:pt x="18349" y="3417"/>
                    <a:pt x="18294" y="3456"/>
                  </a:cubicBezTo>
                  <a:cubicBezTo>
                    <a:pt x="18239" y="3456"/>
                    <a:pt x="18184" y="3456"/>
                    <a:pt x="18184" y="3495"/>
                  </a:cubicBezTo>
                  <a:cubicBezTo>
                    <a:pt x="18129" y="3495"/>
                    <a:pt x="18129" y="3495"/>
                    <a:pt x="18129" y="3535"/>
                  </a:cubicBezTo>
                  <a:cubicBezTo>
                    <a:pt x="18129" y="3535"/>
                    <a:pt x="18129" y="3535"/>
                    <a:pt x="18073" y="3535"/>
                  </a:cubicBezTo>
                  <a:cubicBezTo>
                    <a:pt x="18073" y="3535"/>
                    <a:pt x="18073" y="3574"/>
                    <a:pt x="18073" y="3574"/>
                  </a:cubicBezTo>
                  <a:cubicBezTo>
                    <a:pt x="18073" y="3574"/>
                    <a:pt x="18073" y="3574"/>
                    <a:pt x="18073" y="3574"/>
                  </a:cubicBezTo>
                  <a:cubicBezTo>
                    <a:pt x="18018" y="3574"/>
                    <a:pt x="18018" y="3574"/>
                    <a:pt x="18018" y="3613"/>
                  </a:cubicBezTo>
                  <a:cubicBezTo>
                    <a:pt x="18018" y="3613"/>
                    <a:pt x="18018" y="3692"/>
                    <a:pt x="17963" y="3692"/>
                  </a:cubicBezTo>
                  <a:cubicBezTo>
                    <a:pt x="18018" y="3731"/>
                    <a:pt x="18018" y="3809"/>
                    <a:pt x="17963" y="3849"/>
                  </a:cubicBezTo>
                  <a:cubicBezTo>
                    <a:pt x="17853" y="3888"/>
                    <a:pt x="17853" y="3770"/>
                    <a:pt x="17798" y="3731"/>
                  </a:cubicBezTo>
                  <a:cubicBezTo>
                    <a:pt x="17798" y="3731"/>
                    <a:pt x="17798" y="3692"/>
                    <a:pt x="17798" y="3692"/>
                  </a:cubicBezTo>
                  <a:cubicBezTo>
                    <a:pt x="17743" y="3692"/>
                    <a:pt x="17688" y="3770"/>
                    <a:pt x="17688" y="3770"/>
                  </a:cubicBezTo>
                  <a:cubicBezTo>
                    <a:pt x="17578" y="3809"/>
                    <a:pt x="17633" y="3731"/>
                    <a:pt x="17633" y="3692"/>
                  </a:cubicBezTo>
                  <a:cubicBezTo>
                    <a:pt x="17578" y="3692"/>
                    <a:pt x="17578" y="3770"/>
                    <a:pt x="17522" y="3770"/>
                  </a:cubicBezTo>
                  <a:cubicBezTo>
                    <a:pt x="17467" y="3809"/>
                    <a:pt x="17467" y="3770"/>
                    <a:pt x="17467" y="3770"/>
                  </a:cubicBezTo>
                  <a:cubicBezTo>
                    <a:pt x="17412" y="3770"/>
                    <a:pt x="17412" y="3770"/>
                    <a:pt x="17357" y="3770"/>
                  </a:cubicBezTo>
                  <a:cubicBezTo>
                    <a:pt x="17357" y="3770"/>
                    <a:pt x="17302" y="3731"/>
                    <a:pt x="17247" y="3731"/>
                  </a:cubicBezTo>
                  <a:cubicBezTo>
                    <a:pt x="17247" y="3770"/>
                    <a:pt x="17247" y="3770"/>
                    <a:pt x="17192" y="3770"/>
                  </a:cubicBezTo>
                  <a:cubicBezTo>
                    <a:pt x="17082" y="3770"/>
                    <a:pt x="17192" y="3692"/>
                    <a:pt x="17192" y="3652"/>
                  </a:cubicBezTo>
                  <a:cubicBezTo>
                    <a:pt x="17247" y="3692"/>
                    <a:pt x="17192" y="3652"/>
                    <a:pt x="17247" y="3652"/>
                  </a:cubicBezTo>
                  <a:cubicBezTo>
                    <a:pt x="17247" y="3652"/>
                    <a:pt x="17302" y="3652"/>
                    <a:pt x="17302" y="3652"/>
                  </a:cubicBezTo>
                  <a:cubicBezTo>
                    <a:pt x="17302" y="3652"/>
                    <a:pt x="17357" y="3692"/>
                    <a:pt x="17357" y="3652"/>
                  </a:cubicBezTo>
                  <a:cubicBezTo>
                    <a:pt x="17412" y="3652"/>
                    <a:pt x="17357" y="3613"/>
                    <a:pt x="17302" y="3613"/>
                  </a:cubicBezTo>
                  <a:cubicBezTo>
                    <a:pt x="17357" y="3574"/>
                    <a:pt x="17412" y="3652"/>
                    <a:pt x="17412" y="3652"/>
                  </a:cubicBezTo>
                  <a:cubicBezTo>
                    <a:pt x="17467" y="3652"/>
                    <a:pt x="17467" y="3652"/>
                    <a:pt x="17467" y="3613"/>
                  </a:cubicBezTo>
                  <a:cubicBezTo>
                    <a:pt x="17467" y="3613"/>
                    <a:pt x="17467" y="3613"/>
                    <a:pt x="17522" y="3613"/>
                  </a:cubicBezTo>
                  <a:cubicBezTo>
                    <a:pt x="17522" y="3613"/>
                    <a:pt x="17467" y="3574"/>
                    <a:pt x="17467" y="3535"/>
                  </a:cubicBezTo>
                  <a:cubicBezTo>
                    <a:pt x="17467" y="3495"/>
                    <a:pt x="17412" y="3456"/>
                    <a:pt x="17412" y="3417"/>
                  </a:cubicBezTo>
                  <a:cubicBezTo>
                    <a:pt x="17412" y="3338"/>
                    <a:pt x="17412" y="3377"/>
                    <a:pt x="17412" y="3338"/>
                  </a:cubicBezTo>
                  <a:cubicBezTo>
                    <a:pt x="17467" y="3299"/>
                    <a:pt x="17467" y="3299"/>
                    <a:pt x="17467" y="3260"/>
                  </a:cubicBezTo>
                  <a:cubicBezTo>
                    <a:pt x="17467" y="3220"/>
                    <a:pt x="17522" y="3220"/>
                    <a:pt x="17522" y="3181"/>
                  </a:cubicBezTo>
                  <a:cubicBezTo>
                    <a:pt x="17578" y="3142"/>
                    <a:pt x="17522" y="3142"/>
                    <a:pt x="17467" y="3142"/>
                  </a:cubicBezTo>
                  <a:cubicBezTo>
                    <a:pt x="17467" y="3142"/>
                    <a:pt x="17302" y="3103"/>
                    <a:pt x="17412" y="3142"/>
                  </a:cubicBezTo>
                  <a:cubicBezTo>
                    <a:pt x="17357" y="3181"/>
                    <a:pt x="17302" y="3103"/>
                    <a:pt x="17357" y="3103"/>
                  </a:cubicBezTo>
                  <a:cubicBezTo>
                    <a:pt x="17357" y="3063"/>
                    <a:pt x="17522" y="3063"/>
                    <a:pt x="17522" y="3063"/>
                  </a:cubicBezTo>
                  <a:cubicBezTo>
                    <a:pt x="17578" y="3063"/>
                    <a:pt x="17633" y="3063"/>
                    <a:pt x="17688" y="3063"/>
                  </a:cubicBezTo>
                  <a:cubicBezTo>
                    <a:pt x="17743" y="3063"/>
                    <a:pt x="17798" y="3024"/>
                    <a:pt x="17798" y="3024"/>
                  </a:cubicBezTo>
                  <a:cubicBezTo>
                    <a:pt x="17853" y="2985"/>
                    <a:pt x="17688" y="3024"/>
                    <a:pt x="17633" y="3024"/>
                  </a:cubicBezTo>
                  <a:cubicBezTo>
                    <a:pt x="17522" y="3063"/>
                    <a:pt x="17357" y="3142"/>
                    <a:pt x="17247" y="3181"/>
                  </a:cubicBezTo>
                  <a:cubicBezTo>
                    <a:pt x="17082" y="3220"/>
                    <a:pt x="16971" y="3299"/>
                    <a:pt x="16806" y="3338"/>
                  </a:cubicBezTo>
                  <a:cubicBezTo>
                    <a:pt x="16806" y="3338"/>
                    <a:pt x="16586" y="3417"/>
                    <a:pt x="16696" y="3417"/>
                  </a:cubicBezTo>
                  <a:cubicBezTo>
                    <a:pt x="16751" y="3456"/>
                    <a:pt x="16751" y="3377"/>
                    <a:pt x="16806" y="3377"/>
                  </a:cubicBezTo>
                  <a:cubicBezTo>
                    <a:pt x="16806" y="3377"/>
                    <a:pt x="16861" y="3338"/>
                    <a:pt x="16861" y="3377"/>
                  </a:cubicBezTo>
                  <a:cubicBezTo>
                    <a:pt x="16861" y="3377"/>
                    <a:pt x="16806" y="3377"/>
                    <a:pt x="16806" y="3377"/>
                  </a:cubicBezTo>
                  <a:cubicBezTo>
                    <a:pt x="16751" y="3417"/>
                    <a:pt x="16751" y="3417"/>
                    <a:pt x="16751" y="3417"/>
                  </a:cubicBezTo>
                  <a:cubicBezTo>
                    <a:pt x="16806" y="3456"/>
                    <a:pt x="16806" y="3456"/>
                    <a:pt x="16806" y="3495"/>
                  </a:cubicBezTo>
                  <a:cubicBezTo>
                    <a:pt x="16861" y="3495"/>
                    <a:pt x="16916" y="3495"/>
                    <a:pt x="16861" y="3574"/>
                  </a:cubicBezTo>
                  <a:cubicBezTo>
                    <a:pt x="16861" y="3574"/>
                    <a:pt x="16861" y="3574"/>
                    <a:pt x="16806" y="3574"/>
                  </a:cubicBezTo>
                  <a:cubicBezTo>
                    <a:pt x="16806" y="3613"/>
                    <a:pt x="16751" y="3613"/>
                    <a:pt x="16751" y="3652"/>
                  </a:cubicBezTo>
                  <a:cubicBezTo>
                    <a:pt x="16751" y="3652"/>
                    <a:pt x="16696" y="3692"/>
                    <a:pt x="16641" y="3692"/>
                  </a:cubicBezTo>
                  <a:cubicBezTo>
                    <a:pt x="16641" y="3692"/>
                    <a:pt x="16586" y="3652"/>
                    <a:pt x="16586" y="3613"/>
                  </a:cubicBezTo>
                  <a:cubicBezTo>
                    <a:pt x="16586" y="3613"/>
                    <a:pt x="16641" y="3613"/>
                    <a:pt x="16641" y="3613"/>
                  </a:cubicBezTo>
                  <a:cubicBezTo>
                    <a:pt x="16696" y="3574"/>
                    <a:pt x="16641" y="3535"/>
                    <a:pt x="16696" y="3535"/>
                  </a:cubicBezTo>
                  <a:cubicBezTo>
                    <a:pt x="16696" y="3495"/>
                    <a:pt x="16586" y="3535"/>
                    <a:pt x="16531" y="3535"/>
                  </a:cubicBezTo>
                  <a:cubicBezTo>
                    <a:pt x="16531" y="3495"/>
                    <a:pt x="16641" y="3456"/>
                    <a:pt x="16641" y="3417"/>
                  </a:cubicBezTo>
                  <a:cubicBezTo>
                    <a:pt x="16531" y="3456"/>
                    <a:pt x="16476" y="3495"/>
                    <a:pt x="16365" y="3535"/>
                  </a:cubicBezTo>
                  <a:cubicBezTo>
                    <a:pt x="16365" y="3535"/>
                    <a:pt x="16310" y="3535"/>
                    <a:pt x="16310" y="3535"/>
                  </a:cubicBezTo>
                  <a:cubicBezTo>
                    <a:pt x="16310" y="3535"/>
                    <a:pt x="16255" y="3574"/>
                    <a:pt x="16310" y="3574"/>
                  </a:cubicBezTo>
                  <a:cubicBezTo>
                    <a:pt x="16255" y="3613"/>
                    <a:pt x="16255" y="3574"/>
                    <a:pt x="16200" y="3574"/>
                  </a:cubicBezTo>
                  <a:cubicBezTo>
                    <a:pt x="16200" y="3574"/>
                    <a:pt x="16200" y="3613"/>
                    <a:pt x="16145" y="3613"/>
                  </a:cubicBezTo>
                  <a:cubicBezTo>
                    <a:pt x="16145" y="3613"/>
                    <a:pt x="16090" y="3613"/>
                    <a:pt x="16090" y="3652"/>
                  </a:cubicBezTo>
                  <a:cubicBezTo>
                    <a:pt x="16035" y="3652"/>
                    <a:pt x="15980" y="3692"/>
                    <a:pt x="15980" y="3652"/>
                  </a:cubicBezTo>
                  <a:cubicBezTo>
                    <a:pt x="15924" y="3652"/>
                    <a:pt x="15924" y="3613"/>
                    <a:pt x="15869" y="3652"/>
                  </a:cubicBezTo>
                  <a:cubicBezTo>
                    <a:pt x="15814" y="3652"/>
                    <a:pt x="15759" y="3731"/>
                    <a:pt x="15759" y="3770"/>
                  </a:cubicBezTo>
                  <a:cubicBezTo>
                    <a:pt x="15704" y="3770"/>
                    <a:pt x="15649" y="3809"/>
                    <a:pt x="15649" y="3809"/>
                  </a:cubicBezTo>
                  <a:cubicBezTo>
                    <a:pt x="15594" y="3849"/>
                    <a:pt x="15539" y="3888"/>
                    <a:pt x="15539" y="3927"/>
                  </a:cubicBezTo>
                  <a:cubicBezTo>
                    <a:pt x="15484" y="3967"/>
                    <a:pt x="15484" y="3967"/>
                    <a:pt x="15429" y="4006"/>
                  </a:cubicBezTo>
                  <a:cubicBezTo>
                    <a:pt x="15429" y="3967"/>
                    <a:pt x="15484" y="3967"/>
                    <a:pt x="15484" y="3927"/>
                  </a:cubicBezTo>
                  <a:cubicBezTo>
                    <a:pt x="15484" y="3927"/>
                    <a:pt x="15429" y="3967"/>
                    <a:pt x="15373" y="3967"/>
                  </a:cubicBezTo>
                  <a:cubicBezTo>
                    <a:pt x="15263" y="4006"/>
                    <a:pt x="15153" y="4045"/>
                    <a:pt x="15098" y="4084"/>
                  </a:cubicBezTo>
                  <a:cubicBezTo>
                    <a:pt x="15043" y="4124"/>
                    <a:pt x="14988" y="4163"/>
                    <a:pt x="14933" y="4124"/>
                  </a:cubicBezTo>
                  <a:cubicBezTo>
                    <a:pt x="14878" y="4124"/>
                    <a:pt x="14822" y="4045"/>
                    <a:pt x="14767" y="4084"/>
                  </a:cubicBezTo>
                  <a:cubicBezTo>
                    <a:pt x="14822" y="4084"/>
                    <a:pt x="14878" y="4124"/>
                    <a:pt x="14878" y="4163"/>
                  </a:cubicBezTo>
                  <a:cubicBezTo>
                    <a:pt x="14878" y="4202"/>
                    <a:pt x="14878" y="4202"/>
                    <a:pt x="14878" y="4241"/>
                  </a:cubicBezTo>
                  <a:cubicBezTo>
                    <a:pt x="14878" y="4281"/>
                    <a:pt x="14878" y="4241"/>
                    <a:pt x="14933" y="4281"/>
                  </a:cubicBezTo>
                  <a:cubicBezTo>
                    <a:pt x="14933" y="4281"/>
                    <a:pt x="15043" y="4320"/>
                    <a:pt x="14988" y="4320"/>
                  </a:cubicBezTo>
                  <a:cubicBezTo>
                    <a:pt x="15043" y="4320"/>
                    <a:pt x="15043" y="4359"/>
                    <a:pt x="15043" y="4359"/>
                  </a:cubicBezTo>
                  <a:cubicBezTo>
                    <a:pt x="15043" y="4359"/>
                    <a:pt x="14988" y="4359"/>
                    <a:pt x="14988" y="4320"/>
                  </a:cubicBezTo>
                  <a:cubicBezTo>
                    <a:pt x="14988" y="4320"/>
                    <a:pt x="14988" y="4320"/>
                    <a:pt x="14988" y="4320"/>
                  </a:cubicBezTo>
                  <a:cubicBezTo>
                    <a:pt x="14933" y="4281"/>
                    <a:pt x="14878" y="4281"/>
                    <a:pt x="14822" y="4281"/>
                  </a:cubicBezTo>
                  <a:cubicBezTo>
                    <a:pt x="14822" y="4281"/>
                    <a:pt x="14878" y="4281"/>
                    <a:pt x="14878" y="4281"/>
                  </a:cubicBezTo>
                  <a:cubicBezTo>
                    <a:pt x="14822" y="4241"/>
                    <a:pt x="14822" y="4281"/>
                    <a:pt x="14767" y="4320"/>
                  </a:cubicBezTo>
                  <a:cubicBezTo>
                    <a:pt x="14712" y="4320"/>
                    <a:pt x="14712" y="4320"/>
                    <a:pt x="14657" y="4320"/>
                  </a:cubicBezTo>
                  <a:cubicBezTo>
                    <a:pt x="14602" y="4281"/>
                    <a:pt x="14602" y="4359"/>
                    <a:pt x="14492" y="4399"/>
                  </a:cubicBezTo>
                  <a:cubicBezTo>
                    <a:pt x="14547" y="4359"/>
                    <a:pt x="14547" y="4320"/>
                    <a:pt x="14437" y="4359"/>
                  </a:cubicBezTo>
                  <a:cubicBezTo>
                    <a:pt x="14382" y="4399"/>
                    <a:pt x="14382" y="4399"/>
                    <a:pt x="14437" y="4438"/>
                  </a:cubicBezTo>
                  <a:cubicBezTo>
                    <a:pt x="14437" y="4477"/>
                    <a:pt x="14492" y="4516"/>
                    <a:pt x="14437" y="4556"/>
                  </a:cubicBezTo>
                  <a:cubicBezTo>
                    <a:pt x="14437" y="4595"/>
                    <a:pt x="14382" y="4595"/>
                    <a:pt x="14382" y="4634"/>
                  </a:cubicBezTo>
                  <a:cubicBezTo>
                    <a:pt x="14382" y="4673"/>
                    <a:pt x="14382" y="4673"/>
                    <a:pt x="14382" y="4713"/>
                  </a:cubicBezTo>
                  <a:cubicBezTo>
                    <a:pt x="14382" y="4713"/>
                    <a:pt x="14327" y="4752"/>
                    <a:pt x="14327" y="4752"/>
                  </a:cubicBezTo>
                  <a:cubicBezTo>
                    <a:pt x="14327" y="4791"/>
                    <a:pt x="14327" y="4831"/>
                    <a:pt x="14327" y="4831"/>
                  </a:cubicBezTo>
                  <a:cubicBezTo>
                    <a:pt x="14327" y="4870"/>
                    <a:pt x="14327" y="4948"/>
                    <a:pt x="14327" y="4988"/>
                  </a:cubicBezTo>
                  <a:cubicBezTo>
                    <a:pt x="14271" y="4988"/>
                    <a:pt x="14271" y="4988"/>
                    <a:pt x="14271" y="5027"/>
                  </a:cubicBezTo>
                  <a:cubicBezTo>
                    <a:pt x="14271" y="5027"/>
                    <a:pt x="14271" y="5066"/>
                    <a:pt x="14271" y="5066"/>
                  </a:cubicBezTo>
                  <a:cubicBezTo>
                    <a:pt x="14327" y="4948"/>
                    <a:pt x="13996" y="5066"/>
                    <a:pt x="13941" y="5066"/>
                  </a:cubicBezTo>
                  <a:cubicBezTo>
                    <a:pt x="13886" y="5105"/>
                    <a:pt x="13831" y="5105"/>
                    <a:pt x="13776" y="5105"/>
                  </a:cubicBezTo>
                  <a:cubicBezTo>
                    <a:pt x="13720" y="5145"/>
                    <a:pt x="13720" y="5184"/>
                    <a:pt x="13665" y="5184"/>
                  </a:cubicBezTo>
                  <a:cubicBezTo>
                    <a:pt x="13720" y="5145"/>
                    <a:pt x="13720" y="5145"/>
                    <a:pt x="13720" y="5105"/>
                  </a:cubicBezTo>
                  <a:cubicBezTo>
                    <a:pt x="13776" y="5105"/>
                    <a:pt x="13776" y="5105"/>
                    <a:pt x="13776" y="5066"/>
                  </a:cubicBezTo>
                  <a:cubicBezTo>
                    <a:pt x="13776" y="5066"/>
                    <a:pt x="13720" y="5066"/>
                    <a:pt x="13720" y="5066"/>
                  </a:cubicBezTo>
                  <a:cubicBezTo>
                    <a:pt x="13665" y="5066"/>
                    <a:pt x="13610" y="5105"/>
                    <a:pt x="13555" y="5105"/>
                  </a:cubicBezTo>
                  <a:cubicBezTo>
                    <a:pt x="13500" y="5105"/>
                    <a:pt x="13500" y="5105"/>
                    <a:pt x="13445" y="5066"/>
                  </a:cubicBezTo>
                  <a:cubicBezTo>
                    <a:pt x="13390" y="5066"/>
                    <a:pt x="13390" y="5066"/>
                    <a:pt x="13335" y="5027"/>
                  </a:cubicBezTo>
                  <a:cubicBezTo>
                    <a:pt x="13335" y="4948"/>
                    <a:pt x="13280" y="4909"/>
                    <a:pt x="13280" y="4870"/>
                  </a:cubicBezTo>
                  <a:cubicBezTo>
                    <a:pt x="13280" y="4831"/>
                    <a:pt x="13280" y="4831"/>
                    <a:pt x="13224" y="4791"/>
                  </a:cubicBezTo>
                  <a:cubicBezTo>
                    <a:pt x="13169" y="4752"/>
                    <a:pt x="13114" y="4713"/>
                    <a:pt x="13059" y="4713"/>
                  </a:cubicBezTo>
                  <a:cubicBezTo>
                    <a:pt x="13004" y="4673"/>
                    <a:pt x="12949" y="4673"/>
                    <a:pt x="12949" y="4634"/>
                  </a:cubicBezTo>
                  <a:cubicBezTo>
                    <a:pt x="12894" y="4634"/>
                    <a:pt x="12894" y="4556"/>
                    <a:pt x="12894" y="4516"/>
                  </a:cubicBezTo>
                  <a:cubicBezTo>
                    <a:pt x="12949" y="4477"/>
                    <a:pt x="12949" y="4438"/>
                    <a:pt x="13004" y="4438"/>
                  </a:cubicBezTo>
                  <a:cubicBezTo>
                    <a:pt x="13059" y="4399"/>
                    <a:pt x="13059" y="4399"/>
                    <a:pt x="13059" y="4399"/>
                  </a:cubicBezTo>
                  <a:cubicBezTo>
                    <a:pt x="13114" y="4399"/>
                    <a:pt x="13114" y="4399"/>
                    <a:pt x="13114" y="4359"/>
                  </a:cubicBezTo>
                  <a:cubicBezTo>
                    <a:pt x="13169" y="4320"/>
                    <a:pt x="13059" y="4281"/>
                    <a:pt x="13169" y="4241"/>
                  </a:cubicBezTo>
                  <a:cubicBezTo>
                    <a:pt x="13335" y="4241"/>
                    <a:pt x="13445" y="4202"/>
                    <a:pt x="13610" y="4202"/>
                  </a:cubicBezTo>
                  <a:cubicBezTo>
                    <a:pt x="13665" y="4202"/>
                    <a:pt x="13720" y="4163"/>
                    <a:pt x="13720" y="4163"/>
                  </a:cubicBezTo>
                  <a:cubicBezTo>
                    <a:pt x="13831" y="4202"/>
                    <a:pt x="13831" y="4163"/>
                    <a:pt x="13831" y="4124"/>
                  </a:cubicBezTo>
                  <a:cubicBezTo>
                    <a:pt x="13776" y="4084"/>
                    <a:pt x="13776" y="4045"/>
                    <a:pt x="13776" y="4006"/>
                  </a:cubicBezTo>
                  <a:cubicBezTo>
                    <a:pt x="13720" y="3967"/>
                    <a:pt x="13776" y="3888"/>
                    <a:pt x="13720" y="3888"/>
                  </a:cubicBezTo>
                  <a:cubicBezTo>
                    <a:pt x="13776" y="3888"/>
                    <a:pt x="13720" y="3849"/>
                    <a:pt x="13665" y="3809"/>
                  </a:cubicBezTo>
                  <a:cubicBezTo>
                    <a:pt x="13665" y="3809"/>
                    <a:pt x="13610" y="3809"/>
                    <a:pt x="13610" y="3770"/>
                  </a:cubicBezTo>
                  <a:cubicBezTo>
                    <a:pt x="13555" y="3770"/>
                    <a:pt x="13500" y="3731"/>
                    <a:pt x="13500" y="3692"/>
                  </a:cubicBezTo>
                  <a:cubicBezTo>
                    <a:pt x="13445" y="3652"/>
                    <a:pt x="13445" y="3652"/>
                    <a:pt x="13445" y="3613"/>
                  </a:cubicBezTo>
                  <a:cubicBezTo>
                    <a:pt x="13445" y="3574"/>
                    <a:pt x="13445" y="3574"/>
                    <a:pt x="13390" y="3574"/>
                  </a:cubicBezTo>
                  <a:cubicBezTo>
                    <a:pt x="13390" y="3535"/>
                    <a:pt x="13335" y="3535"/>
                    <a:pt x="13280" y="3535"/>
                  </a:cubicBezTo>
                  <a:cubicBezTo>
                    <a:pt x="13114" y="3535"/>
                    <a:pt x="13004" y="3535"/>
                    <a:pt x="12839" y="3495"/>
                  </a:cubicBezTo>
                  <a:cubicBezTo>
                    <a:pt x="12729" y="3495"/>
                    <a:pt x="12618" y="3495"/>
                    <a:pt x="12453" y="3456"/>
                  </a:cubicBezTo>
                  <a:cubicBezTo>
                    <a:pt x="12398" y="3456"/>
                    <a:pt x="12398" y="3417"/>
                    <a:pt x="12343" y="3417"/>
                  </a:cubicBezTo>
                  <a:cubicBezTo>
                    <a:pt x="12288" y="3377"/>
                    <a:pt x="12233" y="3338"/>
                    <a:pt x="12178" y="3338"/>
                  </a:cubicBezTo>
                  <a:cubicBezTo>
                    <a:pt x="12122" y="3338"/>
                    <a:pt x="12067" y="3338"/>
                    <a:pt x="12122" y="3377"/>
                  </a:cubicBezTo>
                  <a:cubicBezTo>
                    <a:pt x="12178" y="3456"/>
                    <a:pt x="12233" y="3495"/>
                    <a:pt x="12343" y="3535"/>
                  </a:cubicBezTo>
                  <a:cubicBezTo>
                    <a:pt x="12398" y="3613"/>
                    <a:pt x="12563" y="3652"/>
                    <a:pt x="12563" y="3731"/>
                  </a:cubicBezTo>
                  <a:cubicBezTo>
                    <a:pt x="12563" y="3809"/>
                    <a:pt x="12563" y="3888"/>
                    <a:pt x="12563" y="3967"/>
                  </a:cubicBezTo>
                  <a:cubicBezTo>
                    <a:pt x="12563" y="3967"/>
                    <a:pt x="12618" y="3927"/>
                    <a:pt x="12673" y="3927"/>
                  </a:cubicBezTo>
                  <a:cubicBezTo>
                    <a:pt x="12618" y="3927"/>
                    <a:pt x="12508" y="3967"/>
                    <a:pt x="12508" y="4006"/>
                  </a:cubicBezTo>
                  <a:cubicBezTo>
                    <a:pt x="12508" y="4006"/>
                    <a:pt x="12563" y="4006"/>
                    <a:pt x="12563" y="4006"/>
                  </a:cubicBezTo>
                  <a:cubicBezTo>
                    <a:pt x="12563" y="4006"/>
                    <a:pt x="12508" y="4006"/>
                    <a:pt x="12508" y="4045"/>
                  </a:cubicBezTo>
                  <a:cubicBezTo>
                    <a:pt x="12508" y="4045"/>
                    <a:pt x="12508" y="4084"/>
                    <a:pt x="12508" y="4084"/>
                  </a:cubicBezTo>
                  <a:cubicBezTo>
                    <a:pt x="12563" y="4084"/>
                    <a:pt x="12618" y="4045"/>
                    <a:pt x="12563" y="4084"/>
                  </a:cubicBezTo>
                  <a:cubicBezTo>
                    <a:pt x="12563" y="4124"/>
                    <a:pt x="12508" y="4084"/>
                    <a:pt x="12508" y="4124"/>
                  </a:cubicBezTo>
                  <a:cubicBezTo>
                    <a:pt x="12453" y="4124"/>
                    <a:pt x="12508" y="4202"/>
                    <a:pt x="12508" y="4202"/>
                  </a:cubicBezTo>
                  <a:cubicBezTo>
                    <a:pt x="12508" y="4241"/>
                    <a:pt x="12453" y="4281"/>
                    <a:pt x="12453" y="4281"/>
                  </a:cubicBezTo>
                  <a:cubicBezTo>
                    <a:pt x="12508" y="4281"/>
                    <a:pt x="12508" y="4281"/>
                    <a:pt x="12508" y="4281"/>
                  </a:cubicBezTo>
                  <a:cubicBezTo>
                    <a:pt x="12508" y="4320"/>
                    <a:pt x="12508" y="4320"/>
                    <a:pt x="12508" y="4320"/>
                  </a:cubicBezTo>
                  <a:cubicBezTo>
                    <a:pt x="12508" y="4320"/>
                    <a:pt x="12508" y="4281"/>
                    <a:pt x="12453" y="4320"/>
                  </a:cubicBezTo>
                  <a:cubicBezTo>
                    <a:pt x="12453" y="4320"/>
                    <a:pt x="12453" y="4399"/>
                    <a:pt x="12453" y="4399"/>
                  </a:cubicBezTo>
                  <a:cubicBezTo>
                    <a:pt x="12398" y="4477"/>
                    <a:pt x="12398" y="4556"/>
                    <a:pt x="12343" y="4595"/>
                  </a:cubicBezTo>
                  <a:cubicBezTo>
                    <a:pt x="12343" y="4634"/>
                    <a:pt x="12343" y="4713"/>
                    <a:pt x="12343" y="4752"/>
                  </a:cubicBezTo>
                  <a:cubicBezTo>
                    <a:pt x="12343" y="4791"/>
                    <a:pt x="12398" y="4791"/>
                    <a:pt x="12453" y="4791"/>
                  </a:cubicBezTo>
                  <a:cubicBezTo>
                    <a:pt x="12508" y="4791"/>
                    <a:pt x="12508" y="4831"/>
                    <a:pt x="12563" y="4831"/>
                  </a:cubicBezTo>
                  <a:cubicBezTo>
                    <a:pt x="12563" y="4870"/>
                    <a:pt x="12563" y="4870"/>
                    <a:pt x="12618" y="4870"/>
                  </a:cubicBezTo>
                  <a:cubicBezTo>
                    <a:pt x="12563" y="4909"/>
                    <a:pt x="12618" y="4909"/>
                    <a:pt x="12618" y="4948"/>
                  </a:cubicBezTo>
                  <a:cubicBezTo>
                    <a:pt x="12673" y="4948"/>
                    <a:pt x="12673" y="5027"/>
                    <a:pt x="12729" y="5027"/>
                  </a:cubicBezTo>
                  <a:cubicBezTo>
                    <a:pt x="12673" y="5027"/>
                    <a:pt x="12673" y="5066"/>
                    <a:pt x="12673" y="5105"/>
                  </a:cubicBezTo>
                  <a:cubicBezTo>
                    <a:pt x="12673" y="5105"/>
                    <a:pt x="12673" y="5105"/>
                    <a:pt x="12618" y="5145"/>
                  </a:cubicBezTo>
                  <a:cubicBezTo>
                    <a:pt x="12618" y="5145"/>
                    <a:pt x="12673" y="5223"/>
                    <a:pt x="12673" y="5263"/>
                  </a:cubicBezTo>
                  <a:cubicBezTo>
                    <a:pt x="12729" y="5263"/>
                    <a:pt x="12729" y="5223"/>
                    <a:pt x="12729" y="5263"/>
                  </a:cubicBezTo>
                  <a:cubicBezTo>
                    <a:pt x="12729" y="5263"/>
                    <a:pt x="12673" y="5263"/>
                    <a:pt x="12673" y="5302"/>
                  </a:cubicBezTo>
                  <a:cubicBezTo>
                    <a:pt x="12618" y="5302"/>
                    <a:pt x="12618" y="5380"/>
                    <a:pt x="12618" y="5420"/>
                  </a:cubicBezTo>
                  <a:cubicBezTo>
                    <a:pt x="12563" y="5498"/>
                    <a:pt x="12453" y="5616"/>
                    <a:pt x="12508" y="5695"/>
                  </a:cubicBezTo>
                  <a:cubicBezTo>
                    <a:pt x="12508" y="5734"/>
                    <a:pt x="12508" y="5773"/>
                    <a:pt x="12508" y="5773"/>
                  </a:cubicBezTo>
                  <a:cubicBezTo>
                    <a:pt x="12508" y="5812"/>
                    <a:pt x="12508" y="5812"/>
                    <a:pt x="12508" y="5852"/>
                  </a:cubicBezTo>
                  <a:cubicBezTo>
                    <a:pt x="12508" y="5891"/>
                    <a:pt x="12563" y="5930"/>
                    <a:pt x="12508" y="5969"/>
                  </a:cubicBezTo>
                  <a:cubicBezTo>
                    <a:pt x="12508" y="5930"/>
                    <a:pt x="12453" y="5891"/>
                    <a:pt x="12453" y="5812"/>
                  </a:cubicBezTo>
                  <a:cubicBezTo>
                    <a:pt x="12453" y="5773"/>
                    <a:pt x="12453" y="5773"/>
                    <a:pt x="12453" y="5773"/>
                  </a:cubicBezTo>
                  <a:cubicBezTo>
                    <a:pt x="12398" y="5734"/>
                    <a:pt x="12398" y="5695"/>
                    <a:pt x="12343" y="5695"/>
                  </a:cubicBezTo>
                  <a:cubicBezTo>
                    <a:pt x="12288" y="5695"/>
                    <a:pt x="12288" y="5695"/>
                    <a:pt x="12288" y="5734"/>
                  </a:cubicBezTo>
                  <a:cubicBezTo>
                    <a:pt x="12233" y="5734"/>
                    <a:pt x="12178" y="5734"/>
                    <a:pt x="12178" y="5773"/>
                  </a:cubicBezTo>
                  <a:cubicBezTo>
                    <a:pt x="12122" y="5773"/>
                    <a:pt x="12122" y="5773"/>
                    <a:pt x="12178" y="5812"/>
                  </a:cubicBezTo>
                  <a:cubicBezTo>
                    <a:pt x="12233" y="5812"/>
                    <a:pt x="12178" y="5852"/>
                    <a:pt x="12178" y="5891"/>
                  </a:cubicBezTo>
                  <a:cubicBezTo>
                    <a:pt x="12178" y="5852"/>
                    <a:pt x="12178" y="5852"/>
                    <a:pt x="12178" y="5812"/>
                  </a:cubicBezTo>
                  <a:cubicBezTo>
                    <a:pt x="12122" y="5812"/>
                    <a:pt x="12122" y="5812"/>
                    <a:pt x="12122" y="5812"/>
                  </a:cubicBezTo>
                  <a:cubicBezTo>
                    <a:pt x="12122" y="5812"/>
                    <a:pt x="12067" y="5773"/>
                    <a:pt x="12067" y="5773"/>
                  </a:cubicBezTo>
                  <a:cubicBezTo>
                    <a:pt x="12067" y="5773"/>
                    <a:pt x="12122" y="5773"/>
                    <a:pt x="12122" y="5773"/>
                  </a:cubicBezTo>
                  <a:cubicBezTo>
                    <a:pt x="12122" y="5734"/>
                    <a:pt x="12178" y="5734"/>
                    <a:pt x="12178" y="5695"/>
                  </a:cubicBezTo>
                  <a:cubicBezTo>
                    <a:pt x="12178" y="5695"/>
                    <a:pt x="12233" y="5695"/>
                    <a:pt x="12233" y="5655"/>
                  </a:cubicBezTo>
                  <a:cubicBezTo>
                    <a:pt x="12288" y="5655"/>
                    <a:pt x="12288" y="5616"/>
                    <a:pt x="12233" y="5577"/>
                  </a:cubicBezTo>
                  <a:cubicBezTo>
                    <a:pt x="12233" y="5577"/>
                    <a:pt x="12233" y="5577"/>
                    <a:pt x="12178" y="5577"/>
                  </a:cubicBezTo>
                  <a:cubicBezTo>
                    <a:pt x="12178" y="5577"/>
                    <a:pt x="12122" y="5577"/>
                    <a:pt x="12122" y="5537"/>
                  </a:cubicBezTo>
                  <a:cubicBezTo>
                    <a:pt x="12067" y="5537"/>
                    <a:pt x="12122" y="5459"/>
                    <a:pt x="12067" y="5459"/>
                  </a:cubicBezTo>
                  <a:cubicBezTo>
                    <a:pt x="12012" y="5459"/>
                    <a:pt x="11902" y="5498"/>
                    <a:pt x="11847" y="5498"/>
                  </a:cubicBezTo>
                  <a:cubicBezTo>
                    <a:pt x="11792" y="5498"/>
                    <a:pt x="11737" y="5498"/>
                    <a:pt x="11682" y="5498"/>
                  </a:cubicBezTo>
                  <a:cubicBezTo>
                    <a:pt x="11737" y="5498"/>
                    <a:pt x="11792" y="5498"/>
                    <a:pt x="11737" y="5459"/>
                  </a:cubicBezTo>
                  <a:cubicBezTo>
                    <a:pt x="11737" y="5420"/>
                    <a:pt x="11571" y="5380"/>
                    <a:pt x="11571" y="5380"/>
                  </a:cubicBezTo>
                  <a:cubicBezTo>
                    <a:pt x="11461" y="5380"/>
                    <a:pt x="11406" y="5498"/>
                    <a:pt x="11406" y="5537"/>
                  </a:cubicBezTo>
                  <a:cubicBezTo>
                    <a:pt x="11351" y="5577"/>
                    <a:pt x="11296" y="5655"/>
                    <a:pt x="11241" y="5695"/>
                  </a:cubicBezTo>
                  <a:cubicBezTo>
                    <a:pt x="11186" y="5734"/>
                    <a:pt x="11186" y="5773"/>
                    <a:pt x="11131" y="5773"/>
                  </a:cubicBezTo>
                  <a:cubicBezTo>
                    <a:pt x="11076" y="5812"/>
                    <a:pt x="11076" y="5812"/>
                    <a:pt x="11020" y="5812"/>
                  </a:cubicBezTo>
                  <a:cubicBezTo>
                    <a:pt x="10910" y="5852"/>
                    <a:pt x="10800" y="5852"/>
                    <a:pt x="10745" y="5891"/>
                  </a:cubicBezTo>
                  <a:cubicBezTo>
                    <a:pt x="10635" y="5969"/>
                    <a:pt x="10524" y="6048"/>
                    <a:pt x="10414" y="6127"/>
                  </a:cubicBezTo>
                  <a:cubicBezTo>
                    <a:pt x="10359" y="6166"/>
                    <a:pt x="10304" y="6205"/>
                    <a:pt x="10249" y="6284"/>
                  </a:cubicBezTo>
                  <a:cubicBezTo>
                    <a:pt x="10249" y="6362"/>
                    <a:pt x="10249" y="6401"/>
                    <a:pt x="10304" y="6480"/>
                  </a:cubicBezTo>
                  <a:cubicBezTo>
                    <a:pt x="10359" y="6519"/>
                    <a:pt x="10414" y="6598"/>
                    <a:pt x="10469" y="6637"/>
                  </a:cubicBezTo>
                  <a:cubicBezTo>
                    <a:pt x="10469" y="6676"/>
                    <a:pt x="10524" y="6676"/>
                    <a:pt x="10524" y="6716"/>
                  </a:cubicBezTo>
                  <a:cubicBezTo>
                    <a:pt x="10580" y="6755"/>
                    <a:pt x="10580" y="6794"/>
                    <a:pt x="10580" y="6833"/>
                  </a:cubicBezTo>
                  <a:cubicBezTo>
                    <a:pt x="10635" y="6873"/>
                    <a:pt x="10635" y="6873"/>
                    <a:pt x="10635" y="6912"/>
                  </a:cubicBezTo>
                  <a:cubicBezTo>
                    <a:pt x="10635" y="6912"/>
                    <a:pt x="10690" y="6912"/>
                    <a:pt x="10690" y="6951"/>
                  </a:cubicBezTo>
                  <a:cubicBezTo>
                    <a:pt x="10635" y="6912"/>
                    <a:pt x="10635" y="6912"/>
                    <a:pt x="10635" y="6951"/>
                  </a:cubicBezTo>
                  <a:cubicBezTo>
                    <a:pt x="10635" y="6951"/>
                    <a:pt x="10635" y="6991"/>
                    <a:pt x="10635" y="6991"/>
                  </a:cubicBezTo>
                  <a:cubicBezTo>
                    <a:pt x="10635" y="7030"/>
                    <a:pt x="10690" y="7069"/>
                    <a:pt x="10690" y="7108"/>
                  </a:cubicBezTo>
                  <a:cubicBezTo>
                    <a:pt x="10690" y="7148"/>
                    <a:pt x="10635" y="7108"/>
                    <a:pt x="10635" y="7108"/>
                  </a:cubicBezTo>
                  <a:cubicBezTo>
                    <a:pt x="10580" y="7108"/>
                    <a:pt x="10524" y="7108"/>
                    <a:pt x="10524" y="7108"/>
                  </a:cubicBezTo>
                  <a:cubicBezTo>
                    <a:pt x="10469" y="7108"/>
                    <a:pt x="10469" y="7069"/>
                    <a:pt x="10414" y="7069"/>
                  </a:cubicBezTo>
                  <a:cubicBezTo>
                    <a:pt x="10414" y="7069"/>
                    <a:pt x="10359" y="6991"/>
                    <a:pt x="10359" y="7030"/>
                  </a:cubicBezTo>
                  <a:cubicBezTo>
                    <a:pt x="10304" y="7030"/>
                    <a:pt x="10304" y="7069"/>
                    <a:pt x="10304" y="7069"/>
                  </a:cubicBezTo>
                  <a:cubicBezTo>
                    <a:pt x="10304" y="7069"/>
                    <a:pt x="10359" y="7069"/>
                    <a:pt x="10359" y="7069"/>
                  </a:cubicBezTo>
                  <a:cubicBezTo>
                    <a:pt x="10359" y="7069"/>
                    <a:pt x="10359" y="7069"/>
                    <a:pt x="10359" y="7069"/>
                  </a:cubicBezTo>
                  <a:cubicBezTo>
                    <a:pt x="10359" y="7069"/>
                    <a:pt x="10304" y="7108"/>
                    <a:pt x="10304" y="7108"/>
                  </a:cubicBezTo>
                  <a:cubicBezTo>
                    <a:pt x="10304" y="7108"/>
                    <a:pt x="10194" y="7108"/>
                    <a:pt x="10139" y="7108"/>
                  </a:cubicBezTo>
                  <a:cubicBezTo>
                    <a:pt x="10139" y="7108"/>
                    <a:pt x="10084" y="7069"/>
                    <a:pt x="10084" y="7069"/>
                  </a:cubicBezTo>
                  <a:cubicBezTo>
                    <a:pt x="10029" y="7030"/>
                    <a:pt x="10084" y="7030"/>
                    <a:pt x="10029" y="7030"/>
                  </a:cubicBezTo>
                  <a:cubicBezTo>
                    <a:pt x="9918" y="6991"/>
                    <a:pt x="9753" y="6951"/>
                    <a:pt x="9643" y="6912"/>
                  </a:cubicBezTo>
                  <a:cubicBezTo>
                    <a:pt x="9643" y="6912"/>
                    <a:pt x="9588" y="6873"/>
                    <a:pt x="9588" y="6912"/>
                  </a:cubicBezTo>
                  <a:cubicBezTo>
                    <a:pt x="9588" y="6912"/>
                    <a:pt x="9643" y="6951"/>
                    <a:pt x="9643" y="6951"/>
                  </a:cubicBezTo>
                  <a:cubicBezTo>
                    <a:pt x="9588" y="6951"/>
                    <a:pt x="9588" y="6951"/>
                    <a:pt x="9588" y="6951"/>
                  </a:cubicBezTo>
                  <a:cubicBezTo>
                    <a:pt x="9588" y="6951"/>
                    <a:pt x="9478" y="6951"/>
                    <a:pt x="9478" y="6951"/>
                  </a:cubicBezTo>
                  <a:cubicBezTo>
                    <a:pt x="9478" y="6991"/>
                    <a:pt x="9478" y="6991"/>
                    <a:pt x="9478" y="7030"/>
                  </a:cubicBezTo>
                  <a:cubicBezTo>
                    <a:pt x="9478" y="7030"/>
                    <a:pt x="9422" y="7030"/>
                    <a:pt x="9422" y="7030"/>
                  </a:cubicBezTo>
                  <a:cubicBezTo>
                    <a:pt x="9422" y="7030"/>
                    <a:pt x="9422" y="7030"/>
                    <a:pt x="9422" y="6991"/>
                  </a:cubicBezTo>
                  <a:cubicBezTo>
                    <a:pt x="9478" y="6951"/>
                    <a:pt x="9367" y="6951"/>
                    <a:pt x="9422" y="6912"/>
                  </a:cubicBezTo>
                  <a:cubicBezTo>
                    <a:pt x="9478" y="6912"/>
                    <a:pt x="9478" y="6912"/>
                    <a:pt x="9533" y="6912"/>
                  </a:cubicBezTo>
                  <a:cubicBezTo>
                    <a:pt x="9533" y="6912"/>
                    <a:pt x="9533" y="6912"/>
                    <a:pt x="9533" y="6912"/>
                  </a:cubicBezTo>
                  <a:cubicBezTo>
                    <a:pt x="9533" y="6912"/>
                    <a:pt x="9588" y="6912"/>
                    <a:pt x="9588" y="6912"/>
                  </a:cubicBezTo>
                  <a:cubicBezTo>
                    <a:pt x="9588" y="6912"/>
                    <a:pt x="9588" y="6873"/>
                    <a:pt x="9588" y="6873"/>
                  </a:cubicBezTo>
                  <a:cubicBezTo>
                    <a:pt x="9533" y="6833"/>
                    <a:pt x="9478" y="6873"/>
                    <a:pt x="9478" y="6873"/>
                  </a:cubicBezTo>
                  <a:cubicBezTo>
                    <a:pt x="9422" y="6873"/>
                    <a:pt x="9422" y="6833"/>
                    <a:pt x="9367" y="6833"/>
                  </a:cubicBezTo>
                  <a:cubicBezTo>
                    <a:pt x="9367" y="6833"/>
                    <a:pt x="9257" y="6794"/>
                    <a:pt x="9257" y="6755"/>
                  </a:cubicBezTo>
                  <a:cubicBezTo>
                    <a:pt x="9202" y="6716"/>
                    <a:pt x="9257" y="6716"/>
                    <a:pt x="9202" y="6676"/>
                  </a:cubicBezTo>
                  <a:cubicBezTo>
                    <a:pt x="9147" y="6676"/>
                    <a:pt x="9037" y="6637"/>
                    <a:pt x="8982" y="6637"/>
                  </a:cubicBezTo>
                  <a:cubicBezTo>
                    <a:pt x="8927" y="6598"/>
                    <a:pt x="8927" y="6598"/>
                    <a:pt x="8871" y="6598"/>
                  </a:cubicBezTo>
                  <a:cubicBezTo>
                    <a:pt x="8761" y="6598"/>
                    <a:pt x="8816" y="6637"/>
                    <a:pt x="8816" y="6676"/>
                  </a:cubicBezTo>
                  <a:cubicBezTo>
                    <a:pt x="8816" y="6676"/>
                    <a:pt x="8816" y="6755"/>
                    <a:pt x="8761" y="6755"/>
                  </a:cubicBezTo>
                  <a:cubicBezTo>
                    <a:pt x="8761" y="6794"/>
                    <a:pt x="8706" y="6794"/>
                    <a:pt x="8706" y="6794"/>
                  </a:cubicBezTo>
                  <a:cubicBezTo>
                    <a:pt x="8706" y="6794"/>
                    <a:pt x="8706" y="6794"/>
                    <a:pt x="8706" y="6794"/>
                  </a:cubicBezTo>
                  <a:cubicBezTo>
                    <a:pt x="8651" y="6833"/>
                    <a:pt x="8651" y="6794"/>
                    <a:pt x="8651" y="6794"/>
                  </a:cubicBezTo>
                  <a:cubicBezTo>
                    <a:pt x="8541" y="6794"/>
                    <a:pt x="8596" y="6873"/>
                    <a:pt x="8651" y="6873"/>
                  </a:cubicBezTo>
                  <a:cubicBezTo>
                    <a:pt x="8651" y="6873"/>
                    <a:pt x="8651" y="6873"/>
                    <a:pt x="8651" y="6873"/>
                  </a:cubicBezTo>
                  <a:cubicBezTo>
                    <a:pt x="8651" y="6912"/>
                    <a:pt x="8651" y="6951"/>
                    <a:pt x="8651" y="6991"/>
                  </a:cubicBezTo>
                  <a:cubicBezTo>
                    <a:pt x="8651" y="6991"/>
                    <a:pt x="8706" y="6991"/>
                    <a:pt x="8706" y="6991"/>
                  </a:cubicBezTo>
                  <a:cubicBezTo>
                    <a:pt x="8761" y="6991"/>
                    <a:pt x="8761" y="6991"/>
                    <a:pt x="8761" y="7030"/>
                  </a:cubicBezTo>
                  <a:cubicBezTo>
                    <a:pt x="8761" y="7069"/>
                    <a:pt x="8816" y="7108"/>
                    <a:pt x="8871" y="7148"/>
                  </a:cubicBezTo>
                  <a:cubicBezTo>
                    <a:pt x="8871" y="7187"/>
                    <a:pt x="8927" y="7226"/>
                    <a:pt x="8927" y="7265"/>
                  </a:cubicBezTo>
                  <a:cubicBezTo>
                    <a:pt x="8982" y="7265"/>
                    <a:pt x="9037" y="7305"/>
                    <a:pt x="9092" y="7265"/>
                  </a:cubicBezTo>
                  <a:cubicBezTo>
                    <a:pt x="9092" y="7265"/>
                    <a:pt x="9092" y="7265"/>
                    <a:pt x="9147" y="7265"/>
                  </a:cubicBezTo>
                  <a:cubicBezTo>
                    <a:pt x="9147" y="7265"/>
                    <a:pt x="9202" y="7265"/>
                    <a:pt x="9202" y="7265"/>
                  </a:cubicBezTo>
                  <a:cubicBezTo>
                    <a:pt x="9202" y="7226"/>
                    <a:pt x="9202" y="7226"/>
                    <a:pt x="9257" y="7226"/>
                  </a:cubicBezTo>
                  <a:cubicBezTo>
                    <a:pt x="9257" y="7187"/>
                    <a:pt x="9257" y="7226"/>
                    <a:pt x="9312" y="7226"/>
                  </a:cubicBezTo>
                  <a:cubicBezTo>
                    <a:pt x="9312" y="7226"/>
                    <a:pt x="9257" y="7265"/>
                    <a:pt x="9312" y="7265"/>
                  </a:cubicBezTo>
                  <a:cubicBezTo>
                    <a:pt x="9312" y="7265"/>
                    <a:pt x="9312" y="7265"/>
                    <a:pt x="9367" y="7265"/>
                  </a:cubicBezTo>
                  <a:cubicBezTo>
                    <a:pt x="9312" y="7305"/>
                    <a:pt x="9422" y="7305"/>
                    <a:pt x="9367" y="7344"/>
                  </a:cubicBezTo>
                  <a:cubicBezTo>
                    <a:pt x="9367" y="7383"/>
                    <a:pt x="9312" y="7344"/>
                    <a:pt x="9367" y="7383"/>
                  </a:cubicBezTo>
                  <a:cubicBezTo>
                    <a:pt x="9367" y="7423"/>
                    <a:pt x="9422" y="7423"/>
                    <a:pt x="9422" y="7462"/>
                  </a:cubicBezTo>
                  <a:cubicBezTo>
                    <a:pt x="9422" y="7501"/>
                    <a:pt x="9422" y="7580"/>
                    <a:pt x="9367" y="7619"/>
                  </a:cubicBezTo>
                  <a:cubicBezTo>
                    <a:pt x="9367" y="7619"/>
                    <a:pt x="9367" y="7658"/>
                    <a:pt x="9312" y="7658"/>
                  </a:cubicBezTo>
                  <a:cubicBezTo>
                    <a:pt x="9312" y="7658"/>
                    <a:pt x="9257" y="7658"/>
                    <a:pt x="9202" y="7658"/>
                  </a:cubicBezTo>
                  <a:cubicBezTo>
                    <a:pt x="9202" y="7658"/>
                    <a:pt x="9202" y="7697"/>
                    <a:pt x="9202" y="7737"/>
                  </a:cubicBezTo>
                  <a:cubicBezTo>
                    <a:pt x="9202" y="7737"/>
                    <a:pt x="9147" y="7737"/>
                    <a:pt x="9092" y="7737"/>
                  </a:cubicBezTo>
                  <a:cubicBezTo>
                    <a:pt x="9037" y="7737"/>
                    <a:pt x="9037" y="7697"/>
                    <a:pt x="8982" y="7658"/>
                  </a:cubicBezTo>
                  <a:cubicBezTo>
                    <a:pt x="8927" y="7658"/>
                    <a:pt x="8927" y="7658"/>
                    <a:pt x="8871" y="7658"/>
                  </a:cubicBezTo>
                  <a:cubicBezTo>
                    <a:pt x="8871" y="7658"/>
                    <a:pt x="8871" y="7658"/>
                    <a:pt x="8871" y="7658"/>
                  </a:cubicBezTo>
                  <a:cubicBezTo>
                    <a:pt x="8871" y="7619"/>
                    <a:pt x="8871" y="7619"/>
                    <a:pt x="8816" y="7619"/>
                  </a:cubicBezTo>
                  <a:cubicBezTo>
                    <a:pt x="8816" y="7619"/>
                    <a:pt x="8816" y="7658"/>
                    <a:pt x="8816" y="7658"/>
                  </a:cubicBezTo>
                  <a:cubicBezTo>
                    <a:pt x="8816" y="7658"/>
                    <a:pt x="8761" y="7619"/>
                    <a:pt x="8761" y="7619"/>
                  </a:cubicBezTo>
                  <a:cubicBezTo>
                    <a:pt x="8761" y="7619"/>
                    <a:pt x="8761" y="7658"/>
                    <a:pt x="8706" y="7619"/>
                  </a:cubicBezTo>
                  <a:cubicBezTo>
                    <a:pt x="8706" y="7619"/>
                    <a:pt x="8651" y="7619"/>
                    <a:pt x="8651" y="7580"/>
                  </a:cubicBezTo>
                  <a:cubicBezTo>
                    <a:pt x="8596" y="7580"/>
                    <a:pt x="8541" y="7580"/>
                    <a:pt x="8541" y="7580"/>
                  </a:cubicBezTo>
                  <a:cubicBezTo>
                    <a:pt x="8486" y="7540"/>
                    <a:pt x="8541" y="7540"/>
                    <a:pt x="8541" y="7540"/>
                  </a:cubicBezTo>
                  <a:cubicBezTo>
                    <a:pt x="8541" y="7540"/>
                    <a:pt x="8486" y="7501"/>
                    <a:pt x="8486" y="7501"/>
                  </a:cubicBezTo>
                  <a:cubicBezTo>
                    <a:pt x="8486" y="7501"/>
                    <a:pt x="8486" y="7462"/>
                    <a:pt x="8486" y="7462"/>
                  </a:cubicBezTo>
                  <a:cubicBezTo>
                    <a:pt x="8486" y="7423"/>
                    <a:pt x="8431" y="7423"/>
                    <a:pt x="8376" y="7383"/>
                  </a:cubicBezTo>
                  <a:cubicBezTo>
                    <a:pt x="8376" y="7423"/>
                    <a:pt x="8376" y="7423"/>
                    <a:pt x="8376" y="7383"/>
                  </a:cubicBezTo>
                  <a:cubicBezTo>
                    <a:pt x="8320" y="7383"/>
                    <a:pt x="8320" y="7344"/>
                    <a:pt x="8320" y="7344"/>
                  </a:cubicBezTo>
                  <a:cubicBezTo>
                    <a:pt x="8320" y="7344"/>
                    <a:pt x="8320" y="7344"/>
                    <a:pt x="8320" y="7305"/>
                  </a:cubicBezTo>
                  <a:cubicBezTo>
                    <a:pt x="8265" y="7305"/>
                    <a:pt x="8210" y="7265"/>
                    <a:pt x="8210" y="7265"/>
                  </a:cubicBezTo>
                  <a:cubicBezTo>
                    <a:pt x="8100" y="7226"/>
                    <a:pt x="8210" y="7265"/>
                    <a:pt x="8155" y="7305"/>
                  </a:cubicBezTo>
                  <a:cubicBezTo>
                    <a:pt x="8155" y="7305"/>
                    <a:pt x="8100" y="7344"/>
                    <a:pt x="8045" y="7344"/>
                  </a:cubicBezTo>
                  <a:cubicBezTo>
                    <a:pt x="7990" y="7305"/>
                    <a:pt x="8045" y="7265"/>
                    <a:pt x="7990" y="7265"/>
                  </a:cubicBezTo>
                  <a:cubicBezTo>
                    <a:pt x="7990" y="7265"/>
                    <a:pt x="7935" y="7265"/>
                    <a:pt x="7935" y="7226"/>
                  </a:cubicBezTo>
                  <a:cubicBezTo>
                    <a:pt x="7935" y="7226"/>
                    <a:pt x="7880" y="7226"/>
                    <a:pt x="7880" y="7226"/>
                  </a:cubicBezTo>
                  <a:cubicBezTo>
                    <a:pt x="7824" y="7187"/>
                    <a:pt x="7880" y="7187"/>
                    <a:pt x="7824" y="7148"/>
                  </a:cubicBezTo>
                  <a:cubicBezTo>
                    <a:pt x="7824" y="7148"/>
                    <a:pt x="7769" y="7148"/>
                    <a:pt x="7769" y="7108"/>
                  </a:cubicBezTo>
                  <a:cubicBezTo>
                    <a:pt x="7769" y="7108"/>
                    <a:pt x="7769" y="7108"/>
                    <a:pt x="7714" y="7108"/>
                  </a:cubicBezTo>
                  <a:cubicBezTo>
                    <a:pt x="7769" y="7108"/>
                    <a:pt x="7824" y="7108"/>
                    <a:pt x="7824" y="7069"/>
                  </a:cubicBezTo>
                  <a:cubicBezTo>
                    <a:pt x="7880" y="7030"/>
                    <a:pt x="7769" y="6991"/>
                    <a:pt x="7769" y="6991"/>
                  </a:cubicBezTo>
                  <a:cubicBezTo>
                    <a:pt x="7769" y="6991"/>
                    <a:pt x="7935" y="6951"/>
                    <a:pt x="7824" y="6912"/>
                  </a:cubicBezTo>
                  <a:cubicBezTo>
                    <a:pt x="7824" y="6912"/>
                    <a:pt x="7769" y="6951"/>
                    <a:pt x="7714" y="6912"/>
                  </a:cubicBezTo>
                  <a:cubicBezTo>
                    <a:pt x="7769" y="6912"/>
                    <a:pt x="7824" y="6873"/>
                    <a:pt x="7824" y="6873"/>
                  </a:cubicBezTo>
                  <a:cubicBezTo>
                    <a:pt x="7769" y="6833"/>
                    <a:pt x="7769" y="6755"/>
                    <a:pt x="7714" y="6755"/>
                  </a:cubicBezTo>
                  <a:cubicBezTo>
                    <a:pt x="7714" y="6716"/>
                    <a:pt x="7769" y="6716"/>
                    <a:pt x="7769" y="6716"/>
                  </a:cubicBezTo>
                  <a:cubicBezTo>
                    <a:pt x="7769" y="6676"/>
                    <a:pt x="7769" y="6716"/>
                    <a:pt x="7714" y="6676"/>
                  </a:cubicBezTo>
                  <a:cubicBezTo>
                    <a:pt x="7714" y="6676"/>
                    <a:pt x="7769" y="6637"/>
                    <a:pt x="7769" y="6637"/>
                  </a:cubicBezTo>
                  <a:cubicBezTo>
                    <a:pt x="7714" y="6637"/>
                    <a:pt x="7714" y="6637"/>
                    <a:pt x="7714" y="6637"/>
                  </a:cubicBezTo>
                  <a:cubicBezTo>
                    <a:pt x="7714" y="6637"/>
                    <a:pt x="7659" y="6598"/>
                    <a:pt x="7659" y="6598"/>
                  </a:cubicBezTo>
                  <a:cubicBezTo>
                    <a:pt x="7659" y="6598"/>
                    <a:pt x="7659" y="6598"/>
                    <a:pt x="7659" y="6598"/>
                  </a:cubicBezTo>
                  <a:cubicBezTo>
                    <a:pt x="7659" y="6598"/>
                    <a:pt x="7714" y="6598"/>
                    <a:pt x="7714" y="6598"/>
                  </a:cubicBezTo>
                  <a:cubicBezTo>
                    <a:pt x="7714" y="6559"/>
                    <a:pt x="7714" y="6519"/>
                    <a:pt x="7659" y="6519"/>
                  </a:cubicBezTo>
                  <a:cubicBezTo>
                    <a:pt x="7714" y="6519"/>
                    <a:pt x="7604" y="6519"/>
                    <a:pt x="7604" y="6480"/>
                  </a:cubicBezTo>
                  <a:cubicBezTo>
                    <a:pt x="7604" y="6480"/>
                    <a:pt x="7604" y="6441"/>
                    <a:pt x="7604" y="6441"/>
                  </a:cubicBezTo>
                  <a:cubicBezTo>
                    <a:pt x="7549" y="6401"/>
                    <a:pt x="7549" y="6401"/>
                    <a:pt x="7494" y="6401"/>
                  </a:cubicBezTo>
                  <a:cubicBezTo>
                    <a:pt x="7494" y="6401"/>
                    <a:pt x="7549" y="6401"/>
                    <a:pt x="7549" y="6362"/>
                  </a:cubicBezTo>
                  <a:cubicBezTo>
                    <a:pt x="7549" y="6362"/>
                    <a:pt x="7604" y="6401"/>
                    <a:pt x="7604" y="6362"/>
                  </a:cubicBezTo>
                  <a:cubicBezTo>
                    <a:pt x="7604" y="6362"/>
                    <a:pt x="7604" y="6362"/>
                    <a:pt x="7604" y="6323"/>
                  </a:cubicBezTo>
                  <a:cubicBezTo>
                    <a:pt x="7659" y="6323"/>
                    <a:pt x="7659" y="6362"/>
                    <a:pt x="7714" y="6362"/>
                  </a:cubicBezTo>
                  <a:cubicBezTo>
                    <a:pt x="7714" y="6323"/>
                    <a:pt x="7714" y="6323"/>
                    <a:pt x="7659" y="6323"/>
                  </a:cubicBezTo>
                  <a:cubicBezTo>
                    <a:pt x="7714" y="6244"/>
                    <a:pt x="7769" y="6205"/>
                    <a:pt x="7714" y="6127"/>
                  </a:cubicBezTo>
                  <a:cubicBezTo>
                    <a:pt x="7714" y="6127"/>
                    <a:pt x="7714" y="6127"/>
                    <a:pt x="7714" y="6127"/>
                  </a:cubicBezTo>
                  <a:cubicBezTo>
                    <a:pt x="7714" y="6087"/>
                    <a:pt x="7714" y="6127"/>
                    <a:pt x="7714" y="6087"/>
                  </a:cubicBezTo>
                  <a:cubicBezTo>
                    <a:pt x="7714" y="6087"/>
                    <a:pt x="7714" y="6048"/>
                    <a:pt x="7714" y="6009"/>
                  </a:cubicBezTo>
                  <a:cubicBezTo>
                    <a:pt x="7714" y="6048"/>
                    <a:pt x="7824" y="6166"/>
                    <a:pt x="7824" y="6087"/>
                  </a:cubicBezTo>
                  <a:cubicBezTo>
                    <a:pt x="7824" y="6087"/>
                    <a:pt x="7824" y="6087"/>
                    <a:pt x="7769" y="6048"/>
                  </a:cubicBezTo>
                  <a:cubicBezTo>
                    <a:pt x="7769" y="6048"/>
                    <a:pt x="7824" y="6009"/>
                    <a:pt x="7824" y="6009"/>
                  </a:cubicBezTo>
                  <a:cubicBezTo>
                    <a:pt x="7769" y="6048"/>
                    <a:pt x="7824" y="5969"/>
                    <a:pt x="7769" y="5930"/>
                  </a:cubicBezTo>
                  <a:cubicBezTo>
                    <a:pt x="7769" y="5930"/>
                    <a:pt x="7659" y="5969"/>
                    <a:pt x="7714" y="5930"/>
                  </a:cubicBezTo>
                  <a:cubicBezTo>
                    <a:pt x="7659" y="5891"/>
                    <a:pt x="7714" y="5891"/>
                    <a:pt x="7714" y="5891"/>
                  </a:cubicBezTo>
                  <a:cubicBezTo>
                    <a:pt x="7714" y="5852"/>
                    <a:pt x="7714" y="5891"/>
                    <a:pt x="7714" y="5852"/>
                  </a:cubicBezTo>
                  <a:cubicBezTo>
                    <a:pt x="7714" y="5812"/>
                    <a:pt x="7659" y="5812"/>
                    <a:pt x="7659" y="5812"/>
                  </a:cubicBezTo>
                  <a:cubicBezTo>
                    <a:pt x="7659" y="5773"/>
                    <a:pt x="7659" y="5773"/>
                    <a:pt x="7604" y="5773"/>
                  </a:cubicBezTo>
                  <a:cubicBezTo>
                    <a:pt x="7604" y="5773"/>
                    <a:pt x="7604" y="5773"/>
                    <a:pt x="7604" y="5773"/>
                  </a:cubicBezTo>
                  <a:cubicBezTo>
                    <a:pt x="7604" y="5734"/>
                    <a:pt x="7549" y="5734"/>
                    <a:pt x="7549" y="5734"/>
                  </a:cubicBezTo>
                  <a:cubicBezTo>
                    <a:pt x="7494" y="5695"/>
                    <a:pt x="7439" y="5695"/>
                    <a:pt x="7439" y="5695"/>
                  </a:cubicBezTo>
                  <a:cubicBezTo>
                    <a:pt x="7439" y="5655"/>
                    <a:pt x="7439" y="5655"/>
                    <a:pt x="7439" y="5655"/>
                  </a:cubicBezTo>
                  <a:cubicBezTo>
                    <a:pt x="7384" y="5616"/>
                    <a:pt x="7329" y="5616"/>
                    <a:pt x="7329" y="5655"/>
                  </a:cubicBezTo>
                  <a:cubicBezTo>
                    <a:pt x="7273" y="5616"/>
                    <a:pt x="7273" y="5616"/>
                    <a:pt x="7273" y="5616"/>
                  </a:cubicBezTo>
                  <a:cubicBezTo>
                    <a:pt x="7218" y="5616"/>
                    <a:pt x="7218" y="5577"/>
                    <a:pt x="7163" y="5577"/>
                  </a:cubicBezTo>
                  <a:cubicBezTo>
                    <a:pt x="7218" y="5537"/>
                    <a:pt x="6998" y="5577"/>
                    <a:pt x="6998" y="5577"/>
                  </a:cubicBezTo>
                  <a:cubicBezTo>
                    <a:pt x="7053" y="5537"/>
                    <a:pt x="7108" y="5577"/>
                    <a:pt x="7163" y="5537"/>
                  </a:cubicBezTo>
                  <a:cubicBezTo>
                    <a:pt x="7218" y="5537"/>
                    <a:pt x="7163" y="5498"/>
                    <a:pt x="7108" y="5498"/>
                  </a:cubicBezTo>
                  <a:cubicBezTo>
                    <a:pt x="7163" y="5459"/>
                    <a:pt x="7163" y="5498"/>
                    <a:pt x="7218" y="5459"/>
                  </a:cubicBezTo>
                  <a:cubicBezTo>
                    <a:pt x="7218" y="5459"/>
                    <a:pt x="7163" y="5459"/>
                    <a:pt x="7163" y="5459"/>
                  </a:cubicBezTo>
                  <a:cubicBezTo>
                    <a:pt x="7163" y="5420"/>
                    <a:pt x="7163" y="5420"/>
                    <a:pt x="7163" y="5420"/>
                  </a:cubicBezTo>
                  <a:cubicBezTo>
                    <a:pt x="7108" y="5420"/>
                    <a:pt x="7108" y="5420"/>
                    <a:pt x="7108" y="5459"/>
                  </a:cubicBezTo>
                  <a:cubicBezTo>
                    <a:pt x="7108" y="5459"/>
                    <a:pt x="6998" y="5420"/>
                    <a:pt x="6998" y="5420"/>
                  </a:cubicBezTo>
                  <a:cubicBezTo>
                    <a:pt x="6998" y="5380"/>
                    <a:pt x="6998" y="5380"/>
                    <a:pt x="6943" y="5380"/>
                  </a:cubicBezTo>
                  <a:cubicBezTo>
                    <a:pt x="6888" y="5380"/>
                    <a:pt x="6833" y="5420"/>
                    <a:pt x="6833" y="5380"/>
                  </a:cubicBezTo>
                  <a:cubicBezTo>
                    <a:pt x="6833" y="5341"/>
                    <a:pt x="6888" y="5380"/>
                    <a:pt x="6943" y="5341"/>
                  </a:cubicBezTo>
                  <a:cubicBezTo>
                    <a:pt x="6943" y="5341"/>
                    <a:pt x="6943" y="5341"/>
                    <a:pt x="6943" y="5341"/>
                  </a:cubicBezTo>
                  <a:cubicBezTo>
                    <a:pt x="6998" y="5302"/>
                    <a:pt x="7053" y="5420"/>
                    <a:pt x="7108" y="5380"/>
                  </a:cubicBezTo>
                  <a:cubicBezTo>
                    <a:pt x="7053" y="5341"/>
                    <a:pt x="7053" y="5302"/>
                    <a:pt x="6943" y="5302"/>
                  </a:cubicBezTo>
                  <a:cubicBezTo>
                    <a:pt x="6943" y="5302"/>
                    <a:pt x="6943" y="5302"/>
                    <a:pt x="6943" y="5302"/>
                  </a:cubicBezTo>
                  <a:cubicBezTo>
                    <a:pt x="6943" y="5341"/>
                    <a:pt x="6888" y="5302"/>
                    <a:pt x="6888" y="5341"/>
                  </a:cubicBezTo>
                  <a:cubicBezTo>
                    <a:pt x="6833" y="5341"/>
                    <a:pt x="6778" y="5341"/>
                    <a:pt x="6778" y="5302"/>
                  </a:cubicBezTo>
                  <a:cubicBezTo>
                    <a:pt x="6833" y="5302"/>
                    <a:pt x="6888" y="5341"/>
                    <a:pt x="6888" y="5302"/>
                  </a:cubicBezTo>
                  <a:cubicBezTo>
                    <a:pt x="6888" y="5302"/>
                    <a:pt x="6888" y="5263"/>
                    <a:pt x="6943" y="5263"/>
                  </a:cubicBezTo>
                  <a:cubicBezTo>
                    <a:pt x="6943" y="5263"/>
                    <a:pt x="6998" y="5302"/>
                    <a:pt x="6998" y="5302"/>
                  </a:cubicBezTo>
                  <a:cubicBezTo>
                    <a:pt x="6998" y="5263"/>
                    <a:pt x="6943" y="5223"/>
                    <a:pt x="6888" y="5223"/>
                  </a:cubicBezTo>
                  <a:cubicBezTo>
                    <a:pt x="6833" y="5223"/>
                    <a:pt x="6778" y="5223"/>
                    <a:pt x="6722" y="5184"/>
                  </a:cubicBezTo>
                  <a:cubicBezTo>
                    <a:pt x="6778" y="5184"/>
                    <a:pt x="6833" y="5184"/>
                    <a:pt x="6778" y="5184"/>
                  </a:cubicBezTo>
                  <a:cubicBezTo>
                    <a:pt x="6778" y="5145"/>
                    <a:pt x="6722" y="5145"/>
                    <a:pt x="6722" y="5145"/>
                  </a:cubicBezTo>
                  <a:cubicBezTo>
                    <a:pt x="6667" y="5145"/>
                    <a:pt x="6667" y="5105"/>
                    <a:pt x="6667" y="5105"/>
                  </a:cubicBezTo>
                  <a:cubicBezTo>
                    <a:pt x="6612" y="5066"/>
                    <a:pt x="6612" y="5066"/>
                    <a:pt x="6557" y="5066"/>
                  </a:cubicBezTo>
                  <a:cubicBezTo>
                    <a:pt x="6612" y="5027"/>
                    <a:pt x="6612" y="5027"/>
                    <a:pt x="6557" y="4988"/>
                  </a:cubicBezTo>
                  <a:cubicBezTo>
                    <a:pt x="6557" y="4988"/>
                    <a:pt x="6612" y="4988"/>
                    <a:pt x="6612" y="4948"/>
                  </a:cubicBezTo>
                  <a:cubicBezTo>
                    <a:pt x="6612" y="4948"/>
                    <a:pt x="6557" y="4909"/>
                    <a:pt x="6557" y="4909"/>
                  </a:cubicBezTo>
                  <a:cubicBezTo>
                    <a:pt x="6502" y="4909"/>
                    <a:pt x="6502" y="4909"/>
                    <a:pt x="6502" y="4870"/>
                  </a:cubicBezTo>
                  <a:cubicBezTo>
                    <a:pt x="6502" y="4870"/>
                    <a:pt x="6502" y="4870"/>
                    <a:pt x="6502" y="4870"/>
                  </a:cubicBezTo>
                  <a:cubicBezTo>
                    <a:pt x="6502" y="4870"/>
                    <a:pt x="6447" y="4831"/>
                    <a:pt x="6447" y="4831"/>
                  </a:cubicBezTo>
                  <a:cubicBezTo>
                    <a:pt x="6392" y="4831"/>
                    <a:pt x="6392" y="4831"/>
                    <a:pt x="6392" y="4831"/>
                  </a:cubicBezTo>
                  <a:cubicBezTo>
                    <a:pt x="6337" y="4831"/>
                    <a:pt x="6337" y="4831"/>
                    <a:pt x="6282" y="4831"/>
                  </a:cubicBezTo>
                  <a:cubicBezTo>
                    <a:pt x="6282" y="4831"/>
                    <a:pt x="6282" y="4831"/>
                    <a:pt x="6282" y="4791"/>
                  </a:cubicBezTo>
                  <a:cubicBezTo>
                    <a:pt x="6282" y="4791"/>
                    <a:pt x="6282" y="4791"/>
                    <a:pt x="6282" y="4791"/>
                  </a:cubicBezTo>
                  <a:cubicBezTo>
                    <a:pt x="6282" y="4791"/>
                    <a:pt x="6337" y="4831"/>
                    <a:pt x="6392" y="4831"/>
                  </a:cubicBezTo>
                  <a:cubicBezTo>
                    <a:pt x="6392" y="4831"/>
                    <a:pt x="6447" y="4831"/>
                    <a:pt x="6447" y="4831"/>
                  </a:cubicBezTo>
                  <a:cubicBezTo>
                    <a:pt x="6502" y="4791"/>
                    <a:pt x="6502" y="4791"/>
                    <a:pt x="6557" y="4791"/>
                  </a:cubicBezTo>
                  <a:cubicBezTo>
                    <a:pt x="6557" y="4791"/>
                    <a:pt x="6557" y="4831"/>
                    <a:pt x="6612" y="4831"/>
                  </a:cubicBezTo>
                  <a:cubicBezTo>
                    <a:pt x="6612" y="4831"/>
                    <a:pt x="6667" y="4831"/>
                    <a:pt x="6667" y="4831"/>
                  </a:cubicBezTo>
                  <a:cubicBezTo>
                    <a:pt x="6722" y="4831"/>
                    <a:pt x="6722" y="4870"/>
                    <a:pt x="6722" y="4870"/>
                  </a:cubicBezTo>
                  <a:cubicBezTo>
                    <a:pt x="6778" y="4870"/>
                    <a:pt x="6778" y="4831"/>
                    <a:pt x="6833" y="4870"/>
                  </a:cubicBezTo>
                  <a:cubicBezTo>
                    <a:pt x="6833" y="4870"/>
                    <a:pt x="6778" y="4870"/>
                    <a:pt x="6778" y="4909"/>
                  </a:cubicBezTo>
                  <a:cubicBezTo>
                    <a:pt x="6722" y="4909"/>
                    <a:pt x="6722" y="4948"/>
                    <a:pt x="6778" y="4948"/>
                  </a:cubicBezTo>
                  <a:cubicBezTo>
                    <a:pt x="6778" y="4988"/>
                    <a:pt x="6833" y="4988"/>
                    <a:pt x="6833" y="5027"/>
                  </a:cubicBezTo>
                  <a:cubicBezTo>
                    <a:pt x="6888" y="5066"/>
                    <a:pt x="6943" y="5105"/>
                    <a:pt x="6998" y="5145"/>
                  </a:cubicBezTo>
                  <a:cubicBezTo>
                    <a:pt x="7053" y="5145"/>
                    <a:pt x="7108" y="5223"/>
                    <a:pt x="7108" y="5184"/>
                  </a:cubicBezTo>
                  <a:cubicBezTo>
                    <a:pt x="7108" y="5184"/>
                    <a:pt x="7108" y="5184"/>
                    <a:pt x="7108" y="5145"/>
                  </a:cubicBezTo>
                  <a:cubicBezTo>
                    <a:pt x="7108" y="5184"/>
                    <a:pt x="7108" y="5184"/>
                    <a:pt x="7108" y="5184"/>
                  </a:cubicBezTo>
                  <a:cubicBezTo>
                    <a:pt x="7108" y="5184"/>
                    <a:pt x="7108" y="5145"/>
                    <a:pt x="7108" y="5145"/>
                  </a:cubicBezTo>
                  <a:cubicBezTo>
                    <a:pt x="7108" y="5145"/>
                    <a:pt x="7163" y="5184"/>
                    <a:pt x="7163" y="5184"/>
                  </a:cubicBezTo>
                  <a:cubicBezTo>
                    <a:pt x="7163" y="5145"/>
                    <a:pt x="7108" y="5145"/>
                    <a:pt x="7108" y="5105"/>
                  </a:cubicBezTo>
                  <a:cubicBezTo>
                    <a:pt x="7108" y="5105"/>
                    <a:pt x="7163" y="5145"/>
                    <a:pt x="7163" y="5145"/>
                  </a:cubicBezTo>
                  <a:cubicBezTo>
                    <a:pt x="7163" y="5145"/>
                    <a:pt x="7163" y="5105"/>
                    <a:pt x="7163" y="5105"/>
                  </a:cubicBezTo>
                  <a:cubicBezTo>
                    <a:pt x="7163" y="5145"/>
                    <a:pt x="7218" y="5145"/>
                    <a:pt x="7218" y="5184"/>
                  </a:cubicBezTo>
                  <a:cubicBezTo>
                    <a:pt x="7273" y="5184"/>
                    <a:pt x="7273" y="5263"/>
                    <a:pt x="7273" y="5223"/>
                  </a:cubicBezTo>
                  <a:cubicBezTo>
                    <a:pt x="7329" y="5223"/>
                    <a:pt x="7329" y="5263"/>
                    <a:pt x="7384" y="5223"/>
                  </a:cubicBezTo>
                  <a:cubicBezTo>
                    <a:pt x="7384" y="5263"/>
                    <a:pt x="7439" y="5184"/>
                    <a:pt x="7439" y="5145"/>
                  </a:cubicBezTo>
                  <a:cubicBezTo>
                    <a:pt x="7439" y="5184"/>
                    <a:pt x="7439" y="5223"/>
                    <a:pt x="7384" y="5263"/>
                  </a:cubicBezTo>
                  <a:cubicBezTo>
                    <a:pt x="7439" y="5263"/>
                    <a:pt x="7439" y="5223"/>
                    <a:pt x="7439" y="5223"/>
                  </a:cubicBezTo>
                  <a:cubicBezTo>
                    <a:pt x="7439" y="5223"/>
                    <a:pt x="7494" y="5263"/>
                    <a:pt x="7494" y="5263"/>
                  </a:cubicBezTo>
                  <a:cubicBezTo>
                    <a:pt x="7549" y="5263"/>
                    <a:pt x="7549" y="5263"/>
                    <a:pt x="7604" y="5263"/>
                  </a:cubicBezTo>
                  <a:cubicBezTo>
                    <a:pt x="7604" y="5263"/>
                    <a:pt x="7604" y="5263"/>
                    <a:pt x="7604" y="5263"/>
                  </a:cubicBezTo>
                  <a:cubicBezTo>
                    <a:pt x="7659" y="5302"/>
                    <a:pt x="7549" y="5263"/>
                    <a:pt x="7549" y="5263"/>
                  </a:cubicBezTo>
                  <a:cubicBezTo>
                    <a:pt x="7494" y="5302"/>
                    <a:pt x="7549" y="5341"/>
                    <a:pt x="7604" y="5380"/>
                  </a:cubicBezTo>
                  <a:cubicBezTo>
                    <a:pt x="7659" y="5380"/>
                    <a:pt x="7714" y="5341"/>
                    <a:pt x="7714" y="5341"/>
                  </a:cubicBezTo>
                  <a:cubicBezTo>
                    <a:pt x="7769" y="5302"/>
                    <a:pt x="7769" y="5302"/>
                    <a:pt x="7824" y="5341"/>
                  </a:cubicBezTo>
                  <a:cubicBezTo>
                    <a:pt x="7880" y="5380"/>
                    <a:pt x="7935" y="5420"/>
                    <a:pt x="7990" y="5420"/>
                  </a:cubicBezTo>
                  <a:cubicBezTo>
                    <a:pt x="7990" y="5459"/>
                    <a:pt x="7990" y="5459"/>
                    <a:pt x="8045" y="5459"/>
                  </a:cubicBezTo>
                  <a:cubicBezTo>
                    <a:pt x="8045" y="5459"/>
                    <a:pt x="8045" y="5498"/>
                    <a:pt x="8045" y="5498"/>
                  </a:cubicBezTo>
                  <a:cubicBezTo>
                    <a:pt x="8100" y="5498"/>
                    <a:pt x="8210" y="5498"/>
                    <a:pt x="8265" y="5537"/>
                  </a:cubicBezTo>
                  <a:cubicBezTo>
                    <a:pt x="8320" y="5537"/>
                    <a:pt x="8431" y="5577"/>
                    <a:pt x="8486" y="5577"/>
                  </a:cubicBezTo>
                  <a:cubicBezTo>
                    <a:pt x="8596" y="5616"/>
                    <a:pt x="8651" y="5577"/>
                    <a:pt x="8761" y="5577"/>
                  </a:cubicBezTo>
                  <a:cubicBezTo>
                    <a:pt x="8871" y="5616"/>
                    <a:pt x="8982" y="5655"/>
                    <a:pt x="9092" y="5695"/>
                  </a:cubicBezTo>
                  <a:cubicBezTo>
                    <a:pt x="9147" y="5695"/>
                    <a:pt x="9147" y="5734"/>
                    <a:pt x="9147" y="5734"/>
                  </a:cubicBezTo>
                  <a:cubicBezTo>
                    <a:pt x="9202" y="5734"/>
                    <a:pt x="9312" y="5734"/>
                    <a:pt x="9367" y="5773"/>
                  </a:cubicBezTo>
                  <a:cubicBezTo>
                    <a:pt x="9478" y="5773"/>
                    <a:pt x="9588" y="5812"/>
                    <a:pt x="9698" y="5812"/>
                  </a:cubicBezTo>
                  <a:cubicBezTo>
                    <a:pt x="9753" y="5812"/>
                    <a:pt x="9808" y="5773"/>
                    <a:pt x="9863" y="5773"/>
                  </a:cubicBezTo>
                  <a:cubicBezTo>
                    <a:pt x="9918" y="5773"/>
                    <a:pt x="9918" y="5773"/>
                    <a:pt x="9973" y="5734"/>
                  </a:cubicBezTo>
                  <a:cubicBezTo>
                    <a:pt x="10084" y="5695"/>
                    <a:pt x="10249" y="5655"/>
                    <a:pt x="10359" y="5577"/>
                  </a:cubicBezTo>
                  <a:cubicBezTo>
                    <a:pt x="10469" y="5577"/>
                    <a:pt x="10580" y="5537"/>
                    <a:pt x="10635" y="5498"/>
                  </a:cubicBezTo>
                  <a:cubicBezTo>
                    <a:pt x="10690" y="5459"/>
                    <a:pt x="10690" y="5459"/>
                    <a:pt x="10690" y="5459"/>
                  </a:cubicBezTo>
                  <a:cubicBezTo>
                    <a:pt x="10690" y="5420"/>
                    <a:pt x="10690" y="5420"/>
                    <a:pt x="10690" y="5420"/>
                  </a:cubicBezTo>
                  <a:cubicBezTo>
                    <a:pt x="10745" y="5420"/>
                    <a:pt x="10745" y="5420"/>
                    <a:pt x="10745" y="5380"/>
                  </a:cubicBezTo>
                  <a:cubicBezTo>
                    <a:pt x="10800" y="5380"/>
                    <a:pt x="10800" y="5341"/>
                    <a:pt x="10800" y="5302"/>
                  </a:cubicBezTo>
                  <a:cubicBezTo>
                    <a:pt x="10855" y="5223"/>
                    <a:pt x="10965" y="5184"/>
                    <a:pt x="11020" y="5105"/>
                  </a:cubicBezTo>
                  <a:cubicBezTo>
                    <a:pt x="11020" y="5066"/>
                    <a:pt x="11076" y="5027"/>
                    <a:pt x="11076" y="4988"/>
                  </a:cubicBezTo>
                  <a:cubicBezTo>
                    <a:pt x="11076" y="4988"/>
                    <a:pt x="11076" y="4948"/>
                    <a:pt x="11076" y="4948"/>
                  </a:cubicBezTo>
                  <a:cubicBezTo>
                    <a:pt x="11076" y="4948"/>
                    <a:pt x="11076" y="4948"/>
                    <a:pt x="11076" y="4948"/>
                  </a:cubicBezTo>
                  <a:cubicBezTo>
                    <a:pt x="11076" y="4948"/>
                    <a:pt x="11076" y="4948"/>
                    <a:pt x="11076" y="4909"/>
                  </a:cubicBezTo>
                  <a:cubicBezTo>
                    <a:pt x="11076" y="4909"/>
                    <a:pt x="11076" y="4870"/>
                    <a:pt x="11076" y="4870"/>
                  </a:cubicBezTo>
                  <a:cubicBezTo>
                    <a:pt x="11076" y="4831"/>
                    <a:pt x="11131" y="4831"/>
                    <a:pt x="11131" y="4831"/>
                  </a:cubicBezTo>
                  <a:cubicBezTo>
                    <a:pt x="11131" y="4831"/>
                    <a:pt x="11076" y="4831"/>
                    <a:pt x="11076" y="4791"/>
                  </a:cubicBezTo>
                  <a:cubicBezTo>
                    <a:pt x="11076" y="4791"/>
                    <a:pt x="11076" y="4791"/>
                    <a:pt x="11076" y="4791"/>
                  </a:cubicBezTo>
                  <a:cubicBezTo>
                    <a:pt x="11076" y="4752"/>
                    <a:pt x="11131" y="4752"/>
                    <a:pt x="11076" y="4752"/>
                  </a:cubicBezTo>
                  <a:cubicBezTo>
                    <a:pt x="11076" y="4713"/>
                    <a:pt x="11076" y="4752"/>
                    <a:pt x="11020" y="4752"/>
                  </a:cubicBezTo>
                  <a:cubicBezTo>
                    <a:pt x="11020" y="4752"/>
                    <a:pt x="10965" y="4713"/>
                    <a:pt x="10965" y="4713"/>
                  </a:cubicBezTo>
                  <a:cubicBezTo>
                    <a:pt x="10965" y="4673"/>
                    <a:pt x="10965" y="4595"/>
                    <a:pt x="10965" y="4595"/>
                  </a:cubicBezTo>
                  <a:cubicBezTo>
                    <a:pt x="10965" y="4556"/>
                    <a:pt x="10965" y="4516"/>
                    <a:pt x="10965" y="4516"/>
                  </a:cubicBezTo>
                  <a:cubicBezTo>
                    <a:pt x="10910" y="4516"/>
                    <a:pt x="10910" y="4516"/>
                    <a:pt x="10910" y="4516"/>
                  </a:cubicBezTo>
                  <a:cubicBezTo>
                    <a:pt x="10910" y="4516"/>
                    <a:pt x="10910" y="4477"/>
                    <a:pt x="10910" y="4477"/>
                  </a:cubicBezTo>
                  <a:cubicBezTo>
                    <a:pt x="10910" y="4438"/>
                    <a:pt x="10910" y="4438"/>
                    <a:pt x="10910" y="4438"/>
                  </a:cubicBezTo>
                  <a:cubicBezTo>
                    <a:pt x="10910" y="4359"/>
                    <a:pt x="10965" y="4359"/>
                    <a:pt x="10910" y="4320"/>
                  </a:cubicBezTo>
                  <a:cubicBezTo>
                    <a:pt x="10910" y="4281"/>
                    <a:pt x="10910" y="4281"/>
                    <a:pt x="10855" y="4241"/>
                  </a:cubicBezTo>
                  <a:cubicBezTo>
                    <a:pt x="10855" y="4241"/>
                    <a:pt x="10855" y="4281"/>
                    <a:pt x="10800" y="4241"/>
                  </a:cubicBezTo>
                  <a:cubicBezTo>
                    <a:pt x="10745" y="4241"/>
                    <a:pt x="10745" y="4163"/>
                    <a:pt x="10745" y="4202"/>
                  </a:cubicBezTo>
                  <a:cubicBezTo>
                    <a:pt x="10690" y="4202"/>
                    <a:pt x="10690" y="4241"/>
                    <a:pt x="10635" y="4241"/>
                  </a:cubicBezTo>
                  <a:cubicBezTo>
                    <a:pt x="10635" y="4241"/>
                    <a:pt x="10580" y="4163"/>
                    <a:pt x="10580" y="4163"/>
                  </a:cubicBezTo>
                  <a:cubicBezTo>
                    <a:pt x="10635" y="4163"/>
                    <a:pt x="10580" y="4084"/>
                    <a:pt x="10580" y="4084"/>
                  </a:cubicBezTo>
                  <a:cubicBezTo>
                    <a:pt x="10524" y="4045"/>
                    <a:pt x="10469" y="4006"/>
                    <a:pt x="10414" y="4006"/>
                  </a:cubicBezTo>
                  <a:cubicBezTo>
                    <a:pt x="10414" y="3967"/>
                    <a:pt x="10414" y="3967"/>
                    <a:pt x="10414" y="3967"/>
                  </a:cubicBezTo>
                  <a:cubicBezTo>
                    <a:pt x="10359" y="3927"/>
                    <a:pt x="10359" y="3888"/>
                    <a:pt x="10359" y="3888"/>
                  </a:cubicBezTo>
                  <a:cubicBezTo>
                    <a:pt x="10304" y="3849"/>
                    <a:pt x="10249" y="3809"/>
                    <a:pt x="10304" y="3849"/>
                  </a:cubicBezTo>
                  <a:cubicBezTo>
                    <a:pt x="10304" y="3888"/>
                    <a:pt x="10359" y="3927"/>
                    <a:pt x="10304" y="3967"/>
                  </a:cubicBezTo>
                  <a:cubicBezTo>
                    <a:pt x="10304" y="3967"/>
                    <a:pt x="10194" y="3927"/>
                    <a:pt x="10139" y="3927"/>
                  </a:cubicBezTo>
                  <a:cubicBezTo>
                    <a:pt x="10084" y="3927"/>
                    <a:pt x="10084" y="3849"/>
                    <a:pt x="10029" y="3849"/>
                  </a:cubicBezTo>
                  <a:cubicBezTo>
                    <a:pt x="9973" y="3809"/>
                    <a:pt x="9863" y="3770"/>
                    <a:pt x="9863" y="3731"/>
                  </a:cubicBezTo>
                  <a:cubicBezTo>
                    <a:pt x="9863" y="3731"/>
                    <a:pt x="9863" y="3692"/>
                    <a:pt x="9863" y="3692"/>
                  </a:cubicBezTo>
                  <a:cubicBezTo>
                    <a:pt x="9808" y="3692"/>
                    <a:pt x="9808" y="3692"/>
                    <a:pt x="9753" y="3652"/>
                  </a:cubicBezTo>
                  <a:cubicBezTo>
                    <a:pt x="9753" y="3652"/>
                    <a:pt x="9753" y="3613"/>
                    <a:pt x="9698" y="3613"/>
                  </a:cubicBezTo>
                  <a:cubicBezTo>
                    <a:pt x="9698" y="3613"/>
                    <a:pt x="9698" y="3652"/>
                    <a:pt x="9698" y="3652"/>
                  </a:cubicBezTo>
                  <a:cubicBezTo>
                    <a:pt x="9698" y="3652"/>
                    <a:pt x="9643" y="3652"/>
                    <a:pt x="9643" y="3652"/>
                  </a:cubicBezTo>
                  <a:cubicBezTo>
                    <a:pt x="9643" y="3652"/>
                    <a:pt x="9753" y="3692"/>
                    <a:pt x="9753" y="3731"/>
                  </a:cubicBezTo>
                  <a:cubicBezTo>
                    <a:pt x="9753" y="3731"/>
                    <a:pt x="9643" y="3692"/>
                    <a:pt x="9588" y="3652"/>
                  </a:cubicBezTo>
                  <a:cubicBezTo>
                    <a:pt x="9588" y="3652"/>
                    <a:pt x="9588" y="3652"/>
                    <a:pt x="9588" y="3692"/>
                  </a:cubicBezTo>
                  <a:cubicBezTo>
                    <a:pt x="9588" y="3652"/>
                    <a:pt x="9588" y="3613"/>
                    <a:pt x="9588" y="3613"/>
                  </a:cubicBezTo>
                  <a:cubicBezTo>
                    <a:pt x="9588" y="3574"/>
                    <a:pt x="9533" y="3574"/>
                    <a:pt x="9533" y="3535"/>
                  </a:cubicBezTo>
                  <a:cubicBezTo>
                    <a:pt x="9478" y="3535"/>
                    <a:pt x="9478" y="3535"/>
                    <a:pt x="9478" y="3495"/>
                  </a:cubicBezTo>
                  <a:cubicBezTo>
                    <a:pt x="9478" y="3495"/>
                    <a:pt x="9422" y="3495"/>
                    <a:pt x="9422" y="3495"/>
                  </a:cubicBezTo>
                  <a:cubicBezTo>
                    <a:pt x="9422" y="3495"/>
                    <a:pt x="9422" y="3495"/>
                    <a:pt x="9422" y="3495"/>
                  </a:cubicBezTo>
                  <a:cubicBezTo>
                    <a:pt x="9367" y="3417"/>
                    <a:pt x="9312" y="3338"/>
                    <a:pt x="9202" y="3299"/>
                  </a:cubicBezTo>
                  <a:cubicBezTo>
                    <a:pt x="9202" y="3260"/>
                    <a:pt x="9147" y="3260"/>
                    <a:pt x="9092" y="3260"/>
                  </a:cubicBezTo>
                  <a:cubicBezTo>
                    <a:pt x="9037" y="3220"/>
                    <a:pt x="9037" y="3220"/>
                    <a:pt x="8982" y="3181"/>
                  </a:cubicBezTo>
                  <a:cubicBezTo>
                    <a:pt x="8982" y="3181"/>
                    <a:pt x="8982" y="3181"/>
                    <a:pt x="8982" y="3181"/>
                  </a:cubicBezTo>
                  <a:cubicBezTo>
                    <a:pt x="8927" y="3142"/>
                    <a:pt x="8927" y="3142"/>
                    <a:pt x="8927" y="3142"/>
                  </a:cubicBezTo>
                  <a:cubicBezTo>
                    <a:pt x="8871" y="3142"/>
                    <a:pt x="8871" y="3103"/>
                    <a:pt x="8816" y="3063"/>
                  </a:cubicBezTo>
                  <a:cubicBezTo>
                    <a:pt x="8816" y="3063"/>
                    <a:pt x="8816" y="3063"/>
                    <a:pt x="8761" y="3063"/>
                  </a:cubicBezTo>
                  <a:cubicBezTo>
                    <a:pt x="8761" y="3063"/>
                    <a:pt x="8761" y="3024"/>
                    <a:pt x="8761" y="3024"/>
                  </a:cubicBezTo>
                  <a:cubicBezTo>
                    <a:pt x="8706" y="2985"/>
                    <a:pt x="8596" y="2985"/>
                    <a:pt x="8541" y="2945"/>
                  </a:cubicBezTo>
                  <a:cubicBezTo>
                    <a:pt x="8486" y="2945"/>
                    <a:pt x="8541" y="2906"/>
                    <a:pt x="8486" y="2906"/>
                  </a:cubicBezTo>
                  <a:cubicBezTo>
                    <a:pt x="8486" y="2867"/>
                    <a:pt x="8431" y="2906"/>
                    <a:pt x="8376" y="2867"/>
                  </a:cubicBezTo>
                  <a:cubicBezTo>
                    <a:pt x="8376" y="2867"/>
                    <a:pt x="8376" y="2828"/>
                    <a:pt x="8320" y="2828"/>
                  </a:cubicBezTo>
                  <a:cubicBezTo>
                    <a:pt x="8265" y="2788"/>
                    <a:pt x="8210" y="2788"/>
                    <a:pt x="8210" y="2788"/>
                  </a:cubicBezTo>
                  <a:cubicBezTo>
                    <a:pt x="8155" y="2788"/>
                    <a:pt x="7990" y="2710"/>
                    <a:pt x="7935" y="2749"/>
                  </a:cubicBezTo>
                  <a:cubicBezTo>
                    <a:pt x="7935" y="2749"/>
                    <a:pt x="7990" y="2788"/>
                    <a:pt x="7990" y="2788"/>
                  </a:cubicBezTo>
                  <a:cubicBezTo>
                    <a:pt x="7990" y="2788"/>
                    <a:pt x="7935" y="2828"/>
                    <a:pt x="7935" y="2828"/>
                  </a:cubicBezTo>
                  <a:cubicBezTo>
                    <a:pt x="7935" y="2828"/>
                    <a:pt x="7935" y="2788"/>
                    <a:pt x="7935" y="2788"/>
                  </a:cubicBezTo>
                  <a:cubicBezTo>
                    <a:pt x="7880" y="2788"/>
                    <a:pt x="7880" y="2828"/>
                    <a:pt x="7824" y="2828"/>
                  </a:cubicBezTo>
                  <a:cubicBezTo>
                    <a:pt x="7824" y="2788"/>
                    <a:pt x="7824" y="2788"/>
                    <a:pt x="7880" y="2788"/>
                  </a:cubicBezTo>
                  <a:cubicBezTo>
                    <a:pt x="7824" y="2788"/>
                    <a:pt x="7714" y="2788"/>
                    <a:pt x="7659" y="2749"/>
                  </a:cubicBezTo>
                  <a:cubicBezTo>
                    <a:pt x="7659" y="2749"/>
                    <a:pt x="7659" y="2749"/>
                    <a:pt x="7659" y="2749"/>
                  </a:cubicBezTo>
                  <a:cubicBezTo>
                    <a:pt x="7604" y="2749"/>
                    <a:pt x="7604" y="2710"/>
                    <a:pt x="7549" y="2710"/>
                  </a:cubicBezTo>
                  <a:cubicBezTo>
                    <a:pt x="7549" y="2710"/>
                    <a:pt x="7549" y="2710"/>
                    <a:pt x="7549" y="2710"/>
                  </a:cubicBezTo>
                  <a:cubicBezTo>
                    <a:pt x="7549" y="2671"/>
                    <a:pt x="7494" y="2671"/>
                    <a:pt x="7439" y="2671"/>
                  </a:cubicBezTo>
                  <a:cubicBezTo>
                    <a:pt x="7384" y="2671"/>
                    <a:pt x="7329" y="2671"/>
                    <a:pt x="7273" y="2671"/>
                  </a:cubicBezTo>
                  <a:cubicBezTo>
                    <a:pt x="7329" y="2710"/>
                    <a:pt x="7218" y="2671"/>
                    <a:pt x="7218" y="2710"/>
                  </a:cubicBezTo>
                  <a:cubicBezTo>
                    <a:pt x="7218" y="2671"/>
                    <a:pt x="7218" y="2671"/>
                    <a:pt x="7163" y="2671"/>
                  </a:cubicBezTo>
                  <a:cubicBezTo>
                    <a:pt x="7163" y="2671"/>
                    <a:pt x="7108" y="2710"/>
                    <a:pt x="7108" y="2749"/>
                  </a:cubicBezTo>
                  <a:cubicBezTo>
                    <a:pt x="7163" y="2749"/>
                    <a:pt x="7163" y="2828"/>
                    <a:pt x="7108" y="2828"/>
                  </a:cubicBezTo>
                  <a:cubicBezTo>
                    <a:pt x="7108" y="2828"/>
                    <a:pt x="7108" y="2867"/>
                    <a:pt x="7053" y="2867"/>
                  </a:cubicBezTo>
                  <a:cubicBezTo>
                    <a:pt x="7053" y="2906"/>
                    <a:pt x="7053" y="2906"/>
                    <a:pt x="7053" y="2906"/>
                  </a:cubicBezTo>
                  <a:cubicBezTo>
                    <a:pt x="6998" y="2945"/>
                    <a:pt x="6943" y="2906"/>
                    <a:pt x="6888" y="2945"/>
                  </a:cubicBezTo>
                  <a:cubicBezTo>
                    <a:pt x="6833" y="2945"/>
                    <a:pt x="6888" y="3024"/>
                    <a:pt x="6833" y="3063"/>
                  </a:cubicBezTo>
                  <a:cubicBezTo>
                    <a:pt x="6833" y="3024"/>
                    <a:pt x="6833" y="2985"/>
                    <a:pt x="6888" y="2945"/>
                  </a:cubicBezTo>
                  <a:cubicBezTo>
                    <a:pt x="6888" y="2906"/>
                    <a:pt x="6943" y="2906"/>
                    <a:pt x="6998" y="2906"/>
                  </a:cubicBezTo>
                  <a:cubicBezTo>
                    <a:pt x="6998" y="2867"/>
                    <a:pt x="7108" y="2867"/>
                    <a:pt x="7108" y="2828"/>
                  </a:cubicBezTo>
                  <a:cubicBezTo>
                    <a:pt x="7163" y="2788"/>
                    <a:pt x="7108" y="2788"/>
                    <a:pt x="7053" y="2788"/>
                  </a:cubicBezTo>
                  <a:cubicBezTo>
                    <a:pt x="7053" y="2788"/>
                    <a:pt x="6998" y="2788"/>
                    <a:pt x="6998" y="2788"/>
                  </a:cubicBezTo>
                  <a:cubicBezTo>
                    <a:pt x="6998" y="2749"/>
                    <a:pt x="7108" y="2749"/>
                    <a:pt x="7053" y="2710"/>
                  </a:cubicBezTo>
                  <a:cubicBezTo>
                    <a:pt x="7053" y="2710"/>
                    <a:pt x="6998" y="2749"/>
                    <a:pt x="6943" y="2749"/>
                  </a:cubicBezTo>
                  <a:cubicBezTo>
                    <a:pt x="6943" y="2710"/>
                    <a:pt x="6998" y="2710"/>
                    <a:pt x="7053" y="2710"/>
                  </a:cubicBezTo>
                  <a:cubicBezTo>
                    <a:pt x="7053" y="2671"/>
                    <a:pt x="7053" y="2631"/>
                    <a:pt x="7108" y="2631"/>
                  </a:cubicBezTo>
                  <a:cubicBezTo>
                    <a:pt x="7108" y="2631"/>
                    <a:pt x="7053" y="2631"/>
                    <a:pt x="7053" y="2631"/>
                  </a:cubicBezTo>
                  <a:cubicBezTo>
                    <a:pt x="7053" y="2592"/>
                    <a:pt x="7163" y="2553"/>
                    <a:pt x="7053" y="2553"/>
                  </a:cubicBezTo>
                  <a:cubicBezTo>
                    <a:pt x="7053" y="2553"/>
                    <a:pt x="6998" y="2553"/>
                    <a:pt x="6998" y="2553"/>
                  </a:cubicBezTo>
                  <a:cubicBezTo>
                    <a:pt x="6998" y="2553"/>
                    <a:pt x="6998" y="2553"/>
                    <a:pt x="6998" y="2553"/>
                  </a:cubicBezTo>
                  <a:cubicBezTo>
                    <a:pt x="6998" y="2553"/>
                    <a:pt x="6998" y="2553"/>
                    <a:pt x="6943" y="2553"/>
                  </a:cubicBezTo>
                  <a:cubicBezTo>
                    <a:pt x="6888" y="2592"/>
                    <a:pt x="6833" y="2592"/>
                    <a:pt x="6833" y="2631"/>
                  </a:cubicBezTo>
                  <a:cubicBezTo>
                    <a:pt x="6778" y="2671"/>
                    <a:pt x="6778" y="2710"/>
                    <a:pt x="6722" y="2710"/>
                  </a:cubicBezTo>
                  <a:cubicBezTo>
                    <a:pt x="6778" y="2631"/>
                    <a:pt x="6833" y="2592"/>
                    <a:pt x="6888" y="2513"/>
                  </a:cubicBezTo>
                  <a:cubicBezTo>
                    <a:pt x="6778" y="2553"/>
                    <a:pt x="6778" y="2553"/>
                    <a:pt x="6722" y="2592"/>
                  </a:cubicBezTo>
                  <a:cubicBezTo>
                    <a:pt x="6722" y="2553"/>
                    <a:pt x="6778" y="2553"/>
                    <a:pt x="6778" y="2513"/>
                  </a:cubicBezTo>
                  <a:cubicBezTo>
                    <a:pt x="6778" y="2513"/>
                    <a:pt x="6778" y="2513"/>
                    <a:pt x="6722" y="2513"/>
                  </a:cubicBezTo>
                  <a:cubicBezTo>
                    <a:pt x="6722" y="2513"/>
                    <a:pt x="6722" y="2513"/>
                    <a:pt x="6667" y="2513"/>
                  </a:cubicBezTo>
                  <a:cubicBezTo>
                    <a:pt x="6667" y="2513"/>
                    <a:pt x="6667" y="2513"/>
                    <a:pt x="6667" y="2513"/>
                  </a:cubicBezTo>
                  <a:cubicBezTo>
                    <a:pt x="6667" y="2513"/>
                    <a:pt x="6612" y="2513"/>
                    <a:pt x="6612" y="2513"/>
                  </a:cubicBezTo>
                  <a:cubicBezTo>
                    <a:pt x="6612" y="2513"/>
                    <a:pt x="6612" y="2474"/>
                    <a:pt x="6612" y="2474"/>
                  </a:cubicBezTo>
                  <a:cubicBezTo>
                    <a:pt x="6612" y="2513"/>
                    <a:pt x="6612" y="2513"/>
                    <a:pt x="6557" y="2513"/>
                  </a:cubicBezTo>
                  <a:cubicBezTo>
                    <a:pt x="6557" y="2513"/>
                    <a:pt x="6557" y="2513"/>
                    <a:pt x="6557" y="2553"/>
                  </a:cubicBezTo>
                  <a:cubicBezTo>
                    <a:pt x="6502" y="2553"/>
                    <a:pt x="6447" y="2592"/>
                    <a:pt x="6447" y="2553"/>
                  </a:cubicBezTo>
                  <a:cubicBezTo>
                    <a:pt x="6502" y="2553"/>
                    <a:pt x="6502" y="2513"/>
                    <a:pt x="6557" y="2513"/>
                  </a:cubicBezTo>
                  <a:cubicBezTo>
                    <a:pt x="6557" y="2474"/>
                    <a:pt x="6557" y="2513"/>
                    <a:pt x="6612" y="2474"/>
                  </a:cubicBezTo>
                  <a:cubicBezTo>
                    <a:pt x="6612" y="2474"/>
                    <a:pt x="6557" y="2474"/>
                    <a:pt x="6557" y="2474"/>
                  </a:cubicBezTo>
                  <a:cubicBezTo>
                    <a:pt x="6557" y="2435"/>
                    <a:pt x="6557" y="2435"/>
                    <a:pt x="6557" y="2435"/>
                  </a:cubicBezTo>
                  <a:cubicBezTo>
                    <a:pt x="6557" y="2396"/>
                    <a:pt x="6502" y="2435"/>
                    <a:pt x="6502" y="2435"/>
                  </a:cubicBezTo>
                  <a:cubicBezTo>
                    <a:pt x="6392" y="2435"/>
                    <a:pt x="6392" y="2356"/>
                    <a:pt x="6337" y="2435"/>
                  </a:cubicBezTo>
                  <a:cubicBezTo>
                    <a:pt x="6337" y="2396"/>
                    <a:pt x="6392" y="2396"/>
                    <a:pt x="6392" y="2396"/>
                  </a:cubicBezTo>
                  <a:cubicBezTo>
                    <a:pt x="6337" y="2356"/>
                    <a:pt x="6337" y="2356"/>
                    <a:pt x="6337" y="2356"/>
                  </a:cubicBezTo>
                  <a:cubicBezTo>
                    <a:pt x="6392" y="2356"/>
                    <a:pt x="6392" y="2317"/>
                    <a:pt x="6392" y="2278"/>
                  </a:cubicBezTo>
                  <a:cubicBezTo>
                    <a:pt x="6392" y="2239"/>
                    <a:pt x="6392" y="2199"/>
                    <a:pt x="6392" y="2278"/>
                  </a:cubicBezTo>
                  <a:cubicBezTo>
                    <a:pt x="6447" y="2278"/>
                    <a:pt x="6392" y="2317"/>
                    <a:pt x="6447" y="2356"/>
                  </a:cubicBezTo>
                  <a:cubicBezTo>
                    <a:pt x="6447" y="2356"/>
                    <a:pt x="6502" y="2356"/>
                    <a:pt x="6557" y="2356"/>
                  </a:cubicBezTo>
                  <a:cubicBezTo>
                    <a:pt x="6612" y="2356"/>
                    <a:pt x="6667" y="2356"/>
                    <a:pt x="6667" y="2396"/>
                  </a:cubicBezTo>
                  <a:cubicBezTo>
                    <a:pt x="6722" y="2396"/>
                    <a:pt x="6778" y="2435"/>
                    <a:pt x="6833" y="2396"/>
                  </a:cubicBezTo>
                  <a:cubicBezTo>
                    <a:pt x="6888" y="2396"/>
                    <a:pt x="6943" y="2278"/>
                    <a:pt x="6888" y="2239"/>
                  </a:cubicBezTo>
                  <a:cubicBezTo>
                    <a:pt x="6888" y="2239"/>
                    <a:pt x="6888" y="2239"/>
                    <a:pt x="6888" y="2239"/>
                  </a:cubicBezTo>
                  <a:cubicBezTo>
                    <a:pt x="6833" y="2239"/>
                    <a:pt x="6833" y="2239"/>
                    <a:pt x="6833" y="2199"/>
                  </a:cubicBezTo>
                  <a:cubicBezTo>
                    <a:pt x="6778" y="2199"/>
                    <a:pt x="6722" y="2199"/>
                    <a:pt x="6722" y="2199"/>
                  </a:cubicBezTo>
                  <a:cubicBezTo>
                    <a:pt x="6667" y="2199"/>
                    <a:pt x="6612" y="2199"/>
                    <a:pt x="6612" y="2160"/>
                  </a:cubicBezTo>
                  <a:cubicBezTo>
                    <a:pt x="6612" y="2160"/>
                    <a:pt x="6612" y="2160"/>
                    <a:pt x="6612" y="2160"/>
                  </a:cubicBezTo>
                  <a:cubicBezTo>
                    <a:pt x="6557" y="2121"/>
                    <a:pt x="6557" y="2121"/>
                    <a:pt x="6502" y="2121"/>
                  </a:cubicBezTo>
                  <a:cubicBezTo>
                    <a:pt x="6502" y="2121"/>
                    <a:pt x="6502" y="2121"/>
                    <a:pt x="6447" y="2121"/>
                  </a:cubicBezTo>
                  <a:cubicBezTo>
                    <a:pt x="6447" y="2081"/>
                    <a:pt x="6447" y="2081"/>
                    <a:pt x="6447" y="2081"/>
                  </a:cubicBezTo>
                  <a:cubicBezTo>
                    <a:pt x="6392" y="2042"/>
                    <a:pt x="6337" y="2003"/>
                    <a:pt x="6337" y="2003"/>
                  </a:cubicBezTo>
                  <a:cubicBezTo>
                    <a:pt x="6282" y="2042"/>
                    <a:pt x="6337" y="2081"/>
                    <a:pt x="6337" y="2081"/>
                  </a:cubicBezTo>
                  <a:cubicBezTo>
                    <a:pt x="6337" y="2081"/>
                    <a:pt x="6337" y="2121"/>
                    <a:pt x="6337" y="2121"/>
                  </a:cubicBezTo>
                  <a:cubicBezTo>
                    <a:pt x="6337" y="2121"/>
                    <a:pt x="6392" y="2160"/>
                    <a:pt x="6392" y="2160"/>
                  </a:cubicBezTo>
                  <a:cubicBezTo>
                    <a:pt x="6392" y="2239"/>
                    <a:pt x="6337" y="2199"/>
                    <a:pt x="6337" y="2199"/>
                  </a:cubicBezTo>
                  <a:cubicBezTo>
                    <a:pt x="6282" y="2160"/>
                    <a:pt x="6282" y="2121"/>
                    <a:pt x="6227" y="2121"/>
                  </a:cubicBezTo>
                  <a:cubicBezTo>
                    <a:pt x="6171" y="2121"/>
                    <a:pt x="6171" y="2199"/>
                    <a:pt x="6171" y="2199"/>
                  </a:cubicBezTo>
                  <a:cubicBezTo>
                    <a:pt x="6171" y="2239"/>
                    <a:pt x="6171" y="2239"/>
                    <a:pt x="6171" y="2239"/>
                  </a:cubicBezTo>
                  <a:cubicBezTo>
                    <a:pt x="6171" y="2278"/>
                    <a:pt x="6227" y="2278"/>
                    <a:pt x="6227" y="2317"/>
                  </a:cubicBezTo>
                  <a:cubicBezTo>
                    <a:pt x="6227" y="2317"/>
                    <a:pt x="6171" y="2278"/>
                    <a:pt x="6116" y="2278"/>
                  </a:cubicBezTo>
                  <a:cubicBezTo>
                    <a:pt x="6116" y="2278"/>
                    <a:pt x="6116" y="2278"/>
                    <a:pt x="6116" y="2278"/>
                  </a:cubicBezTo>
                  <a:cubicBezTo>
                    <a:pt x="6116" y="2278"/>
                    <a:pt x="6061" y="2317"/>
                    <a:pt x="6061" y="2317"/>
                  </a:cubicBezTo>
                  <a:cubicBezTo>
                    <a:pt x="6061" y="2317"/>
                    <a:pt x="6006" y="2356"/>
                    <a:pt x="5951" y="2396"/>
                  </a:cubicBezTo>
                  <a:cubicBezTo>
                    <a:pt x="6006" y="2356"/>
                    <a:pt x="6061" y="2278"/>
                    <a:pt x="5951" y="2239"/>
                  </a:cubicBezTo>
                  <a:cubicBezTo>
                    <a:pt x="5951" y="2239"/>
                    <a:pt x="5951" y="2239"/>
                    <a:pt x="5951" y="2239"/>
                  </a:cubicBezTo>
                  <a:cubicBezTo>
                    <a:pt x="5896" y="2239"/>
                    <a:pt x="5896" y="2199"/>
                    <a:pt x="5896" y="2199"/>
                  </a:cubicBezTo>
                  <a:cubicBezTo>
                    <a:pt x="5896" y="2199"/>
                    <a:pt x="5841" y="2199"/>
                    <a:pt x="5841" y="2199"/>
                  </a:cubicBezTo>
                  <a:cubicBezTo>
                    <a:pt x="5786" y="2199"/>
                    <a:pt x="5786" y="2199"/>
                    <a:pt x="5731" y="2199"/>
                  </a:cubicBezTo>
                  <a:cubicBezTo>
                    <a:pt x="5731" y="2239"/>
                    <a:pt x="5731" y="2278"/>
                    <a:pt x="5731" y="2317"/>
                  </a:cubicBezTo>
                  <a:cubicBezTo>
                    <a:pt x="5786" y="2356"/>
                    <a:pt x="5786" y="2435"/>
                    <a:pt x="5786" y="2435"/>
                  </a:cubicBezTo>
                  <a:cubicBezTo>
                    <a:pt x="5731" y="2474"/>
                    <a:pt x="5620" y="2474"/>
                    <a:pt x="5620" y="2474"/>
                  </a:cubicBezTo>
                  <a:cubicBezTo>
                    <a:pt x="5510" y="2435"/>
                    <a:pt x="5510" y="2396"/>
                    <a:pt x="5455" y="2356"/>
                  </a:cubicBezTo>
                  <a:cubicBezTo>
                    <a:pt x="5455" y="2356"/>
                    <a:pt x="5400" y="2356"/>
                    <a:pt x="5400" y="2356"/>
                  </a:cubicBezTo>
                  <a:cubicBezTo>
                    <a:pt x="5345" y="2356"/>
                    <a:pt x="5400" y="2356"/>
                    <a:pt x="5400" y="2396"/>
                  </a:cubicBezTo>
                  <a:cubicBezTo>
                    <a:pt x="5400" y="2396"/>
                    <a:pt x="5400" y="2396"/>
                    <a:pt x="5400" y="2396"/>
                  </a:cubicBezTo>
                  <a:cubicBezTo>
                    <a:pt x="5455" y="2396"/>
                    <a:pt x="5455" y="2435"/>
                    <a:pt x="5455" y="2435"/>
                  </a:cubicBezTo>
                  <a:cubicBezTo>
                    <a:pt x="5400" y="2474"/>
                    <a:pt x="5400" y="2474"/>
                    <a:pt x="5400" y="2474"/>
                  </a:cubicBezTo>
                  <a:cubicBezTo>
                    <a:pt x="5400" y="2513"/>
                    <a:pt x="5400" y="2553"/>
                    <a:pt x="5345" y="2592"/>
                  </a:cubicBezTo>
                  <a:cubicBezTo>
                    <a:pt x="5290" y="2631"/>
                    <a:pt x="5290" y="2631"/>
                    <a:pt x="5290" y="2631"/>
                  </a:cubicBezTo>
                  <a:cubicBezTo>
                    <a:pt x="5235" y="2671"/>
                    <a:pt x="5235" y="2631"/>
                    <a:pt x="5180" y="2631"/>
                  </a:cubicBezTo>
                  <a:cubicBezTo>
                    <a:pt x="5180" y="2671"/>
                    <a:pt x="5124" y="2671"/>
                    <a:pt x="5124" y="2710"/>
                  </a:cubicBezTo>
                  <a:cubicBezTo>
                    <a:pt x="5069" y="2710"/>
                    <a:pt x="5069" y="2671"/>
                    <a:pt x="5014" y="2710"/>
                  </a:cubicBezTo>
                  <a:cubicBezTo>
                    <a:pt x="4959" y="2710"/>
                    <a:pt x="4959" y="2749"/>
                    <a:pt x="4959" y="2788"/>
                  </a:cubicBezTo>
                  <a:cubicBezTo>
                    <a:pt x="4904" y="2867"/>
                    <a:pt x="4904" y="2906"/>
                    <a:pt x="4849" y="2945"/>
                  </a:cubicBezTo>
                  <a:cubicBezTo>
                    <a:pt x="4849" y="2985"/>
                    <a:pt x="4794" y="2985"/>
                    <a:pt x="4794" y="2985"/>
                  </a:cubicBezTo>
                  <a:cubicBezTo>
                    <a:pt x="4684" y="3024"/>
                    <a:pt x="4629" y="3063"/>
                    <a:pt x="4573" y="3103"/>
                  </a:cubicBezTo>
                  <a:cubicBezTo>
                    <a:pt x="4518" y="3103"/>
                    <a:pt x="4463" y="3142"/>
                    <a:pt x="4518" y="3142"/>
                  </a:cubicBezTo>
                  <a:cubicBezTo>
                    <a:pt x="4573" y="3181"/>
                    <a:pt x="4684" y="3103"/>
                    <a:pt x="4684" y="3181"/>
                  </a:cubicBezTo>
                  <a:cubicBezTo>
                    <a:pt x="4739" y="3220"/>
                    <a:pt x="4629" y="3260"/>
                    <a:pt x="4629" y="3299"/>
                  </a:cubicBezTo>
                  <a:cubicBezTo>
                    <a:pt x="4573" y="3377"/>
                    <a:pt x="4518" y="3456"/>
                    <a:pt x="4518" y="3535"/>
                  </a:cubicBezTo>
                  <a:cubicBezTo>
                    <a:pt x="4573" y="3613"/>
                    <a:pt x="4573" y="3652"/>
                    <a:pt x="4629" y="3731"/>
                  </a:cubicBezTo>
                  <a:cubicBezTo>
                    <a:pt x="4629" y="3731"/>
                    <a:pt x="4629" y="3809"/>
                    <a:pt x="4629" y="3809"/>
                  </a:cubicBezTo>
                  <a:cubicBezTo>
                    <a:pt x="4684" y="3849"/>
                    <a:pt x="4794" y="3888"/>
                    <a:pt x="4849" y="3888"/>
                  </a:cubicBezTo>
                  <a:cubicBezTo>
                    <a:pt x="4904" y="3927"/>
                    <a:pt x="4959" y="3927"/>
                    <a:pt x="5014" y="3967"/>
                  </a:cubicBezTo>
                  <a:cubicBezTo>
                    <a:pt x="5014" y="3967"/>
                    <a:pt x="5014" y="4006"/>
                    <a:pt x="5069" y="4045"/>
                  </a:cubicBezTo>
                  <a:cubicBezTo>
                    <a:pt x="5124" y="4084"/>
                    <a:pt x="5180" y="4124"/>
                    <a:pt x="5180" y="4202"/>
                  </a:cubicBezTo>
                  <a:cubicBezTo>
                    <a:pt x="5235" y="4202"/>
                    <a:pt x="5290" y="4281"/>
                    <a:pt x="5345" y="4320"/>
                  </a:cubicBezTo>
                  <a:cubicBezTo>
                    <a:pt x="5345" y="4320"/>
                    <a:pt x="5290" y="4399"/>
                    <a:pt x="5290" y="4438"/>
                  </a:cubicBezTo>
                  <a:cubicBezTo>
                    <a:pt x="5235" y="4516"/>
                    <a:pt x="5180" y="4595"/>
                    <a:pt x="5124" y="4634"/>
                  </a:cubicBezTo>
                  <a:cubicBezTo>
                    <a:pt x="5014" y="4752"/>
                    <a:pt x="4959" y="4831"/>
                    <a:pt x="4849" y="4948"/>
                  </a:cubicBezTo>
                  <a:cubicBezTo>
                    <a:pt x="4849" y="4988"/>
                    <a:pt x="4849" y="5027"/>
                    <a:pt x="4849" y="5066"/>
                  </a:cubicBezTo>
                  <a:cubicBezTo>
                    <a:pt x="4959" y="5263"/>
                    <a:pt x="5069" y="5498"/>
                    <a:pt x="5180" y="5695"/>
                  </a:cubicBezTo>
                  <a:cubicBezTo>
                    <a:pt x="5235" y="5812"/>
                    <a:pt x="5290" y="5930"/>
                    <a:pt x="5345" y="6048"/>
                  </a:cubicBezTo>
                  <a:cubicBezTo>
                    <a:pt x="5345" y="6087"/>
                    <a:pt x="5345" y="6087"/>
                    <a:pt x="5345" y="6127"/>
                  </a:cubicBezTo>
                  <a:cubicBezTo>
                    <a:pt x="5345" y="6166"/>
                    <a:pt x="5400" y="6166"/>
                    <a:pt x="5345" y="6166"/>
                  </a:cubicBezTo>
                  <a:cubicBezTo>
                    <a:pt x="5345" y="6166"/>
                    <a:pt x="5345" y="6127"/>
                    <a:pt x="5290" y="6127"/>
                  </a:cubicBezTo>
                  <a:cubicBezTo>
                    <a:pt x="5290" y="6127"/>
                    <a:pt x="5290" y="6166"/>
                    <a:pt x="5290" y="6166"/>
                  </a:cubicBezTo>
                  <a:cubicBezTo>
                    <a:pt x="5235" y="6166"/>
                    <a:pt x="5180" y="6166"/>
                    <a:pt x="5180" y="6205"/>
                  </a:cubicBezTo>
                  <a:cubicBezTo>
                    <a:pt x="5235" y="6244"/>
                    <a:pt x="5235" y="6244"/>
                    <a:pt x="5180" y="6284"/>
                  </a:cubicBezTo>
                  <a:cubicBezTo>
                    <a:pt x="5180" y="6323"/>
                    <a:pt x="5180" y="6362"/>
                    <a:pt x="5180" y="6401"/>
                  </a:cubicBezTo>
                  <a:cubicBezTo>
                    <a:pt x="5180" y="6441"/>
                    <a:pt x="5180" y="6441"/>
                    <a:pt x="5124" y="6519"/>
                  </a:cubicBezTo>
                  <a:cubicBezTo>
                    <a:pt x="5069" y="6559"/>
                    <a:pt x="5124" y="6519"/>
                    <a:pt x="5180" y="6559"/>
                  </a:cubicBezTo>
                  <a:cubicBezTo>
                    <a:pt x="5290" y="6559"/>
                    <a:pt x="5235" y="6598"/>
                    <a:pt x="5235" y="6598"/>
                  </a:cubicBezTo>
                  <a:cubicBezTo>
                    <a:pt x="5235" y="6637"/>
                    <a:pt x="5235" y="6637"/>
                    <a:pt x="5180" y="6637"/>
                  </a:cubicBezTo>
                  <a:cubicBezTo>
                    <a:pt x="5124" y="6676"/>
                    <a:pt x="5124" y="6676"/>
                    <a:pt x="5124" y="6716"/>
                  </a:cubicBezTo>
                  <a:cubicBezTo>
                    <a:pt x="5124" y="6755"/>
                    <a:pt x="5124" y="6794"/>
                    <a:pt x="5124" y="6833"/>
                  </a:cubicBezTo>
                  <a:cubicBezTo>
                    <a:pt x="5180" y="6873"/>
                    <a:pt x="5180" y="6912"/>
                    <a:pt x="5235" y="6912"/>
                  </a:cubicBezTo>
                  <a:cubicBezTo>
                    <a:pt x="5290" y="6912"/>
                    <a:pt x="5290" y="6912"/>
                    <a:pt x="5345" y="6912"/>
                  </a:cubicBezTo>
                  <a:cubicBezTo>
                    <a:pt x="5400" y="6912"/>
                    <a:pt x="5345" y="6912"/>
                    <a:pt x="5400" y="6951"/>
                  </a:cubicBezTo>
                  <a:cubicBezTo>
                    <a:pt x="5400" y="6951"/>
                    <a:pt x="5400" y="6991"/>
                    <a:pt x="5400" y="6991"/>
                  </a:cubicBezTo>
                  <a:cubicBezTo>
                    <a:pt x="5400" y="6991"/>
                    <a:pt x="5400" y="7030"/>
                    <a:pt x="5400" y="7030"/>
                  </a:cubicBezTo>
                  <a:cubicBezTo>
                    <a:pt x="5400" y="7069"/>
                    <a:pt x="5290" y="7069"/>
                    <a:pt x="5290" y="7108"/>
                  </a:cubicBezTo>
                  <a:cubicBezTo>
                    <a:pt x="5290" y="7108"/>
                    <a:pt x="5290" y="7148"/>
                    <a:pt x="5290" y="7148"/>
                  </a:cubicBezTo>
                  <a:cubicBezTo>
                    <a:pt x="5345" y="7148"/>
                    <a:pt x="5345" y="7187"/>
                    <a:pt x="5345" y="7187"/>
                  </a:cubicBezTo>
                  <a:cubicBezTo>
                    <a:pt x="5345" y="7187"/>
                    <a:pt x="5345" y="7226"/>
                    <a:pt x="5345" y="7226"/>
                  </a:cubicBezTo>
                  <a:cubicBezTo>
                    <a:pt x="5345" y="7265"/>
                    <a:pt x="5455" y="7305"/>
                    <a:pt x="5455" y="7305"/>
                  </a:cubicBezTo>
                  <a:cubicBezTo>
                    <a:pt x="5510" y="7305"/>
                    <a:pt x="5510" y="7305"/>
                    <a:pt x="5510" y="7344"/>
                  </a:cubicBezTo>
                  <a:cubicBezTo>
                    <a:pt x="5510" y="7344"/>
                    <a:pt x="5510" y="7344"/>
                    <a:pt x="5565" y="7344"/>
                  </a:cubicBezTo>
                  <a:cubicBezTo>
                    <a:pt x="5565" y="7383"/>
                    <a:pt x="5565" y="7383"/>
                    <a:pt x="5565" y="7383"/>
                  </a:cubicBezTo>
                  <a:cubicBezTo>
                    <a:pt x="5620" y="7383"/>
                    <a:pt x="5565" y="7383"/>
                    <a:pt x="5565" y="7423"/>
                  </a:cubicBezTo>
                  <a:cubicBezTo>
                    <a:pt x="5565" y="7462"/>
                    <a:pt x="5620" y="7462"/>
                    <a:pt x="5620" y="7501"/>
                  </a:cubicBezTo>
                  <a:cubicBezTo>
                    <a:pt x="5620" y="7540"/>
                    <a:pt x="5565" y="7540"/>
                    <a:pt x="5565" y="7580"/>
                  </a:cubicBezTo>
                  <a:cubicBezTo>
                    <a:pt x="5510" y="7619"/>
                    <a:pt x="5455" y="7697"/>
                    <a:pt x="5455" y="7737"/>
                  </a:cubicBezTo>
                  <a:cubicBezTo>
                    <a:pt x="5400" y="7776"/>
                    <a:pt x="5345" y="7776"/>
                    <a:pt x="5290" y="7776"/>
                  </a:cubicBezTo>
                  <a:cubicBezTo>
                    <a:pt x="5400" y="7855"/>
                    <a:pt x="5510" y="7933"/>
                    <a:pt x="5620" y="8012"/>
                  </a:cubicBezTo>
                  <a:cubicBezTo>
                    <a:pt x="5731" y="8090"/>
                    <a:pt x="5786" y="8129"/>
                    <a:pt x="5841" y="8169"/>
                  </a:cubicBezTo>
                  <a:cubicBezTo>
                    <a:pt x="5896" y="8208"/>
                    <a:pt x="5951" y="8208"/>
                    <a:pt x="5951" y="8247"/>
                  </a:cubicBezTo>
                  <a:cubicBezTo>
                    <a:pt x="5951" y="8287"/>
                    <a:pt x="5951" y="8287"/>
                    <a:pt x="5951" y="8326"/>
                  </a:cubicBezTo>
                  <a:cubicBezTo>
                    <a:pt x="6006" y="8326"/>
                    <a:pt x="6061" y="8365"/>
                    <a:pt x="6061" y="8404"/>
                  </a:cubicBezTo>
                  <a:cubicBezTo>
                    <a:pt x="6116" y="8444"/>
                    <a:pt x="6116" y="8444"/>
                    <a:pt x="6116" y="8483"/>
                  </a:cubicBezTo>
                  <a:cubicBezTo>
                    <a:pt x="6061" y="8561"/>
                    <a:pt x="6006" y="8640"/>
                    <a:pt x="6006" y="8679"/>
                  </a:cubicBezTo>
                  <a:cubicBezTo>
                    <a:pt x="5951" y="8719"/>
                    <a:pt x="5951" y="8758"/>
                    <a:pt x="5951" y="8797"/>
                  </a:cubicBezTo>
                  <a:cubicBezTo>
                    <a:pt x="5786" y="8954"/>
                    <a:pt x="5620" y="9072"/>
                    <a:pt x="5455" y="9229"/>
                  </a:cubicBezTo>
                  <a:cubicBezTo>
                    <a:pt x="5180" y="9465"/>
                    <a:pt x="4959" y="9661"/>
                    <a:pt x="4684" y="9897"/>
                  </a:cubicBezTo>
                  <a:cubicBezTo>
                    <a:pt x="4684" y="9897"/>
                    <a:pt x="4629" y="9936"/>
                    <a:pt x="4629" y="9936"/>
                  </a:cubicBezTo>
                  <a:cubicBezTo>
                    <a:pt x="4573" y="9975"/>
                    <a:pt x="4518" y="9975"/>
                    <a:pt x="4518" y="10015"/>
                  </a:cubicBezTo>
                  <a:cubicBezTo>
                    <a:pt x="4408" y="10093"/>
                    <a:pt x="4353" y="10132"/>
                    <a:pt x="4243" y="10211"/>
                  </a:cubicBezTo>
                  <a:cubicBezTo>
                    <a:pt x="4243" y="10211"/>
                    <a:pt x="4188" y="10250"/>
                    <a:pt x="4188" y="10250"/>
                  </a:cubicBezTo>
                  <a:cubicBezTo>
                    <a:pt x="4188" y="10289"/>
                    <a:pt x="4243" y="10289"/>
                    <a:pt x="4243" y="10250"/>
                  </a:cubicBezTo>
                  <a:cubicBezTo>
                    <a:pt x="4243" y="10289"/>
                    <a:pt x="4353" y="10289"/>
                    <a:pt x="4353" y="10289"/>
                  </a:cubicBezTo>
                  <a:cubicBezTo>
                    <a:pt x="4353" y="10289"/>
                    <a:pt x="4353" y="10250"/>
                    <a:pt x="4353" y="10250"/>
                  </a:cubicBezTo>
                  <a:cubicBezTo>
                    <a:pt x="4408" y="10250"/>
                    <a:pt x="4408" y="10289"/>
                    <a:pt x="4408" y="10250"/>
                  </a:cubicBezTo>
                  <a:cubicBezTo>
                    <a:pt x="4408" y="10250"/>
                    <a:pt x="4463" y="10211"/>
                    <a:pt x="4463" y="10250"/>
                  </a:cubicBezTo>
                  <a:cubicBezTo>
                    <a:pt x="4463" y="10211"/>
                    <a:pt x="4463" y="10211"/>
                    <a:pt x="4463" y="10211"/>
                  </a:cubicBezTo>
                  <a:cubicBezTo>
                    <a:pt x="4463" y="10211"/>
                    <a:pt x="4463" y="10211"/>
                    <a:pt x="4518" y="10211"/>
                  </a:cubicBezTo>
                  <a:cubicBezTo>
                    <a:pt x="4518" y="10172"/>
                    <a:pt x="4463" y="10211"/>
                    <a:pt x="4518" y="10172"/>
                  </a:cubicBezTo>
                  <a:cubicBezTo>
                    <a:pt x="4573" y="10172"/>
                    <a:pt x="4629" y="10172"/>
                    <a:pt x="4629" y="10132"/>
                  </a:cubicBezTo>
                  <a:cubicBezTo>
                    <a:pt x="4684" y="10132"/>
                    <a:pt x="4684" y="10211"/>
                    <a:pt x="4629" y="10172"/>
                  </a:cubicBezTo>
                  <a:cubicBezTo>
                    <a:pt x="4629" y="10172"/>
                    <a:pt x="4629" y="10211"/>
                    <a:pt x="4629" y="10211"/>
                  </a:cubicBezTo>
                  <a:cubicBezTo>
                    <a:pt x="4573" y="10250"/>
                    <a:pt x="4684" y="10329"/>
                    <a:pt x="4629" y="10329"/>
                  </a:cubicBezTo>
                  <a:cubicBezTo>
                    <a:pt x="4629" y="10329"/>
                    <a:pt x="4573" y="10250"/>
                    <a:pt x="4518" y="10250"/>
                  </a:cubicBezTo>
                  <a:cubicBezTo>
                    <a:pt x="4518" y="10250"/>
                    <a:pt x="4573" y="10368"/>
                    <a:pt x="4629" y="10368"/>
                  </a:cubicBezTo>
                  <a:cubicBezTo>
                    <a:pt x="4629" y="10407"/>
                    <a:pt x="4739" y="10447"/>
                    <a:pt x="4684" y="10407"/>
                  </a:cubicBezTo>
                  <a:cubicBezTo>
                    <a:pt x="4739" y="10407"/>
                    <a:pt x="4739" y="10447"/>
                    <a:pt x="4739" y="10447"/>
                  </a:cubicBezTo>
                  <a:cubicBezTo>
                    <a:pt x="4739" y="10447"/>
                    <a:pt x="4794" y="10486"/>
                    <a:pt x="4794" y="10486"/>
                  </a:cubicBezTo>
                  <a:cubicBezTo>
                    <a:pt x="4849" y="10525"/>
                    <a:pt x="4849" y="10525"/>
                    <a:pt x="4904" y="10525"/>
                  </a:cubicBezTo>
                  <a:cubicBezTo>
                    <a:pt x="4959" y="10525"/>
                    <a:pt x="5014" y="10564"/>
                    <a:pt x="5014" y="10525"/>
                  </a:cubicBezTo>
                  <a:cubicBezTo>
                    <a:pt x="5069" y="10525"/>
                    <a:pt x="5069" y="10525"/>
                    <a:pt x="5069" y="10525"/>
                  </a:cubicBezTo>
                  <a:cubicBezTo>
                    <a:pt x="5124" y="10525"/>
                    <a:pt x="5235" y="10525"/>
                    <a:pt x="5235" y="10564"/>
                  </a:cubicBezTo>
                  <a:cubicBezTo>
                    <a:pt x="5290" y="10604"/>
                    <a:pt x="5235" y="10643"/>
                    <a:pt x="5290" y="10643"/>
                  </a:cubicBezTo>
                  <a:cubicBezTo>
                    <a:pt x="5345" y="10682"/>
                    <a:pt x="5400" y="10643"/>
                    <a:pt x="5400" y="10682"/>
                  </a:cubicBezTo>
                  <a:cubicBezTo>
                    <a:pt x="5455" y="10682"/>
                    <a:pt x="5455" y="10682"/>
                    <a:pt x="5400" y="10721"/>
                  </a:cubicBezTo>
                  <a:cubicBezTo>
                    <a:pt x="5400" y="10721"/>
                    <a:pt x="5455" y="10761"/>
                    <a:pt x="5400" y="10761"/>
                  </a:cubicBezTo>
                  <a:cubicBezTo>
                    <a:pt x="5345" y="10761"/>
                    <a:pt x="5235" y="10721"/>
                    <a:pt x="5180" y="10721"/>
                  </a:cubicBezTo>
                  <a:cubicBezTo>
                    <a:pt x="5069" y="10721"/>
                    <a:pt x="5014" y="10682"/>
                    <a:pt x="4904" y="10682"/>
                  </a:cubicBezTo>
                  <a:cubicBezTo>
                    <a:pt x="4849" y="10682"/>
                    <a:pt x="4849" y="10721"/>
                    <a:pt x="4794" y="10721"/>
                  </a:cubicBezTo>
                  <a:cubicBezTo>
                    <a:pt x="4904" y="10761"/>
                    <a:pt x="4684" y="10839"/>
                    <a:pt x="4684" y="10800"/>
                  </a:cubicBezTo>
                  <a:cubicBezTo>
                    <a:pt x="4629" y="10800"/>
                    <a:pt x="4629" y="10800"/>
                    <a:pt x="4573" y="10800"/>
                  </a:cubicBezTo>
                  <a:cubicBezTo>
                    <a:pt x="4573" y="10761"/>
                    <a:pt x="4573" y="10761"/>
                    <a:pt x="4573" y="10761"/>
                  </a:cubicBezTo>
                  <a:cubicBezTo>
                    <a:pt x="4463" y="10800"/>
                    <a:pt x="4518" y="10879"/>
                    <a:pt x="4518" y="10918"/>
                  </a:cubicBezTo>
                  <a:cubicBezTo>
                    <a:pt x="4463" y="10918"/>
                    <a:pt x="4408" y="10879"/>
                    <a:pt x="4408" y="10879"/>
                  </a:cubicBezTo>
                  <a:cubicBezTo>
                    <a:pt x="4408" y="10879"/>
                    <a:pt x="4408" y="10839"/>
                    <a:pt x="4353" y="10839"/>
                  </a:cubicBezTo>
                  <a:cubicBezTo>
                    <a:pt x="4298" y="10800"/>
                    <a:pt x="4298" y="10879"/>
                    <a:pt x="4298" y="10918"/>
                  </a:cubicBezTo>
                  <a:cubicBezTo>
                    <a:pt x="4298" y="10918"/>
                    <a:pt x="4353" y="10957"/>
                    <a:pt x="4353" y="10957"/>
                  </a:cubicBezTo>
                  <a:cubicBezTo>
                    <a:pt x="4353" y="10996"/>
                    <a:pt x="4298" y="11036"/>
                    <a:pt x="4298" y="11036"/>
                  </a:cubicBezTo>
                  <a:cubicBezTo>
                    <a:pt x="4298" y="11075"/>
                    <a:pt x="4408" y="11075"/>
                    <a:pt x="4408" y="11114"/>
                  </a:cubicBezTo>
                  <a:cubicBezTo>
                    <a:pt x="4353" y="11114"/>
                    <a:pt x="4298" y="11153"/>
                    <a:pt x="4298" y="11153"/>
                  </a:cubicBezTo>
                  <a:cubicBezTo>
                    <a:pt x="4298" y="11153"/>
                    <a:pt x="4353" y="11153"/>
                    <a:pt x="4353" y="11153"/>
                  </a:cubicBezTo>
                  <a:cubicBezTo>
                    <a:pt x="4353" y="11193"/>
                    <a:pt x="4298" y="11153"/>
                    <a:pt x="4298" y="11153"/>
                  </a:cubicBezTo>
                  <a:cubicBezTo>
                    <a:pt x="4243" y="11153"/>
                    <a:pt x="4243" y="11193"/>
                    <a:pt x="4243" y="11193"/>
                  </a:cubicBezTo>
                  <a:cubicBezTo>
                    <a:pt x="4188" y="11232"/>
                    <a:pt x="4188" y="11311"/>
                    <a:pt x="4188" y="11350"/>
                  </a:cubicBezTo>
                  <a:cubicBezTo>
                    <a:pt x="4133" y="11389"/>
                    <a:pt x="4133" y="11389"/>
                    <a:pt x="4078" y="11428"/>
                  </a:cubicBezTo>
                  <a:cubicBezTo>
                    <a:pt x="4022" y="11468"/>
                    <a:pt x="4022" y="11507"/>
                    <a:pt x="4022" y="11546"/>
                  </a:cubicBezTo>
                  <a:cubicBezTo>
                    <a:pt x="3967" y="11625"/>
                    <a:pt x="4078" y="11703"/>
                    <a:pt x="4078" y="11821"/>
                  </a:cubicBezTo>
                  <a:cubicBezTo>
                    <a:pt x="4078" y="11860"/>
                    <a:pt x="4022" y="11860"/>
                    <a:pt x="4078" y="11939"/>
                  </a:cubicBezTo>
                  <a:cubicBezTo>
                    <a:pt x="4078" y="11939"/>
                    <a:pt x="4078" y="11978"/>
                    <a:pt x="4133" y="12017"/>
                  </a:cubicBezTo>
                  <a:cubicBezTo>
                    <a:pt x="4133" y="12017"/>
                    <a:pt x="4133" y="12057"/>
                    <a:pt x="4133" y="12057"/>
                  </a:cubicBezTo>
                  <a:cubicBezTo>
                    <a:pt x="4133" y="12057"/>
                    <a:pt x="4133" y="12057"/>
                    <a:pt x="4133" y="12096"/>
                  </a:cubicBezTo>
                  <a:cubicBezTo>
                    <a:pt x="4133" y="12096"/>
                    <a:pt x="4133" y="12135"/>
                    <a:pt x="4133" y="12135"/>
                  </a:cubicBezTo>
                  <a:cubicBezTo>
                    <a:pt x="4133" y="12135"/>
                    <a:pt x="4188" y="12135"/>
                    <a:pt x="4188" y="12135"/>
                  </a:cubicBezTo>
                  <a:cubicBezTo>
                    <a:pt x="4243" y="12175"/>
                    <a:pt x="4078" y="12214"/>
                    <a:pt x="4078" y="12214"/>
                  </a:cubicBezTo>
                  <a:cubicBezTo>
                    <a:pt x="4078" y="12214"/>
                    <a:pt x="4078" y="12214"/>
                    <a:pt x="4078" y="12214"/>
                  </a:cubicBezTo>
                  <a:cubicBezTo>
                    <a:pt x="4022" y="12214"/>
                    <a:pt x="4078" y="12253"/>
                    <a:pt x="4022" y="12253"/>
                  </a:cubicBezTo>
                  <a:cubicBezTo>
                    <a:pt x="4022" y="12292"/>
                    <a:pt x="4022" y="12292"/>
                    <a:pt x="4022" y="12292"/>
                  </a:cubicBezTo>
                  <a:cubicBezTo>
                    <a:pt x="3967" y="12292"/>
                    <a:pt x="3967" y="12292"/>
                    <a:pt x="3967" y="12332"/>
                  </a:cubicBezTo>
                  <a:cubicBezTo>
                    <a:pt x="3967" y="12332"/>
                    <a:pt x="3967" y="12332"/>
                    <a:pt x="3967" y="12332"/>
                  </a:cubicBezTo>
                  <a:cubicBezTo>
                    <a:pt x="3967" y="12371"/>
                    <a:pt x="3967" y="12332"/>
                    <a:pt x="3967" y="12371"/>
                  </a:cubicBezTo>
                  <a:cubicBezTo>
                    <a:pt x="3967" y="12410"/>
                    <a:pt x="4022" y="12410"/>
                    <a:pt x="4078" y="12410"/>
                  </a:cubicBezTo>
                  <a:cubicBezTo>
                    <a:pt x="4078" y="12410"/>
                    <a:pt x="4022" y="12449"/>
                    <a:pt x="4078" y="12449"/>
                  </a:cubicBezTo>
                  <a:cubicBezTo>
                    <a:pt x="4078" y="12489"/>
                    <a:pt x="4133" y="12489"/>
                    <a:pt x="4133" y="12528"/>
                  </a:cubicBezTo>
                  <a:cubicBezTo>
                    <a:pt x="4188" y="12528"/>
                    <a:pt x="4188" y="12528"/>
                    <a:pt x="4188" y="12528"/>
                  </a:cubicBezTo>
                  <a:cubicBezTo>
                    <a:pt x="4243" y="12567"/>
                    <a:pt x="4243" y="12646"/>
                    <a:pt x="4188" y="12646"/>
                  </a:cubicBezTo>
                  <a:cubicBezTo>
                    <a:pt x="4188" y="12646"/>
                    <a:pt x="4133" y="12646"/>
                    <a:pt x="4133" y="12685"/>
                  </a:cubicBezTo>
                  <a:cubicBezTo>
                    <a:pt x="4133" y="12685"/>
                    <a:pt x="4188" y="12685"/>
                    <a:pt x="4188" y="12724"/>
                  </a:cubicBezTo>
                  <a:cubicBezTo>
                    <a:pt x="4188" y="12764"/>
                    <a:pt x="4133" y="12803"/>
                    <a:pt x="4133" y="12842"/>
                  </a:cubicBezTo>
                  <a:cubicBezTo>
                    <a:pt x="4133" y="12842"/>
                    <a:pt x="4188" y="12842"/>
                    <a:pt x="4243" y="12842"/>
                  </a:cubicBezTo>
                  <a:cubicBezTo>
                    <a:pt x="4298" y="12881"/>
                    <a:pt x="4243" y="12881"/>
                    <a:pt x="4243" y="12921"/>
                  </a:cubicBezTo>
                  <a:cubicBezTo>
                    <a:pt x="4243" y="12921"/>
                    <a:pt x="4298" y="12960"/>
                    <a:pt x="4298" y="12960"/>
                  </a:cubicBezTo>
                  <a:cubicBezTo>
                    <a:pt x="4298" y="12960"/>
                    <a:pt x="4298" y="12999"/>
                    <a:pt x="4298" y="12999"/>
                  </a:cubicBezTo>
                  <a:cubicBezTo>
                    <a:pt x="4298" y="13039"/>
                    <a:pt x="4353" y="13039"/>
                    <a:pt x="4353" y="13039"/>
                  </a:cubicBezTo>
                  <a:cubicBezTo>
                    <a:pt x="4353" y="13078"/>
                    <a:pt x="4353" y="13078"/>
                    <a:pt x="4353" y="13078"/>
                  </a:cubicBezTo>
                  <a:cubicBezTo>
                    <a:pt x="4353" y="13078"/>
                    <a:pt x="4353" y="13117"/>
                    <a:pt x="4408" y="13117"/>
                  </a:cubicBezTo>
                  <a:cubicBezTo>
                    <a:pt x="4408" y="13156"/>
                    <a:pt x="4408" y="13196"/>
                    <a:pt x="4408" y="13235"/>
                  </a:cubicBezTo>
                  <a:cubicBezTo>
                    <a:pt x="4408" y="13274"/>
                    <a:pt x="4353" y="13274"/>
                    <a:pt x="4408" y="13313"/>
                  </a:cubicBezTo>
                  <a:cubicBezTo>
                    <a:pt x="4408" y="13353"/>
                    <a:pt x="4463" y="13392"/>
                    <a:pt x="4463" y="13353"/>
                  </a:cubicBezTo>
                  <a:cubicBezTo>
                    <a:pt x="4463" y="13353"/>
                    <a:pt x="4518" y="13353"/>
                    <a:pt x="4518" y="13353"/>
                  </a:cubicBezTo>
                  <a:cubicBezTo>
                    <a:pt x="4518" y="13353"/>
                    <a:pt x="4573" y="13353"/>
                    <a:pt x="4573" y="13353"/>
                  </a:cubicBezTo>
                  <a:cubicBezTo>
                    <a:pt x="4629" y="13353"/>
                    <a:pt x="4629" y="13392"/>
                    <a:pt x="4629" y="13431"/>
                  </a:cubicBezTo>
                  <a:cubicBezTo>
                    <a:pt x="4684" y="13471"/>
                    <a:pt x="4739" y="13392"/>
                    <a:pt x="4849" y="13392"/>
                  </a:cubicBezTo>
                  <a:cubicBezTo>
                    <a:pt x="4849" y="13392"/>
                    <a:pt x="4959" y="13431"/>
                    <a:pt x="4959" y="13431"/>
                  </a:cubicBezTo>
                  <a:cubicBezTo>
                    <a:pt x="5014" y="13431"/>
                    <a:pt x="5014" y="13431"/>
                    <a:pt x="5014" y="13471"/>
                  </a:cubicBezTo>
                  <a:cubicBezTo>
                    <a:pt x="5014" y="13471"/>
                    <a:pt x="5014" y="13471"/>
                    <a:pt x="5014" y="13471"/>
                  </a:cubicBezTo>
                  <a:cubicBezTo>
                    <a:pt x="5014" y="13510"/>
                    <a:pt x="4959" y="13549"/>
                    <a:pt x="5014" y="13549"/>
                  </a:cubicBezTo>
                  <a:cubicBezTo>
                    <a:pt x="5014" y="13588"/>
                    <a:pt x="5014" y="13628"/>
                    <a:pt x="5069" y="13588"/>
                  </a:cubicBezTo>
                  <a:cubicBezTo>
                    <a:pt x="5124" y="13588"/>
                    <a:pt x="5124" y="13549"/>
                    <a:pt x="5180" y="13549"/>
                  </a:cubicBezTo>
                  <a:cubicBezTo>
                    <a:pt x="5180" y="13549"/>
                    <a:pt x="5180" y="13549"/>
                    <a:pt x="5235" y="13549"/>
                  </a:cubicBezTo>
                  <a:cubicBezTo>
                    <a:pt x="5235" y="13549"/>
                    <a:pt x="5235" y="13549"/>
                    <a:pt x="5235" y="13549"/>
                  </a:cubicBezTo>
                  <a:cubicBezTo>
                    <a:pt x="5235" y="13510"/>
                    <a:pt x="5235" y="13510"/>
                    <a:pt x="5290" y="13510"/>
                  </a:cubicBezTo>
                  <a:cubicBezTo>
                    <a:pt x="5290" y="13510"/>
                    <a:pt x="5345" y="13510"/>
                    <a:pt x="5400" y="13510"/>
                  </a:cubicBezTo>
                  <a:cubicBezTo>
                    <a:pt x="5400" y="13510"/>
                    <a:pt x="5400" y="13510"/>
                    <a:pt x="5400" y="13510"/>
                  </a:cubicBezTo>
                  <a:cubicBezTo>
                    <a:pt x="5455" y="13510"/>
                    <a:pt x="5510" y="13510"/>
                    <a:pt x="5510" y="13510"/>
                  </a:cubicBezTo>
                  <a:cubicBezTo>
                    <a:pt x="5510" y="13510"/>
                    <a:pt x="5565" y="13549"/>
                    <a:pt x="5565" y="13549"/>
                  </a:cubicBezTo>
                  <a:cubicBezTo>
                    <a:pt x="5565" y="13549"/>
                    <a:pt x="5565" y="13549"/>
                    <a:pt x="5565" y="13549"/>
                  </a:cubicBezTo>
                  <a:cubicBezTo>
                    <a:pt x="5565" y="13588"/>
                    <a:pt x="5620" y="13588"/>
                    <a:pt x="5620" y="13588"/>
                  </a:cubicBezTo>
                  <a:cubicBezTo>
                    <a:pt x="5620" y="13588"/>
                    <a:pt x="5620" y="13628"/>
                    <a:pt x="5620" y="13628"/>
                  </a:cubicBezTo>
                  <a:cubicBezTo>
                    <a:pt x="5620" y="13628"/>
                    <a:pt x="5676" y="13628"/>
                    <a:pt x="5676" y="13628"/>
                  </a:cubicBezTo>
                  <a:cubicBezTo>
                    <a:pt x="5676" y="13628"/>
                    <a:pt x="5676" y="13667"/>
                    <a:pt x="5676" y="13667"/>
                  </a:cubicBezTo>
                  <a:cubicBezTo>
                    <a:pt x="5731" y="13667"/>
                    <a:pt x="5786" y="13628"/>
                    <a:pt x="5786" y="13667"/>
                  </a:cubicBezTo>
                  <a:cubicBezTo>
                    <a:pt x="5786" y="13706"/>
                    <a:pt x="5786" y="13745"/>
                    <a:pt x="5786" y="13745"/>
                  </a:cubicBezTo>
                  <a:cubicBezTo>
                    <a:pt x="5786" y="13745"/>
                    <a:pt x="5786" y="13745"/>
                    <a:pt x="5786" y="13745"/>
                  </a:cubicBezTo>
                  <a:cubicBezTo>
                    <a:pt x="5786" y="13745"/>
                    <a:pt x="5786" y="13785"/>
                    <a:pt x="5786" y="13785"/>
                  </a:cubicBezTo>
                  <a:cubicBezTo>
                    <a:pt x="5786" y="13785"/>
                    <a:pt x="5786" y="13785"/>
                    <a:pt x="5731" y="13824"/>
                  </a:cubicBezTo>
                  <a:cubicBezTo>
                    <a:pt x="5731" y="13824"/>
                    <a:pt x="5731" y="13824"/>
                    <a:pt x="5731" y="13863"/>
                  </a:cubicBezTo>
                  <a:cubicBezTo>
                    <a:pt x="5731" y="13863"/>
                    <a:pt x="5731" y="13863"/>
                    <a:pt x="5731" y="13903"/>
                  </a:cubicBezTo>
                  <a:cubicBezTo>
                    <a:pt x="5786" y="13903"/>
                    <a:pt x="5786" y="13942"/>
                    <a:pt x="5786" y="13942"/>
                  </a:cubicBezTo>
                  <a:cubicBezTo>
                    <a:pt x="5786" y="13981"/>
                    <a:pt x="5841" y="13981"/>
                    <a:pt x="5841" y="14020"/>
                  </a:cubicBezTo>
                  <a:cubicBezTo>
                    <a:pt x="5841" y="14020"/>
                    <a:pt x="5841" y="14020"/>
                    <a:pt x="5841" y="14020"/>
                  </a:cubicBezTo>
                  <a:cubicBezTo>
                    <a:pt x="5786" y="14020"/>
                    <a:pt x="5786" y="14020"/>
                    <a:pt x="5786" y="14020"/>
                  </a:cubicBezTo>
                  <a:cubicBezTo>
                    <a:pt x="5786" y="14020"/>
                    <a:pt x="5786" y="14020"/>
                    <a:pt x="5786" y="14060"/>
                  </a:cubicBezTo>
                  <a:cubicBezTo>
                    <a:pt x="5786" y="14060"/>
                    <a:pt x="5786" y="14060"/>
                    <a:pt x="5786" y="14060"/>
                  </a:cubicBezTo>
                  <a:cubicBezTo>
                    <a:pt x="5786" y="14099"/>
                    <a:pt x="5731" y="14060"/>
                    <a:pt x="5731" y="14099"/>
                  </a:cubicBezTo>
                  <a:cubicBezTo>
                    <a:pt x="5731" y="14099"/>
                    <a:pt x="5731" y="14099"/>
                    <a:pt x="5731" y="14138"/>
                  </a:cubicBezTo>
                  <a:cubicBezTo>
                    <a:pt x="5731" y="14138"/>
                    <a:pt x="5676" y="14138"/>
                    <a:pt x="5731" y="14177"/>
                  </a:cubicBezTo>
                  <a:cubicBezTo>
                    <a:pt x="5731" y="14177"/>
                    <a:pt x="5786" y="14217"/>
                    <a:pt x="5841" y="14256"/>
                  </a:cubicBezTo>
                  <a:cubicBezTo>
                    <a:pt x="5841" y="14256"/>
                    <a:pt x="5841" y="14256"/>
                    <a:pt x="5841" y="14256"/>
                  </a:cubicBezTo>
                  <a:cubicBezTo>
                    <a:pt x="5841" y="14256"/>
                    <a:pt x="5896" y="14256"/>
                    <a:pt x="5896" y="14256"/>
                  </a:cubicBezTo>
                  <a:cubicBezTo>
                    <a:pt x="5896" y="14256"/>
                    <a:pt x="5896" y="14295"/>
                    <a:pt x="5896" y="14295"/>
                  </a:cubicBezTo>
                  <a:cubicBezTo>
                    <a:pt x="5896" y="14295"/>
                    <a:pt x="5841" y="14335"/>
                    <a:pt x="5841" y="14374"/>
                  </a:cubicBezTo>
                  <a:cubicBezTo>
                    <a:pt x="5841" y="14374"/>
                    <a:pt x="5896" y="14374"/>
                    <a:pt x="5896" y="14374"/>
                  </a:cubicBezTo>
                  <a:cubicBezTo>
                    <a:pt x="5951" y="14413"/>
                    <a:pt x="5951" y="14452"/>
                    <a:pt x="5951" y="14492"/>
                  </a:cubicBezTo>
                  <a:cubicBezTo>
                    <a:pt x="6006" y="14531"/>
                    <a:pt x="6006" y="14531"/>
                    <a:pt x="6061" y="14570"/>
                  </a:cubicBezTo>
                  <a:cubicBezTo>
                    <a:pt x="6116" y="14570"/>
                    <a:pt x="6171" y="14570"/>
                    <a:pt x="6171" y="14609"/>
                  </a:cubicBezTo>
                  <a:cubicBezTo>
                    <a:pt x="6227" y="14609"/>
                    <a:pt x="6227" y="14649"/>
                    <a:pt x="6227" y="14649"/>
                  </a:cubicBezTo>
                  <a:cubicBezTo>
                    <a:pt x="6227" y="14649"/>
                    <a:pt x="6282" y="14649"/>
                    <a:pt x="6282" y="14688"/>
                  </a:cubicBezTo>
                  <a:cubicBezTo>
                    <a:pt x="6282" y="14727"/>
                    <a:pt x="6227" y="14767"/>
                    <a:pt x="6227" y="14806"/>
                  </a:cubicBezTo>
                  <a:cubicBezTo>
                    <a:pt x="6282" y="14806"/>
                    <a:pt x="6282" y="14806"/>
                    <a:pt x="6337" y="14806"/>
                  </a:cubicBezTo>
                  <a:cubicBezTo>
                    <a:pt x="6392" y="14806"/>
                    <a:pt x="6447" y="14806"/>
                    <a:pt x="6502" y="14806"/>
                  </a:cubicBezTo>
                  <a:cubicBezTo>
                    <a:pt x="6502" y="14806"/>
                    <a:pt x="6502" y="14845"/>
                    <a:pt x="6502" y="14845"/>
                  </a:cubicBezTo>
                  <a:cubicBezTo>
                    <a:pt x="6557" y="14845"/>
                    <a:pt x="6557" y="14845"/>
                    <a:pt x="6557" y="14845"/>
                  </a:cubicBezTo>
                  <a:cubicBezTo>
                    <a:pt x="6612" y="14884"/>
                    <a:pt x="6557" y="14884"/>
                    <a:pt x="6557" y="14884"/>
                  </a:cubicBezTo>
                  <a:cubicBezTo>
                    <a:pt x="6557" y="14924"/>
                    <a:pt x="6612" y="14963"/>
                    <a:pt x="6612" y="14963"/>
                  </a:cubicBezTo>
                  <a:cubicBezTo>
                    <a:pt x="6612" y="14963"/>
                    <a:pt x="6667" y="15002"/>
                    <a:pt x="6667" y="14963"/>
                  </a:cubicBezTo>
                  <a:cubicBezTo>
                    <a:pt x="6612" y="14963"/>
                    <a:pt x="6667" y="15002"/>
                    <a:pt x="6667" y="15002"/>
                  </a:cubicBezTo>
                  <a:cubicBezTo>
                    <a:pt x="6722" y="15002"/>
                    <a:pt x="6667" y="15002"/>
                    <a:pt x="6722" y="15041"/>
                  </a:cubicBezTo>
                  <a:cubicBezTo>
                    <a:pt x="6722" y="15081"/>
                    <a:pt x="6667" y="15081"/>
                    <a:pt x="6612" y="15081"/>
                  </a:cubicBezTo>
                  <a:cubicBezTo>
                    <a:pt x="6612" y="15081"/>
                    <a:pt x="6612" y="15081"/>
                    <a:pt x="6612" y="15081"/>
                  </a:cubicBezTo>
                  <a:cubicBezTo>
                    <a:pt x="6612" y="15081"/>
                    <a:pt x="6557" y="15081"/>
                    <a:pt x="6557" y="15120"/>
                  </a:cubicBezTo>
                  <a:cubicBezTo>
                    <a:pt x="6557" y="15120"/>
                    <a:pt x="6557" y="15159"/>
                    <a:pt x="6502" y="15159"/>
                  </a:cubicBezTo>
                  <a:cubicBezTo>
                    <a:pt x="6502" y="15159"/>
                    <a:pt x="6502" y="15199"/>
                    <a:pt x="6502" y="15199"/>
                  </a:cubicBezTo>
                  <a:cubicBezTo>
                    <a:pt x="6447" y="15199"/>
                    <a:pt x="6447" y="15199"/>
                    <a:pt x="6447" y="15199"/>
                  </a:cubicBezTo>
                  <a:cubicBezTo>
                    <a:pt x="6447" y="15199"/>
                    <a:pt x="6447" y="15199"/>
                    <a:pt x="6392" y="15238"/>
                  </a:cubicBezTo>
                  <a:cubicBezTo>
                    <a:pt x="6392" y="15238"/>
                    <a:pt x="6337" y="15238"/>
                    <a:pt x="6337" y="15199"/>
                  </a:cubicBezTo>
                  <a:cubicBezTo>
                    <a:pt x="6282" y="15199"/>
                    <a:pt x="6282" y="15238"/>
                    <a:pt x="6282" y="15199"/>
                  </a:cubicBezTo>
                  <a:cubicBezTo>
                    <a:pt x="6227" y="15199"/>
                    <a:pt x="6227" y="15199"/>
                    <a:pt x="6227" y="15199"/>
                  </a:cubicBezTo>
                  <a:cubicBezTo>
                    <a:pt x="6227" y="15199"/>
                    <a:pt x="6227" y="15159"/>
                    <a:pt x="6227" y="15159"/>
                  </a:cubicBezTo>
                  <a:cubicBezTo>
                    <a:pt x="6171" y="15159"/>
                    <a:pt x="6061" y="15159"/>
                    <a:pt x="6006" y="15159"/>
                  </a:cubicBezTo>
                  <a:cubicBezTo>
                    <a:pt x="6006" y="15159"/>
                    <a:pt x="6006" y="15199"/>
                    <a:pt x="6006" y="15238"/>
                  </a:cubicBezTo>
                  <a:cubicBezTo>
                    <a:pt x="6006" y="15238"/>
                    <a:pt x="5951" y="15238"/>
                    <a:pt x="5951" y="15277"/>
                  </a:cubicBezTo>
                  <a:cubicBezTo>
                    <a:pt x="5951" y="15277"/>
                    <a:pt x="6006" y="15316"/>
                    <a:pt x="6006" y="15316"/>
                  </a:cubicBezTo>
                  <a:cubicBezTo>
                    <a:pt x="6061" y="15356"/>
                    <a:pt x="6061" y="15356"/>
                    <a:pt x="6061" y="15356"/>
                  </a:cubicBezTo>
                  <a:cubicBezTo>
                    <a:pt x="6116" y="15356"/>
                    <a:pt x="6116" y="15395"/>
                    <a:pt x="6116" y="15434"/>
                  </a:cubicBezTo>
                  <a:cubicBezTo>
                    <a:pt x="6116" y="15473"/>
                    <a:pt x="6061" y="15434"/>
                    <a:pt x="6061" y="15473"/>
                  </a:cubicBezTo>
                  <a:cubicBezTo>
                    <a:pt x="6061" y="15473"/>
                    <a:pt x="6227" y="15552"/>
                    <a:pt x="6116" y="15552"/>
                  </a:cubicBezTo>
                  <a:cubicBezTo>
                    <a:pt x="6116" y="15552"/>
                    <a:pt x="6116" y="15552"/>
                    <a:pt x="6116" y="15552"/>
                  </a:cubicBezTo>
                  <a:cubicBezTo>
                    <a:pt x="6116" y="15552"/>
                    <a:pt x="6116" y="15552"/>
                    <a:pt x="6116" y="15591"/>
                  </a:cubicBezTo>
                  <a:cubicBezTo>
                    <a:pt x="6116" y="15591"/>
                    <a:pt x="6116" y="15631"/>
                    <a:pt x="6116" y="15631"/>
                  </a:cubicBezTo>
                  <a:cubicBezTo>
                    <a:pt x="6116" y="15670"/>
                    <a:pt x="6116" y="15709"/>
                    <a:pt x="6171" y="15709"/>
                  </a:cubicBezTo>
                  <a:cubicBezTo>
                    <a:pt x="6171" y="15748"/>
                    <a:pt x="6171" y="15748"/>
                    <a:pt x="6227" y="15788"/>
                  </a:cubicBezTo>
                  <a:cubicBezTo>
                    <a:pt x="6227" y="15788"/>
                    <a:pt x="6227" y="15788"/>
                    <a:pt x="6227" y="15827"/>
                  </a:cubicBezTo>
                  <a:cubicBezTo>
                    <a:pt x="6227" y="15827"/>
                    <a:pt x="6282" y="15788"/>
                    <a:pt x="6282" y="15827"/>
                  </a:cubicBezTo>
                  <a:cubicBezTo>
                    <a:pt x="6282" y="15827"/>
                    <a:pt x="6282" y="15827"/>
                    <a:pt x="6282" y="15827"/>
                  </a:cubicBezTo>
                  <a:cubicBezTo>
                    <a:pt x="6282" y="15866"/>
                    <a:pt x="6282" y="15827"/>
                    <a:pt x="6337" y="15827"/>
                  </a:cubicBezTo>
                  <a:cubicBezTo>
                    <a:pt x="6392" y="15827"/>
                    <a:pt x="6447" y="15827"/>
                    <a:pt x="6502" y="15788"/>
                  </a:cubicBezTo>
                  <a:cubicBezTo>
                    <a:pt x="6502" y="15788"/>
                    <a:pt x="6502" y="15748"/>
                    <a:pt x="6502" y="15748"/>
                  </a:cubicBezTo>
                  <a:cubicBezTo>
                    <a:pt x="6502" y="15709"/>
                    <a:pt x="6502" y="15709"/>
                    <a:pt x="6502" y="15670"/>
                  </a:cubicBezTo>
                  <a:cubicBezTo>
                    <a:pt x="6557" y="15670"/>
                    <a:pt x="6667" y="15709"/>
                    <a:pt x="6667" y="15709"/>
                  </a:cubicBezTo>
                  <a:cubicBezTo>
                    <a:pt x="6722" y="15709"/>
                    <a:pt x="6778" y="15709"/>
                    <a:pt x="6833" y="15709"/>
                  </a:cubicBezTo>
                  <a:cubicBezTo>
                    <a:pt x="6888" y="15709"/>
                    <a:pt x="6888" y="15670"/>
                    <a:pt x="6943" y="15670"/>
                  </a:cubicBezTo>
                  <a:cubicBezTo>
                    <a:pt x="6998" y="15631"/>
                    <a:pt x="7053" y="15670"/>
                    <a:pt x="7108" y="15670"/>
                  </a:cubicBezTo>
                  <a:cubicBezTo>
                    <a:pt x="7108" y="15709"/>
                    <a:pt x="7108" y="15709"/>
                    <a:pt x="7163" y="15670"/>
                  </a:cubicBezTo>
                  <a:cubicBezTo>
                    <a:pt x="7218" y="15670"/>
                    <a:pt x="7218" y="15670"/>
                    <a:pt x="7273" y="15670"/>
                  </a:cubicBezTo>
                  <a:cubicBezTo>
                    <a:pt x="7329" y="15709"/>
                    <a:pt x="7384" y="15748"/>
                    <a:pt x="7384" y="15788"/>
                  </a:cubicBezTo>
                  <a:cubicBezTo>
                    <a:pt x="7384" y="15788"/>
                    <a:pt x="7384" y="15827"/>
                    <a:pt x="7384" y="15866"/>
                  </a:cubicBezTo>
                  <a:cubicBezTo>
                    <a:pt x="7384" y="15866"/>
                    <a:pt x="7384" y="15866"/>
                    <a:pt x="7384" y="15905"/>
                  </a:cubicBezTo>
                  <a:cubicBezTo>
                    <a:pt x="7439" y="15905"/>
                    <a:pt x="7439" y="15945"/>
                    <a:pt x="7494" y="15945"/>
                  </a:cubicBezTo>
                  <a:cubicBezTo>
                    <a:pt x="7494" y="15945"/>
                    <a:pt x="7494" y="15945"/>
                    <a:pt x="7494" y="15945"/>
                  </a:cubicBezTo>
                  <a:cubicBezTo>
                    <a:pt x="7494" y="15945"/>
                    <a:pt x="7549" y="15945"/>
                    <a:pt x="7549" y="15984"/>
                  </a:cubicBezTo>
                  <a:cubicBezTo>
                    <a:pt x="7604" y="16063"/>
                    <a:pt x="7494" y="16023"/>
                    <a:pt x="7439" y="16063"/>
                  </a:cubicBezTo>
                  <a:cubicBezTo>
                    <a:pt x="7384" y="16063"/>
                    <a:pt x="7384" y="16063"/>
                    <a:pt x="7439" y="16102"/>
                  </a:cubicBezTo>
                  <a:cubicBezTo>
                    <a:pt x="7439" y="16102"/>
                    <a:pt x="7439" y="16141"/>
                    <a:pt x="7439" y="16141"/>
                  </a:cubicBezTo>
                  <a:cubicBezTo>
                    <a:pt x="7494" y="16180"/>
                    <a:pt x="7439" y="16259"/>
                    <a:pt x="7494" y="16220"/>
                  </a:cubicBezTo>
                  <a:cubicBezTo>
                    <a:pt x="7494" y="16259"/>
                    <a:pt x="7494" y="16298"/>
                    <a:pt x="7439" y="16298"/>
                  </a:cubicBezTo>
                  <a:cubicBezTo>
                    <a:pt x="7439" y="16298"/>
                    <a:pt x="7494" y="16337"/>
                    <a:pt x="7494" y="16337"/>
                  </a:cubicBezTo>
                  <a:cubicBezTo>
                    <a:pt x="7494" y="16337"/>
                    <a:pt x="7494" y="16298"/>
                    <a:pt x="7549" y="16298"/>
                  </a:cubicBezTo>
                  <a:cubicBezTo>
                    <a:pt x="7549" y="16298"/>
                    <a:pt x="7604" y="16298"/>
                    <a:pt x="7604" y="16337"/>
                  </a:cubicBezTo>
                  <a:cubicBezTo>
                    <a:pt x="7604" y="16337"/>
                    <a:pt x="7659" y="16298"/>
                    <a:pt x="7659" y="16337"/>
                  </a:cubicBezTo>
                  <a:cubicBezTo>
                    <a:pt x="7659" y="16337"/>
                    <a:pt x="7659" y="16337"/>
                    <a:pt x="7714" y="16337"/>
                  </a:cubicBezTo>
                  <a:cubicBezTo>
                    <a:pt x="7714" y="16377"/>
                    <a:pt x="7824" y="16337"/>
                    <a:pt x="7880" y="16337"/>
                  </a:cubicBezTo>
                  <a:cubicBezTo>
                    <a:pt x="7935" y="16337"/>
                    <a:pt x="7880" y="16377"/>
                    <a:pt x="7935" y="16416"/>
                  </a:cubicBezTo>
                  <a:cubicBezTo>
                    <a:pt x="7935" y="16416"/>
                    <a:pt x="7935" y="16416"/>
                    <a:pt x="7990" y="16416"/>
                  </a:cubicBezTo>
                  <a:cubicBezTo>
                    <a:pt x="7990" y="16416"/>
                    <a:pt x="8045" y="16416"/>
                    <a:pt x="8045" y="16416"/>
                  </a:cubicBezTo>
                  <a:cubicBezTo>
                    <a:pt x="8045" y="16455"/>
                    <a:pt x="8045" y="16455"/>
                    <a:pt x="8045" y="16455"/>
                  </a:cubicBezTo>
                  <a:cubicBezTo>
                    <a:pt x="7990" y="16455"/>
                    <a:pt x="7990" y="16455"/>
                    <a:pt x="7990" y="16495"/>
                  </a:cubicBezTo>
                  <a:cubicBezTo>
                    <a:pt x="7990" y="16495"/>
                    <a:pt x="7990" y="16495"/>
                    <a:pt x="7990" y="16495"/>
                  </a:cubicBezTo>
                  <a:cubicBezTo>
                    <a:pt x="7990" y="16495"/>
                    <a:pt x="8045" y="16495"/>
                    <a:pt x="8045" y="16495"/>
                  </a:cubicBezTo>
                  <a:cubicBezTo>
                    <a:pt x="8045" y="16534"/>
                    <a:pt x="8045" y="16534"/>
                    <a:pt x="8045" y="16534"/>
                  </a:cubicBezTo>
                  <a:cubicBezTo>
                    <a:pt x="8045" y="16573"/>
                    <a:pt x="8045" y="16573"/>
                    <a:pt x="8045" y="16573"/>
                  </a:cubicBezTo>
                  <a:cubicBezTo>
                    <a:pt x="8045" y="16573"/>
                    <a:pt x="8100" y="16573"/>
                    <a:pt x="8100" y="16573"/>
                  </a:cubicBezTo>
                  <a:cubicBezTo>
                    <a:pt x="8100" y="16612"/>
                    <a:pt x="8100" y="16612"/>
                    <a:pt x="8100" y="16652"/>
                  </a:cubicBezTo>
                  <a:cubicBezTo>
                    <a:pt x="8045" y="16652"/>
                    <a:pt x="8045" y="16730"/>
                    <a:pt x="8100" y="16769"/>
                  </a:cubicBezTo>
                  <a:cubicBezTo>
                    <a:pt x="8100" y="16769"/>
                    <a:pt x="8155" y="16769"/>
                    <a:pt x="8155" y="16769"/>
                  </a:cubicBezTo>
                  <a:cubicBezTo>
                    <a:pt x="8155" y="16769"/>
                    <a:pt x="8155" y="16809"/>
                    <a:pt x="8155" y="16809"/>
                  </a:cubicBezTo>
                  <a:cubicBezTo>
                    <a:pt x="8155" y="16809"/>
                    <a:pt x="8210" y="16848"/>
                    <a:pt x="8210" y="16809"/>
                  </a:cubicBezTo>
                  <a:cubicBezTo>
                    <a:pt x="8265" y="16809"/>
                    <a:pt x="8265" y="16769"/>
                    <a:pt x="8265" y="16769"/>
                  </a:cubicBezTo>
                  <a:cubicBezTo>
                    <a:pt x="8320" y="16769"/>
                    <a:pt x="8376" y="16769"/>
                    <a:pt x="8431" y="16769"/>
                  </a:cubicBezTo>
                  <a:cubicBezTo>
                    <a:pt x="8486" y="16809"/>
                    <a:pt x="8486" y="16848"/>
                    <a:pt x="8541" y="16848"/>
                  </a:cubicBezTo>
                  <a:cubicBezTo>
                    <a:pt x="8541" y="16887"/>
                    <a:pt x="8541" y="16848"/>
                    <a:pt x="8596" y="16848"/>
                  </a:cubicBezTo>
                  <a:cubicBezTo>
                    <a:pt x="8651" y="16848"/>
                    <a:pt x="8596" y="16887"/>
                    <a:pt x="8651" y="16887"/>
                  </a:cubicBezTo>
                  <a:cubicBezTo>
                    <a:pt x="8651" y="16927"/>
                    <a:pt x="8706" y="16887"/>
                    <a:pt x="8706" y="16887"/>
                  </a:cubicBezTo>
                  <a:cubicBezTo>
                    <a:pt x="8761" y="16887"/>
                    <a:pt x="8761" y="16848"/>
                    <a:pt x="8816" y="16848"/>
                  </a:cubicBezTo>
                  <a:cubicBezTo>
                    <a:pt x="8871" y="16809"/>
                    <a:pt x="8927" y="16809"/>
                    <a:pt x="8982" y="16809"/>
                  </a:cubicBezTo>
                  <a:cubicBezTo>
                    <a:pt x="9037" y="16809"/>
                    <a:pt x="9037" y="16769"/>
                    <a:pt x="9092" y="16769"/>
                  </a:cubicBezTo>
                  <a:cubicBezTo>
                    <a:pt x="9092" y="16769"/>
                    <a:pt x="9092" y="16809"/>
                    <a:pt x="9147" y="16848"/>
                  </a:cubicBezTo>
                  <a:cubicBezTo>
                    <a:pt x="9147" y="16848"/>
                    <a:pt x="9202" y="16848"/>
                    <a:pt x="9202" y="16848"/>
                  </a:cubicBezTo>
                  <a:cubicBezTo>
                    <a:pt x="9202" y="16848"/>
                    <a:pt x="9202" y="16887"/>
                    <a:pt x="9202" y="16887"/>
                  </a:cubicBezTo>
                  <a:cubicBezTo>
                    <a:pt x="9202" y="16927"/>
                    <a:pt x="9202" y="16966"/>
                    <a:pt x="9257" y="16966"/>
                  </a:cubicBezTo>
                  <a:cubicBezTo>
                    <a:pt x="9312" y="17005"/>
                    <a:pt x="9367" y="17005"/>
                    <a:pt x="9367" y="17084"/>
                  </a:cubicBezTo>
                  <a:cubicBezTo>
                    <a:pt x="9422" y="17044"/>
                    <a:pt x="9478" y="17084"/>
                    <a:pt x="9478" y="17044"/>
                  </a:cubicBezTo>
                  <a:cubicBezTo>
                    <a:pt x="9478" y="17044"/>
                    <a:pt x="9422" y="16966"/>
                    <a:pt x="9533" y="17005"/>
                  </a:cubicBezTo>
                  <a:cubicBezTo>
                    <a:pt x="9588" y="17005"/>
                    <a:pt x="9588" y="17044"/>
                    <a:pt x="9588" y="17044"/>
                  </a:cubicBezTo>
                  <a:cubicBezTo>
                    <a:pt x="9643" y="17044"/>
                    <a:pt x="9698" y="17044"/>
                    <a:pt x="9753" y="17044"/>
                  </a:cubicBezTo>
                  <a:cubicBezTo>
                    <a:pt x="9753" y="17084"/>
                    <a:pt x="9753" y="17084"/>
                    <a:pt x="9808" y="17084"/>
                  </a:cubicBezTo>
                  <a:cubicBezTo>
                    <a:pt x="9808" y="17123"/>
                    <a:pt x="9863" y="17123"/>
                    <a:pt x="9918" y="17123"/>
                  </a:cubicBezTo>
                  <a:cubicBezTo>
                    <a:pt x="9918" y="17123"/>
                    <a:pt x="9973" y="17084"/>
                    <a:pt x="9973" y="17084"/>
                  </a:cubicBezTo>
                  <a:cubicBezTo>
                    <a:pt x="10029" y="17123"/>
                    <a:pt x="10029" y="17162"/>
                    <a:pt x="10029" y="17162"/>
                  </a:cubicBezTo>
                  <a:cubicBezTo>
                    <a:pt x="10084" y="17162"/>
                    <a:pt x="10084" y="17162"/>
                    <a:pt x="10139" y="17162"/>
                  </a:cubicBezTo>
                  <a:cubicBezTo>
                    <a:pt x="10194" y="17162"/>
                    <a:pt x="10194" y="17201"/>
                    <a:pt x="10194" y="17241"/>
                  </a:cubicBezTo>
                  <a:cubicBezTo>
                    <a:pt x="10249" y="17241"/>
                    <a:pt x="10249" y="17280"/>
                    <a:pt x="10304" y="17280"/>
                  </a:cubicBezTo>
                  <a:cubicBezTo>
                    <a:pt x="10359" y="17280"/>
                    <a:pt x="10359" y="17241"/>
                    <a:pt x="10414" y="17241"/>
                  </a:cubicBezTo>
                  <a:cubicBezTo>
                    <a:pt x="10414" y="17241"/>
                    <a:pt x="10469" y="17241"/>
                    <a:pt x="10469" y="17280"/>
                  </a:cubicBezTo>
                  <a:cubicBezTo>
                    <a:pt x="10469" y="17280"/>
                    <a:pt x="10414" y="17280"/>
                    <a:pt x="10414" y="17280"/>
                  </a:cubicBezTo>
                  <a:cubicBezTo>
                    <a:pt x="10414" y="17319"/>
                    <a:pt x="10414" y="17319"/>
                    <a:pt x="10469" y="17319"/>
                  </a:cubicBezTo>
                  <a:cubicBezTo>
                    <a:pt x="10469" y="17359"/>
                    <a:pt x="10469" y="17398"/>
                    <a:pt x="10469" y="17437"/>
                  </a:cubicBezTo>
                  <a:cubicBezTo>
                    <a:pt x="10469" y="17476"/>
                    <a:pt x="10414" y="17476"/>
                    <a:pt x="10414" y="17516"/>
                  </a:cubicBezTo>
                  <a:cubicBezTo>
                    <a:pt x="10359" y="17516"/>
                    <a:pt x="10359" y="17555"/>
                    <a:pt x="10359" y="17555"/>
                  </a:cubicBezTo>
                  <a:cubicBezTo>
                    <a:pt x="10359" y="17555"/>
                    <a:pt x="10249" y="17555"/>
                    <a:pt x="10249" y="17555"/>
                  </a:cubicBezTo>
                  <a:cubicBezTo>
                    <a:pt x="10249" y="17594"/>
                    <a:pt x="10249" y="17633"/>
                    <a:pt x="10304" y="17633"/>
                  </a:cubicBezTo>
                  <a:cubicBezTo>
                    <a:pt x="10304" y="17633"/>
                    <a:pt x="10359" y="17633"/>
                    <a:pt x="10359" y="17633"/>
                  </a:cubicBezTo>
                  <a:cubicBezTo>
                    <a:pt x="10359" y="17633"/>
                    <a:pt x="10359" y="17673"/>
                    <a:pt x="10359" y="17673"/>
                  </a:cubicBezTo>
                  <a:cubicBezTo>
                    <a:pt x="10414" y="17673"/>
                    <a:pt x="10414" y="17633"/>
                    <a:pt x="10414" y="17673"/>
                  </a:cubicBezTo>
                  <a:cubicBezTo>
                    <a:pt x="10414" y="17712"/>
                    <a:pt x="10359" y="17673"/>
                    <a:pt x="10359" y="17673"/>
                  </a:cubicBezTo>
                  <a:cubicBezTo>
                    <a:pt x="10249" y="17673"/>
                    <a:pt x="10249" y="17751"/>
                    <a:pt x="10194" y="17791"/>
                  </a:cubicBezTo>
                  <a:cubicBezTo>
                    <a:pt x="10249" y="17791"/>
                    <a:pt x="10304" y="17791"/>
                    <a:pt x="10304" y="17791"/>
                  </a:cubicBezTo>
                  <a:cubicBezTo>
                    <a:pt x="10359" y="17830"/>
                    <a:pt x="10304" y="17830"/>
                    <a:pt x="10304" y="17869"/>
                  </a:cubicBezTo>
                  <a:cubicBezTo>
                    <a:pt x="10359" y="17869"/>
                    <a:pt x="10359" y="17869"/>
                    <a:pt x="10359" y="17908"/>
                  </a:cubicBezTo>
                  <a:cubicBezTo>
                    <a:pt x="10359" y="17948"/>
                    <a:pt x="10359" y="17948"/>
                    <a:pt x="10304" y="17948"/>
                  </a:cubicBezTo>
                  <a:cubicBezTo>
                    <a:pt x="10359" y="17987"/>
                    <a:pt x="10414" y="17948"/>
                    <a:pt x="10414" y="17987"/>
                  </a:cubicBezTo>
                  <a:cubicBezTo>
                    <a:pt x="10359" y="18026"/>
                    <a:pt x="10304" y="18026"/>
                    <a:pt x="10304" y="18065"/>
                  </a:cubicBezTo>
                  <a:cubicBezTo>
                    <a:pt x="10304" y="18065"/>
                    <a:pt x="10304" y="18105"/>
                    <a:pt x="10304" y="18105"/>
                  </a:cubicBezTo>
                  <a:cubicBezTo>
                    <a:pt x="10304" y="18105"/>
                    <a:pt x="10304" y="18105"/>
                    <a:pt x="10304" y="18105"/>
                  </a:cubicBezTo>
                  <a:cubicBezTo>
                    <a:pt x="10304" y="18105"/>
                    <a:pt x="10304" y="18105"/>
                    <a:pt x="10304" y="18144"/>
                  </a:cubicBezTo>
                  <a:cubicBezTo>
                    <a:pt x="10304" y="18144"/>
                    <a:pt x="10304" y="18183"/>
                    <a:pt x="10304" y="18223"/>
                  </a:cubicBezTo>
                  <a:cubicBezTo>
                    <a:pt x="10249" y="18223"/>
                    <a:pt x="10194" y="18223"/>
                    <a:pt x="10139" y="18223"/>
                  </a:cubicBezTo>
                  <a:cubicBezTo>
                    <a:pt x="10084" y="18223"/>
                    <a:pt x="9973" y="18223"/>
                    <a:pt x="9918" y="18223"/>
                  </a:cubicBezTo>
                  <a:cubicBezTo>
                    <a:pt x="9863" y="18183"/>
                    <a:pt x="9808" y="18183"/>
                    <a:pt x="9808" y="18262"/>
                  </a:cubicBezTo>
                  <a:cubicBezTo>
                    <a:pt x="9753" y="18262"/>
                    <a:pt x="9753" y="18301"/>
                    <a:pt x="9753" y="18301"/>
                  </a:cubicBezTo>
                  <a:cubicBezTo>
                    <a:pt x="9753" y="18301"/>
                    <a:pt x="9753" y="18301"/>
                    <a:pt x="9753" y="18301"/>
                  </a:cubicBezTo>
                  <a:cubicBezTo>
                    <a:pt x="9698" y="18301"/>
                    <a:pt x="9698" y="18301"/>
                    <a:pt x="9698" y="18340"/>
                  </a:cubicBezTo>
                  <a:cubicBezTo>
                    <a:pt x="9588" y="18340"/>
                    <a:pt x="9533" y="18301"/>
                    <a:pt x="9533" y="18380"/>
                  </a:cubicBezTo>
                  <a:cubicBezTo>
                    <a:pt x="9533" y="18419"/>
                    <a:pt x="9533" y="18458"/>
                    <a:pt x="9478" y="18458"/>
                  </a:cubicBezTo>
                  <a:cubicBezTo>
                    <a:pt x="9478" y="18458"/>
                    <a:pt x="9478" y="18497"/>
                    <a:pt x="9478" y="18497"/>
                  </a:cubicBezTo>
                  <a:cubicBezTo>
                    <a:pt x="9478" y="18497"/>
                    <a:pt x="9533" y="18497"/>
                    <a:pt x="9533" y="18497"/>
                  </a:cubicBezTo>
                  <a:cubicBezTo>
                    <a:pt x="9533" y="18537"/>
                    <a:pt x="9533" y="18497"/>
                    <a:pt x="9533" y="18537"/>
                  </a:cubicBezTo>
                  <a:cubicBezTo>
                    <a:pt x="9478" y="18576"/>
                    <a:pt x="9478" y="18576"/>
                    <a:pt x="9478" y="18615"/>
                  </a:cubicBezTo>
                  <a:cubicBezTo>
                    <a:pt x="9533" y="18576"/>
                    <a:pt x="9588" y="18615"/>
                    <a:pt x="9588" y="18576"/>
                  </a:cubicBezTo>
                  <a:cubicBezTo>
                    <a:pt x="9643" y="18576"/>
                    <a:pt x="9643" y="18576"/>
                    <a:pt x="9643" y="18537"/>
                  </a:cubicBezTo>
                  <a:cubicBezTo>
                    <a:pt x="9698" y="18537"/>
                    <a:pt x="9753" y="18537"/>
                    <a:pt x="9808" y="18497"/>
                  </a:cubicBezTo>
                  <a:cubicBezTo>
                    <a:pt x="9808" y="18537"/>
                    <a:pt x="9698" y="18537"/>
                    <a:pt x="9643" y="18537"/>
                  </a:cubicBezTo>
                  <a:cubicBezTo>
                    <a:pt x="9643" y="18576"/>
                    <a:pt x="9643" y="18615"/>
                    <a:pt x="9698" y="18615"/>
                  </a:cubicBezTo>
                  <a:cubicBezTo>
                    <a:pt x="9698" y="18576"/>
                    <a:pt x="9698" y="18576"/>
                    <a:pt x="9698" y="18576"/>
                  </a:cubicBezTo>
                  <a:cubicBezTo>
                    <a:pt x="9698" y="18576"/>
                    <a:pt x="9808" y="18576"/>
                    <a:pt x="9863" y="18576"/>
                  </a:cubicBezTo>
                  <a:cubicBezTo>
                    <a:pt x="9863" y="18537"/>
                    <a:pt x="9863" y="18537"/>
                    <a:pt x="9863" y="18537"/>
                  </a:cubicBezTo>
                  <a:cubicBezTo>
                    <a:pt x="9863" y="18537"/>
                    <a:pt x="9973" y="18497"/>
                    <a:pt x="9973" y="18497"/>
                  </a:cubicBezTo>
                  <a:cubicBezTo>
                    <a:pt x="9973" y="18497"/>
                    <a:pt x="10029" y="18537"/>
                    <a:pt x="10029" y="18537"/>
                  </a:cubicBezTo>
                  <a:cubicBezTo>
                    <a:pt x="10029" y="18576"/>
                    <a:pt x="10029" y="18576"/>
                    <a:pt x="10029" y="18576"/>
                  </a:cubicBezTo>
                  <a:cubicBezTo>
                    <a:pt x="10029" y="18576"/>
                    <a:pt x="10029" y="18615"/>
                    <a:pt x="10029" y="18615"/>
                  </a:cubicBezTo>
                  <a:cubicBezTo>
                    <a:pt x="10029" y="18576"/>
                    <a:pt x="10084" y="18576"/>
                    <a:pt x="10084" y="18615"/>
                  </a:cubicBezTo>
                  <a:cubicBezTo>
                    <a:pt x="10029" y="18615"/>
                    <a:pt x="10084" y="18615"/>
                    <a:pt x="10029" y="18655"/>
                  </a:cubicBezTo>
                  <a:cubicBezTo>
                    <a:pt x="10029" y="18655"/>
                    <a:pt x="9973" y="18655"/>
                    <a:pt x="9973" y="18655"/>
                  </a:cubicBezTo>
                  <a:cubicBezTo>
                    <a:pt x="9918" y="18655"/>
                    <a:pt x="9918" y="18655"/>
                    <a:pt x="9863" y="18694"/>
                  </a:cubicBezTo>
                  <a:cubicBezTo>
                    <a:pt x="9863" y="18694"/>
                    <a:pt x="9863" y="18694"/>
                    <a:pt x="9808" y="18694"/>
                  </a:cubicBezTo>
                  <a:cubicBezTo>
                    <a:pt x="9808" y="18694"/>
                    <a:pt x="9808" y="18694"/>
                    <a:pt x="9808" y="18733"/>
                  </a:cubicBezTo>
                  <a:cubicBezTo>
                    <a:pt x="9753" y="18733"/>
                    <a:pt x="9698" y="18733"/>
                    <a:pt x="9698" y="18733"/>
                  </a:cubicBezTo>
                  <a:cubicBezTo>
                    <a:pt x="9643" y="18733"/>
                    <a:pt x="9643" y="18733"/>
                    <a:pt x="9588" y="18733"/>
                  </a:cubicBezTo>
                  <a:cubicBezTo>
                    <a:pt x="9588" y="18772"/>
                    <a:pt x="9588" y="18812"/>
                    <a:pt x="9588" y="18812"/>
                  </a:cubicBezTo>
                  <a:cubicBezTo>
                    <a:pt x="9588" y="18772"/>
                    <a:pt x="9698" y="18812"/>
                    <a:pt x="9698" y="18851"/>
                  </a:cubicBezTo>
                  <a:cubicBezTo>
                    <a:pt x="9643" y="18890"/>
                    <a:pt x="9533" y="18812"/>
                    <a:pt x="9533" y="18812"/>
                  </a:cubicBezTo>
                  <a:cubicBezTo>
                    <a:pt x="9478" y="18812"/>
                    <a:pt x="9478" y="18812"/>
                    <a:pt x="9478" y="18812"/>
                  </a:cubicBezTo>
                  <a:cubicBezTo>
                    <a:pt x="9422" y="18851"/>
                    <a:pt x="9422" y="18851"/>
                    <a:pt x="9367" y="18851"/>
                  </a:cubicBezTo>
                  <a:cubicBezTo>
                    <a:pt x="9312" y="18851"/>
                    <a:pt x="9312" y="18851"/>
                    <a:pt x="9257" y="18812"/>
                  </a:cubicBezTo>
                  <a:cubicBezTo>
                    <a:pt x="9257" y="18851"/>
                    <a:pt x="9312" y="19008"/>
                    <a:pt x="9422" y="19008"/>
                  </a:cubicBezTo>
                  <a:cubicBezTo>
                    <a:pt x="9367" y="18969"/>
                    <a:pt x="9367" y="18969"/>
                    <a:pt x="9422" y="18969"/>
                  </a:cubicBezTo>
                  <a:cubicBezTo>
                    <a:pt x="9422" y="18969"/>
                    <a:pt x="9422" y="19008"/>
                    <a:pt x="9478" y="19008"/>
                  </a:cubicBezTo>
                  <a:cubicBezTo>
                    <a:pt x="9533" y="19047"/>
                    <a:pt x="9533" y="19047"/>
                    <a:pt x="9588" y="19087"/>
                  </a:cubicBezTo>
                  <a:cubicBezTo>
                    <a:pt x="9588" y="19087"/>
                    <a:pt x="9753" y="19126"/>
                    <a:pt x="9643" y="19165"/>
                  </a:cubicBezTo>
                  <a:cubicBezTo>
                    <a:pt x="9643" y="19204"/>
                    <a:pt x="9588" y="19126"/>
                    <a:pt x="9533" y="19126"/>
                  </a:cubicBezTo>
                  <a:cubicBezTo>
                    <a:pt x="9478" y="19087"/>
                    <a:pt x="9478" y="19165"/>
                    <a:pt x="9422" y="19204"/>
                  </a:cubicBezTo>
                  <a:cubicBezTo>
                    <a:pt x="9422" y="19204"/>
                    <a:pt x="9422" y="19283"/>
                    <a:pt x="9422" y="19283"/>
                  </a:cubicBezTo>
                  <a:cubicBezTo>
                    <a:pt x="9367" y="19283"/>
                    <a:pt x="9422" y="19204"/>
                    <a:pt x="9422" y="19204"/>
                  </a:cubicBezTo>
                  <a:cubicBezTo>
                    <a:pt x="9422" y="19204"/>
                    <a:pt x="9422" y="19165"/>
                    <a:pt x="9422" y="19204"/>
                  </a:cubicBezTo>
                  <a:cubicBezTo>
                    <a:pt x="9422" y="19165"/>
                    <a:pt x="9422" y="19165"/>
                    <a:pt x="9422" y="19165"/>
                  </a:cubicBezTo>
                  <a:cubicBezTo>
                    <a:pt x="9422" y="19165"/>
                    <a:pt x="9422" y="19165"/>
                    <a:pt x="9422" y="19165"/>
                  </a:cubicBezTo>
                  <a:cubicBezTo>
                    <a:pt x="9312" y="19165"/>
                    <a:pt x="9367" y="19244"/>
                    <a:pt x="9312" y="19283"/>
                  </a:cubicBezTo>
                  <a:cubicBezTo>
                    <a:pt x="9312" y="19322"/>
                    <a:pt x="9202" y="19361"/>
                    <a:pt x="9257" y="19401"/>
                  </a:cubicBezTo>
                  <a:cubicBezTo>
                    <a:pt x="9257" y="19361"/>
                    <a:pt x="9257" y="19361"/>
                    <a:pt x="9202" y="19361"/>
                  </a:cubicBezTo>
                  <a:cubicBezTo>
                    <a:pt x="9202" y="19401"/>
                    <a:pt x="9202" y="19401"/>
                    <a:pt x="9202" y="19401"/>
                  </a:cubicBezTo>
                  <a:cubicBezTo>
                    <a:pt x="9202" y="19401"/>
                    <a:pt x="9202" y="19361"/>
                    <a:pt x="9202" y="19361"/>
                  </a:cubicBezTo>
                  <a:cubicBezTo>
                    <a:pt x="9202" y="19361"/>
                    <a:pt x="9202" y="19361"/>
                    <a:pt x="9202" y="19361"/>
                  </a:cubicBezTo>
                  <a:cubicBezTo>
                    <a:pt x="9202" y="19361"/>
                    <a:pt x="9147" y="19479"/>
                    <a:pt x="9202" y="19479"/>
                  </a:cubicBezTo>
                  <a:cubicBezTo>
                    <a:pt x="9202" y="19479"/>
                    <a:pt x="9202" y="19440"/>
                    <a:pt x="9202" y="19440"/>
                  </a:cubicBezTo>
                  <a:cubicBezTo>
                    <a:pt x="9202" y="19440"/>
                    <a:pt x="9202" y="19401"/>
                    <a:pt x="9202" y="19401"/>
                  </a:cubicBezTo>
                  <a:cubicBezTo>
                    <a:pt x="9202" y="19401"/>
                    <a:pt x="9202" y="19401"/>
                    <a:pt x="9202" y="19401"/>
                  </a:cubicBezTo>
                  <a:cubicBezTo>
                    <a:pt x="9202" y="19401"/>
                    <a:pt x="9202" y="19401"/>
                    <a:pt x="9257" y="19440"/>
                  </a:cubicBezTo>
                  <a:cubicBezTo>
                    <a:pt x="9257" y="19440"/>
                    <a:pt x="9202" y="19440"/>
                    <a:pt x="9257" y="19479"/>
                  </a:cubicBezTo>
                  <a:cubicBezTo>
                    <a:pt x="9257" y="19479"/>
                    <a:pt x="9257" y="19479"/>
                    <a:pt x="9257" y="19479"/>
                  </a:cubicBezTo>
                  <a:cubicBezTo>
                    <a:pt x="9257" y="19479"/>
                    <a:pt x="9257" y="19479"/>
                    <a:pt x="9257" y="19519"/>
                  </a:cubicBezTo>
                  <a:cubicBezTo>
                    <a:pt x="9257" y="19519"/>
                    <a:pt x="9257" y="19479"/>
                    <a:pt x="9257" y="19479"/>
                  </a:cubicBezTo>
                  <a:cubicBezTo>
                    <a:pt x="9257" y="19519"/>
                    <a:pt x="9257" y="19519"/>
                    <a:pt x="9257" y="19519"/>
                  </a:cubicBezTo>
                  <a:cubicBezTo>
                    <a:pt x="9257" y="19519"/>
                    <a:pt x="9257" y="19558"/>
                    <a:pt x="9257" y="19558"/>
                  </a:cubicBezTo>
                  <a:cubicBezTo>
                    <a:pt x="9257" y="19558"/>
                    <a:pt x="9202" y="19558"/>
                    <a:pt x="9202" y="19519"/>
                  </a:cubicBezTo>
                  <a:cubicBezTo>
                    <a:pt x="9202" y="19558"/>
                    <a:pt x="9202" y="19558"/>
                    <a:pt x="9147" y="19558"/>
                  </a:cubicBezTo>
                  <a:cubicBezTo>
                    <a:pt x="9202" y="19519"/>
                    <a:pt x="9147" y="19519"/>
                    <a:pt x="9147" y="19519"/>
                  </a:cubicBezTo>
                  <a:cubicBezTo>
                    <a:pt x="9147" y="19519"/>
                    <a:pt x="9147" y="19519"/>
                    <a:pt x="9147" y="19519"/>
                  </a:cubicBezTo>
                  <a:cubicBezTo>
                    <a:pt x="9147" y="19519"/>
                    <a:pt x="9092" y="19519"/>
                    <a:pt x="9092" y="19558"/>
                  </a:cubicBezTo>
                  <a:cubicBezTo>
                    <a:pt x="9037" y="19519"/>
                    <a:pt x="8982" y="19519"/>
                    <a:pt x="8982" y="19519"/>
                  </a:cubicBezTo>
                  <a:cubicBezTo>
                    <a:pt x="8982" y="19558"/>
                    <a:pt x="9037" y="19558"/>
                    <a:pt x="9037" y="19558"/>
                  </a:cubicBezTo>
                  <a:cubicBezTo>
                    <a:pt x="8982" y="19558"/>
                    <a:pt x="8982" y="19597"/>
                    <a:pt x="8927" y="19597"/>
                  </a:cubicBezTo>
                  <a:cubicBezTo>
                    <a:pt x="8927" y="19558"/>
                    <a:pt x="8927" y="19519"/>
                    <a:pt x="8927" y="19519"/>
                  </a:cubicBezTo>
                  <a:cubicBezTo>
                    <a:pt x="8871" y="19519"/>
                    <a:pt x="8706" y="19440"/>
                    <a:pt x="8706" y="19519"/>
                  </a:cubicBezTo>
                  <a:cubicBezTo>
                    <a:pt x="8761" y="19519"/>
                    <a:pt x="8761" y="19519"/>
                    <a:pt x="8816" y="19519"/>
                  </a:cubicBezTo>
                  <a:cubicBezTo>
                    <a:pt x="8816" y="19519"/>
                    <a:pt x="8761" y="19519"/>
                    <a:pt x="8761" y="19558"/>
                  </a:cubicBezTo>
                  <a:cubicBezTo>
                    <a:pt x="8761" y="19519"/>
                    <a:pt x="8761" y="19519"/>
                    <a:pt x="8761" y="19519"/>
                  </a:cubicBezTo>
                  <a:cubicBezTo>
                    <a:pt x="8706" y="19558"/>
                    <a:pt x="8871" y="19519"/>
                    <a:pt x="8871" y="19558"/>
                  </a:cubicBezTo>
                  <a:cubicBezTo>
                    <a:pt x="8871" y="19558"/>
                    <a:pt x="8761" y="19597"/>
                    <a:pt x="8761" y="19597"/>
                  </a:cubicBezTo>
                  <a:cubicBezTo>
                    <a:pt x="8706" y="19597"/>
                    <a:pt x="8596" y="19597"/>
                    <a:pt x="8706" y="19636"/>
                  </a:cubicBezTo>
                  <a:cubicBezTo>
                    <a:pt x="8761" y="19636"/>
                    <a:pt x="8761" y="19636"/>
                    <a:pt x="8816" y="19636"/>
                  </a:cubicBezTo>
                  <a:cubicBezTo>
                    <a:pt x="8816" y="19636"/>
                    <a:pt x="8816" y="19676"/>
                    <a:pt x="8871" y="19676"/>
                  </a:cubicBezTo>
                  <a:cubicBezTo>
                    <a:pt x="8871" y="19676"/>
                    <a:pt x="8982" y="19715"/>
                    <a:pt x="9037" y="19754"/>
                  </a:cubicBezTo>
                  <a:cubicBezTo>
                    <a:pt x="9037" y="19754"/>
                    <a:pt x="9037" y="19754"/>
                    <a:pt x="9037" y="19793"/>
                  </a:cubicBezTo>
                  <a:cubicBezTo>
                    <a:pt x="9037" y="19793"/>
                    <a:pt x="9037" y="19833"/>
                    <a:pt x="9092" y="19833"/>
                  </a:cubicBezTo>
                  <a:cubicBezTo>
                    <a:pt x="9147" y="19872"/>
                    <a:pt x="9147" y="19872"/>
                    <a:pt x="9202" y="19872"/>
                  </a:cubicBezTo>
                  <a:cubicBezTo>
                    <a:pt x="9257" y="19872"/>
                    <a:pt x="9312" y="19911"/>
                    <a:pt x="9257" y="19833"/>
                  </a:cubicBezTo>
                  <a:cubicBezTo>
                    <a:pt x="9312" y="19833"/>
                    <a:pt x="9312" y="19872"/>
                    <a:pt x="9367" y="19872"/>
                  </a:cubicBezTo>
                  <a:cubicBezTo>
                    <a:pt x="9367" y="19911"/>
                    <a:pt x="9367" y="19911"/>
                    <a:pt x="9367" y="19911"/>
                  </a:cubicBezTo>
                  <a:cubicBezTo>
                    <a:pt x="9367" y="19911"/>
                    <a:pt x="9422" y="19911"/>
                    <a:pt x="9422" y="19911"/>
                  </a:cubicBezTo>
                  <a:cubicBezTo>
                    <a:pt x="9422" y="19951"/>
                    <a:pt x="9422" y="19951"/>
                    <a:pt x="9478" y="19951"/>
                  </a:cubicBezTo>
                  <a:cubicBezTo>
                    <a:pt x="9478" y="19990"/>
                    <a:pt x="9478" y="19990"/>
                    <a:pt x="9533" y="20029"/>
                  </a:cubicBezTo>
                  <a:cubicBezTo>
                    <a:pt x="9588" y="20029"/>
                    <a:pt x="9698" y="20029"/>
                    <a:pt x="9753" y="20068"/>
                  </a:cubicBezTo>
                  <a:cubicBezTo>
                    <a:pt x="9808" y="20068"/>
                    <a:pt x="9808" y="20108"/>
                    <a:pt x="9863" y="20108"/>
                  </a:cubicBezTo>
                  <a:cubicBezTo>
                    <a:pt x="9863" y="20147"/>
                    <a:pt x="9863" y="20108"/>
                    <a:pt x="9863" y="20147"/>
                  </a:cubicBezTo>
                  <a:cubicBezTo>
                    <a:pt x="9918" y="20147"/>
                    <a:pt x="9918" y="20147"/>
                    <a:pt x="9918" y="20147"/>
                  </a:cubicBezTo>
                  <a:cubicBezTo>
                    <a:pt x="10029" y="20225"/>
                    <a:pt x="10139" y="20304"/>
                    <a:pt x="10249" y="20383"/>
                  </a:cubicBezTo>
                  <a:cubicBezTo>
                    <a:pt x="10249" y="20422"/>
                    <a:pt x="10304" y="20422"/>
                    <a:pt x="10304" y="20461"/>
                  </a:cubicBezTo>
                  <a:cubicBezTo>
                    <a:pt x="10359" y="20461"/>
                    <a:pt x="10359" y="20500"/>
                    <a:pt x="10359" y="20500"/>
                  </a:cubicBezTo>
                  <a:cubicBezTo>
                    <a:pt x="10414" y="20500"/>
                    <a:pt x="10414" y="20461"/>
                    <a:pt x="10414" y="20461"/>
                  </a:cubicBezTo>
                  <a:cubicBezTo>
                    <a:pt x="10469" y="20422"/>
                    <a:pt x="10469" y="20422"/>
                    <a:pt x="10524" y="20422"/>
                  </a:cubicBezTo>
                  <a:cubicBezTo>
                    <a:pt x="10580" y="20422"/>
                    <a:pt x="10635" y="20461"/>
                    <a:pt x="10635" y="20461"/>
                  </a:cubicBezTo>
                  <a:cubicBezTo>
                    <a:pt x="10690" y="20461"/>
                    <a:pt x="10690" y="20422"/>
                    <a:pt x="10745" y="20422"/>
                  </a:cubicBezTo>
                  <a:cubicBezTo>
                    <a:pt x="10800" y="20461"/>
                    <a:pt x="10855" y="20500"/>
                    <a:pt x="10965" y="20540"/>
                  </a:cubicBezTo>
                  <a:cubicBezTo>
                    <a:pt x="11020" y="20540"/>
                    <a:pt x="11020" y="20540"/>
                    <a:pt x="11076" y="20540"/>
                  </a:cubicBezTo>
                  <a:cubicBezTo>
                    <a:pt x="11076" y="20540"/>
                    <a:pt x="11076" y="20540"/>
                    <a:pt x="11076" y="20540"/>
                  </a:cubicBezTo>
                  <a:cubicBezTo>
                    <a:pt x="11131" y="20540"/>
                    <a:pt x="11131" y="20540"/>
                    <a:pt x="11131" y="20579"/>
                  </a:cubicBezTo>
                  <a:cubicBezTo>
                    <a:pt x="11186" y="20618"/>
                    <a:pt x="11296" y="20618"/>
                    <a:pt x="11351" y="20618"/>
                  </a:cubicBezTo>
                  <a:cubicBezTo>
                    <a:pt x="11406" y="20618"/>
                    <a:pt x="11461" y="20618"/>
                    <a:pt x="11461" y="20618"/>
                  </a:cubicBezTo>
                  <a:cubicBezTo>
                    <a:pt x="11516" y="20618"/>
                    <a:pt x="11571" y="20579"/>
                    <a:pt x="11627" y="20579"/>
                  </a:cubicBezTo>
                  <a:cubicBezTo>
                    <a:pt x="11627" y="20579"/>
                    <a:pt x="11627" y="20618"/>
                    <a:pt x="11682" y="20618"/>
                  </a:cubicBezTo>
                  <a:cubicBezTo>
                    <a:pt x="11737" y="20657"/>
                    <a:pt x="11737" y="20618"/>
                    <a:pt x="11792" y="20618"/>
                  </a:cubicBezTo>
                  <a:cubicBezTo>
                    <a:pt x="11847" y="20618"/>
                    <a:pt x="11847" y="20618"/>
                    <a:pt x="11902" y="20657"/>
                  </a:cubicBezTo>
                  <a:cubicBezTo>
                    <a:pt x="11957" y="20657"/>
                    <a:pt x="11902" y="20657"/>
                    <a:pt x="11957" y="20697"/>
                  </a:cubicBezTo>
                  <a:cubicBezTo>
                    <a:pt x="12012" y="20736"/>
                    <a:pt x="12122" y="20736"/>
                    <a:pt x="12178" y="20775"/>
                  </a:cubicBezTo>
                  <a:cubicBezTo>
                    <a:pt x="12233" y="20775"/>
                    <a:pt x="12233" y="20815"/>
                    <a:pt x="12288" y="20815"/>
                  </a:cubicBezTo>
                  <a:cubicBezTo>
                    <a:pt x="12288" y="20815"/>
                    <a:pt x="12343" y="20815"/>
                    <a:pt x="12343" y="20815"/>
                  </a:cubicBezTo>
                  <a:cubicBezTo>
                    <a:pt x="12343" y="20854"/>
                    <a:pt x="12343" y="20854"/>
                    <a:pt x="12343" y="20854"/>
                  </a:cubicBezTo>
                  <a:cubicBezTo>
                    <a:pt x="12288" y="20893"/>
                    <a:pt x="12288" y="20893"/>
                    <a:pt x="12343" y="20893"/>
                  </a:cubicBezTo>
                  <a:cubicBezTo>
                    <a:pt x="12343" y="20893"/>
                    <a:pt x="12398" y="20932"/>
                    <a:pt x="12398" y="20932"/>
                  </a:cubicBezTo>
                  <a:cubicBezTo>
                    <a:pt x="12453" y="20932"/>
                    <a:pt x="12453" y="20893"/>
                    <a:pt x="12453" y="20893"/>
                  </a:cubicBezTo>
                  <a:cubicBezTo>
                    <a:pt x="12453" y="20893"/>
                    <a:pt x="12508" y="20893"/>
                    <a:pt x="12563" y="20893"/>
                  </a:cubicBezTo>
                  <a:cubicBezTo>
                    <a:pt x="12563" y="20893"/>
                    <a:pt x="12563" y="20854"/>
                    <a:pt x="12563" y="20854"/>
                  </a:cubicBezTo>
                  <a:cubicBezTo>
                    <a:pt x="12618" y="20854"/>
                    <a:pt x="12618" y="20854"/>
                    <a:pt x="12673" y="20854"/>
                  </a:cubicBezTo>
                  <a:cubicBezTo>
                    <a:pt x="12784" y="20815"/>
                    <a:pt x="12784" y="20854"/>
                    <a:pt x="12839" y="20893"/>
                  </a:cubicBezTo>
                  <a:cubicBezTo>
                    <a:pt x="12839" y="20854"/>
                    <a:pt x="12839" y="20815"/>
                    <a:pt x="12894" y="20815"/>
                  </a:cubicBezTo>
                  <a:cubicBezTo>
                    <a:pt x="12949" y="20815"/>
                    <a:pt x="12949" y="20854"/>
                    <a:pt x="12949" y="20854"/>
                  </a:cubicBezTo>
                  <a:cubicBezTo>
                    <a:pt x="13004" y="20854"/>
                    <a:pt x="13004" y="20854"/>
                    <a:pt x="13004" y="20854"/>
                  </a:cubicBezTo>
                  <a:cubicBezTo>
                    <a:pt x="13059" y="20854"/>
                    <a:pt x="13059" y="20932"/>
                    <a:pt x="13114" y="20932"/>
                  </a:cubicBezTo>
                  <a:cubicBezTo>
                    <a:pt x="13169" y="20932"/>
                    <a:pt x="13169" y="20932"/>
                    <a:pt x="13224" y="20932"/>
                  </a:cubicBezTo>
                  <a:cubicBezTo>
                    <a:pt x="13224" y="20932"/>
                    <a:pt x="13335" y="20932"/>
                    <a:pt x="13335" y="20972"/>
                  </a:cubicBezTo>
                  <a:cubicBezTo>
                    <a:pt x="13335" y="21011"/>
                    <a:pt x="13280" y="21050"/>
                    <a:pt x="13280" y="21089"/>
                  </a:cubicBezTo>
                  <a:cubicBezTo>
                    <a:pt x="13280" y="21129"/>
                    <a:pt x="13335" y="21129"/>
                    <a:pt x="13335" y="21129"/>
                  </a:cubicBezTo>
                  <a:cubicBezTo>
                    <a:pt x="13390" y="21129"/>
                    <a:pt x="13390" y="21129"/>
                    <a:pt x="13390" y="21168"/>
                  </a:cubicBezTo>
                  <a:cubicBezTo>
                    <a:pt x="13445" y="21168"/>
                    <a:pt x="13445" y="21168"/>
                    <a:pt x="13445" y="21168"/>
                  </a:cubicBezTo>
                  <a:cubicBezTo>
                    <a:pt x="13445" y="21207"/>
                    <a:pt x="13445" y="21168"/>
                    <a:pt x="13445" y="21168"/>
                  </a:cubicBezTo>
                  <a:cubicBezTo>
                    <a:pt x="13500" y="21168"/>
                    <a:pt x="13500" y="21207"/>
                    <a:pt x="13500" y="21207"/>
                  </a:cubicBezTo>
                  <a:cubicBezTo>
                    <a:pt x="13500" y="21207"/>
                    <a:pt x="13555" y="21207"/>
                    <a:pt x="13555" y="21207"/>
                  </a:cubicBezTo>
                  <a:cubicBezTo>
                    <a:pt x="13610" y="21207"/>
                    <a:pt x="13610" y="21207"/>
                    <a:pt x="13610" y="21207"/>
                  </a:cubicBezTo>
                  <a:cubicBezTo>
                    <a:pt x="13665" y="21247"/>
                    <a:pt x="13720" y="21247"/>
                    <a:pt x="13720" y="21247"/>
                  </a:cubicBezTo>
                  <a:cubicBezTo>
                    <a:pt x="13776" y="21286"/>
                    <a:pt x="13720" y="21286"/>
                    <a:pt x="13776" y="21286"/>
                  </a:cubicBezTo>
                  <a:cubicBezTo>
                    <a:pt x="13776" y="21286"/>
                    <a:pt x="13831" y="21286"/>
                    <a:pt x="13831" y="21286"/>
                  </a:cubicBezTo>
                  <a:cubicBezTo>
                    <a:pt x="13886" y="21286"/>
                    <a:pt x="13831" y="21247"/>
                    <a:pt x="13831" y="21286"/>
                  </a:cubicBezTo>
                  <a:cubicBezTo>
                    <a:pt x="13886" y="21286"/>
                    <a:pt x="13886" y="21325"/>
                    <a:pt x="13886" y="21325"/>
                  </a:cubicBezTo>
                  <a:cubicBezTo>
                    <a:pt x="13886" y="21325"/>
                    <a:pt x="13941" y="21325"/>
                    <a:pt x="13941" y="21364"/>
                  </a:cubicBezTo>
                  <a:cubicBezTo>
                    <a:pt x="13941" y="21364"/>
                    <a:pt x="13941" y="21404"/>
                    <a:pt x="13996" y="21404"/>
                  </a:cubicBezTo>
                  <a:cubicBezTo>
                    <a:pt x="13996" y="21404"/>
                    <a:pt x="13996" y="21404"/>
                    <a:pt x="14051" y="21404"/>
                  </a:cubicBezTo>
                  <a:cubicBezTo>
                    <a:pt x="14051" y="21404"/>
                    <a:pt x="14051" y="21443"/>
                    <a:pt x="14106" y="21482"/>
                  </a:cubicBezTo>
                  <a:cubicBezTo>
                    <a:pt x="14106" y="21521"/>
                    <a:pt x="14106" y="21521"/>
                    <a:pt x="14161" y="21561"/>
                  </a:cubicBezTo>
                  <a:cubicBezTo>
                    <a:pt x="14161" y="21561"/>
                    <a:pt x="14161" y="21561"/>
                    <a:pt x="14216" y="21561"/>
                  </a:cubicBezTo>
                  <a:cubicBezTo>
                    <a:pt x="14216" y="21561"/>
                    <a:pt x="14216" y="21561"/>
                    <a:pt x="14271" y="21600"/>
                  </a:cubicBezTo>
                  <a:cubicBezTo>
                    <a:pt x="14271" y="21600"/>
                    <a:pt x="14271" y="21561"/>
                    <a:pt x="14271" y="21561"/>
                  </a:cubicBezTo>
                  <a:cubicBezTo>
                    <a:pt x="14327" y="21561"/>
                    <a:pt x="14327" y="21600"/>
                    <a:pt x="14327" y="21600"/>
                  </a:cubicBezTo>
                  <a:cubicBezTo>
                    <a:pt x="14382" y="21600"/>
                    <a:pt x="14382" y="21600"/>
                    <a:pt x="14437" y="21561"/>
                  </a:cubicBezTo>
                  <a:cubicBezTo>
                    <a:pt x="14437" y="21561"/>
                    <a:pt x="14437" y="21561"/>
                    <a:pt x="14437" y="21561"/>
                  </a:cubicBezTo>
                  <a:cubicBezTo>
                    <a:pt x="14437" y="21561"/>
                    <a:pt x="14437" y="21521"/>
                    <a:pt x="14437" y="21521"/>
                  </a:cubicBezTo>
                  <a:cubicBezTo>
                    <a:pt x="14437" y="21521"/>
                    <a:pt x="14492" y="21521"/>
                    <a:pt x="14492" y="21521"/>
                  </a:cubicBezTo>
                  <a:cubicBezTo>
                    <a:pt x="14492" y="21482"/>
                    <a:pt x="14492" y="21482"/>
                    <a:pt x="14547" y="21443"/>
                  </a:cubicBezTo>
                  <a:cubicBezTo>
                    <a:pt x="14602" y="21443"/>
                    <a:pt x="14657" y="21404"/>
                    <a:pt x="14657" y="21404"/>
                  </a:cubicBezTo>
                  <a:cubicBezTo>
                    <a:pt x="14712" y="21364"/>
                    <a:pt x="14767" y="21325"/>
                    <a:pt x="14767" y="21286"/>
                  </a:cubicBezTo>
                  <a:cubicBezTo>
                    <a:pt x="14767" y="21247"/>
                    <a:pt x="14767" y="21286"/>
                    <a:pt x="14712" y="21247"/>
                  </a:cubicBezTo>
                  <a:cubicBezTo>
                    <a:pt x="14657" y="21247"/>
                    <a:pt x="14657" y="21207"/>
                    <a:pt x="14657" y="21168"/>
                  </a:cubicBezTo>
                  <a:cubicBezTo>
                    <a:pt x="14602" y="21089"/>
                    <a:pt x="14492" y="21011"/>
                    <a:pt x="14437" y="20932"/>
                  </a:cubicBezTo>
                  <a:cubicBezTo>
                    <a:pt x="14437" y="20932"/>
                    <a:pt x="14437" y="20932"/>
                    <a:pt x="14382" y="20893"/>
                  </a:cubicBezTo>
                  <a:cubicBezTo>
                    <a:pt x="14327" y="20854"/>
                    <a:pt x="14327" y="20893"/>
                    <a:pt x="14327" y="20815"/>
                  </a:cubicBezTo>
                  <a:cubicBezTo>
                    <a:pt x="14327" y="20775"/>
                    <a:pt x="14327" y="20775"/>
                    <a:pt x="14271" y="20736"/>
                  </a:cubicBezTo>
                  <a:cubicBezTo>
                    <a:pt x="14271" y="20736"/>
                    <a:pt x="14216" y="20697"/>
                    <a:pt x="14216" y="20697"/>
                  </a:cubicBezTo>
                  <a:cubicBezTo>
                    <a:pt x="14216" y="20657"/>
                    <a:pt x="14216" y="20618"/>
                    <a:pt x="14216" y="20579"/>
                  </a:cubicBezTo>
                  <a:cubicBezTo>
                    <a:pt x="14216" y="20579"/>
                    <a:pt x="14271" y="20579"/>
                    <a:pt x="14271" y="20540"/>
                  </a:cubicBezTo>
                  <a:cubicBezTo>
                    <a:pt x="14271" y="20540"/>
                    <a:pt x="14216" y="20540"/>
                    <a:pt x="14216" y="20540"/>
                  </a:cubicBezTo>
                  <a:cubicBezTo>
                    <a:pt x="14216" y="20540"/>
                    <a:pt x="14216" y="20579"/>
                    <a:pt x="14216" y="20540"/>
                  </a:cubicBezTo>
                  <a:cubicBezTo>
                    <a:pt x="14216" y="20540"/>
                    <a:pt x="14216" y="20500"/>
                    <a:pt x="14216" y="20500"/>
                  </a:cubicBezTo>
                  <a:cubicBezTo>
                    <a:pt x="14216" y="20461"/>
                    <a:pt x="14271" y="20383"/>
                    <a:pt x="14271" y="20343"/>
                  </a:cubicBezTo>
                  <a:cubicBezTo>
                    <a:pt x="14271" y="20343"/>
                    <a:pt x="14327" y="20265"/>
                    <a:pt x="14327" y="20265"/>
                  </a:cubicBezTo>
                  <a:cubicBezTo>
                    <a:pt x="14271" y="20225"/>
                    <a:pt x="14271" y="20304"/>
                    <a:pt x="14216" y="20304"/>
                  </a:cubicBezTo>
                  <a:cubicBezTo>
                    <a:pt x="14216" y="20343"/>
                    <a:pt x="14216" y="20422"/>
                    <a:pt x="14216" y="20461"/>
                  </a:cubicBezTo>
                  <a:cubicBezTo>
                    <a:pt x="14161" y="20461"/>
                    <a:pt x="14161" y="20422"/>
                    <a:pt x="14161" y="20383"/>
                  </a:cubicBezTo>
                  <a:cubicBezTo>
                    <a:pt x="14161" y="20383"/>
                    <a:pt x="14161" y="20383"/>
                    <a:pt x="14161" y="20422"/>
                  </a:cubicBezTo>
                  <a:cubicBezTo>
                    <a:pt x="14161" y="20383"/>
                    <a:pt x="14216" y="20383"/>
                    <a:pt x="14216" y="20383"/>
                  </a:cubicBezTo>
                  <a:cubicBezTo>
                    <a:pt x="14216" y="20343"/>
                    <a:pt x="14216" y="20343"/>
                    <a:pt x="14216" y="20343"/>
                  </a:cubicBezTo>
                  <a:cubicBezTo>
                    <a:pt x="14216" y="20304"/>
                    <a:pt x="14216" y="20343"/>
                    <a:pt x="14216" y="20304"/>
                  </a:cubicBezTo>
                  <a:cubicBezTo>
                    <a:pt x="14216" y="20304"/>
                    <a:pt x="14216" y="20304"/>
                    <a:pt x="14216" y="20304"/>
                  </a:cubicBezTo>
                  <a:cubicBezTo>
                    <a:pt x="14216" y="20265"/>
                    <a:pt x="14106" y="20147"/>
                    <a:pt x="14106" y="20147"/>
                  </a:cubicBezTo>
                  <a:cubicBezTo>
                    <a:pt x="14106" y="20068"/>
                    <a:pt x="14106" y="20108"/>
                    <a:pt x="14051" y="20108"/>
                  </a:cubicBezTo>
                  <a:cubicBezTo>
                    <a:pt x="13996" y="20068"/>
                    <a:pt x="13996" y="20029"/>
                    <a:pt x="13941" y="20029"/>
                  </a:cubicBezTo>
                  <a:cubicBezTo>
                    <a:pt x="13886" y="19990"/>
                    <a:pt x="13831" y="20029"/>
                    <a:pt x="13831" y="19990"/>
                  </a:cubicBezTo>
                  <a:cubicBezTo>
                    <a:pt x="13776" y="19951"/>
                    <a:pt x="13831" y="19951"/>
                    <a:pt x="13831" y="19911"/>
                  </a:cubicBezTo>
                  <a:cubicBezTo>
                    <a:pt x="13831" y="19911"/>
                    <a:pt x="13831" y="19872"/>
                    <a:pt x="13886" y="19833"/>
                  </a:cubicBezTo>
                  <a:cubicBezTo>
                    <a:pt x="13886" y="19833"/>
                    <a:pt x="13886" y="19872"/>
                    <a:pt x="13886" y="19872"/>
                  </a:cubicBezTo>
                  <a:cubicBezTo>
                    <a:pt x="13886" y="19833"/>
                    <a:pt x="13886" y="19833"/>
                    <a:pt x="13941" y="19833"/>
                  </a:cubicBezTo>
                  <a:cubicBezTo>
                    <a:pt x="13941" y="19833"/>
                    <a:pt x="13941" y="19833"/>
                    <a:pt x="13941" y="19833"/>
                  </a:cubicBezTo>
                  <a:cubicBezTo>
                    <a:pt x="13941" y="19793"/>
                    <a:pt x="13941" y="19793"/>
                    <a:pt x="13996" y="19754"/>
                  </a:cubicBezTo>
                  <a:cubicBezTo>
                    <a:pt x="13996" y="19754"/>
                    <a:pt x="13941" y="19754"/>
                    <a:pt x="13996" y="19754"/>
                  </a:cubicBezTo>
                  <a:cubicBezTo>
                    <a:pt x="13996" y="19754"/>
                    <a:pt x="13996" y="19793"/>
                    <a:pt x="13996" y="19793"/>
                  </a:cubicBezTo>
                  <a:cubicBezTo>
                    <a:pt x="14051" y="19793"/>
                    <a:pt x="14051" y="19754"/>
                    <a:pt x="13996" y="19715"/>
                  </a:cubicBezTo>
                  <a:cubicBezTo>
                    <a:pt x="14051" y="19715"/>
                    <a:pt x="14051" y="19715"/>
                    <a:pt x="14051" y="19754"/>
                  </a:cubicBezTo>
                  <a:cubicBezTo>
                    <a:pt x="14051" y="19715"/>
                    <a:pt x="14051" y="19715"/>
                    <a:pt x="14051" y="19715"/>
                  </a:cubicBezTo>
                  <a:cubicBezTo>
                    <a:pt x="14106" y="19676"/>
                    <a:pt x="14106" y="19676"/>
                    <a:pt x="14106" y="19636"/>
                  </a:cubicBezTo>
                  <a:cubicBezTo>
                    <a:pt x="14106" y="19636"/>
                    <a:pt x="14106" y="19597"/>
                    <a:pt x="14106" y="19597"/>
                  </a:cubicBezTo>
                  <a:cubicBezTo>
                    <a:pt x="14106" y="19597"/>
                    <a:pt x="14161" y="19597"/>
                    <a:pt x="14161" y="19597"/>
                  </a:cubicBezTo>
                  <a:cubicBezTo>
                    <a:pt x="14161" y="19597"/>
                    <a:pt x="14161" y="19519"/>
                    <a:pt x="14216" y="19479"/>
                  </a:cubicBezTo>
                  <a:cubicBezTo>
                    <a:pt x="14216" y="19479"/>
                    <a:pt x="14161" y="19479"/>
                    <a:pt x="14161" y="19479"/>
                  </a:cubicBezTo>
                  <a:cubicBezTo>
                    <a:pt x="14161" y="19479"/>
                    <a:pt x="14216" y="19479"/>
                    <a:pt x="14216" y="19479"/>
                  </a:cubicBezTo>
                  <a:cubicBezTo>
                    <a:pt x="14216" y="19479"/>
                    <a:pt x="14216" y="19440"/>
                    <a:pt x="14271" y="19440"/>
                  </a:cubicBezTo>
                  <a:cubicBezTo>
                    <a:pt x="14216" y="19440"/>
                    <a:pt x="14216" y="19401"/>
                    <a:pt x="14216" y="19401"/>
                  </a:cubicBezTo>
                  <a:cubicBezTo>
                    <a:pt x="14216" y="19401"/>
                    <a:pt x="14216" y="19401"/>
                    <a:pt x="14271" y="19440"/>
                  </a:cubicBezTo>
                  <a:cubicBezTo>
                    <a:pt x="14327" y="19401"/>
                    <a:pt x="14216" y="19361"/>
                    <a:pt x="14161" y="19361"/>
                  </a:cubicBezTo>
                  <a:cubicBezTo>
                    <a:pt x="14161" y="19322"/>
                    <a:pt x="14161" y="19322"/>
                    <a:pt x="14216" y="19322"/>
                  </a:cubicBezTo>
                  <a:cubicBezTo>
                    <a:pt x="14216" y="19322"/>
                    <a:pt x="14216" y="19322"/>
                    <a:pt x="14216" y="19361"/>
                  </a:cubicBezTo>
                  <a:cubicBezTo>
                    <a:pt x="14216" y="19361"/>
                    <a:pt x="14216" y="19361"/>
                    <a:pt x="14271" y="19361"/>
                  </a:cubicBezTo>
                  <a:cubicBezTo>
                    <a:pt x="14271" y="19361"/>
                    <a:pt x="14271" y="19401"/>
                    <a:pt x="14327" y="19401"/>
                  </a:cubicBezTo>
                  <a:cubicBezTo>
                    <a:pt x="14327" y="19401"/>
                    <a:pt x="14327" y="19401"/>
                    <a:pt x="14327" y="19401"/>
                  </a:cubicBezTo>
                  <a:cubicBezTo>
                    <a:pt x="14327" y="19361"/>
                    <a:pt x="14271" y="19361"/>
                    <a:pt x="14271" y="19361"/>
                  </a:cubicBezTo>
                  <a:cubicBezTo>
                    <a:pt x="14271" y="19361"/>
                    <a:pt x="14271" y="19361"/>
                    <a:pt x="14271" y="19361"/>
                  </a:cubicBezTo>
                  <a:cubicBezTo>
                    <a:pt x="14271" y="19361"/>
                    <a:pt x="14271" y="19322"/>
                    <a:pt x="14271" y="19322"/>
                  </a:cubicBezTo>
                  <a:cubicBezTo>
                    <a:pt x="14271" y="19322"/>
                    <a:pt x="14271" y="19322"/>
                    <a:pt x="14271" y="19322"/>
                  </a:cubicBezTo>
                  <a:cubicBezTo>
                    <a:pt x="14216" y="19283"/>
                    <a:pt x="14327" y="19322"/>
                    <a:pt x="14327" y="19322"/>
                  </a:cubicBezTo>
                  <a:cubicBezTo>
                    <a:pt x="14327" y="19361"/>
                    <a:pt x="14382" y="19361"/>
                    <a:pt x="14382" y="19401"/>
                  </a:cubicBezTo>
                  <a:cubicBezTo>
                    <a:pt x="14382" y="19361"/>
                    <a:pt x="14382" y="19283"/>
                    <a:pt x="14437" y="19361"/>
                  </a:cubicBezTo>
                  <a:cubicBezTo>
                    <a:pt x="14437" y="19322"/>
                    <a:pt x="14492" y="19322"/>
                    <a:pt x="14492" y="19322"/>
                  </a:cubicBezTo>
                  <a:cubicBezTo>
                    <a:pt x="14492" y="19322"/>
                    <a:pt x="14547" y="19322"/>
                    <a:pt x="14547" y="19322"/>
                  </a:cubicBezTo>
                  <a:cubicBezTo>
                    <a:pt x="14547" y="19322"/>
                    <a:pt x="14602" y="19322"/>
                    <a:pt x="14602" y="19322"/>
                  </a:cubicBezTo>
                  <a:cubicBezTo>
                    <a:pt x="14602" y="19322"/>
                    <a:pt x="14602" y="19322"/>
                    <a:pt x="14602" y="19283"/>
                  </a:cubicBezTo>
                  <a:cubicBezTo>
                    <a:pt x="14657" y="19283"/>
                    <a:pt x="14602" y="19283"/>
                    <a:pt x="14657" y="19283"/>
                  </a:cubicBezTo>
                  <a:cubicBezTo>
                    <a:pt x="14657" y="19244"/>
                    <a:pt x="14657" y="19283"/>
                    <a:pt x="14712" y="19283"/>
                  </a:cubicBezTo>
                  <a:cubicBezTo>
                    <a:pt x="14657" y="19244"/>
                    <a:pt x="14657" y="19244"/>
                    <a:pt x="14657" y="19244"/>
                  </a:cubicBezTo>
                  <a:cubicBezTo>
                    <a:pt x="14712" y="19244"/>
                    <a:pt x="14712" y="19204"/>
                    <a:pt x="14767" y="19204"/>
                  </a:cubicBezTo>
                  <a:cubicBezTo>
                    <a:pt x="14822" y="19204"/>
                    <a:pt x="14822" y="19244"/>
                    <a:pt x="14822" y="19244"/>
                  </a:cubicBezTo>
                  <a:cubicBezTo>
                    <a:pt x="14822" y="19244"/>
                    <a:pt x="14822" y="19283"/>
                    <a:pt x="14822" y="19283"/>
                  </a:cubicBezTo>
                  <a:cubicBezTo>
                    <a:pt x="14822" y="19283"/>
                    <a:pt x="14878" y="19244"/>
                    <a:pt x="14878" y="19283"/>
                  </a:cubicBezTo>
                  <a:cubicBezTo>
                    <a:pt x="14878" y="19244"/>
                    <a:pt x="14878" y="19165"/>
                    <a:pt x="14822" y="19204"/>
                  </a:cubicBezTo>
                  <a:cubicBezTo>
                    <a:pt x="14822" y="19204"/>
                    <a:pt x="14822" y="19204"/>
                    <a:pt x="14822" y="19165"/>
                  </a:cubicBezTo>
                  <a:cubicBezTo>
                    <a:pt x="14878" y="19165"/>
                    <a:pt x="14822" y="19126"/>
                    <a:pt x="14822" y="19126"/>
                  </a:cubicBezTo>
                  <a:cubicBezTo>
                    <a:pt x="14822" y="19126"/>
                    <a:pt x="14822" y="19126"/>
                    <a:pt x="14822" y="19126"/>
                  </a:cubicBezTo>
                  <a:cubicBezTo>
                    <a:pt x="14878" y="19126"/>
                    <a:pt x="14878" y="19126"/>
                    <a:pt x="14878" y="19165"/>
                  </a:cubicBezTo>
                  <a:cubicBezTo>
                    <a:pt x="14933" y="19126"/>
                    <a:pt x="14878" y="19126"/>
                    <a:pt x="14878" y="19126"/>
                  </a:cubicBezTo>
                  <a:cubicBezTo>
                    <a:pt x="14878" y="19126"/>
                    <a:pt x="14933" y="19126"/>
                    <a:pt x="14933" y="19165"/>
                  </a:cubicBezTo>
                  <a:cubicBezTo>
                    <a:pt x="14933" y="19165"/>
                    <a:pt x="14933" y="19126"/>
                    <a:pt x="14933" y="19126"/>
                  </a:cubicBezTo>
                  <a:cubicBezTo>
                    <a:pt x="14933" y="19126"/>
                    <a:pt x="14933" y="19126"/>
                    <a:pt x="14933" y="19126"/>
                  </a:cubicBezTo>
                  <a:cubicBezTo>
                    <a:pt x="14933" y="19126"/>
                    <a:pt x="14933" y="19126"/>
                    <a:pt x="14933" y="19126"/>
                  </a:cubicBezTo>
                  <a:cubicBezTo>
                    <a:pt x="14933" y="19126"/>
                    <a:pt x="14933" y="19126"/>
                    <a:pt x="14933" y="19087"/>
                  </a:cubicBezTo>
                  <a:cubicBezTo>
                    <a:pt x="14933" y="19126"/>
                    <a:pt x="14933" y="19126"/>
                    <a:pt x="14933" y="19126"/>
                  </a:cubicBezTo>
                  <a:cubicBezTo>
                    <a:pt x="14988" y="19126"/>
                    <a:pt x="14933" y="19126"/>
                    <a:pt x="14988" y="19087"/>
                  </a:cubicBezTo>
                  <a:cubicBezTo>
                    <a:pt x="15043" y="19087"/>
                    <a:pt x="15043" y="19087"/>
                    <a:pt x="15043" y="19087"/>
                  </a:cubicBezTo>
                  <a:cubicBezTo>
                    <a:pt x="15043" y="19087"/>
                    <a:pt x="15043" y="19047"/>
                    <a:pt x="15043" y="19047"/>
                  </a:cubicBezTo>
                  <a:cubicBezTo>
                    <a:pt x="15043" y="19047"/>
                    <a:pt x="15043" y="19008"/>
                    <a:pt x="15098" y="19008"/>
                  </a:cubicBezTo>
                  <a:cubicBezTo>
                    <a:pt x="15043" y="19047"/>
                    <a:pt x="15153" y="19047"/>
                    <a:pt x="15153" y="19047"/>
                  </a:cubicBezTo>
                  <a:cubicBezTo>
                    <a:pt x="15153" y="19047"/>
                    <a:pt x="15043" y="19008"/>
                    <a:pt x="15043" y="18969"/>
                  </a:cubicBezTo>
                  <a:cubicBezTo>
                    <a:pt x="14988" y="18969"/>
                    <a:pt x="14988" y="18929"/>
                    <a:pt x="14933" y="18929"/>
                  </a:cubicBezTo>
                  <a:cubicBezTo>
                    <a:pt x="14933" y="18929"/>
                    <a:pt x="14933" y="18929"/>
                    <a:pt x="14878" y="18929"/>
                  </a:cubicBezTo>
                  <a:cubicBezTo>
                    <a:pt x="14878" y="18929"/>
                    <a:pt x="14878" y="18890"/>
                    <a:pt x="14822" y="18890"/>
                  </a:cubicBezTo>
                  <a:cubicBezTo>
                    <a:pt x="14822" y="18890"/>
                    <a:pt x="14767" y="18890"/>
                    <a:pt x="14767" y="18890"/>
                  </a:cubicBezTo>
                  <a:cubicBezTo>
                    <a:pt x="14767" y="18851"/>
                    <a:pt x="14767" y="18851"/>
                    <a:pt x="14712" y="18851"/>
                  </a:cubicBezTo>
                  <a:cubicBezTo>
                    <a:pt x="14712" y="18812"/>
                    <a:pt x="14767" y="18772"/>
                    <a:pt x="14822" y="18812"/>
                  </a:cubicBezTo>
                  <a:cubicBezTo>
                    <a:pt x="14878" y="18812"/>
                    <a:pt x="14822" y="18812"/>
                    <a:pt x="14878" y="18812"/>
                  </a:cubicBezTo>
                  <a:cubicBezTo>
                    <a:pt x="14933" y="18812"/>
                    <a:pt x="14988" y="18812"/>
                    <a:pt x="14988" y="18772"/>
                  </a:cubicBezTo>
                  <a:cubicBezTo>
                    <a:pt x="14988" y="18772"/>
                    <a:pt x="14933" y="18694"/>
                    <a:pt x="14933" y="18694"/>
                  </a:cubicBezTo>
                  <a:cubicBezTo>
                    <a:pt x="14878" y="18615"/>
                    <a:pt x="14822" y="18537"/>
                    <a:pt x="14767" y="18497"/>
                  </a:cubicBezTo>
                  <a:cubicBezTo>
                    <a:pt x="14767" y="18497"/>
                    <a:pt x="14767" y="18458"/>
                    <a:pt x="14767" y="18458"/>
                  </a:cubicBezTo>
                  <a:cubicBezTo>
                    <a:pt x="14712" y="18419"/>
                    <a:pt x="14712" y="18458"/>
                    <a:pt x="14712" y="18419"/>
                  </a:cubicBezTo>
                  <a:cubicBezTo>
                    <a:pt x="14657" y="18419"/>
                    <a:pt x="14602" y="18340"/>
                    <a:pt x="14547" y="18301"/>
                  </a:cubicBezTo>
                  <a:cubicBezTo>
                    <a:pt x="14547" y="18262"/>
                    <a:pt x="14492" y="18262"/>
                    <a:pt x="14437" y="18262"/>
                  </a:cubicBezTo>
                  <a:cubicBezTo>
                    <a:pt x="14382" y="18262"/>
                    <a:pt x="14327" y="18262"/>
                    <a:pt x="14327" y="18262"/>
                  </a:cubicBezTo>
                  <a:cubicBezTo>
                    <a:pt x="14271" y="18262"/>
                    <a:pt x="14271" y="18223"/>
                    <a:pt x="14216" y="18223"/>
                  </a:cubicBezTo>
                  <a:cubicBezTo>
                    <a:pt x="14161" y="18223"/>
                    <a:pt x="14216" y="18223"/>
                    <a:pt x="14161" y="18223"/>
                  </a:cubicBezTo>
                  <a:cubicBezTo>
                    <a:pt x="14161" y="18223"/>
                    <a:pt x="14161" y="18301"/>
                    <a:pt x="14161" y="18301"/>
                  </a:cubicBezTo>
                  <a:cubicBezTo>
                    <a:pt x="14161" y="18301"/>
                    <a:pt x="14051" y="18223"/>
                    <a:pt x="14051" y="18223"/>
                  </a:cubicBezTo>
                  <a:cubicBezTo>
                    <a:pt x="14051" y="18223"/>
                    <a:pt x="14051" y="18183"/>
                    <a:pt x="14051" y="18183"/>
                  </a:cubicBezTo>
                  <a:cubicBezTo>
                    <a:pt x="14051" y="18183"/>
                    <a:pt x="14051" y="18183"/>
                    <a:pt x="13996" y="18144"/>
                  </a:cubicBezTo>
                  <a:cubicBezTo>
                    <a:pt x="13996" y="18144"/>
                    <a:pt x="13996" y="18144"/>
                    <a:pt x="14051" y="18105"/>
                  </a:cubicBezTo>
                  <a:cubicBezTo>
                    <a:pt x="14051" y="18105"/>
                    <a:pt x="14051" y="18105"/>
                    <a:pt x="14051" y="18065"/>
                  </a:cubicBezTo>
                  <a:cubicBezTo>
                    <a:pt x="14051" y="18065"/>
                    <a:pt x="14051" y="18065"/>
                    <a:pt x="14051" y="18065"/>
                  </a:cubicBezTo>
                  <a:cubicBezTo>
                    <a:pt x="13996" y="18065"/>
                    <a:pt x="14051" y="18065"/>
                    <a:pt x="14051" y="18026"/>
                  </a:cubicBezTo>
                  <a:cubicBezTo>
                    <a:pt x="14051" y="18026"/>
                    <a:pt x="13996" y="18026"/>
                    <a:pt x="13996" y="18026"/>
                  </a:cubicBezTo>
                  <a:cubicBezTo>
                    <a:pt x="13996" y="18026"/>
                    <a:pt x="13996" y="17987"/>
                    <a:pt x="14051" y="17987"/>
                  </a:cubicBezTo>
                  <a:cubicBezTo>
                    <a:pt x="13996" y="17987"/>
                    <a:pt x="14051" y="17987"/>
                    <a:pt x="13996" y="17987"/>
                  </a:cubicBezTo>
                  <a:cubicBezTo>
                    <a:pt x="13996" y="17948"/>
                    <a:pt x="13941" y="17948"/>
                    <a:pt x="13886" y="17948"/>
                  </a:cubicBezTo>
                  <a:cubicBezTo>
                    <a:pt x="13886" y="17948"/>
                    <a:pt x="13831" y="17948"/>
                    <a:pt x="13776" y="17908"/>
                  </a:cubicBezTo>
                  <a:cubicBezTo>
                    <a:pt x="13720" y="17908"/>
                    <a:pt x="13720" y="17908"/>
                    <a:pt x="13720" y="17869"/>
                  </a:cubicBezTo>
                  <a:cubicBezTo>
                    <a:pt x="13776" y="17791"/>
                    <a:pt x="13776" y="17751"/>
                    <a:pt x="13831" y="17673"/>
                  </a:cubicBezTo>
                  <a:cubicBezTo>
                    <a:pt x="13831" y="17673"/>
                    <a:pt x="13831" y="17633"/>
                    <a:pt x="13831" y="17633"/>
                  </a:cubicBezTo>
                  <a:cubicBezTo>
                    <a:pt x="13886" y="17594"/>
                    <a:pt x="13886" y="17594"/>
                    <a:pt x="13941" y="17594"/>
                  </a:cubicBezTo>
                  <a:cubicBezTo>
                    <a:pt x="13941" y="17555"/>
                    <a:pt x="13996" y="17516"/>
                    <a:pt x="13996" y="17476"/>
                  </a:cubicBezTo>
                  <a:cubicBezTo>
                    <a:pt x="13941" y="17437"/>
                    <a:pt x="13886" y="17398"/>
                    <a:pt x="13886" y="17398"/>
                  </a:cubicBezTo>
                  <a:cubicBezTo>
                    <a:pt x="13831" y="17359"/>
                    <a:pt x="13886" y="17319"/>
                    <a:pt x="13886" y="17319"/>
                  </a:cubicBezTo>
                  <a:cubicBezTo>
                    <a:pt x="13886" y="17280"/>
                    <a:pt x="13886" y="17241"/>
                    <a:pt x="13886" y="17201"/>
                  </a:cubicBezTo>
                  <a:cubicBezTo>
                    <a:pt x="13941" y="17162"/>
                    <a:pt x="13886" y="17123"/>
                    <a:pt x="13941" y="17084"/>
                  </a:cubicBezTo>
                  <a:cubicBezTo>
                    <a:pt x="13996" y="17044"/>
                    <a:pt x="14106" y="17044"/>
                    <a:pt x="14106" y="17005"/>
                  </a:cubicBezTo>
                  <a:cubicBezTo>
                    <a:pt x="14161" y="16966"/>
                    <a:pt x="14106" y="16966"/>
                    <a:pt x="14106" y="16927"/>
                  </a:cubicBezTo>
                  <a:cubicBezTo>
                    <a:pt x="14106" y="16927"/>
                    <a:pt x="14106" y="16927"/>
                    <a:pt x="14161" y="16887"/>
                  </a:cubicBezTo>
                  <a:cubicBezTo>
                    <a:pt x="14161" y="16887"/>
                    <a:pt x="14106" y="16887"/>
                    <a:pt x="14106" y="16848"/>
                  </a:cubicBezTo>
                  <a:cubicBezTo>
                    <a:pt x="14106" y="16848"/>
                    <a:pt x="14161" y="16848"/>
                    <a:pt x="14161" y="16848"/>
                  </a:cubicBezTo>
                  <a:cubicBezTo>
                    <a:pt x="14161" y="16809"/>
                    <a:pt x="14216" y="16809"/>
                    <a:pt x="14216" y="16769"/>
                  </a:cubicBezTo>
                  <a:cubicBezTo>
                    <a:pt x="14327" y="16730"/>
                    <a:pt x="14437" y="16887"/>
                    <a:pt x="14437" y="16927"/>
                  </a:cubicBezTo>
                  <a:cubicBezTo>
                    <a:pt x="14492" y="16966"/>
                    <a:pt x="14547" y="17044"/>
                    <a:pt x="14602" y="17084"/>
                  </a:cubicBezTo>
                  <a:cubicBezTo>
                    <a:pt x="14602" y="17084"/>
                    <a:pt x="14602" y="17084"/>
                    <a:pt x="14657" y="17084"/>
                  </a:cubicBezTo>
                  <a:cubicBezTo>
                    <a:pt x="14657" y="17123"/>
                    <a:pt x="14657" y="17123"/>
                    <a:pt x="14712" y="17123"/>
                  </a:cubicBezTo>
                  <a:cubicBezTo>
                    <a:pt x="14712" y="17123"/>
                    <a:pt x="14712" y="17123"/>
                    <a:pt x="14712" y="17123"/>
                  </a:cubicBezTo>
                  <a:cubicBezTo>
                    <a:pt x="14767" y="17084"/>
                    <a:pt x="14878" y="17084"/>
                    <a:pt x="14878" y="17044"/>
                  </a:cubicBezTo>
                  <a:cubicBezTo>
                    <a:pt x="14933" y="17005"/>
                    <a:pt x="14933" y="17005"/>
                    <a:pt x="14933" y="16966"/>
                  </a:cubicBezTo>
                  <a:cubicBezTo>
                    <a:pt x="14933" y="16966"/>
                    <a:pt x="14878" y="16966"/>
                    <a:pt x="14878" y="16966"/>
                  </a:cubicBezTo>
                  <a:cubicBezTo>
                    <a:pt x="14878" y="16927"/>
                    <a:pt x="14878" y="16887"/>
                    <a:pt x="14878" y="16848"/>
                  </a:cubicBezTo>
                  <a:cubicBezTo>
                    <a:pt x="14878" y="16848"/>
                    <a:pt x="14822" y="16809"/>
                    <a:pt x="14822" y="16769"/>
                  </a:cubicBezTo>
                  <a:cubicBezTo>
                    <a:pt x="14822" y="16730"/>
                    <a:pt x="14822" y="16730"/>
                    <a:pt x="14822" y="16691"/>
                  </a:cubicBezTo>
                  <a:cubicBezTo>
                    <a:pt x="14822" y="16691"/>
                    <a:pt x="14767" y="16691"/>
                    <a:pt x="14767" y="16652"/>
                  </a:cubicBezTo>
                  <a:cubicBezTo>
                    <a:pt x="14767" y="16652"/>
                    <a:pt x="14878" y="16691"/>
                    <a:pt x="14878" y="16691"/>
                  </a:cubicBezTo>
                  <a:cubicBezTo>
                    <a:pt x="14988" y="16652"/>
                    <a:pt x="14988" y="16612"/>
                    <a:pt x="15043" y="16573"/>
                  </a:cubicBezTo>
                  <a:cubicBezTo>
                    <a:pt x="15098" y="16573"/>
                    <a:pt x="15208" y="16573"/>
                    <a:pt x="15208" y="16495"/>
                  </a:cubicBezTo>
                  <a:cubicBezTo>
                    <a:pt x="15208" y="16495"/>
                    <a:pt x="15153" y="16495"/>
                    <a:pt x="15153" y="16455"/>
                  </a:cubicBezTo>
                  <a:cubicBezTo>
                    <a:pt x="15153" y="16455"/>
                    <a:pt x="15208" y="16377"/>
                    <a:pt x="15208" y="16377"/>
                  </a:cubicBezTo>
                  <a:cubicBezTo>
                    <a:pt x="15263" y="16377"/>
                    <a:pt x="15373" y="16416"/>
                    <a:pt x="15429" y="16377"/>
                  </a:cubicBezTo>
                  <a:cubicBezTo>
                    <a:pt x="15484" y="16337"/>
                    <a:pt x="15484" y="16298"/>
                    <a:pt x="15594" y="16298"/>
                  </a:cubicBezTo>
                  <a:cubicBezTo>
                    <a:pt x="15704" y="16259"/>
                    <a:pt x="15649" y="16259"/>
                    <a:pt x="15704" y="16220"/>
                  </a:cubicBezTo>
                  <a:cubicBezTo>
                    <a:pt x="15704" y="16220"/>
                    <a:pt x="15704" y="16220"/>
                    <a:pt x="15704" y="16220"/>
                  </a:cubicBezTo>
                  <a:cubicBezTo>
                    <a:pt x="15759" y="16220"/>
                    <a:pt x="15759" y="16180"/>
                    <a:pt x="15759" y="16180"/>
                  </a:cubicBezTo>
                  <a:cubicBezTo>
                    <a:pt x="15759" y="16180"/>
                    <a:pt x="15759" y="16141"/>
                    <a:pt x="15759" y="16102"/>
                  </a:cubicBezTo>
                  <a:cubicBezTo>
                    <a:pt x="15759" y="16102"/>
                    <a:pt x="15814" y="16102"/>
                    <a:pt x="15814" y="16102"/>
                  </a:cubicBezTo>
                  <a:cubicBezTo>
                    <a:pt x="15814" y="16102"/>
                    <a:pt x="15814" y="16102"/>
                    <a:pt x="15869" y="16102"/>
                  </a:cubicBezTo>
                  <a:cubicBezTo>
                    <a:pt x="15814" y="16141"/>
                    <a:pt x="15869" y="16141"/>
                    <a:pt x="15869" y="16102"/>
                  </a:cubicBezTo>
                  <a:cubicBezTo>
                    <a:pt x="15924" y="16102"/>
                    <a:pt x="15869" y="16063"/>
                    <a:pt x="15869" y="16023"/>
                  </a:cubicBezTo>
                  <a:cubicBezTo>
                    <a:pt x="15924" y="15984"/>
                    <a:pt x="15924" y="16063"/>
                    <a:pt x="15980" y="16063"/>
                  </a:cubicBezTo>
                  <a:cubicBezTo>
                    <a:pt x="16035" y="16063"/>
                    <a:pt x="16090" y="16063"/>
                    <a:pt x="16090" y="16063"/>
                  </a:cubicBezTo>
                  <a:cubicBezTo>
                    <a:pt x="16145" y="16063"/>
                    <a:pt x="16145" y="16063"/>
                    <a:pt x="16145" y="16102"/>
                  </a:cubicBezTo>
                  <a:cubicBezTo>
                    <a:pt x="16200" y="16102"/>
                    <a:pt x="16200" y="16102"/>
                    <a:pt x="16200" y="16102"/>
                  </a:cubicBezTo>
                  <a:cubicBezTo>
                    <a:pt x="16200" y="16141"/>
                    <a:pt x="16145" y="16141"/>
                    <a:pt x="16145" y="16141"/>
                  </a:cubicBezTo>
                  <a:cubicBezTo>
                    <a:pt x="16145" y="16180"/>
                    <a:pt x="16145" y="16180"/>
                    <a:pt x="16200" y="16180"/>
                  </a:cubicBezTo>
                  <a:cubicBezTo>
                    <a:pt x="16200" y="16180"/>
                    <a:pt x="16255" y="16180"/>
                    <a:pt x="16255" y="16180"/>
                  </a:cubicBezTo>
                  <a:cubicBezTo>
                    <a:pt x="16255" y="16180"/>
                    <a:pt x="16255" y="16141"/>
                    <a:pt x="16310" y="16141"/>
                  </a:cubicBezTo>
                  <a:cubicBezTo>
                    <a:pt x="16310" y="16141"/>
                    <a:pt x="16310" y="16141"/>
                    <a:pt x="16310" y="16180"/>
                  </a:cubicBezTo>
                  <a:cubicBezTo>
                    <a:pt x="16365" y="16180"/>
                    <a:pt x="16310" y="16180"/>
                    <a:pt x="16365" y="16180"/>
                  </a:cubicBezTo>
                  <a:cubicBezTo>
                    <a:pt x="16365" y="16180"/>
                    <a:pt x="16420" y="16180"/>
                    <a:pt x="16420" y="16180"/>
                  </a:cubicBezTo>
                  <a:cubicBezTo>
                    <a:pt x="16420" y="16141"/>
                    <a:pt x="16365" y="16141"/>
                    <a:pt x="16420" y="16102"/>
                  </a:cubicBezTo>
                  <a:cubicBezTo>
                    <a:pt x="16420" y="16102"/>
                    <a:pt x="16420" y="16063"/>
                    <a:pt x="16476" y="16063"/>
                  </a:cubicBezTo>
                  <a:cubicBezTo>
                    <a:pt x="16476" y="16063"/>
                    <a:pt x="16531" y="16063"/>
                    <a:pt x="16586" y="16063"/>
                  </a:cubicBezTo>
                  <a:cubicBezTo>
                    <a:pt x="16586" y="16063"/>
                    <a:pt x="16586" y="16063"/>
                    <a:pt x="16586" y="16023"/>
                  </a:cubicBezTo>
                  <a:cubicBezTo>
                    <a:pt x="16586" y="16023"/>
                    <a:pt x="16641" y="16023"/>
                    <a:pt x="16641" y="16023"/>
                  </a:cubicBezTo>
                  <a:cubicBezTo>
                    <a:pt x="16641" y="16023"/>
                    <a:pt x="16696" y="16023"/>
                    <a:pt x="16641" y="16023"/>
                  </a:cubicBezTo>
                  <a:cubicBezTo>
                    <a:pt x="16696" y="16023"/>
                    <a:pt x="16641" y="15984"/>
                    <a:pt x="16696" y="16023"/>
                  </a:cubicBezTo>
                  <a:cubicBezTo>
                    <a:pt x="16696" y="16023"/>
                    <a:pt x="16751" y="16102"/>
                    <a:pt x="16751" y="16102"/>
                  </a:cubicBezTo>
                  <a:cubicBezTo>
                    <a:pt x="16751" y="16102"/>
                    <a:pt x="16751" y="16180"/>
                    <a:pt x="16806" y="16180"/>
                  </a:cubicBezTo>
                  <a:cubicBezTo>
                    <a:pt x="16806" y="16180"/>
                    <a:pt x="16861" y="16180"/>
                    <a:pt x="16861" y="16180"/>
                  </a:cubicBezTo>
                  <a:cubicBezTo>
                    <a:pt x="16916" y="16141"/>
                    <a:pt x="16916" y="16180"/>
                    <a:pt x="16971" y="16180"/>
                  </a:cubicBezTo>
                  <a:cubicBezTo>
                    <a:pt x="16971" y="16180"/>
                    <a:pt x="16971" y="16180"/>
                    <a:pt x="16971" y="16180"/>
                  </a:cubicBezTo>
                  <a:cubicBezTo>
                    <a:pt x="17027" y="16220"/>
                    <a:pt x="16971" y="16180"/>
                    <a:pt x="17027" y="16180"/>
                  </a:cubicBezTo>
                  <a:cubicBezTo>
                    <a:pt x="17027" y="16180"/>
                    <a:pt x="17082" y="16180"/>
                    <a:pt x="17082" y="16180"/>
                  </a:cubicBezTo>
                  <a:cubicBezTo>
                    <a:pt x="17082" y="16141"/>
                    <a:pt x="17137" y="16180"/>
                    <a:pt x="17137" y="16180"/>
                  </a:cubicBezTo>
                  <a:cubicBezTo>
                    <a:pt x="17137" y="16180"/>
                    <a:pt x="17192" y="16141"/>
                    <a:pt x="17192" y="16180"/>
                  </a:cubicBezTo>
                  <a:cubicBezTo>
                    <a:pt x="17247" y="16180"/>
                    <a:pt x="17247" y="16180"/>
                    <a:pt x="17302" y="16220"/>
                  </a:cubicBezTo>
                  <a:cubicBezTo>
                    <a:pt x="17302" y="16220"/>
                    <a:pt x="17357" y="16220"/>
                    <a:pt x="17302" y="16259"/>
                  </a:cubicBezTo>
                  <a:cubicBezTo>
                    <a:pt x="17357" y="16259"/>
                    <a:pt x="17357" y="16298"/>
                    <a:pt x="17357" y="16298"/>
                  </a:cubicBezTo>
                  <a:cubicBezTo>
                    <a:pt x="17357" y="16337"/>
                    <a:pt x="17357" y="16337"/>
                    <a:pt x="17412" y="16337"/>
                  </a:cubicBezTo>
                  <a:cubicBezTo>
                    <a:pt x="17467" y="16337"/>
                    <a:pt x="17467" y="16337"/>
                    <a:pt x="17522" y="16337"/>
                  </a:cubicBezTo>
                  <a:cubicBezTo>
                    <a:pt x="17522" y="16337"/>
                    <a:pt x="17522" y="16377"/>
                    <a:pt x="17522" y="16377"/>
                  </a:cubicBezTo>
                  <a:cubicBezTo>
                    <a:pt x="17578" y="16416"/>
                    <a:pt x="17578" y="16377"/>
                    <a:pt x="17578" y="16416"/>
                  </a:cubicBezTo>
                  <a:cubicBezTo>
                    <a:pt x="17633" y="16455"/>
                    <a:pt x="17633" y="16455"/>
                    <a:pt x="17633" y="16455"/>
                  </a:cubicBezTo>
                  <a:cubicBezTo>
                    <a:pt x="17633" y="16495"/>
                    <a:pt x="17688" y="16495"/>
                    <a:pt x="17688" y="16534"/>
                  </a:cubicBezTo>
                  <a:cubicBezTo>
                    <a:pt x="17743" y="16534"/>
                    <a:pt x="17798" y="16534"/>
                    <a:pt x="17798" y="16534"/>
                  </a:cubicBezTo>
                  <a:cubicBezTo>
                    <a:pt x="17798" y="16573"/>
                    <a:pt x="17743" y="16573"/>
                    <a:pt x="17743" y="16573"/>
                  </a:cubicBezTo>
                  <a:cubicBezTo>
                    <a:pt x="17743" y="16612"/>
                    <a:pt x="17743" y="16652"/>
                    <a:pt x="17743" y="16652"/>
                  </a:cubicBezTo>
                  <a:cubicBezTo>
                    <a:pt x="17743" y="16691"/>
                    <a:pt x="17798" y="16730"/>
                    <a:pt x="17853" y="16691"/>
                  </a:cubicBezTo>
                  <a:cubicBezTo>
                    <a:pt x="17908" y="16691"/>
                    <a:pt x="17853" y="16612"/>
                    <a:pt x="17853" y="16573"/>
                  </a:cubicBezTo>
                  <a:cubicBezTo>
                    <a:pt x="17853" y="16573"/>
                    <a:pt x="17853" y="16573"/>
                    <a:pt x="17853" y="16573"/>
                  </a:cubicBezTo>
                  <a:cubicBezTo>
                    <a:pt x="17853" y="16534"/>
                    <a:pt x="17853" y="16534"/>
                    <a:pt x="17853" y="16534"/>
                  </a:cubicBezTo>
                  <a:cubicBezTo>
                    <a:pt x="17853" y="16495"/>
                    <a:pt x="17853" y="16495"/>
                    <a:pt x="17798" y="16495"/>
                  </a:cubicBezTo>
                  <a:cubicBezTo>
                    <a:pt x="17853" y="16495"/>
                    <a:pt x="17798" y="16455"/>
                    <a:pt x="17853" y="16455"/>
                  </a:cubicBezTo>
                  <a:cubicBezTo>
                    <a:pt x="17908" y="16455"/>
                    <a:pt x="17963" y="16495"/>
                    <a:pt x="17963" y="16495"/>
                  </a:cubicBezTo>
                  <a:cubicBezTo>
                    <a:pt x="18018" y="16495"/>
                    <a:pt x="18018" y="16495"/>
                    <a:pt x="18073" y="16495"/>
                  </a:cubicBezTo>
                  <a:cubicBezTo>
                    <a:pt x="18073" y="16534"/>
                    <a:pt x="18073" y="16534"/>
                    <a:pt x="18073" y="16534"/>
                  </a:cubicBezTo>
                  <a:cubicBezTo>
                    <a:pt x="18129" y="16573"/>
                    <a:pt x="18129" y="16612"/>
                    <a:pt x="18184" y="16652"/>
                  </a:cubicBezTo>
                  <a:cubicBezTo>
                    <a:pt x="18239" y="16652"/>
                    <a:pt x="18239" y="16652"/>
                    <a:pt x="18294" y="16652"/>
                  </a:cubicBezTo>
                  <a:cubicBezTo>
                    <a:pt x="18349" y="16691"/>
                    <a:pt x="18349" y="16730"/>
                    <a:pt x="18404" y="16730"/>
                  </a:cubicBezTo>
                  <a:cubicBezTo>
                    <a:pt x="18459" y="16691"/>
                    <a:pt x="18514" y="16652"/>
                    <a:pt x="18569" y="16612"/>
                  </a:cubicBezTo>
                  <a:cubicBezTo>
                    <a:pt x="18624" y="16573"/>
                    <a:pt x="18624" y="16573"/>
                    <a:pt x="18624" y="16534"/>
                  </a:cubicBezTo>
                  <a:cubicBezTo>
                    <a:pt x="18624" y="16455"/>
                    <a:pt x="18624" y="16534"/>
                    <a:pt x="18735" y="16534"/>
                  </a:cubicBezTo>
                  <a:cubicBezTo>
                    <a:pt x="18735" y="16495"/>
                    <a:pt x="18735" y="16495"/>
                    <a:pt x="18735" y="16495"/>
                  </a:cubicBezTo>
                  <a:cubicBezTo>
                    <a:pt x="18735" y="16495"/>
                    <a:pt x="18735" y="16495"/>
                    <a:pt x="18735" y="16495"/>
                  </a:cubicBezTo>
                  <a:cubicBezTo>
                    <a:pt x="18735" y="16455"/>
                    <a:pt x="18735" y="16495"/>
                    <a:pt x="18790" y="16455"/>
                  </a:cubicBezTo>
                  <a:cubicBezTo>
                    <a:pt x="18790" y="16455"/>
                    <a:pt x="18735" y="16416"/>
                    <a:pt x="18790" y="16416"/>
                  </a:cubicBezTo>
                  <a:cubicBezTo>
                    <a:pt x="18845" y="16416"/>
                    <a:pt x="18900" y="16495"/>
                    <a:pt x="18900" y="16455"/>
                  </a:cubicBezTo>
                  <a:cubicBezTo>
                    <a:pt x="18955" y="16455"/>
                    <a:pt x="18845" y="16416"/>
                    <a:pt x="18955" y="16416"/>
                  </a:cubicBezTo>
                  <a:cubicBezTo>
                    <a:pt x="18955" y="16416"/>
                    <a:pt x="18955" y="16416"/>
                    <a:pt x="19010" y="16416"/>
                  </a:cubicBezTo>
                  <a:cubicBezTo>
                    <a:pt x="19010" y="16416"/>
                    <a:pt x="19065" y="16416"/>
                    <a:pt x="19120" y="16416"/>
                  </a:cubicBezTo>
                  <a:cubicBezTo>
                    <a:pt x="19176" y="16377"/>
                    <a:pt x="19120" y="16416"/>
                    <a:pt x="19176" y="16455"/>
                  </a:cubicBezTo>
                  <a:cubicBezTo>
                    <a:pt x="19176" y="16455"/>
                    <a:pt x="19176" y="16455"/>
                    <a:pt x="19231" y="16455"/>
                  </a:cubicBezTo>
                  <a:cubicBezTo>
                    <a:pt x="19231" y="16495"/>
                    <a:pt x="19231" y="16495"/>
                    <a:pt x="19231" y="16495"/>
                  </a:cubicBezTo>
                  <a:cubicBezTo>
                    <a:pt x="19286" y="16573"/>
                    <a:pt x="19286" y="16495"/>
                    <a:pt x="19341" y="16495"/>
                  </a:cubicBezTo>
                  <a:cubicBezTo>
                    <a:pt x="19396" y="16495"/>
                    <a:pt x="19396" y="16534"/>
                    <a:pt x="19451" y="16455"/>
                  </a:cubicBezTo>
                  <a:cubicBezTo>
                    <a:pt x="19451" y="16455"/>
                    <a:pt x="19396" y="16377"/>
                    <a:pt x="19451" y="16377"/>
                  </a:cubicBezTo>
                  <a:cubicBezTo>
                    <a:pt x="19451" y="16377"/>
                    <a:pt x="19506" y="16377"/>
                    <a:pt x="19506" y="16377"/>
                  </a:cubicBezTo>
                  <a:cubicBezTo>
                    <a:pt x="19561" y="16416"/>
                    <a:pt x="19561" y="16416"/>
                    <a:pt x="19561" y="16416"/>
                  </a:cubicBezTo>
                  <a:cubicBezTo>
                    <a:pt x="19616" y="16416"/>
                    <a:pt x="19616" y="16416"/>
                    <a:pt x="19616" y="16416"/>
                  </a:cubicBezTo>
                  <a:cubicBezTo>
                    <a:pt x="19616" y="16416"/>
                    <a:pt x="19616" y="16416"/>
                    <a:pt x="19671" y="16416"/>
                  </a:cubicBezTo>
                  <a:cubicBezTo>
                    <a:pt x="19671" y="16416"/>
                    <a:pt x="19671" y="16337"/>
                    <a:pt x="19727" y="16377"/>
                  </a:cubicBezTo>
                  <a:cubicBezTo>
                    <a:pt x="19782" y="16377"/>
                    <a:pt x="19782" y="16416"/>
                    <a:pt x="19782" y="16416"/>
                  </a:cubicBezTo>
                  <a:cubicBezTo>
                    <a:pt x="19782" y="16416"/>
                    <a:pt x="19837" y="16416"/>
                    <a:pt x="19837" y="16416"/>
                  </a:cubicBezTo>
                  <a:cubicBezTo>
                    <a:pt x="19837" y="16416"/>
                    <a:pt x="19892" y="16416"/>
                    <a:pt x="19892" y="16455"/>
                  </a:cubicBezTo>
                  <a:cubicBezTo>
                    <a:pt x="19892" y="16455"/>
                    <a:pt x="19837" y="16495"/>
                    <a:pt x="19837" y="16495"/>
                  </a:cubicBezTo>
                  <a:cubicBezTo>
                    <a:pt x="19837" y="16534"/>
                    <a:pt x="19892" y="16534"/>
                    <a:pt x="19892" y="16534"/>
                  </a:cubicBezTo>
                  <a:cubicBezTo>
                    <a:pt x="19892" y="16534"/>
                    <a:pt x="19892" y="16573"/>
                    <a:pt x="19892" y="16573"/>
                  </a:cubicBezTo>
                  <a:cubicBezTo>
                    <a:pt x="19892" y="16573"/>
                    <a:pt x="19947" y="16573"/>
                    <a:pt x="19947" y="16573"/>
                  </a:cubicBezTo>
                  <a:cubicBezTo>
                    <a:pt x="19947" y="16573"/>
                    <a:pt x="19947" y="16573"/>
                    <a:pt x="20002" y="16612"/>
                  </a:cubicBezTo>
                  <a:cubicBezTo>
                    <a:pt x="20002" y="16652"/>
                    <a:pt x="20057" y="16652"/>
                    <a:pt x="20112" y="16652"/>
                  </a:cubicBezTo>
                  <a:cubicBezTo>
                    <a:pt x="20167" y="16652"/>
                    <a:pt x="20167" y="16652"/>
                    <a:pt x="20167" y="16652"/>
                  </a:cubicBezTo>
                  <a:cubicBezTo>
                    <a:pt x="20222" y="16652"/>
                    <a:pt x="20222" y="16652"/>
                    <a:pt x="20222" y="16652"/>
                  </a:cubicBezTo>
                  <a:cubicBezTo>
                    <a:pt x="20222" y="16691"/>
                    <a:pt x="20278" y="16652"/>
                    <a:pt x="20278" y="16652"/>
                  </a:cubicBezTo>
                  <a:cubicBezTo>
                    <a:pt x="20333" y="16652"/>
                    <a:pt x="20388" y="16691"/>
                    <a:pt x="20388" y="16691"/>
                  </a:cubicBezTo>
                  <a:cubicBezTo>
                    <a:pt x="20388" y="16730"/>
                    <a:pt x="20278" y="16691"/>
                    <a:pt x="20333" y="16730"/>
                  </a:cubicBezTo>
                  <a:cubicBezTo>
                    <a:pt x="20333" y="16769"/>
                    <a:pt x="20333" y="16730"/>
                    <a:pt x="20388" y="16730"/>
                  </a:cubicBezTo>
                  <a:cubicBezTo>
                    <a:pt x="20388" y="16730"/>
                    <a:pt x="20443" y="16730"/>
                    <a:pt x="20443" y="16730"/>
                  </a:cubicBezTo>
                  <a:cubicBezTo>
                    <a:pt x="20498" y="16691"/>
                    <a:pt x="20553" y="16652"/>
                    <a:pt x="20553" y="16612"/>
                  </a:cubicBezTo>
                  <a:cubicBezTo>
                    <a:pt x="20553" y="16612"/>
                    <a:pt x="20553" y="16534"/>
                    <a:pt x="20608" y="16534"/>
                  </a:cubicBezTo>
                  <a:cubicBezTo>
                    <a:pt x="20663" y="16534"/>
                    <a:pt x="20663" y="16573"/>
                    <a:pt x="20718" y="16612"/>
                  </a:cubicBezTo>
                  <a:cubicBezTo>
                    <a:pt x="20773" y="16652"/>
                    <a:pt x="20939" y="16652"/>
                    <a:pt x="20994" y="16652"/>
                  </a:cubicBezTo>
                  <a:cubicBezTo>
                    <a:pt x="21104" y="16652"/>
                    <a:pt x="21159" y="16612"/>
                    <a:pt x="21214" y="16612"/>
                  </a:cubicBezTo>
                  <a:cubicBezTo>
                    <a:pt x="21269" y="16573"/>
                    <a:pt x="21324" y="16573"/>
                    <a:pt x="21324" y="16534"/>
                  </a:cubicBezTo>
                  <a:cubicBezTo>
                    <a:pt x="21380" y="16455"/>
                    <a:pt x="21324" y="16337"/>
                    <a:pt x="21435" y="16298"/>
                  </a:cubicBezTo>
                  <a:cubicBezTo>
                    <a:pt x="21380" y="16298"/>
                    <a:pt x="21380" y="16259"/>
                    <a:pt x="21324" y="16220"/>
                  </a:cubicBezTo>
                  <a:cubicBezTo>
                    <a:pt x="21324" y="16180"/>
                    <a:pt x="21324" y="16180"/>
                    <a:pt x="21269" y="16180"/>
                  </a:cubicBezTo>
                  <a:cubicBezTo>
                    <a:pt x="21159" y="16180"/>
                    <a:pt x="21049" y="16180"/>
                    <a:pt x="21049" y="16102"/>
                  </a:cubicBezTo>
                  <a:cubicBezTo>
                    <a:pt x="21049" y="16102"/>
                    <a:pt x="20994" y="16102"/>
                    <a:pt x="20939" y="16102"/>
                  </a:cubicBezTo>
                  <a:cubicBezTo>
                    <a:pt x="20939" y="16102"/>
                    <a:pt x="20884" y="16102"/>
                    <a:pt x="20884" y="16102"/>
                  </a:cubicBezTo>
                  <a:cubicBezTo>
                    <a:pt x="20829" y="16102"/>
                    <a:pt x="20829" y="16102"/>
                    <a:pt x="20829" y="16063"/>
                  </a:cubicBezTo>
                  <a:cubicBezTo>
                    <a:pt x="20829" y="16063"/>
                    <a:pt x="20773" y="16063"/>
                    <a:pt x="20773" y="16063"/>
                  </a:cubicBezTo>
                  <a:cubicBezTo>
                    <a:pt x="20773" y="16063"/>
                    <a:pt x="20829" y="16023"/>
                    <a:pt x="20829" y="16023"/>
                  </a:cubicBezTo>
                  <a:cubicBezTo>
                    <a:pt x="20829" y="15984"/>
                    <a:pt x="20829" y="15984"/>
                    <a:pt x="20773" y="15984"/>
                  </a:cubicBezTo>
                  <a:cubicBezTo>
                    <a:pt x="20773" y="15984"/>
                    <a:pt x="20718" y="15945"/>
                    <a:pt x="20663" y="15945"/>
                  </a:cubicBezTo>
                  <a:cubicBezTo>
                    <a:pt x="20608" y="15945"/>
                    <a:pt x="20663" y="15984"/>
                    <a:pt x="20608" y="15945"/>
                  </a:cubicBezTo>
                  <a:cubicBezTo>
                    <a:pt x="20608" y="15945"/>
                    <a:pt x="20553" y="15905"/>
                    <a:pt x="20608" y="15866"/>
                  </a:cubicBezTo>
                  <a:cubicBezTo>
                    <a:pt x="20608" y="15866"/>
                    <a:pt x="20663" y="15866"/>
                    <a:pt x="20718" y="15866"/>
                  </a:cubicBezTo>
                  <a:cubicBezTo>
                    <a:pt x="20718" y="15866"/>
                    <a:pt x="20773" y="15827"/>
                    <a:pt x="20829" y="15788"/>
                  </a:cubicBezTo>
                  <a:cubicBezTo>
                    <a:pt x="20829" y="15788"/>
                    <a:pt x="20884" y="15788"/>
                    <a:pt x="20884" y="15788"/>
                  </a:cubicBezTo>
                  <a:cubicBezTo>
                    <a:pt x="20939" y="15788"/>
                    <a:pt x="20939" y="15788"/>
                    <a:pt x="20994" y="15748"/>
                  </a:cubicBezTo>
                  <a:cubicBezTo>
                    <a:pt x="20994" y="15748"/>
                    <a:pt x="21104" y="15709"/>
                    <a:pt x="21104" y="15670"/>
                  </a:cubicBezTo>
                  <a:cubicBezTo>
                    <a:pt x="21104" y="15670"/>
                    <a:pt x="21104" y="15670"/>
                    <a:pt x="21104" y="15631"/>
                  </a:cubicBezTo>
                  <a:cubicBezTo>
                    <a:pt x="21049" y="15631"/>
                    <a:pt x="21104" y="15591"/>
                    <a:pt x="21049" y="15591"/>
                  </a:cubicBezTo>
                  <a:cubicBezTo>
                    <a:pt x="21049" y="15591"/>
                    <a:pt x="21049" y="15591"/>
                    <a:pt x="21049" y="15591"/>
                  </a:cubicBezTo>
                  <a:cubicBezTo>
                    <a:pt x="21049" y="15552"/>
                    <a:pt x="20994" y="15552"/>
                    <a:pt x="20994" y="15552"/>
                  </a:cubicBezTo>
                  <a:cubicBezTo>
                    <a:pt x="20994" y="15552"/>
                    <a:pt x="20994" y="15513"/>
                    <a:pt x="20994" y="15513"/>
                  </a:cubicBezTo>
                  <a:cubicBezTo>
                    <a:pt x="20994" y="15473"/>
                    <a:pt x="20939" y="15513"/>
                    <a:pt x="20939" y="15473"/>
                  </a:cubicBezTo>
                  <a:cubicBezTo>
                    <a:pt x="20939" y="15434"/>
                    <a:pt x="20939" y="15434"/>
                    <a:pt x="20994" y="15434"/>
                  </a:cubicBezTo>
                  <a:cubicBezTo>
                    <a:pt x="20994" y="15395"/>
                    <a:pt x="21049" y="15395"/>
                    <a:pt x="21104" y="15356"/>
                  </a:cubicBezTo>
                  <a:cubicBezTo>
                    <a:pt x="21104" y="15316"/>
                    <a:pt x="21159" y="15316"/>
                    <a:pt x="21104" y="15277"/>
                  </a:cubicBezTo>
                  <a:cubicBezTo>
                    <a:pt x="21104" y="15277"/>
                    <a:pt x="21104" y="15277"/>
                    <a:pt x="21159" y="15277"/>
                  </a:cubicBezTo>
                  <a:cubicBezTo>
                    <a:pt x="21159" y="15277"/>
                    <a:pt x="21159" y="15277"/>
                    <a:pt x="21159" y="15277"/>
                  </a:cubicBezTo>
                  <a:cubicBezTo>
                    <a:pt x="21214" y="15277"/>
                    <a:pt x="21214" y="15277"/>
                    <a:pt x="21269" y="15277"/>
                  </a:cubicBezTo>
                  <a:cubicBezTo>
                    <a:pt x="21269" y="15277"/>
                    <a:pt x="21269" y="15277"/>
                    <a:pt x="21324" y="15277"/>
                  </a:cubicBezTo>
                  <a:cubicBezTo>
                    <a:pt x="21324" y="15277"/>
                    <a:pt x="21324" y="15277"/>
                    <a:pt x="21380" y="15277"/>
                  </a:cubicBezTo>
                  <a:cubicBezTo>
                    <a:pt x="21380" y="15277"/>
                    <a:pt x="21380" y="15316"/>
                    <a:pt x="21380" y="15316"/>
                  </a:cubicBezTo>
                  <a:cubicBezTo>
                    <a:pt x="21435" y="15316"/>
                    <a:pt x="21380" y="15316"/>
                    <a:pt x="21435" y="15316"/>
                  </a:cubicBezTo>
                  <a:cubicBezTo>
                    <a:pt x="21490" y="15277"/>
                    <a:pt x="21490" y="15277"/>
                    <a:pt x="21545" y="15316"/>
                  </a:cubicBezTo>
                  <a:cubicBezTo>
                    <a:pt x="21545" y="15277"/>
                    <a:pt x="21545" y="15238"/>
                    <a:pt x="21545" y="15199"/>
                  </a:cubicBezTo>
                  <a:cubicBezTo>
                    <a:pt x="21545" y="15159"/>
                    <a:pt x="21545" y="15199"/>
                    <a:pt x="21490" y="15159"/>
                  </a:cubicBezTo>
                  <a:cubicBezTo>
                    <a:pt x="21490" y="15159"/>
                    <a:pt x="21435" y="15120"/>
                    <a:pt x="21435" y="15120"/>
                  </a:cubicBezTo>
                  <a:cubicBezTo>
                    <a:pt x="21380" y="15120"/>
                    <a:pt x="21380" y="15159"/>
                    <a:pt x="21324" y="15120"/>
                  </a:cubicBezTo>
                  <a:cubicBezTo>
                    <a:pt x="21324" y="15120"/>
                    <a:pt x="21269" y="15120"/>
                    <a:pt x="21269" y="15120"/>
                  </a:cubicBezTo>
                  <a:cubicBezTo>
                    <a:pt x="21269" y="15120"/>
                    <a:pt x="21214" y="15120"/>
                    <a:pt x="21214" y="15120"/>
                  </a:cubicBezTo>
                  <a:cubicBezTo>
                    <a:pt x="21214" y="15120"/>
                    <a:pt x="21159" y="15081"/>
                    <a:pt x="21159" y="15041"/>
                  </a:cubicBezTo>
                  <a:cubicBezTo>
                    <a:pt x="21159" y="15041"/>
                    <a:pt x="21214" y="15002"/>
                    <a:pt x="21214" y="15002"/>
                  </a:cubicBezTo>
                  <a:cubicBezTo>
                    <a:pt x="21214" y="14963"/>
                    <a:pt x="21214" y="14963"/>
                    <a:pt x="21269" y="14963"/>
                  </a:cubicBezTo>
                  <a:cubicBezTo>
                    <a:pt x="21324" y="15002"/>
                    <a:pt x="21269" y="15002"/>
                    <a:pt x="21324" y="15002"/>
                  </a:cubicBezTo>
                  <a:cubicBezTo>
                    <a:pt x="21380" y="14963"/>
                    <a:pt x="21435" y="14963"/>
                    <a:pt x="21380" y="14924"/>
                  </a:cubicBezTo>
                  <a:cubicBezTo>
                    <a:pt x="21324" y="14924"/>
                    <a:pt x="21269" y="14924"/>
                    <a:pt x="21269" y="14924"/>
                  </a:cubicBezTo>
                  <a:cubicBezTo>
                    <a:pt x="21269" y="14924"/>
                    <a:pt x="21269" y="14963"/>
                    <a:pt x="21269" y="14963"/>
                  </a:cubicBezTo>
                  <a:cubicBezTo>
                    <a:pt x="21214" y="14963"/>
                    <a:pt x="21214" y="14924"/>
                    <a:pt x="21159" y="14924"/>
                  </a:cubicBezTo>
                  <a:cubicBezTo>
                    <a:pt x="21159" y="14924"/>
                    <a:pt x="21159" y="14924"/>
                    <a:pt x="21104" y="14924"/>
                  </a:cubicBezTo>
                  <a:cubicBezTo>
                    <a:pt x="21049" y="14884"/>
                    <a:pt x="20994" y="14884"/>
                    <a:pt x="21049" y="14884"/>
                  </a:cubicBezTo>
                  <a:cubicBezTo>
                    <a:pt x="21104" y="14884"/>
                    <a:pt x="21104" y="14884"/>
                    <a:pt x="21104" y="14884"/>
                  </a:cubicBezTo>
                  <a:cubicBezTo>
                    <a:pt x="21104" y="14884"/>
                    <a:pt x="21104" y="14845"/>
                    <a:pt x="21104" y="14845"/>
                  </a:cubicBezTo>
                  <a:cubicBezTo>
                    <a:pt x="21159" y="14845"/>
                    <a:pt x="21159" y="14845"/>
                    <a:pt x="21159" y="14845"/>
                  </a:cubicBezTo>
                  <a:cubicBezTo>
                    <a:pt x="21159" y="14845"/>
                    <a:pt x="21159" y="14806"/>
                    <a:pt x="21159" y="14806"/>
                  </a:cubicBezTo>
                  <a:cubicBezTo>
                    <a:pt x="21214" y="14767"/>
                    <a:pt x="21214" y="14767"/>
                    <a:pt x="21159" y="14727"/>
                  </a:cubicBezTo>
                  <a:cubicBezTo>
                    <a:pt x="21104" y="14727"/>
                    <a:pt x="21049" y="14727"/>
                    <a:pt x="21104" y="14688"/>
                  </a:cubicBezTo>
                  <a:cubicBezTo>
                    <a:pt x="21104" y="14688"/>
                    <a:pt x="21159" y="14688"/>
                    <a:pt x="21159" y="14688"/>
                  </a:cubicBezTo>
                  <a:cubicBezTo>
                    <a:pt x="21159" y="14688"/>
                    <a:pt x="21214" y="14727"/>
                    <a:pt x="21214" y="14727"/>
                  </a:cubicBezTo>
                  <a:cubicBezTo>
                    <a:pt x="21214" y="14727"/>
                    <a:pt x="21214" y="14688"/>
                    <a:pt x="21214" y="14649"/>
                  </a:cubicBezTo>
                  <a:cubicBezTo>
                    <a:pt x="21214" y="14649"/>
                    <a:pt x="21214" y="14649"/>
                    <a:pt x="21214" y="14649"/>
                  </a:cubicBezTo>
                  <a:close/>
                  <a:moveTo>
                    <a:pt x="10414" y="6951"/>
                  </a:moveTo>
                  <a:cubicBezTo>
                    <a:pt x="10359" y="6951"/>
                    <a:pt x="10359" y="6951"/>
                    <a:pt x="10359" y="6951"/>
                  </a:cubicBezTo>
                  <a:cubicBezTo>
                    <a:pt x="10414" y="6951"/>
                    <a:pt x="10414" y="6951"/>
                    <a:pt x="10414" y="6951"/>
                  </a:cubicBezTo>
                  <a:close/>
                  <a:moveTo>
                    <a:pt x="10469" y="6951"/>
                  </a:moveTo>
                  <a:cubicBezTo>
                    <a:pt x="10524" y="6991"/>
                    <a:pt x="10635" y="7108"/>
                    <a:pt x="10635" y="6991"/>
                  </a:cubicBezTo>
                  <a:cubicBezTo>
                    <a:pt x="10580" y="6951"/>
                    <a:pt x="10580" y="6951"/>
                    <a:pt x="10580" y="6912"/>
                  </a:cubicBezTo>
                  <a:cubicBezTo>
                    <a:pt x="10524" y="6912"/>
                    <a:pt x="10469" y="6912"/>
                    <a:pt x="10414" y="6951"/>
                  </a:cubicBezTo>
                  <a:cubicBezTo>
                    <a:pt x="10469" y="6951"/>
                    <a:pt x="10469" y="6951"/>
                    <a:pt x="10469" y="6951"/>
                  </a:cubicBezTo>
                  <a:close/>
                  <a:moveTo>
                    <a:pt x="14437" y="19401"/>
                  </a:moveTo>
                  <a:cubicBezTo>
                    <a:pt x="14437" y="19440"/>
                    <a:pt x="14437" y="19440"/>
                    <a:pt x="14492" y="19479"/>
                  </a:cubicBezTo>
                  <a:cubicBezTo>
                    <a:pt x="14492" y="19440"/>
                    <a:pt x="14492" y="19401"/>
                    <a:pt x="14437" y="19361"/>
                  </a:cubicBezTo>
                  <a:cubicBezTo>
                    <a:pt x="14437" y="19361"/>
                    <a:pt x="14437" y="19401"/>
                    <a:pt x="14437" y="19401"/>
                  </a:cubicBezTo>
                  <a:close/>
                  <a:moveTo>
                    <a:pt x="4629" y="10250"/>
                  </a:moveTo>
                  <a:cubicBezTo>
                    <a:pt x="4629" y="10250"/>
                    <a:pt x="4629" y="10172"/>
                    <a:pt x="4573" y="10211"/>
                  </a:cubicBezTo>
                  <a:cubicBezTo>
                    <a:pt x="4573" y="10211"/>
                    <a:pt x="4573" y="10250"/>
                    <a:pt x="4629" y="1025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16" name="Google Shape;1516;p71"/>
            <p:cNvSpPr/>
            <p:nvPr/>
          </p:nvSpPr>
          <p:spPr>
            <a:xfrm>
              <a:off x="6741345" y="7444273"/>
              <a:ext cx="1422933" cy="991052"/>
            </a:xfrm>
            <a:custGeom>
              <a:rect b="b" l="l" r="r" t="t"/>
              <a:pathLst>
                <a:path extrusionOk="0" h="21600" w="21456">
                  <a:moveTo>
                    <a:pt x="21211" y="14872"/>
                  </a:moveTo>
                  <a:cubicBezTo>
                    <a:pt x="21211" y="14518"/>
                    <a:pt x="21211" y="14518"/>
                    <a:pt x="21211" y="14518"/>
                  </a:cubicBezTo>
                  <a:cubicBezTo>
                    <a:pt x="21456" y="14518"/>
                    <a:pt x="21211" y="13810"/>
                    <a:pt x="20965" y="13456"/>
                  </a:cubicBezTo>
                  <a:cubicBezTo>
                    <a:pt x="20720" y="13456"/>
                    <a:pt x="20474" y="13456"/>
                    <a:pt x="20229" y="13456"/>
                  </a:cubicBezTo>
                  <a:cubicBezTo>
                    <a:pt x="20229" y="13810"/>
                    <a:pt x="19983" y="13810"/>
                    <a:pt x="19983" y="13810"/>
                  </a:cubicBezTo>
                  <a:cubicBezTo>
                    <a:pt x="19983" y="13810"/>
                    <a:pt x="19738" y="13810"/>
                    <a:pt x="19738" y="13810"/>
                  </a:cubicBezTo>
                  <a:cubicBezTo>
                    <a:pt x="19738" y="14164"/>
                    <a:pt x="19738" y="14164"/>
                    <a:pt x="19738" y="14164"/>
                  </a:cubicBezTo>
                  <a:cubicBezTo>
                    <a:pt x="19492" y="14164"/>
                    <a:pt x="19492" y="13810"/>
                    <a:pt x="19247" y="13810"/>
                  </a:cubicBezTo>
                  <a:cubicBezTo>
                    <a:pt x="19247" y="14164"/>
                    <a:pt x="19247" y="14164"/>
                    <a:pt x="19247" y="14164"/>
                  </a:cubicBezTo>
                  <a:cubicBezTo>
                    <a:pt x="19001" y="14518"/>
                    <a:pt x="18511" y="14164"/>
                    <a:pt x="18265" y="13810"/>
                  </a:cubicBezTo>
                  <a:cubicBezTo>
                    <a:pt x="18265" y="13810"/>
                    <a:pt x="18265" y="13456"/>
                    <a:pt x="18265" y="13456"/>
                  </a:cubicBezTo>
                  <a:cubicBezTo>
                    <a:pt x="18020" y="13456"/>
                    <a:pt x="18020" y="13456"/>
                    <a:pt x="18020" y="13456"/>
                  </a:cubicBezTo>
                  <a:cubicBezTo>
                    <a:pt x="17774" y="13102"/>
                    <a:pt x="18020" y="12748"/>
                    <a:pt x="17774" y="12748"/>
                  </a:cubicBezTo>
                  <a:cubicBezTo>
                    <a:pt x="17774" y="12393"/>
                    <a:pt x="18020" y="12748"/>
                    <a:pt x="17774" y="12039"/>
                  </a:cubicBezTo>
                  <a:cubicBezTo>
                    <a:pt x="17774" y="11685"/>
                    <a:pt x="17774" y="11685"/>
                    <a:pt x="17774" y="11331"/>
                  </a:cubicBezTo>
                  <a:cubicBezTo>
                    <a:pt x="17774" y="10977"/>
                    <a:pt x="17774" y="10623"/>
                    <a:pt x="17774" y="10623"/>
                  </a:cubicBezTo>
                  <a:cubicBezTo>
                    <a:pt x="17774" y="10269"/>
                    <a:pt x="18020" y="9915"/>
                    <a:pt x="17774" y="9561"/>
                  </a:cubicBezTo>
                  <a:cubicBezTo>
                    <a:pt x="17774" y="9561"/>
                    <a:pt x="18020" y="9207"/>
                    <a:pt x="18020" y="8852"/>
                  </a:cubicBezTo>
                  <a:cubicBezTo>
                    <a:pt x="18020" y="8498"/>
                    <a:pt x="18020" y="8498"/>
                    <a:pt x="18020" y="8144"/>
                  </a:cubicBezTo>
                  <a:cubicBezTo>
                    <a:pt x="18020" y="8144"/>
                    <a:pt x="18020" y="8144"/>
                    <a:pt x="18020" y="7790"/>
                  </a:cubicBezTo>
                  <a:cubicBezTo>
                    <a:pt x="18020" y="7082"/>
                    <a:pt x="17774" y="6728"/>
                    <a:pt x="17774" y="6374"/>
                  </a:cubicBezTo>
                  <a:cubicBezTo>
                    <a:pt x="17529" y="6020"/>
                    <a:pt x="17529" y="6020"/>
                    <a:pt x="17283" y="5666"/>
                  </a:cubicBezTo>
                  <a:cubicBezTo>
                    <a:pt x="17283" y="5666"/>
                    <a:pt x="17283" y="5311"/>
                    <a:pt x="17038" y="5311"/>
                  </a:cubicBezTo>
                  <a:cubicBezTo>
                    <a:pt x="17038" y="4957"/>
                    <a:pt x="16792" y="4957"/>
                    <a:pt x="16792" y="4603"/>
                  </a:cubicBezTo>
                  <a:cubicBezTo>
                    <a:pt x="16792" y="4603"/>
                    <a:pt x="16547" y="4249"/>
                    <a:pt x="16547" y="4249"/>
                  </a:cubicBezTo>
                  <a:cubicBezTo>
                    <a:pt x="16547" y="4249"/>
                    <a:pt x="16547" y="3895"/>
                    <a:pt x="16547" y="3895"/>
                  </a:cubicBezTo>
                  <a:cubicBezTo>
                    <a:pt x="16547" y="3895"/>
                    <a:pt x="16547" y="3895"/>
                    <a:pt x="16301" y="3895"/>
                  </a:cubicBezTo>
                  <a:cubicBezTo>
                    <a:pt x="16301" y="3541"/>
                    <a:pt x="16301" y="3541"/>
                    <a:pt x="16301" y="3541"/>
                  </a:cubicBezTo>
                  <a:cubicBezTo>
                    <a:pt x="16056" y="3187"/>
                    <a:pt x="16056" y="2833"/>
                    <a:pt x="15811" y="2479"/>
                  </a:cubicBezTo>
                  <a:cubicBezTo>
                    <a:pt x="16056" y="2479"/>
                    <a:pt x="15811" y="2125"/>
                    <a:pt x="15811" y="2125"/>
                  </a:cubicBezTo>
                  <a:cubicBezTo>
                    <a:pt x="15811" y="2125"/>
                    <a:pt x="15811" y="2125"/>
                    <a:pt x="15811" y="2125"/>
                  </a:cubicBezTo>
                  <a:cubicBezTo>
                    <a:pt x="15811" y="2125"/>
                    <a:pt x="15565" y="1416"/>
                    <a:pt x="15565" y="1416"/>
                  </a:cubicBezTo>
                  <a:cubicBezTo>
                    <a:pt x="15811" y="1416"/>
                    <a:pt x="15565" y="1062"/>
                    <a:pt x="15565" y="1062"/>
                  </a:cubicBezTo>
                  <a:cubicBezTo>
                    <a:pt x="15565" y="1062"/>
                    <a:pt x="15320" y="708"/>
                    <a:pt x="15320" y="708"/>
                  </a:cubicBezTo>
                  <a:cubicBezTo>
                    <a:pt x="15320" y="708"/>
                    <a:pt x="15320" y="708"/>
                    <a:pt x="15320" y="708"/>
                  </a:cubicBezTo>
                  <a:cubicBezTo>
                    <a:pt x="15320" y="708"/>
                    <a:pt x="15074" y="354"/>
                    <a:pt x="15074" y="354"/>
                  </a:cubicBezTo>
                  <a:cubicBezTo>
                    <a:pt x="15320" y="354"/>
                    <a:pt x="15074" y="354"/>
                    <a:pt x="15074" y="354"/>
                  </a:cubicBezTo>
                  <a:cubicBezTo>
                    <a:pt x="15074" y="354"/>
                    <a:pt x="15074" y="354"/>
                    <a:pt x="15074" y="354"/>
                  </a:cubicBezTo>
                  <a:cubicBezTo>
                    <a:pt x="15074" y="0"/>
                    <a:pt x="14829" y="0"/>
                    <a:pt x="14583" y="0"/>
                  </a:cubicBezTo>
                  <a:cubicBezTo>
                    <a:pt x="14338" y="0"/>
                    <a:pt x="13847" y="354"/>
                    <a:pt x="13601" y="354"/>
                  </a:cubicBezTo>
                  <a:cubicBezTo>
                    <a:pt x="13601" y="354"/>
                    <a:pt x="13601" y="1062"/>
                    <a:pt x="13356" y="1062"/>
                  </a:cubicBezTo>
                  <a:cubicBezTo>
                    <a:pt x="13356" y="1416"/>
                    <a:pt x="13111" y="1416"/>
                    <a:pt x="12865" y="1416"/>
                  </a:cubicBezTo>
                  <a:cubicBezTo>
                    <a:pt x="12620" y="1416"/>
                    <a:pt x="12129" y="1416"/>
                    <a:pt x="11883" y="1770"/>
                  </a:cubicBezTo>
                  <a:cubicBezTo>
                    <a:pt x="11638" y="1770"/>
                    <a:pt x="11392" y="1770"/>
                    <a:pt x="11392" y="1770"/>
                  </a:cubicBezTo>
                  <a:cubicBezTo>
                    <a:pt x="10901" y="2125"/>
                    <a:pt x="10901" y="3187"/>
                    <a:pt x="10411" y="2479"/>
                  </a:cubicBezTo>
                  <a:cubicBezTo>
                    <a:pt x="10411" y="2479"/>
                    <a:pt x="10165" y="2125"/>
                    <a:pt x="10165" y="2125"/>
                  </a:cubicBezTo>
                  <a:cubicBezTo>
                    <a:pt x="10165" y="2125"/>
                    <a:pt x="9920" y="2125"/>
                    <a:pt x="9920" y="1770"/>
                  </a:cubicBezTo>
                  <a:cubicBezTo>
                    <a:pt x="9920" y="1770"/>
                    <a:pt x="9674" y="1416"/>
                    <a:pt x="9429" y="1416"/>
                  </a:cubicBezTo>
                  <a:cubicBezTo>
                    <a:pt x="9183" y="1416"/>
                    <a:pt x="8938" y="1770"/>
                    <a:pt x="8692" y="1770"/>
                  </a:cubicBezTo>
                  <a:cubicBezTo>
                    <a:pt x="8692" y="1416"/>
                    <a:pt x="8447" y="1416"/>
                    <a:pt x="8447" y="1416"/>
                  </a:cubicBezTo>
                  <a:cubicBezTo>
                    <a:pt x="8201" y="1416"/>
                    <a:pt x="8201" y="1416"/>
                    <a:pt x="8201" y="1416"/>
                  </a:cubicBezTo>
                  <a:cubicBezTo>
                    <a:pt x="8201" y="1416"/>
                    <a:pt x="7956" y="1416"/>
                    <a:pt x="7956" y="1416"/>
                  </a:cubicBezTo>
                  <a:cubicBezTo>
                    <a:pt x="7956" y="1062"/>
                    <a:pt x="7711" y="1062"/>
                    <a:pt x="7465" y="1416"/>
                  </a:cubicBezTo>
                  <a:cubicBezTo>
                    <a:pt x="7465" y="1416"/>
                    <a:pt x="7220" y="1416"/>
                    <a:pt x="7220" y="1416"/>
                  </a:cubicBezTo>
                  <a:cubicBezTo>
                    <a:pt x="6974" y="1416"/>
                    <a:pt x="6974" y="1062"/>
                    <a:pt x="6729" y="1062"/>
                  </a:cubicBezTo>
                  <a:cubicBezTo>
                    <a:pt x="6729" y="1062"/>
                    <a:pt x="6729" y="708"/>
                    <a:pt x="6483" y="708"/>
                  </a:cubicBezTo>
                  <a:cubicBezTo>
                    <a:pt x="6483" y="708"/>
                    <a:pt x="6483" y="1062"/>
                    <a:pt x="6483" y="1062"/>
                  </a:cubicBezTo>
                  <a:cubicBezTo>
                    <a:pt x="6238" y="1062"/>
                    <a:pt x="6238" y="1416"/>
                    <a:pt x="6238" y="1416"/>
                  </a:cubicBezTo>
                  <a:cubicBezTo>
                    <a:pt x="6238" y="1416"/>
                    <a:pt x="5992" y="1062"/>
                    <a:pt x="5992" y="1062"/>
                  </a:cubicBezTo>
                  <a:cubicBezTo>
                    <a:pt x="5992" y="1062"/>
                    <a:pt x="5992" y="1416"/>
                    <a:pt x="5992" y="1416"/>
                  </a:cubicBezTo>
                  <a:cubicBezTo>
                    <a:pt x="5992" y="1416"/>
                    <a:pt x="5747" y="1770"/>
                    <a:pt x="5747" y="1770"/>
                  </a:cubicBezTo>
                  <a:cubicBezTo>
                    <a:pt x="5747" y="1770"/>
                    <a:pt x="5747" y="1770"/>
                    <a:pt x="5747" y="1770"/>
                  </a:cubicBezTo>
                  <a:cubicBezTo>
                    <a:pt x="5747" y="1770"/>
                    <a:pt x="5747" y="2125"/>
                    <a:pt x="5747" y="2125"/>
                  </a:cubicBezTo>
                  <a:cubicBezTo>
                    <a:pt x="5501" y="2125"/>
                    <a:pt x="5501" y="2125"/>
                    <a:pt x="5501" y="2125"/>
                  </a:cubicBezTo>
                  <a:cubicBezTo>
                    <a:pt x="5256" y="2479"/>
                    <a:pt x="5256" y="2479"/>
                    <a:pt x="5011" y="2479"/>
                  </a:cubicBezTo>
                  <a:cubicBezTo>
                    <a:pt x="5011" y="2479"/>
                    <a:pt x="5011" y="2125"/>
                    <a:pt x="4765" y="2479"/>
                  </a:cubicBezTo>
                  <a:cubicBezTo>
                    <a:pt x="5011" y="2479"/>
                    <a:pt x="4765" y="2479"/>
                    <a:pt x="4765" y="2479"/>
                  </a:cubicBezTo>
                  <a:cubicBezTo>
                    <a:pt x="4765" y="2479"/>
                    <a:pt x="4520" y="2479"/>
                    <a:pt x="4520" y="2833"/>
                  </a:cubicBezTo>
                  <a:cubicBezTo>
                    <a:pt x="4520" y="2833"/>
                    <a:pt x="4520" y="3187"/>
                    <a:pt x="4274" y="3187"/>
                  </a:cubicBezTo>
                  <a:cubicBezTo>
                    <a:pt x="4274" y="3187"/>
                    <a:pt x="4274" y="3187"/>
                    <a:pt x="4029" y="3541"/>
                  </a:cubicBezTo>
                  <a:cubicBezTo>
                    <a:pt x="3783" y="3541"/>
                    <a:pt x="4029" y="3895"/>
                    <a:pt x="3783" y="4249"/>
                  </a:cubicBezTo>
                  <a:cubicBezTo>
                    <a:pt x="3783" y="4249"/>
                    <a:pt x="3783" y="4249"/>
                    <a:pt x="3783" y="4603"/>
                  </a:cubicBezTo>
                  <a:cubicBezTo>
                    <a:pt x="3538" y="4603"/>
                    <a:pt x="3538" y="4957"/>
                    <a:pt x="3538" y="4957"/>
                  </a:cubicBezTo>
                  <a:cubicBezTo>
                    <a:pt x="3538" y="5311"/>
                    <a:pt x="3538" y="5311"/>
                    <a:pt x="3538" y="5311"/>
                  </a:cubicBezTo>
                  <a:cubicBezTo>
                    <a:pt x="3292" y="5666"/>
                    <a:pt x="3292" y="5666"/>
                    <a:pt x="3292" y="5666"/>
                  </a:cubicBezTo>
                  <a:cubicBezTo>
                    <a:pt x="3047" y="6020"/>
                    <a:pt x="3292" y="6020"/>
                    <a:pt x="3047" y="6374"/>
                  </a:cubicBezTo>
                  <a:cubicBezTo>
                    <a:pt x="3047" y="6374"/>
                    <a:pt x="3047" y="6728"/>
                    <a:pt x="3047" y="6728"/>
                  </a:cubicBezTo>
                  <a:cubicBezTo>
                    <a:pt x="3047" y="6728"/>
                    <a:pt x="2801" y="6728"/>
                    <a:pt x="2801" y="6728"/>
                  </a:cubicBezTo>
                  <a:cubicBezTo>
                    <a:pt x="2801" y="7082"/>
                    <a:pt x="2801" y="7082"/>
                    <a:pt x="2801" y="7436"/>
                  </a:cubicBezTo>
                  <a:cubicBezTo>
                    <a:pt x="2801" y="7436"/>
                    <a:pt x="2801" y="7436"/>
                    <a:pt x="2801" y="7436"/>
                  </a:cubicBezTo>
                  <a:cubicBezTo>
                    <a:pt x="2801" y="7436"/>
                    <a:pt x="2556" y="7790"/>
                    <a:pt x="2556" y="7790"/>
                  </a:cubicBezTo>
                  <a:cubicBezTo>
                    <a:pt x="2556" y="7790"/>
                    <a:pt x="2311" y="7790"/>
                    <a:pt x="2311" y="7790"/>
                  </a:cubicBezTo>
                  <a:cubicBezTo>
                    <a:pt x="2311" y="8144"/>
                    <a:pt x="2311" y="8498"/>
                    <a:pt x="2311" y="8852"/>
                  </a:cubicBezTo>
                  <a:cubicBezTo>
                    <a:pt x="2311" y="8852"/>
                    <a:pt x="2311" y="8852"/>
                    <a:pt x="2311" y="8852"/>
                  </a:cubicBezTo>
                  <a:cubicBezTo>
                    <a:pt x="2311" y="8852"/>
                    <a:pt x="2065" y="8852"/>
                    <a:pt x="2065" y="8852"/>
                  </a:cubicBezTo>
                  <a:cubicBezTo>
                    <a:pt x="2065" y="9207"/>
                    <a:pt x="2065" y="9207"/>
                    <a:pt x="2065" y="9207"/>
                  </a:cubicBezTo>
                  <a:cubicBezTo>
                    <a:pt x="1820" y="9561"/>
                    <a:pt x="1820" y="9561"/>
                    <a:pt x="1574" y="9561"/>
                  </a:cubicBezTo>
                  <a:cubicBezTo>
                    <a:pt x="1574" y="9561"/>
                    <a:pt x="1329" y="9561"/>
                    <a:pt x="1329" y="9561"/>
                  </a:cubicBezTo>
                  <a:cubicBezTo>
                    <a:pt x="1083" y="9561"/>
                    <a:pt x="1083" y="9915"/>
                    <a:pt x="1083" y="9915"/>
                  </a:cubicBezTo>
                  <a:cubicBezTo>
                    <a:pt x="838" y="10269"/>
                    <a:pt x="838" y="10269"/>
                    <a:pt x="592" y="9915"/>
                  </a:cubicBezTo>
                  <a:cubicBezTo>
                    <a:pt x="592" y="9915"/>
                    <a:pt x="101" y="9915"/>
                    <a:pt x="101" y="10269"/>
                  </a:cubicBezTo>
                  <a:cubicBezTo>
                    <a:pt x="-144" y="10269"/>
                    <a:pt x="101" y="10623"/>
                    <a:pt x="347" y="10977"/>
                  </a:cubicBezTo>
                  <a:cubicBezTo>
                    <a:pt x="347" y="11331"/>
                    <a:pt x="592" y="11331"/>
                    <a:pt x="838" y="11685"/>
                  </a:cubicBezTo>
                  <a:cubicBezTo>
                    <a:pt x="838" y="11685"/>
                    <a:pt x="838" y="12039"/>
                    <a:pt x="1083" y="12039"/>
                  </a:cubicBezTo>
                  <a:cubicBezTo>
                    <a:pt x="1083" y="12039"/>
                    <a:pt x="1083" y="11685"/>
                    <a:pt x="1083" y="12039"/>
                  </a:cubicBezTo>
                  <a:cubicBezTo>
                    <a:pt x="1329" y="12039"/>
                    <a:pt x="1083" y="12393"/>
                    <a:pt x="1083" y="12393"/>
                  </a:cubicBezTo>
                  <a:cubicBezTo>
                    <a:pt x="1083" y="12748"/>
                    <a:pt x="1083" y="12748"/>
                    <a:pt x="1083" y="12748"/>
                  </a:cubicBezTo>
                  <a:cubicBezTo>
                    <a:pt x="1083" y="12748"/>
                    <a:pt x="1083" y="13102"/>
                    <a:pt x="1083" y="13102"/>
                  </a:cubicBezTo>
                  <a:cubicBezTo>
                    <a:pt x="1083" y="13456"/>
                    <a:pt x="1574" y="13810"/>
                    <a:pt x="1574" y="13810"/>
                  </a:cubicBezTo>
                  <a:cubicBezTo>
                    <a:pt x="1820" y="14164"/>
                    <a:pt x="1820" y="14164"/>
                    <a:pt x="1820" y="14164"/>
                  </a:cubicBezTo>
                  <a:cubicBezTo>
                    <a:pt x="1820" y="14164"/>
                    <a:pt x="1820" y="14164"/>
                    <a:pt x="2065" y="14164"/>
                  </a:cubicBezTo>
                  <a:cubicBezTo>
                    <a:pt x="2065" y="14164"/>
                    <a:pt x="2065" y="14164"/>
                    <a:pt x="2065" y="14164"/>
                  </a:cubicBezTo>
                  <a:cubicBezTo>
                    <a:pt x="2311" y="14164"/>
                    <a:pt x="2311" y="14518"/>
                    <a:pt x="2311" y="14518"/>
                  </a:cubicBezTo>
                  <a:cubicBezTo>
                    <a:pt x="2556" y="14518"/>
                    <a:pt x="2556" y="14518"/>
                    <a:pt x="2556" y="14518"/>
                  </a:cubicBezTo>
                  <a:cubicBezTo>
                    <a:pt x="2801" y="14872"/>
                    <a:pt x="2801" y="14872"/>
                    <a:pt x="2556" y="14872"/>
                  </a:cubicBezTo>
                  <a:cubicBezTo>
                    <a:pt x="2556" y="15226"/>
                    <a:pt x="2556" y="15226"/>
                    <a:pt x="2556" y="15226"/>
                  </a:cubicBezTo>
                  <a:cubicBezTo>
                    <a:pt x="2556" y="15580"/>
                    <a:pt x="2556" y="15226"/>
                    <a:pt x="2556" y="15580"/>
                  </a:cubicBezTo>
                  <a:cubicBezTo>
                    <a:pt x="2556" y="15580"/>
                    <a:pt x="2801" y="15580"/>
                    <a:pt x="2801" y="15934"/>
                  </a:cubicBezTo>
                  <a:cubicBezTo>
                    <a:pt x="3047" y="16289"/>
                    <a:pt x="2556" y="15934"/>
                    <a:pt x="2556" y="15934"/>
                  </a:cubicBezTo>
                  <a:cubicBezTo>
                    <a:pt x="2311" y="16289"/>
                    <a:pt x="2556" y="16289"/>
                    <a:pt x="2801" y="16289"/>
                  </a:cubicBezTo>
                  <a:cubicBezTo>
                    <a:pt x="3047" y="16643"/>
                    <a:pt x="3047" y="16997"/>
                    <a:pt x="3292" y="16997"/>
                  </a:cubicBezTo>
                  <a:cubicBezTo>
                    <a:pt x="3538" y="16997"/>
                    <a:pt x="3783" y="16643"/>
                    <a:pt x="4029" y="16997"/>
                  </a:cubicBezTo>
                  <a:cubicBezTo>
                    <a:pt x="4029" y="17351"/>
                    <a:pt x="4029" y="17705"/>
                    <a:pt x="4274" y="17705"/>
                  </a:cubicBezTo>
                  <a:cubicBezTo>
                    <a:pt x="4520" y="17705"/>
                    <a:pt x="4520" y="16643"/>
                    <a:pt x="5011" y="16643"/>
                  </a:cubicBezTo>
                  <a:cubicBezTo>
                    <a:pt x="5256" y="16643"/>
                    <a:pt x="5256" y="16997"/>
                    <a:pt x="5256" y="16997"/>
                  </a:cubicBezTo>
                  <a:cubicBezTo>
                    <a:pt x="5501" y="17351"/>
                    <a:pt x="5501" y="16997"/>
                    <a:pt x="5747" y="17351"/>
                  </a:cubicBezTo>
                  <a:cubicBezTo>
                    <a:pt x="5747" y="17705"/>
                    <a:pt x="5256" y="17351"/>
                    <a:pt x="5256" y="17351"/>
                  </a:cubicBezTo>
                  <a:cubicBezTo>
                    <a:pt x="5256" y="17351"/>
                    <a:pt x="5256" y="17705"/>
                    <a:pt x="5256" y="17705"/>
                  </a:cubicBezTo>
                  <a:cubicBezTo>
                    <a:pt x="5011" y="17705"/>
                    <a:pt x="5011" y="17705"/>
                    <a:pt x="5011" y="18059"/>
                  </a:cubicBezTo>
                  <a:cubicBezTo>
                    <a:pt x="5011" y="18059"/>
                    <a:pt x="5256" y="18413"/>
                    <a:pt x="5256" y="18413"/>
                  </a:cubicBezTo>
                  <a:cubicBezTo>
                    <a:pt x="5501" y="18767"/>
                    <a:pt x="5501" y="18767"/>
                    <a:pt x="5501" y="19121"/>
                  </a:cubicBezTo>
                  <a:cubicBezTo>
                    <a:pt x="5747" y="19121"/>
                    <a:pt x="6238" y="19475"/>
                    <a:pt x="6238" y="19830"/>
                  </a:cubicBezTo>
                  <a:cubicBezTo>
                    <a:pt x="6238" y="19830"/>
                    <a:pt x="5992" y="19830"/>
                    <a:pt x="5992" y="20184"/>
                  </a:cubicBezTo>
                  <a:cubicBezTo>
                    <a:pt x="5992" y="20184"/>
                    <a:pt x="5992" y="20184"/>
                    <a:pt x="5992" y="20538"/>
                  </a:cubicBezTo>
                  <a:cubicBezTo>
                    <a:pt x="5992" y="20892"/>
                    <a:pt x="5992" y="20892"/>
                    <a:pt x="6238" y="20892"/>
                  </a:cubicBezTo>
                  <a:cubicBezTo>
                    <a:pt x="6483" y="20538"/>
                    <a:pt x="6729" y="20538"/>
                    <a:pt x="7220" y="20538"/>
                  </a:cubicBezTo>
                  <a:cubicBezTo>
                    <a:pt x="7465" y="20538"/>
                    <a:pt x="7465" y="20892"/>
                    <a:pt x="7711" y="20892"/>
                  </a:cubicBezTo>
                  <a:cubicBezTo>
                    <a:pt x="7956" y="20892"/>
                    <a:pt x="7956" y="20892"/>
                    <a:pt x="8201" y="20892"/>
                  </a:cubicBezTo>
                  <a:cubicBezTo>
                    <a:pt x="8692" y="20892"/>
                    <a:pt x="8938" y="21246"/>
                    <a:pt x="9183" y="21246"/>
                  </a:cubicBezTo>
                  <a:cubicBezTo>
                    <a:pt x="9429" y="21246"/>
                    <a:pt x="9429" y="20892"/>
                    <a:pt x="9674" y="20892"/>
                  </a:cubicBezTo>
                  <a:cubicBezTo>
                    <a:pt x="9920" y="20892"/>
                    <a:pt x="10165" y="21246"/>
                    <a:pt x="10411" y="21246"/>
                  </a:cubicBezTo>
                  <a:cubicBezTo>
                    <a:pt x="10656" y="21246"/>
                    <a:pt x="11147" y="21246"/>
                    <a:pt x="11392" y="21246"/>
                  </a:cubicBezTo>
                  <a:cubicBezTo>
                    <a:pt x="11638" y="21600"/>
                    <a:pt x="11883" y="21600"/>
                    <a:pt x="11883" y="21600"/>
                  </a:cubicBezTo>
                  <a:cubicBezTo>
                    <a:pt x="12129" y="21600"/>
                    <a:pt x="12129" y="21246"/>
                    <a:pt x="12374" y="21246"/>
                  </a:cubicBezTo>
                  <a:cubicBezTo>
                    <a:pt x="12374" y="21246"/>
                    <a:pt x="12374" y="21246"/>
                    <a:pt x="12620" y="21246"/>
                  </a:cubicBezTo>
                  <a:cubicBezTo>
                    <a:pt x="12865" y="20892"/>
                    <a:pt x="12865" y="20538"/>
                    <a:pt x="13111" y="20184"/>
                  </a:cubicBezTo>
                  <a:cubicBezTo>
                    <a:pt x="13601" y="19830"/>
                    <a:pt x="14092" y="19830"/>
                    <a:pt x="14583" y="19475"/>
                  </a:cubicBezTo>
                  <a:cubicBezTo>
                    <a:pt x="15074" y="19475"/>
                    <a:pt x="15320" y="19121"/>
                    <a:pt x="15811" y="19475"/>
                  </a:cubicBezTo>
                  <a:cubicBezTo>
                    <a:pt x="15811" y="19475"/>
                    <a:pt x="16056" y="19830"/>
                    <a:pt x="16056" y="19830"/>
                  </a:cubicBezTo>
                  <a:cubicBezTo>
                    <a:pt x="16056" y="19830"/>
                    <a:pt x="16056" y="19830"/>
                    <a:pt x="16301" y="19830"/>
                  </a:cubicBezTo>
                  <a:cubicBezTo>
                    <a:pt x="16301" y="19830"/>
                    <a:pt x="16547" y="19830"/>
                    <a:pt x="16547" y="19830"/>
                  </a:cubicBezTo>
                  <a:cubicBezTo>
                    <a:pt x="16792" y="19830"/>
                    <a:pt x="16792" y="19830"/>
                    <a:pt x="16792" y="20184"/>
                  </a:cubicBezTo>
                  <a:cubicBezTo>
                    <a:pt x="17038" y="20184"/>
                    <a:pt x="16792" y="20184"/>
                    <a:pt x="17038" y="20184"/>
                  </a:cubicBezTo>
                  <a:cubicBezTo>
                    <a:pt x="17283" y="20184"/>
                    <a:pt x="17283" y="20184"/>
                    <a:pt x="17283" y="20184"/>
                  </a:cubicBezTo>
                  <a:cubicBezTo>
                    <a:pt x="17529" y="20184"/>
                    <a:pt x="17529" y="20538"/>
                    <a:pt x="17529" y="20538"/>
                  </a:cubicBezTo>
                  <a:cubicBezTo>
                    <a:pt x="17529" y="20892"/>
                    <a:pt x="17774" y="20892"/>
                    <a:pt x="17774" y="20892"/>
                  </a:cubicBezTo>
                  <a:cubicBezTo>
                    <a:pt x="18020" y="21246"/>
                    <a:pt x="18265" y="21246"/>
                    <a:pt x="18511" y="21246"/>
                  </a:cubicBezTo>
                  <a:cubicBezTo>
                    <a:pt x="19001" y="21246"/>
                    <a:pt x="18756" y="21246"/>
                    <a:pt x="19001" y="20892"/>
                  </a:cubicBezTo>
                  <a:cubicBezTo>
                    <a:pt x="19001" y="20538"/>
                    <a:pt x="19001" y="20184"/>
                    <a:pt x="19001" y="19830"/>
                  </a:cubicBezTo>
                  <a:cubicBezTo>
                    <a:pt x="19001" y="19830"/>
                    <a:pt x="18756" y="19121"/>
                    <a:pt x="19001" y="19121"/>
                  </a:cubicBezTo>
                  <a:cubicBezTo>
                    <a:pt x="19001" y="19121"/>
                    <a:pt x="19001" y="18767"/>
                    <a:pt x="19001" y="18767"/>
                  </a:cubicBezTo>
                  <a:cubicBezTo>
                    <a:pt x="19001" y="18413"/>
                    <a:pt x="19001" y="18413"/>
                    <a:pt x="19001" y="18413"/>
                  </a:cubicBezTo>
                  <a:cubicBezTo>
                    <a:pt x="19247" y="18059"/>
                    <a:pt x="19492" y="17705"/>
                    <a:pt x="19738" y="17351"/>
                  </a:cubicBezTo>
                  <a:cubicBezTo>
                    <a:pt x="19492" y="17351"/>
                    <a:pt x="19247" y="17705"/>
                    <a:pt x="19247" y="18059"/>
                  </a:cubicBezTo>
                  <a:cubicBezTo>
                    <a:pt x="19247" y="17705"/>
                    <a:pt x="19247" y="17351"/>
                    <a:pt x="19247" y="17351"/>
                  </a:cubicBezTo>
                  <a:cubicBezTo>
                    <a:pt x="19247" y="17351"/>
                    <a:pt x="19247" y="17351"/>
                    <a:pt x="19247" y="17351"/>
                  </a:cubicBezTo>
                  <a:cubicBezTo>
                    <a:pt x="19247" y="17351"/>
                    <a:pt x="19247" y="16997"/>
                    <a:pt x="19247" y="16997"/>
                  </a:cubicBezTo>
                  <a:cubicBezTo>
                    <a:pt x="19247" y="17351"/>
                    <a:pt x="19247" y="17351"/>
                    <a:pt x="19247" y="17351"/>
                  </a:cubicBezTo>
                  <a:cubicBezTo>
                    <a:pt x="19492" y="16997"/>
                    <a:pt x="19738" y="16997"/>
                    <a:pt x="19738" y="16997"/>
                  </a:cubicBezTo>
                  <a:cubicBezTo>
                    <a:pt x="19738" y="16997"/>
                    <a:pt x="19738" y="16997"/>
                    <a:pt x="19738" y="16997"/>
                  </a:cubicBezTo>
                  <a:cubicBezTo>
                    <a:pt x="19983" y="16997"/>
                    <a:pt x="19738" y="16643"/>
                    <a:pt x="19492" y="16643"/>
                  </a:cubicBezTo>
                  <a:cubicBezTo>
                    <a:pt x="19738" y="16997"/>
                    <a:pt x="19247" y="17351"/>
                    <a:pt x="19247" y="16997"/>
                  </a:cubicBezTo>
                  <a:cubicBezTo>
                    <a:pt x="19247" y="16997"/>
                    <a:pt x="19247" y="16997"/>
                    <a:pt x="19247" y="16997"/>
                  </a:cubicBezTo>
                  <a:cubicBezTo>
                    <a:pt x="19247" y="16643"/>
                    <a:pt x="19492" y="16643"/>
                    <a:pt x="19738" y="16643"/>
                  </a:cubicBezTo>
                  <a:cubicBezTo>
                    <a:pt x="19738" y="16289"/>
                    <a:pt x="19738" y="16289"/>
                    <a:pt x="19738" y="16289"/>
                  </a:cubicBezTo>
                  <a:cubicBezTo>
                    <a:pt x="19738" y="16289"/>
                    <a:pt x="19738" y="16289"/>
                    <a:pt x="19738" y="16289"/>
                  </a:cubicBezTo>
                  <a:cubicBezTo>
                    <a:pt x="19492" y="15934"/>
                    <a:pt x="19492" y="15934"/>
                    <a:pt x="19492" y="15934"/>
                  </a:cubicBezTo>
                  <a:cubicBezTo>
                    <a:pt x="19492" y="15580"/>
                    <a:pt x="19492" y="15580"/>
                    <a:pt x="19492" y="15580"/>
                  </a:cubicBezTo>
                  <a:cubicBezTo>
                    <a:pt x="19492" y="15580"/>
                    <a:pt x="19738" y="15226"/>
                    <a:pt x="19738" y="15580"/>
                  </a:cubicBezTo>
                  <a:cubicBezTo>
                    <a:pt x="19983" y="15226"/>
                    <a:pt x="19983" y="15580"/>
                    <a:pt x="19983" y="15580"/>
                  </a:cubicBezTo>
                  <a:cubicBezTo>
                    <a:pt x="19983" y="15580"/>
                    <a:pt x="19983" y="15934"/>
                    <a:pt x="19983" y="15934"/>
                  </a:cubicBezTo>
                  <a:cubicBezTo>
                    <a:pt x="19983" y="15934"/>
                    <a:pt x="19983" y="16289"/>
                    <a:pt x="19983" y="16289"/>
                  </a:cubicBezTo>
                  <a:cubicBezTo>
                    <a:pt x="19983" y="16289"/>
                    <a:pt x="19983" y="16289"/>
                    <a:pt x="19983" y="16289"/>
                  </a:cubicBezTo>
                  <a:cubicBezTo>
                    <a:pt x="19983" y="16289"/>
                    <a:pt x="19983" y="15934"/>
                    <a:pt x="19983" y="15934"/>
                  </a:cubicBezTo>
                  <a:cubicBezTo>
                    <a:pt x="20229" y="16289"/>
                    <a:pt x="19983" y="16643"/>
                    <a:pt x="19738" y="16643"/>
                  </a:cubicBezTo>
                  <a:cubicBezTo>
                    <a:pt x="19738" y="16643"/>
                    <a:pt x="19738" y="16643"/>
                    <a:pt x="19738" y="16997"/>
                  </a:cubicBezTo>
                  <a:cubicBezTo>
                    <a:pt x="19983" y="16643"/>
                    <a:pt x="20229" y="16289"/>
                    <a:pt x="20474" y="16289"/>
                  </a:cubicBezTo>
                  <a:cubicBezTo>
                    <a:pt x="20474" y="16289"/>
                    <a:pt x="20965" y="16289"/>
                    <a:pt x="20965" y="16289"/>
                  </a:cubicBezTo>
                  <a:cubicBezTo>
                    <a:pt x="21456" y="15934"/>
                    <a:pt x="21211" y="15226"/>
                    <a:pt x="21456" y="14872"/>
                  </a:cubicBezTo>
                  <a:cubicBezTo>
                    <a:pt x="21456" y="14872"/>
                    <a:pt x="21456" y="14872"/>
                    <a:pt x="21211" y="14872"/>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17" name="Google Shape;1517;p71"/>
            <p:cNvSpPr/>
            <p:nvPr/>
          </p:nvSpPr>
          <p:spPr>
            <a:xfrm>
              <a:off x="2264026" y="8742891"/>
              <a:ext cx="495037" cy="1008140"/>
            </a:xfrm>
            <a:custGeom>
              <a:rect b="b" l="l" r="r" t="t"/>
              <a:pathLst>
                <a:path extrusionOk="0" h="21600" w="21213">
                  <a:moveTo>
                    <a:pt x="10761" y="21252"/>
                  </a:moveTo>
                  <a:cubicBezTo>
                    <a:pt x="10761" y="21600"/>
                    <a:pt x="10065" y="21600"/>
                    <a:pt x="10065" y="21600"/>
                  </a:cubicBezTo>
                  <a:cubicBezTo>
                    <a:pt x="10065" y="21600"/>
                    <a:pt x="10761" y="21600"/>
                    <a:pt x="10761" y="21252"/>
                  </a:cubicBezTo>
                  <a:close/>
                  <a:moveTo>
                    <a:pt x="3097" y="13935"/>
                  </a:moveTo>
                  <a:cubicBezTo>
                    <a:pt x="3097" y="13935"/>
                    <a:pt x="3097" y="13935"/>
                    <a:pt x="3097" y="13935"/>
                  </a:cubicBezTo>
                  <a:cubicBezTo>
                    <a:pt x="3097" y="13935"/>
                    <a:pt x="3097" y="13935"/>
                    <a:pt x="2400" y="13935"/>
                  </a:cubicBezTo>
                  <a:cubicBezTo>
                    <a:pt x="3097" y="13935"/>
                    <a:pt x="3097" y="13935"/>
                    <a:pt x="3097" y="13935"/>
                  </a:cubicBezTo>
                  <a:close/>
                  <a:moveTo>
                    <a:pt x="21213" y="2439"/>
                  </a:moveTo>
                  <a:cubicBezTo>
                    <a:pt x="21213" y="2090"/>
                    <a:pt x="20516" y="2090"/>
                    <a:pt x="20516" y="2090"/>
                  </a:cubicBezTo>
                  <a:cubicBezTo>
                    <a:pt x="20516" y="2090"/>
                    <a:pt x="19819" y="2090"/>
                    <a:pt x="19819" y="2090"/>
                  </a:cubicBezTo>
                  <a:cubicBezTo>
                    <a:pt x="19819" y="2090"/>
                    <a:pt x="19123" y="2090"/>
                    <a:pt x="19123" y="2090"/>
                  </a:cubicBezTo>
                  <a:cubicBezTo>
                    <a:pt x="18426" y="2090"/>
                    <a:pt x="19123" y="1394"/>
                    <a:pt x="19123" y="1045"/>
                  </a:cubicBezTo>
                  <a:cubicBezTo>
                    <a:pt x="18426" y="1045"/>
                    <a:pt x="19123" y="1045"/>
                    <a:pt x="19123" y="697"/>
                  </a:cubicBezTo>
                  <a:cubicBezTo>
                    <a:pt x="18426" y="697"/>
                    <a:pt x="18426" y="697"/>
                    <a:pt x="18426" y="697"/>
                  </a:cubicBezTo>
                  <a:cubicBezTo>
                    <a:pt x="18426" y="697"/>
                    <a:pt x="17729" y="1045"/>
                    <a:pt x="17729" y="1045"/>
                  </a:cubicBezTo>
                  <a:cubicBezTo>
                    <a:pt x="17729" y="697"/>
                    <a:pt x="17729" y="697"/>
                    <a:pt x="17032" y="697"/>
                  </a:cubicBezTo>
                  <a:cubicBezTo>
                    <a:pt x="17032" y="1045"/>
                    <a:pt x="16336" y="697"/>
                    <a:pt x="16336" y="697"/>
                  </a:cubicBezTo>
                  <a:cubicBezTo>
                    <a:pt x="16336" y="697"/>
                    <a:pt x="15639" y="697"/>
                    <a:pt x="15639" y="697"/>
                  </a:cubicBezTo>
                  <a:cubicBezTo>
                    <a:pt x="15639" y="697"/>
                    <a:pt x="14942" y="697"/>
                    <a:pt x="14942" y="697"/>
                  </a:cubicBezTo>
                  <a:cubicBezTo>
                    <a:pt x="14245" y="697"/>
                    <a:pt x="14942" y="1045"/>
                    <a:pt x="14942" y="1045"/>
                  </a:cubicBezTo>
                  <a:cubicBezTo>
                    <a:pt x="14245" y="1394"/>
                    <a:pt x="13548" y="1045"/>
                    <a:pt x="13548" y="1394"/>
                  </a:cubicBezTo>
                  <a:cubicBezTo>
                    <a:pt x="12852" y="1045"/>
                    <a:pt x="12852" y="1394"/>
                    <a:pt x="12852" y="1394"/>
                  </a:cubicBezTo>
                  <a:cubicBezTo>
                    <a:pt x="12852" y="1394"/>
                    <a:pt x="11458" y="1394"/>
                    <a:pt x="12155" y="1045"/>
                  </a:cubicBezTo>
                  <a:cubicBezTo>
                    <a:pt x="12155" y="1045"/>
                    <a:pt x="11458" y="1045"/>
                    <a:pt x="11458" y="1045"/>
                  </a:cubicBezTo>
                  <a:cubicBezTo>
                    <a:pt x="11458" y="1045"/>
                    <a:pt x="10761" y="1045"/>
                    <a:pt x="10761" y="1045"/>
                  </a:cubicBezTo>
                  <a:cubicBezTo>
                    <a:pt x="10761" y="1045"/>
                    <a:pt x="10065" y="1394"/>
                    <a:pt x="10065" y="1045"/>
                  </a:cubicBezTo>
                  <a:cubicBezTo>
                    <a:pt x="10065" y="1394"/>
                    <a:pt x="9368" y="1394"/>
                    <a:pt x="8671" y="1394"/>
                  </a:cubicBezTo>
                  <a:cubicBezTo>
                    <a:pt x="8671" y="1045"/>
                    <a:pt x="7974" y="1045"/>
                    <a:pt x="7974" y="1045"/>
                  </a:cubicBezTo>
                  <a:cubicBezTo>
                    <a:pt x="7974" y="697"/>
                    <a:pt x="9368" y="697"/>
                    <a:pt x="8671" y="348"/>
                  </a:cubicBezTo>
                  <a:cubicBezTo>
                    <a:pt x="8671" y="348"/>
                    <a:pt x="8671" y="348"/>
                    <a:pt x="8671" y="348"/>
                  </a:cubicBezTo>
                  <a:cubicBezTo>
                    <a:pt x="8671" y="348"/>
                    <a:pt x="8671" y="348"/>
                    <a:pt x="7974" y="348"/>
                  </a:cubicBezTo>
                  <a:cubicBezTo>
                    <a:pt x="7974" y="348"/>
                    <a:pt x="7974" y="0"/>
                    <a:pt x="7974" y="0"/>
                  </a:cubicBezTo>
                  <a:cubicBezTo>
                    <a:pt x="7278" y="348"/>
                    <a:pt x="5884" y="348"/>
                    <a:pt x="5187" y="697"/>
                  </a:cubicBezTo>
                  <a:cubicBezTo>
                    <a:pt x="4490" y="1045"/>
                    <a:pt x="3794" y="1045"/>
                    <a:pt x="3794" y="1394"/>
                  </a:cubicBezTo>
                  <a:cubicBezTo>
                    <a:pt x="3794" y="2090"/>
                    <a:pt x="4490" y="1742"/>
                    <a:pt x="5187" y="1742"/>
                  </a:cubicBezTo>
                  <a:cubicBezTo>
                    <a:pt x="5187" y="1742"/>
                    <a:pt x="4490" y="1742"/>
                    <a:pt x="4490" y="2090"/>
                  </a:cubicBezTo>
                  <a:cubicBezTo>
                    <a:pt x="4490" y="2090"/>
                    <a:pt x="4490" y="2090"/>
                    <a:pt x="4490" y="2090"/>
                  </a:cubicBezTo>
                  <a:cubicBezTo>
                    <a:pt x="4490" y="2439"/>
                    <a:pt x="4490" y="2787"/>
                    <a:pt x="4490" y="3135"/>
                  </a:cubicBezTo>
                  <a:cubicBezTo>
                    <a:pt x="4490" y="3484"/>
                    <a:pt x="4490" y="4181"/>
                    <a:pt x="5187" y="4181"/>
                  </a:cubicBezTo>
                  <a:cubicBezTo>
                    <a:pt x="5187" y="4529"/>
                    <a:pt x="5187" y="4877"/>
                    <a:pt x="5187" y="5226"/>
                  </a:cubicBezTo>
                  <a:cubicBezTo>
                    <a:pt x="5187" y="5574"/>
                    <a:pt x="5187" y="5923"/>
                    <a:pt x="4490" y="6271"/>
                  </a:cubicBezTo>
                  <a:cubicBezTo>
                    <a:pt x="5187" y="6271"/>
                    <a:pt x="5187" y="5923"/>
                    <a:pt x="5187" y="5574"/>
                  </a:cubicBezTo>
                  <a:cubicBezTo>
                    <a:pt x="5187" y="5574"/>
                    <a:pt x="5187" y="5574"/>
                    <a:pt x="5187" y="5574"/>
                  </a:cubicBezTo>
                  <a:cubicBezTo>
                    <a:pt x="5187" y="5574"/>
                    <a:pt x="5187" y="5574"/>
                    <a:pt x="5187" y="5574"/>
                  </a:cubicBezTo>
                  <a:cubicBezTo>
                    <a:pt x="5187" y="5574"/>
                    <a:pt x="5187" y="6271"/>
                    <a:pt x="5884" y="5923"/>
                  </a:cubicBezTo>
                  <a:cubicBezTo>
                    <a:pt x="5884" y="5923"/>
                    <a:pt x="5187" y="5923"/>
                    <a:pt x="5187" y="5923"/>
                  </a:cubicBezTo>
                  <a:cubicBezTo>
                    <a:pt x="5187" y="6271"/>
                    <a:pt x="5187" y="6271"/>
                    <a:pt x="5187" y="6271"/>
                  </a:cubicBezTo>
                  <a:cubicBezTo>
                    <a:pt x="5187" y="6271"/>
                    <a:pt x="5187" y="6271"/>
                    <a:pt x="5187" y="6271"/>
                  </a:cubicBezTo>
                  <a:cubicBezTo>
                    <a:pt x="5187" y="6271"/>
                    <a:pt x="5187" y="6271"/>
                    <a:pt x="4490" y="6619"/>
                  </a:cubicBezTo>
                  <a:cubicBezTo>
                    <a:pt x="4490" y="6619"/>
                    <a:pt x="4490" y="6271"/>
                    <a:pt x="4490" y="6271"/>
                  </a:cubicBezTo>
                  <a:cubicBezTo>
                    <a:pt x="4490" y="6968"/>
                    <a:pt x="4490" y="7316"/>
                    <a:pt x="3794" y="8013"/>
                  </a:cubicBezTo>
                  <a:cubicBezTo>
                    <a:pt x="3794" y="8013"/>
                    <a:pt x="3794" y="8361"/>
                    <a:pt x="3794" y="8361"/>
                  </a:cubicBezTo>
                  <a:cubicBezTo>
                    <a:pt x="3794" y="8361"/>
                    <a:pt x="4490" y="8361"/>
                    <a:pt x="4490" y="8710"/>
                  </a:cubicBezTo>
                  <a:cubicBezTo>
                    <a:pt x="4490" y="8710"/>
                    <a:pt x="4490" y="8710"/>
                    <a:pt x="3794" y="8361"/>
                  </a:cubicBezTo>
                  <a:cubicBezTo>
                    <a:pt x="3794" y="9406"/>
                    <a:pt x="3097" y="10452"/>
                    <a:pt x="2400" y="11148"/>
                  </a:cubicBezTo>
                  <a:cubicBezTo>
                    <a:pt x="2400" y="11148"/>
                    <a:pt x="2400" y="11148"/>
                    <a:pt x="1703" y="11148"/>
                  </a:cubicBezTo>
                  <a:cubicBezTo>
                    <a:pt x="1703" y="11148"/>
                    <a:pt x="1703" y="11497"/>
                    <a:pt x="1703" y="11497"/>
                  </a:cubicBezTo>
                  <a:cubicBezTo>
                    <a:pt x="1703" y="11497"/>
                    <a:pt x="1703" y="11497"/>
                    <a:pt x="1703" y="11497"/>
                  </a:cubicBezTo>
                  <a:cubicBezTo>
                    <a:pt x="1703" y="11497"/>
                    <a:pt x="1703" y="11497"/>
                    <a:pt x="1703" y="11497"/>
                  </a:cubicBezTo>
                  <a:cubicBezTo>
                    <a:pt x="1007" y="11497"/>
                    <a:pt x="1007" y="11845"/>
                    <a:pt x="310" y="11845"/>
                  </a:cubicBezTo>
                  <a:cubicBezTo>
                    <a:pt x="1703" y="12194"/>
                    <a:pt x="310" y="12890"/>
                    <a:pt x="310" y="13239"/>
                  </a:cubicBezTo>
                  <a:cubicBezTo>
                    <a:pt x="310" y="13587"/>
                    <a:pt x="310" y="13587"/>
                    <a:pt x="310" y="13935"/>
                  </a:cubicBezTo>
                  <a:cubicBezTo>
                    <a:pt x="310" y="13935"/>
                    <a:pt x="-387" y="14284"/>
                    <a:pt x="310" y="14284"/>
                  </a:cubicBezTo>
                  <a:cubicBezTo>
                    <a:pt x="310" y="14632"/>
                    <a:pt x="310" y="14284"/>
                    <a:pt x="310" y="14632"/>
                  </a:cubicBezTo>
                  <a:cubicBezTo>
                    <a:pt x="1007" y="14632"/>
                    <a:pt x="1007" y="14632"/>
                    <a:pt x="1007" y="14632"/>
                  </a:cubicBezTo>
                  <a:cubicBezTo>
                    <a:pt x="1703" y="14632"/>
                    <a:pt x="1703" y="14632"/>
                    <a:pt x="1703" y="14632"/>
                  </a:cubicBezTo>
                  <a:cubicBezTo>
                    <a:pt x="3097" y="14284"/>
                    <a:pt x="2400" y="14284"/>
                    <a:pt x="2400" y="13935"/>
                  </a:cubicBezTo>
                  <a:cubicBezTo>
                    <a:pt x="2400" y="13935"/>
                    <a:pt x="3097" y="13239"/>
                    <a:pt x="3794" y="13239"/>
                  </a:cubicBezTo>
                  <a:cubicBezTo>
                    <a:pt x="3794" y="12890"/>
                    <a:pt x="4490" y="12890"/>
                    <a:pt x="4490" y="12890"/>
                  </a:cubicBezTo>
                  <a:cubicBezTo>
                    <a:pt x="4490" y="13239"/>
                    <a:pt x="3794" y="13239"/>
                    <a:pt x="3794" y="13239"/>
                  </a:cubicBezTo>
                  <a:cubicBezTo>
                    <a:pt x="3097" y="13239"/>
                    <a:pt x="3097" y="13935"/>
                    <a:pt x="3097" y="13935"/>
                  </a:cubicBezTo>
                  <a:cubicBezTo>
                    <a:pt x="3097" y="14284"/>
                    <a:pt x="3794" y="13935"/>
                    <a:pt x="3097" y="14284"/>
                  </a:cubicBezTo>
                  <a:cubicBezTo>
                    <a:pt x="3097" y="14632"/>
                    <a:pt x="2400" y="14632"/>
                    <a:pt x="2400" y="14632"/>
                  </a:cubicBezTo>
                  <a:cubicBezTo>
                    <a:pt x="2400" y="14632"/>
                    <a:pt x="1703" y="14632"/>
                    <a:pt x="1703" y="14632"/>
                  </a:cubicBezTo>
                  <a:cubicBezTo>
                    <a:pt x="1703" y="14632"/>
                    <a:pt x="1703" y="14981"/>
                    <a:pt x="1703" y="15329"/>
                  </a:cubicBezTo>
                  <a:cubicBezTo>
                    <a:pt x="1703" y="15329"/>
                    <a:pt x="1703" y="15677"/>
                    <a:pt x="1703" y="15677"/>
                  </a:cubicBezTo>
                  <a:cubicBezTo>
                    <a:pt x="1703" y="15677"/>
                    <a:pt x="3097" y="15677"/>
                    <a:pt x="3097" y="15329"/>
                  </a:cubicBezTo>
                  <a:cubicBezTo>
                    <a:pt x="3097" y="14981"/>
                    <a:pt x="3794" y="15329"/>
                    <a:pt x="4490" y="15329"/>
                  </a:cubicBezTo>
                  <a:cubicBezTo>
                    <a:pt x="4490" y="15329"/>
                    <a:pt x="4490" y="15329"/>
                    <a:pt x="4490" y="15329"/>
                  </a:cubicBezTo>
                  <a:cubicBezTo>
                    <a:pt x="4490" y="15329"/>
                    <a:pt x="4490" y="14981"/>
                    <a:pt x="4490" y="14981"/>
                  </a:cubicBezTo>
                  <a:cubicBezTo>
                    <a:pt x="4490" y="14981"/>
                    <a:pt x="4490" y="14981"/>
                    <a:pt x="4490" y="14981"/>
                  </a:cubicBezTo>
                  <a:cubicBezTo>
                    <a:pt x="5187" y="15329"/>
                    <a:pt x="4490" y="15329"/>
                    <a:pt x="5884" y="15677"/>
                  </a:cubicBezTo>
                  <a:cubicBezTo>
                    <a:pt x="5187" y="15677"/>
                    <a:pt x="4490" y="15677"/>
                    <a:pt x="4490" y="15677"/>
                  </a:cubicBezTo>
                  <a:cubicBezTo>
                    <a:pt x="4490" y="15677"/>
                    <a:pt x="3794" y="15329"/>
                    <a:pt x="3794" y="15329"/>
                  </a:cubicBezTo>
                  <a:cubicBezTo>
                    <a:pt x="4490" y="15677"/>
                    <a:pt x="4490" y="16026"/>
                    <a:pt x="4490" y="16374"/>
                  </a:cubicBezTo>
                  <a:cubicBezTo>
                    <a:pt x="4490" y="16723"/>
                    <a:pt x="4490" y="17419"/>
                    <a:pt x="3794" y="17419"/>
                  </a:cubicBezTo>
                  <a:cubicBezTo>
                    <a:pt x="4490" y="17768"/>
                    <a:pt x="4490" y="17768"/>
                    <a:pt x="4490" y="18116"/>
                  </a:cubicBezTo>
                  <a:cubicBezTo>
                    <a:pt x="4490" y="18116"/>
                    <a:pt x="3794" y="18465"/>
                    <a:pt x="4490" y="18465"/>
                  </a:cubicBezTo>
                  <a:cubicBezTo>
                    <a:pt x="4490" y="18465"/>
                    <a:pt x="4490" y="18813"/>
                    <a:pt x="4490" y="19161"/>
                  </a:cubicBezTo>
                  <a:cubicBezTo>
                    <a:pt x="4490" y="19161"/>
                    <a:pt x="4490" y="19510"/>
                    <a:pt x="4490" y="19858"/>
                  </a:cubicBezTo>
                  <a:cubicBezTo>
                    <a:pt x="3794" y="20206"/>
                    <a:pt x="3794" y="20903"/>
                    <a:pt x="3097" y="21252"/>
                  </a:cubicBezTo>
                  <a:cubicBezTo>
                    <a:pt x="3794" y="21252"/>
                    <a:pt x="3794" y="21252"/>
                    <a:pt x="4490" y="21252"/>
                  </a:cubicBezTo>
                  <a:cubicBezTo>
                    <a:pt x="5187" y="20903"/>
                    <a:pt x="5884" y="20903"/>
                    <a:pt x="5884" y="20903"/>
                  </a:cubicBezTo>
                  <a:cubicBezTo>
                    <a:pt x="7278" y="20903"/>
                    <a:pt x="9368" y="20903"/>
                    <a:pt x="10065" y="21600"/>
                  </a:cubicBezTo>
                  <a:cubicBezTo>
                    <a:pt x="10065" y="21252"/>
                    <a:pt x="10065" y="21252"/>
                    <a:pt x="9368" y="21252"/>
                  </a:cubicBezTo>
                  <a:cubicBezTo>
                    <a:pt x="10065" y="21600"/>
                    <a:pt x="10761" y="21252"/>
                    <a:pt x="11458" y="21252"/>
                  </a:cubicBezTo>
                  <a:cubicBezTo>
                    <a:pt x="12155" y="20903"/>
                    <a:pt x="12852" y="20555"/>
                    <a:pt x="13548" y="20903"/>
                  </a:cubicBezTo>
                  <a:cubicBezTo>
                    <a:pt x="13548" y="20555"/>
                    <a:pt x="13548" y="20206"/>
                    <a:pt x="12852" y="19858"/>
                  </a:cubicBezTo>
                  <a:cubicBezTo>
                    <a:pt x="12852" y="19858"/>
                    <a:pt x="12852" y="19510"/>
                    <a:pt x="12852" y="19510"/>
                  </a:cubicBezTo>
                  <a:cubicBezTo>
                    <a:pt x="12852" y="19161"/>
                    <a:pt x="12852" y="19161"/>
                    <a:pt x="12852" y="19161"/>
                  </a:cubicBezTo>
                  <a:cubicBezTo>
                    <a:pt x="12852" y="19161"/>
                    <a:pt x="12852" y="18813"/>
                    <a:pt x="12852" y="18813"/>
                  </a:cubicBezTo>
                  <a:cubicBezTo>
                    <a:pt x="12852" y="18813"/>
                    <a:pt x="12852" y="18465"/>
                    <a:pt x="13548" y="18465"/>
                  </a:cubicBezTo>
                  <a:cubicBezTo>
                    <a:pt x="13548" y="18116"/>
                    <a:pt x="13548" y="18116"/>
                    <a:pt x="14245" y="18116"/>
                  </a:cubicBezTo>
                  <a:cubicBezTo>
                    <a:pt x="14245" y="17768"/>
                    <a:pt x="14245" y="17419"/>
                    <a:pt x="14245" y="17419"/>
                  </a:cubicBezTo>
                  <a:cubicBezTo>
                    <a:pt x="14245" y="17419"/>
                    <a:pt x="14942" y="17419"/>
                    <a:pt x="14942" y="17419"/>
                  </a:cubicBezTo>
                  <a:cubicBezTo>
                    <a:pt x="14942" y="17419"/>
                    <a:pt x="14942" y="17419"/>
                    <a:pt x="14942" y="17419"/>
                  </a:cubicBezTo>
                  <a:cubicBezTo>
                    <a:pt x="14942" y="17419"/>
                    <a:pt x="15639" y="17071"/>
                    <a:pt x="15639" y="17419"/>
                  </a:cubicBezTo>
                  <a:cubicBezTo>
                    <a:pt x="15639" y="17071"/>
                    <a:pt x="15639" y="17419"/>
                    <a:pt x="16336" y="17071"/>
                  </a:cubicBezTo>
                  <a:cubicBezTo>
                    <a:pt x="16336" y="16723"/>
                    <a:pt x="16336" y="16723"/>
                    <a:pt x="16336" y="16374"/>
                  </a:cubicBezTo>
                  <a:cubicBezTo>
                    <a:pt x="16336" y="16374"/>
                    <a:pt x="15639" y="16723"/>
                    <a:pt x="15639" y="16723"/>
                  </a:cubicBezTo>
                  <a:cubicBezTo>
                    <a:pt x="14942" y="16723"/>
                    <a:pt x="15639" y="16723"/>
                    <a:pt x="14942" y="16374"/>
                  </a:cubicBezTo>
                  <a:cubicBezTo>
                    <a:pt x="14942" y="16374"/>
                    <a:pt x="14245" y="15677"/>
                    <a:pt x="13548" y="15677"/>
                  </a:cubicBezTo>
                  <a:cubicBezTo>
                    <a:pt x="14245" y="15329"/>
                    <a:pt x="14245" y="14981"/>
                    <a:pt x="14245" y="14632"/>
                  </a:cubicBezTo>
                  <a:cubicBezTo>
                    <a:pt x="14245" y="14284"/>
                    <a:pt x="14245" y="14284"/>
                    <a:pt x="14942" y="13935"/>
                  </a:cubicBezTo>
                  <a:cubicBezTo>
                    <a:pt x="15639" y="13935"/>
                    <a:pt x="15639" y="13935"/>
                    <a:pt x="15639" y="13935"/>
                  </a:cubicBezTo>
                  <a:cubicBezTo>
                    <a:pt x="15639" y="13587"/>
                    <a:pt x="15639" y="13587"/>
                    <a:pt x="15639" y="13587"/>
                  </a:cubicBezTo>
                  <a:cubicBezTo>
                    <a:pt x="15639" y="13587"/>
                    <a:pt x="15639" y="13587"/>
                    <a:pt x="15639" y="13587"/>
                  </a:cubicBezTo>
                  <a:cubicBezTo>
                    <a:pt x="16336" y="13239"/>
                    <a:pt x="16336" y="12890"/>
                    <a:pt x="15639" y="12890"/>
                  </a:cubicBezTo>
                  <a:cubicBezTo>
                    <a:pt x="15639" y="12890"/>
                    <a:pt x="15639" y="12890"/>
                    <a:pt x="14942" y="12890"/>
                  </a:cubicBezTo>
                  <a:cubicBezTo>
                    <a:pt x="14942" y="12890"/>
                    <a:pt x="14942" y="12542"/>
                    <a:pt x="14942" y="12542"/>
                  </a:cubicBezTo>
                  <a:cubicBezTo>
                    <a:pt x="14942" y="12542"/>
                    <a:pt x="14245" y="12542"/>
                    <a:pt x="14245" y="12194"/>
                  </a:cubicBezTo>
                  <a:cubicBezTo>
                    <a:pt x="14245" y="12194"/>
                    <a:pt x="14245" y="12194"/>
                    <a:pt x="14245" y="12194"/>
                  </a:cubicBezTo>
                  <a:cubicBezTo>
                    <a:pt x="14245" y="12194"/>
                    <a:pt x="14245" y="11845"/>
                    <a:pt x="14245" y="11845"/>
                  </a:cubicBezTo>
                  <a:cubicBezTo>
                    <a:pt x="14245" y="11845"/>
                    <a:pt x="14245" y="11497"/>
                    <a:pt x="14245" y="11497"/>
                  </a:cubicBezTo>
                  <a:cubicBezTo>
                    <a:pt x="13548" y="11148"/>
                    <a:pt x="14245" y="11497"/>
                    <a:pt x="13548" y="11148"/>
                  </a:cubicBezTo>
                  <a:cubicBezTo>
                    <a:pt x="12852" y="11148"/>
                    <a:pt x="12852" y="10800"/>
                    <a:pt x="12155" y="10452"/>
                  </a:cubicBezTo>
                  <a:cubicBezTo>
                    <a:pt x="13548" y="10452"/>
                    <a:pt x="14245" y="10452"/>
                    <a:pt x="15639" y="10452"/>
                  </a:cubicBezTo>
                  <a:cubicBezTo>
                    <a:pt x="16336" y="10452"/>
                    <a:pt x="15639" y="10452"/>
                    <a:pt x="16336" y="10103"/>
                  </a:cubicBezTo>
                  <a:cubicBezTo>
                    <a:pt x="16336" y="10103"/>
                    <a:pt x="16336" y="10103"/>
                    <a:pt x="16336" y="9755"/>
                  </a:cubicBezTo>
                  <a:cubicBezTo>
                    <a:pt x="16336" y="9755"/>
                    <a:pt x="16336" y="9755"/>
                    <a:pt x="16336" y="9755"/>
                  </a:cubicBezTo>
                  <a:cubicBezTo>
                    <a:pt x="16336" y="9755"/>
                    <a:pt x="17032" y="9406"/>
                    <a:pt x="17032" y="9058"/>
                  </a:cubicBezTo>
                  <a:cubicBezTo>
                    <a:pt x="17032" y="9058"/>
                    <a:pt x="17032" y="9058"/>
                    <a:pt x="17032" y="9058"/>
                  </a:cubicBezTo>
                  <a:cubicBezTo>
                    <a:pt x="17032" y="9058"/>
                    <a:pt x="16336" y="8710"/>
                    <a:pt x="16336" y="8710"/>
                  </a:cubicBezTo>
                  <a:cubicBezTo>
                    <a:pt x="16336" y="8361"/>
                    <a:pt x="15639" y="8361"/>
                    <a:pt x="15639" y="8361"/>
                  </a:cubicBezTo>
                  <a:cubicBezTo>
                    <a:pt x="16336" y="8013"/>
                    <a:pt x="16336" y="8013"/>
                    <a:pt x="17032" y="8013"/>
                  </a:cubicBezTo>
                  <a:cubicBezTo>
                    <a:pt x="17032" y="8013"/>
                    <a:pt x="17032" y="7665"/>
                    <a:pt x="17032" y="7665"/>
                  </a:cubicBezTo>
                  <a:cubicBezTo>
                    <a:pt x="17032" y="7316"/>
                    <a:pt x="17032" y="7665"/>
                    <a:pt x="17032" y="7316"/>
                  </a:cubicBezTo>
                  <a:cubicBezTo>
                    <a:pt x="17032" y="7316"/>
                    <a:pt x="17032" y="7316"/>
                    <a:pt x="17032" y="7316"/>
                  </a:cubicBezTo>
                  <a:cubicBezTo>
                    <a:pt x="17032" y="6968"/>
                    <a:pt x="17032" y="6968"/>
                    <a:pt x="17032" y="6968"/>
                  </a:cubicBezTo>
                  <a:cubicBezTo>
                    <a:pt x="17032" y="6968"/>
                    <a:pt x="17032" y="6968"/>
                    <a:pt x="17032" y="6619"/>
                  </a:cubicBezTo>
                  <a:cubicBezTo>
                    <a:pt x="17032" y="6271"/>
                    <a:pt x="17729" y="5923"/>
                    <a:pt x="17032" y="5574"/>
                  </a:cubicBezTo>
                  <a:cubicBezTo>
                    <a:pt x="17032" y="5226"/>
                    <a:pt x="16336" y="4877"/>
                    <a:pt x="16336" y="4877"/>
                  </a:cubicBezTo>
                  <a:cubicBezTo>
                    <a:pt x="17032" y="4529"/>
                    <a:pt x="17032" y="4877"/>
                    <a:pt x="17032" y="4529"/>
                  </a:cubicBezTo>
                  <a:cubicBezTo>
                    <a:pt x="17729" y="4529"/>
                    <a:pt x="17729" y="4181"/>
                    <a:pt x="17729" y="4181"/>
                  </a:cubicBezTo>
                  <a:cubicBezTo>
                    <a:pt x="18426" y="3832"/>
                    <a:pt x="18426" y="3832"/>
                    <a:pt x="19123" y="3832"/>
                  </a:cubicBezTo>
                  <a:cubicBezTo>
                    <a:pt x="19123" y="3484"/>
                    <a:pt x="19819" y="3484"/>
                    <a:pt x="19819" y="3135"/>
                  </a:cubicBezTo>
                  <a:cubicBezTo>
                    <a:pt x="20516" y="3135"/>
                    <a:pt x="21213" y="2787"/>
                    <a:pt x="21213" y="2439"/>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18" name="Google Shape;1518;p71"/>
            <p:cNvSpPr/>
            <p:nvPr/>
          </p:nvSpPr>
          <p:spPr>
            <a:xfrm>
              <a:off x="5820498" y="5849478"/>
              <a:ext cx="1497969" cy="1432469"/>
            </a:xfrm>
            <a:custGeom>
              <a:rect b="b" l="l" r="r" t="t"/>
              <a:pathLst>
                <a:path extrusionOk="0" h="21600" w="21600">
                  <a:moveTo>
                    <a:pt x="21365" y="14973"/>
                  </a:moveTo>
                  <a:cubicBezTo>
                    <a:pt x="21365" y="14973"/>
                    <a:pt x="21600" y="15218"/>
                    <a:pt x="21600" y="14973"/>
                  </a:cubicBezTo>
                  <a:cubicBezTo>
                    <a:pt x="21600" y="14973"/>
                    <a:pt x="21365" y="14727"/>
                    <a:pt x="21365" y="14727"/>
                  </a:cubicBezTo>
                  <a:cubicBezTo>
                    <a:pt x="21365" y="14482"/>
                    <a:pt x="20896" y="13991"/>
                    <a:pt x="21130" y="13991"/>
                  </a:cubicBezTo>
                  <a:cubicBezTo>
                    <a:pt x="20896" y="13745"/>
                    <a:pt x="20896" y="13745"/>
                    <a:pt x="20661" y="13500"/>
                  </a:cubicBezTo>
                  <a:cubicBezTo>
                    <a:pt x="20661" y="13255"/>
                    <a:pt x="20661" y="13500"/>
                    <a:pt x="20661" y="13255"/>
                  </a:cubicBezTo>
                  <a:cubicBezTo>
                    <a:pt x="20661" y="13255"/>
                    <a:pt x="20661" y="13255"/>
                    <a:pt x="20661" y="13255"/>
                  </a:cubicBezTo>
                  <a:cubicBezTo>
                    <a:pt x="20661" y="13009"/>
                    <a:pt x="20661" y="12518"/>
                    <a:pt x="20426" y="12518"/>
                  </a:cubicBezTo>
                  <a:cubicBezTo>
                    <a:pt x="20426" y="12518"/>
                    <a:pt x="20426" y="12518"/>
                    <a:pt x="20426" y="12518"/>
                  </a:cubicBezTo>
                  <a:cubicBezTo>
                    <a:pt x="20426" y="12273"/>
                    <a:pt x="20426" y="12027"/>
                    <a:pt x="20426" y="12027"/>
                  </a:cubicBezTo>
                  <a:cubicBezTo>
                    <a:pt x="20426" y="11782"/>
                    <a:pt x="20426" y="11782"/>
                    <a:pt x="20426" y="11782"/>
                  </a:cubicBezTo>
                  <a:cubicBezTo>
                    <a:pt x="20426" y="11782"/>
                    <a:pt x="20426" y="11536"/>
                    <a:pt x="20661" y="11536"/>
                  </a:cubicBezTo>
                  <a:cubicBezTo>
                    <a:pt x="20661" y="11536"/>
                    <a:pt x="20426" y="11291"/>
                    <a:pt x="20426" y="11291"/>
                  </a:cubicBezTo>
                  <a:cubicBezTo>
                    <a:pt x="20661" y="11045"/>
                    <a:pt x="20661" y="10800"/>
                    <a:pt x="20661" y="10555"/>
                  </a:cubicBezTo>
                  <a:cubicBezTo>
                    <a:pt x="20426" y="10309"/>
                    <a:pt x="20191" y="10309"/>
                    <a:pt x="20191" y="10064"/>
                  </a:cubicBezTo>
                  <a:cubicBezTo>
                    <a:pt x="20191" y="10309"/>
                    <a:pt x="20191" y="10064"/>
                    <a:pt x="20191" y="10064"/>
                  </a:cubicBezTo>
                  <a:cubicBezTo>
                    <a:pt x="20191" y="10064"/>
                    <a:pt x="20191" y="10064"/>
                    <a:pt x="19957" y="10064"/>
                  </a:cubicBezTo>
                  <a:cubicBezTo>
                    <a:pt x="20191" y="10064"/>
                    <a:pt x="19957" y="10064"/>
                    <a:pt x="19957" y="10064"/>
                  </a:cubicBezTo>
                  <a:cubicBezTo>
                    <a:pt x="19722" y="10064"/>
                    <a:pt x="19722" y="10064"/>
                    <a:pt x="19487" y="9818"/>
                  </a:cubicBezTo>
                  <a:cubicBezTo>
                    <a:pt x="19487" y="9573"/>
                    <a:pt x="19957" y="9082"/>
                    <a:pt x="19957" y="8836"/>
                  </a:cubicBezTo>
                  <a:cubicBezTo>
                    <a:pt x="20426" y="8591"/>
                    <a:pt x="20896" y="8591"/>
                    <a:pt x="21130" y="8345"/>
                  </a:cubicBezTo>
                  <a:cubicBezTo>
                    <a:pt x="21365" y="8100"/>
                    <a:pt x="21130" y="7609"/>
                    <a:pt x="21130" y="7364"/>
                  </a:cubicBezTo>
                  <a:cubicBezTo>
                    <a:pt x="21130" y="7364"/>
                    <a:pt x="21130" y="7118"/>
                    <a:pt x="21130" y="7118"/>
                  </a:cubicBezTo>
                  <a:cubicBezTo>
                    <a:pt x="21130" y="7118"/>
                    <a:pt x="21130" y="6873"/>
                    <a:pt x="21130" y="6873"/>
                  </a:cubicBezTo>
                  <a:cubicBezTo>
                    <a:pt x="21130" y="6873"/>
                    <a:pt x="21130" y="6627"/>
                    <a:pt x="21130" y="6627"/>
                  </a:cubicBezTo>
                  <a:cubicBezTo>
                    <a:pt x="21130" y="6136"/>
                    <a:pt x="20896" y="5645"/>
                    <a:pt x="20661" y="5400"/>
                  </a:cubicBezTo>
                  <a:cubicBezTo>
                    <a:pt x="20661" y="4664"/>
                    <a:pt x="20191" y="3927"/>
                    <a:pt x="20191" y="3191"/>
                  </a:cubicBezTo>
                  <a:cubicBezTo>
                    <a:pt x="20191" y="3191"/>
                    <a:pt x="20191" y="3191"/>
                    <a:pt x="20191" y="3191"/>
                  </a:cubicBezTo>
                  <a:cubicBezTo>
                    <a:pt x="20191" y="2945"/>
                    <a:pt x="20191" y="2945"/>
                    <a:pt x="20191" y="2700"/>
                  </a:cubicBezTo>
                  <a:cubicBezTo>
                    <a:pt x="20191" y="2700"/>
                    <a:pt x="19957" y="2455"/>
                    <a:pt x="19957" y="2455"/>
                  </a:cubicBezTo>
                  <a:cubicBezTo>
                    <a:pt x="19722" y="2209"/>
                    <a:pt x="19487" y="2209"/>
                    <a:pt x="19487" y="2209"/>
                  </a:cubicBezTo>
                  <a:cubicBezTo>
                    <a:pt x="19487" y="2209"/>
                    <a:pt x="19252" y="2209"/>
                    <a:pt x="19252" y="2209"/>
                  </a:cubicBezTo>
                  <a:cubicBezTo>
                    <a:pt x="19252" y="2209"/>
                    <a:pt x="19252" y="1964"/>
                    <a:pt x="19252" y="1964"/>
                  </a:cubicBezTo>
                  <a:cubicBezTo>
                    <a:pt x="19252" y="1964"/>
                    <a:pt x="19252" y="1964"/>
                    <a:pt x="19252" y="1964"/>
                  </a:cubicBezTo>
                  <a:cubicBezTo>
                    <a:pt x="19017" y="1718"/>
                    <a:pt x="19252" y="1964"/>
                    <a:pt x="19017" y="1718"/>
                  </a:cubicBezTo>
                  <a:cubicBezTo>
                    <a:pt x="18783" y="1718"/>
                    <a:pt x="18783" y="1718"/>
                    <a:pt x="18783" y="1964"/>
                  </a:cubicBezTo>
                  <a:cubicBezTo>
                    <a:pt x="18548" y="1964"/>
                    <a:pt x="18313" y="1964"/>
                    <a:pt x="18078" y="1964"/>
                  </a:cubicBezTo>
                  <a:cubicBezTo>
                    <a:pt x="16200" y="1964"/>
                    <a:pt x="14322" y="1718"/>
                    <a:pt x="12443" y="1718"/>
                  </a:cubicBezTo>
                  <a:cubicBezTo>
                    <a:pt x="12209" y="1718"/>
                    <a:pt x="11974" y="1473"/>
                    <a:pt x="11974" y="1473"/>
                  </a:cubicBezTo>
                  <a:cubicBezTo>
                    <a:pt x="11739" y="1473"/>
                    <a:pt x="11739" y="1718"/>
                    <a:pt x="11504" y="1718"/>
                  </a:cubicBezTo>
                  <a:cubicBezTo>
                    <a:pt x="11504" y="1718"/>
                    <a:pt x="11035" y="1964"/>
                    <a:pt x="10800" y="1964"/>
                  </a:cubicBezTo>
                  <a:cubicBezTo>
                    <a:pt x="10565" y="1964"/>
                    <a:pt x="10565" y="1964"/>
                    <a:pt x="10330" y="1964"/>
                  </a:cubicBezTo>
                  <a:cubicBezTo>
                    <a:pt x="10330" y="1964"/>
                    <a:pt x="10096" y="1964"/>
                    <a:pt x="10096" y="1964"/>
                  </a:cubicBezTo>
                  <a:cubicBezTo>
                    <a:pt x="9861" y="1718"/>
                    <a:pt x="9861" y="1718"/>
                    <a:pt x="9861" y="1718"/>
                  </a:cubicBezTo>
                  <a:cubicBezTo>
                    <a:pt x="9626" y="1473"/>
                    <a:pt x="9626" y="1718"/>
                    <a:pt x="9626" y="1227"/>
                  </a:cubicBezTo>
                  <a:cubicBezTo>
                    <a:pt x="9626" y="1227"/>
                    <a:pt x="9391" y="982"/>
                    <a:pt x="9391" y="736"/>
                  </a:cubicBezTo>
                  <a:cubicBezTo>
                    <a:pt x="9391" y="982"/>
                    <a:pt x="9391" y="736"/>
                    <a:pt x="9391" y="736"/>
                  </a:cubicBezTo>
                  <a:cubicBezTo>
                    <a:pt x="9391" y="491"/>
                    <a:pt x="9157" y="245"/>
                    <a:pt x="9391" y="245"/>
                  </a:cubicBezTo>
                  <a:cubicBezTo>
                    <a:pt x="9391" y="245"/>
                    <a:pt x="9626" y="491"/>
                    <a:pt x="9861" y="491"/>
                  </a:cubicBezTo>
                  <a:cubicBezTo>
                    <a:pt x="9861" y="736"/>
                    <a:pt x="10096" y="736"/>
                    <a:pt x="10096" y="982"/>
                  </a:cubicBezTo>
                  <a:cubicBezTo>
                    <a:pt x="10096" y="982"/>
                    <a:pt x="10096" y="982"/>
                    <a:pt x="10096" y="982"/>
                  </a:cubicBezTo>
                  <a:cubicBezTo>
                    <a:pt x="10096" y="736"/>
                    <a:pt x="9861" y="491"/>
                    <a:pt x="9861" y="491"/>
                  </a:cubicBezTo>
                  <a:cubicBezTo>
                    <a:pt x="9626" y="491"/>
                    <a:pt x="9157" y="0"/>
                    <a:pt x="9157" y="0"/>
                  </a:cubicBezTo>
                  <a:cubicBezTo>
                    <a:pt x="8922" y="0"/>
                    <a:pt x="8687" y="245"/>
                    <a:pt x="8452" y="245"/>
                  </a:cubicBezTo>
                  <a:cubicBezTo>
                    <a:pt x="8217" y="245"/>
                    <a:pt x="7983" y="245"/>
                    <a:pt x="7513" y="491"/>
                  </a:cubicBezTo>
                  <a:cubicBezTo>
                    <a:pt x="7278" y="491"/>
                    <a:pt x="6574" y="491"/>
                    <a:pt x="6104" y="736"/>
                  </a:cubicBezTo>
                  <a:cubicBezTo>
                    <a:pt x="6104" y="736"/>
                    <a:pt x="6104" y="982"/>
                    <a:pt x="6104" y="982"/>
                  </a:cubicBezTo>
                  <a:cubicBezTo>
                    <a:pt x="5870" y="982"/>
                    <a:pt x="5635" y="982"/>
                    <a:pt x="5635" y="982"/>
                  </a:cubicBezTo>
                  <a:cubicBezTo>
                    <a:pt x="5400" y="1227"/>
                    <a:pt x="5165" y="1227"/>
                    <a:pt x="4930" y="1473"/>
                  </a:cubicBezTo>
                  <a:cubicBezTo>
                    <a:pt x="4930" y="1473"/>
                    <a:pt x="4930" y="1473"/>
                    <a:pt x="5165" y="1473"/>
                  </a:cubicBezTo>
                  <a:cubicBezTo>
                    <a:pt x="4930" y="1473"/>
                    <a:pt x="4930" y="1473"/>
                    <a:pt x="4930" y="1473"/>
                  </a:cubicBezTo>
                  <a:cubicBezTo>
                    <a:pt x="4930" y="1473"/>
                    <a:pt x="4930" y="1473"/>
                    <a:pt x="4930" y="1473"/>
                  </a:cubicBezTo>
                  <a:cubicBezTo>
                    <a:pt x="4930" y="1473"/>
                    <a:pt x="4696" y="1718"/>
                    <a:pt x="4696" y="1964"/>
                  </a:cubicBezTo>
                  <a:cubicBezTo>
                    <a:pt x="4696" y="1718"/>
                    <a:pt x="4696" y="1964"/>
                    <a:pt x="4461" y="1964"/>
                  </a:cubicBezTo>
                  <a:cubicBezTo>
                    <a:pt x="4461" y="1964"/>
                    <a:pt x="4696" y="1964"/>
                    <a:pt x="4696" y="1964"/>
                  </a:cubicBezTo>
                  <a:cubicBezTo>
                    <a:pt x="4461" y="1964"/>
                    <a:pt x="4461" y="2209"/>
                    <a:pt x="4226" y="2209"/>
                  </a:cubicBezTo>
                  <a:cubicBezTo>
                    <a:pt x="4461" y="2209"/>
                    <a:pt x="4461" y="2209"/>
                    <a:pt x="4461" y="2209"/>
                  </a:cubicBezTo>
                  <a:cubicBezTo>
                    <a:pt x="4461" y="2209"/>
                    <a:pt x="4461" y="2209"/>
                    <a:pt x="4461" y="2209"/>
                  </a:cubicBezTo>
                  <a:cubicBezTo>
                    <a:pt x="4461" y="2209"/>
                    <a:pt x="4461" y="2209"/>
                    <a:pt x="4461" y="2209"/>
                  </a:cubicBezTo>
                  <a:cubicBezTo>
                    <a:pt x="4461" y="2209"/>
                    <a:pt x="4461" y="2209"/>
                    <a:pt x="4461" y="2209"/>
                  </a:cubicBezTo>
                  <a:cubicBezTo>
                    <a:pt x="4226" y="2209"/>
                    <a:pt x="4226" y="2455"/>
                    <a:pt x="4226" y="2209"/>
                  </a:cubicBezTo>
                  <a:cubicBezTo>
                    <a:pt x="4226" y="2209"/>
                    <a:pt x="4226" y="2209"/>
                    <a:pt x="4226" y="2209"/>
                  </a:cubicBezTo>
                  <a:cubicBezTo>
                    <a:pt x="3522" y="2455"/>
                    <a:pt x="2817" y="2700"/>
                    <a:pt x="2113" y="2945"/>
                  </a:cubicBezTo>
                  <a:cubicBezTo>
                    <a:pt x="1643" y="3191"/>
                    <a:pt x="1174" y="3191"/>
                    <a:pt x="704" y="3436"/>
                  </a:cubicBezTo>
                  <a:cubicBezTo>
                    <a:pt x="704" y="3436"/>
                    <a:pt x="235" y="3682"/>
                    <a:pt x="235" y="3436"/>
                  </a:cubicBezTo>
                  <a:cubicBezTo>
                    <a:pt x="235" y="3682"/>
                    <a:pt x="0" y="3682"/>
                    <a:pt x="0" y="3682"/>
                  </a:cubicBezTo>
                  <a:cubicBezTo>
                    <a:pt x="235" y="3682"/>
                    <a:pt x="235" y="3927"/>
                    <a:pt x="470" y="3927"/>
                  </a:cubicBezTo>
                  <a:cubicBezTo>
                    <a:pt x="470" y="3927"/>
                    <a:pt x="470" y="3927"/>
                    <a:pt x="470" y="3927"/>
                  </a:cubicBezTo>
                  <a:cubicBezTo>
                    <a:pt x="470" y="3927"/>
                    <a:pt x="704" y="3682"/>
                    <a:pt x="470" y="3682"/>
                  </a:cubicBezTo>
                  <a:cubicBezTo>
                    <a:pt x="470" y="3682"/>
                    <a:pt x="470" y="3682"/>
                    <a:pt x="704" y="3682"/>
                  </a:cubicBezTo>
                  <a:cubicBezTo>
                    <a:pt x="470" y="3927"/>
                    <a:pt x="704" y="3682"/>
                    <a:pt x="939" y="3927"/>
                  </a:cubicBezTo>
                  <a:cubicBezTo>
                    <a:pt x="939" y="3927"/>
                    <a:pt x="939" y="3927"/>
                    <a:pt x="939" y="3927"/>
                  </a:cubicBezTo>
                  <a:cubicBezTo>
                    <a:pt x="939" y="3927"/>
                    <a:pt x="939" y="3927"/>
                    <a:pt x="939" y="3927"/>
                  </a:cubicBezTo>
                  <a:cubicBezTo>
                    <a:pt x="939" y="3927"/>
                    <a:pt x="1174" y="4173"/>
                    <a:pt x="939" y="4173"/>
                  </a:cubicBezTo>
                  <a:cubicBezTo>
                    <a:pt x="939" y="4418"/>
                    <a:pt x="939" y="4418"/>
                    <a:pt x="939" y="4664"/>
                  </a:cubicBezTo>
                  <a:cubicBezTo>
                    <a:pt x="939" y="4664"/>
                    <a:pt x="939" y="4664"/>
                    <a:pt x="939" y="4664"/>
                  </a:cubicBezTo>
                  <a:cubicBezTo>
                    <a:pt x="939" y="4664"/>
                    <a:pt x="939" y="4909"/>
                    <a:pt x="939" y="4909"/>
                  </a:cubicBezTo>
                  <a:cubicBezTo>
                    <a:pt x="704" y="4664"/>
                    <a:pt x="470" y="4418"/>
                    <a:pt x="235" y="4173"/>
                  </a:cubicBezTo>
                  <a:cubicBezTo>
                    <a:pt x="235" y="4173"/>
                    <a:pt x="235" y="4173"/>
                    <a:pt x="235" y="4418"/>
                  </a:cubicBezTo>
                  <a:cubicBezTo>
                    <a:pt x="470" y="4418"/>
                    <a:pt x="235" y="4418"/>
                    <a:pt x="235" y="4418"/>
                  </a:cubicBezTo>
                  <a:cubicBezTo>
                    <a:pt x="235" y="4418"/>
                    <a:pt x="235" y="4418"/>
                    <a:pt x="235" y="4664"/>
                  </a:cubicBezTo>
                  <a:cubicBezTo>
                    <a:pt x="235" y="4909"/>
                    <a:pt x="470" y="5155"/>
                    <a:pt x="470" y="5645"/>
                  </a:cubicBezTo>
                  <a:cubicBezTo>
                    <a:pt x="470" y="5645"/>
                    <a:pt x="470" y="5891"/>
                    <a:pt x="470" y="5891"/>
                  </a:cubicBezTo>
                  <a:cubicBezTo>
                    <a:pt x="470" y="5891"/>
                    <a:pt x="704" y="6136"/>
                    <a:pt x="704" y="6136"/>
                  </a:cubicBezTo>
                  <a:cubicBezTo>
                    <a:pt x="704" y="6136"/>
                    <a:pt x="470" y="6136"/>
                    <a:pt x="470" y="6382"/>
                  </a:cubicBezTo>
                  <a:cubicBezTo>
                    <a:pt x="470" y="6382"/>
                    <a:pt x="470" y="6627"/>
                    <a:pt x="470" y="6627"/>
                  </a:cubicBezTo>
                  <a:cubicBezTo>
                    <a:pt x="470" y="7118"/>
                    <a:pt x="235" y="6873"/>
                    <a:pt x="0" y="7118"/>
                  </a:cubicBezTo>
                  <a:cubicBezTo>
                    <a:pt x="0" y="7364"/>
                    <a:pt x="0" y="7609"/>
                    <a:pt x="0" y="7609"/>
                  </a:cubicBezTo>
                  <a:cubicBezTo>
                    <a:pt x="0" y="7855"/>
                    <a:pt x="235" y="7855"/>
                    <a:pt x="235" y="7855"/>
                  </a:cubicBezTo>
                  <a:cubicBezTo>
                    <a:pt x="235" y="7855"/>
                    <a:pt x="470" y="7855"/>
                    <a:pt x="470" y="8100"/>
                  </a:cubicBezTo>
                  <a:cubicBezTo>
                    <a:pt x="704" y="8100"/>
                    <a:pt x="704" y="8345"/>
                    <a:pt x="939" y="8591"/>
                  </a:cubicBezTo>
                  <a:cubicBezTo>
                    <a:pt x="939" y="8591"/>
                    <a:pt x="1174" y="8836"/>
                    <a:pt x="939" y="8836"/>
                  </a:cubicBezTo>
                  <a:cubicBezTo>
                    <a:pt x="939" y="9082"/>
                    <a:pt x="939" y="9082"/>
                    <a:pt x="939" y="9082"/>
                  </a:cubicBezTo>
                  <a:cubicBezTo>
                    <a:pt x="939" y="9327"/>
                    <a:pt x="939" y="9327"/>
                    <a:pt x="939" y="9573"/>
                  </a:cubicBezTo>
                  <a:cubicBezTo>
                    <a:pt x="939" y="9573"/>
                    <a:pt x="939" y="9573"/>
                    <a:pt x="939" y="9818"/>
                  </a:cubicBezTo>
                  <a:cubicBezTo>
                    <a:pt x="939" y="9818"/>
                    <a:pt x="1174" y="9818"/>
                    <a:pt x="1174" y="9818"/>
                  </a:cubicBezTo>
                  <a:cubicBezTo>
                    <a:pt x="1409" y="10064"/>
                    <a:pt x="1174" y="10064"/>
                    <a:pt x="1174" y="10309"/>
                  </a:cubicBezTo>
                  <a:cubicBezTo>
                    <a:pt x="1174" y="10309"/>
                    <a:pt x="1409" y="10555"/>
                    <a:pt x="1409" y="10555"/>
                  </a:cubicBezTo>
                  <a:cubicBezTo>
                    <a:pt x="1409" y="10555"/>
                    <a:pt x="1174" y="10800"/>
                    <a:pt x="1174" y="10800"/>
                  </a:cubicBezTo>
                  <a:cubicBezTo>
                    <a:pt x="1174" y="11045"/>
                    <a:pt x="1174" y="11045"/>
                    <a:pt x="1174" y="11291"/>
                  </a:cubicBezTo>
                  <a:cubicBezTo>
                    <a:pt x="1174" y="11291"/>
                    <a:pt x="939" y="11291"/>
                    <a:pt x="939" y="11536"/>
                  </a:cubicBezTo>
                  <a:cubicBezTo>
                    <a:pt x="939" y="11536"/>
                    <a:pt x="1174" y="11782"/>
                    <a:pt x="1174" y="12027"/>
                  </a:cubicBezTo>
                  <a:cubicBezTo>
                    <a:pt x="1174" y="12027"/>
                    <a:pt x="1409" y="12027"/>
                    <a:pt x="1174" y="12273"/>
                  </a:cubicBezTo>
                  <a:cubicBezTo>
                    <a:pt x="1174" y="12273"/>
                    <a:pt x="1174" y="12518"/>
                    <a:pt x="1174" y="12518"/>
                  </a:cubicBezTo>
                  <a:cubicBezTo>
                    <a:pt x="1409" y="12764"/>
                    <a:pt x="1643" y="12764"/>
                    <a:pt x="1643" y="12764"/>
                  </a:cubicBezTo>
                  <a:cubicBezTo>
                    <a:pt x="1878" y="13009"/>
                    <a:pt x="1643" y="13009"/>
                    <a:pt x="1643" y="13255"/>
                  </a:cubicBezTo>
                  <a:cubicBezTo>
                    <a:pt x="1878" y="13255"/>
                    <a:pt x="1878" y="13255"/>
                    <a:pt x="1878" y="13500"/>
                  </a:cubicBezTo>
                  <a:cubicBezTo>
                    <a:pt x="1878" y="13991"/>
                    <a:pt x="1409" y="14482"/>
                    <a:pt x="1409" y="14973"/>
                  </a:cubicBezTo>
                  <a:cubicBezTo>
                    <a:pt x="1643" y="14973"/>
                    <a:pt x="1878" y="14973"/>
                    <a:pt x="1878" y="14727"/>
                  </a:cubicBezTo>
                  <a:cubicBezTo>
                    <a:pt x="1878" y="14482"/>
                    <a:pt x="1643" y="14482"/>
                    <a:pt x="1878" y="14482"/>
                  </a:cubicBezTo>
                  <a:cubicBezTo>
                    <a:pt x="1878" y="14482"/>
                    <a:pt x="2113" y="14482"/>
                    <a:pt x="2113" y="14482"/>
                  </a:cubicBezTo>
                  <a:cubicBezTo>
                    <a:pt x="2113" y="14482"/>
                    <a:pt x="2113" y="14482"/>
                    <a:pt x="2113" y="14482"/>
                  </a:cubicBezTo>
                  <a:cubicBezTo>
                    <a:pt x="2113" y="14482"/>
                    <a:pt x="2348" y="14482"/>
                    <a:pt x="2348" y="14482"/>
                  </a:cubicBezTo>
                  <a:cubicBezTo>
                    <a:pt x="2348" y="14727"/>
                    <a:pt x="2348" y="14727"/>
                    <a:pt x="2348" y="14727"/>
                  </a:cubicBezTo>
                  <a:cubicBezTo>
                    <a:pt x="2348" y="14973"/>
                    <a:pt x="2583" y="14973"/>
                    <a:pt x="2583" y="14973"/>
                  </a:cubicBezTo>
                  <a:cubicBezTo>
                    <a:pt x="2583" y="14973"/>
                    <a:pt x="2583" y="15218"/>
                    <a:pt x="2583" y="15218"/>
                  </a:cubicBezTo>
                  <a:cubicBezTo>
                    <a:pt x="2583" y="15218"/>
                    <a:pt x="2583" y="15218"/>
                    <a:pt x="2583" y="15218"/>
                  </a:cubicBezTo>
                  <a:cubicBezTo>
                    <a:pt x="2583" y="15218"/>
                    <a:pt x="2817" y="15218"/>
                    <a:pt x="2817" y="15218"/>
                  </a:cubicBezTo>
                  <a:cubicBezTo>
                    <a:pt x="3052" y="15218"/>
                    <a:pt x="3052" y="15218"/>
                    <a:pt x="3287" y="15218"/>
                  </a:cubicBezTo>
                  <a:cubicBezTo>
                    <a:pt x="3287" y="15464"/>
                    <a:pt x="3287" y="15464"/>
                    <a:pt x="3287" y="15464"/>
                  </a:cubicBezTo>
                  <a:cubicBezTo>
                    <a:pt x="3522" y="15464"/>
                    <a:pt x="3522" y="15464"/>
                    <a:pt x="3522" y="15464"/>
                  </a:cubicBezTo>
                  <a:cubicBezTo>
                    <a:pt x="3757" y="15464"/>
                    <a:pt x="3522" y="15709"/>
                    <a:pt x="3757" y="15709"/>
                  </a:cubicBezTo>
                  <a:cubicBezTo>
                    <a:pt x="3757" y="15709"/>
                    <a:pt x="3757" y="15464"/>
                    <a:pt x="3991" y="15464"/>
                  </a:cubicBezTo>
                  <a:cubicBezTo>
                    <a:pt x="3991" y="15709"/>
                    <a:pt x="3991" y="15709"/>
                    <a:pt x="3991" y="15955"/>
                  </a:cubicBezTo>
                  <a:cubicBezTo>
                    <a:pt x="3991" y="15955"/>
                    <a:pt x="3991" y="15709"/>
                    <a:pt x="4226" y="15709"/>
                  </a:cubicBezTo>
                  <a:cubicBezTo>
                    <a:pt x="4226" y="15709"/>
                    <a:pt x="4226" y="15709"/>
                    <a:pt x="4226" y="15709"/>
                  </a:cubicBezTo>
                  <a:cubicBezTo>
                    <a:pt x="4226" y="15709"/>
                    <a:pt x="4461" y="15709"/>
                    <a:pt x="4461" y="15709"/>
                  </a:cubicBezTo>
                  <a:cubicBezTo>
                    <a:pt x="4461" y="15709"/>
                    <a:pt x="4461" y="15709"/>
                    <a:pt x="4461" y="15709"/>
                  </a:cubicBezTo>
                  <a:cubicBezTo>
                    <a:pt x="4696" y="15709"/>
                    <a:pt x="4930" y="15955"/>
                    <a:pt x="4930" y="15955"/>
                  </a:cubicBezTo>
                  <a:cubicBezTo>
                    <a:pt x="4930" y="15955"/>
                    <a:pt x="4930" y="15955"/>
                    <a:pt x="4930" y="16200"/>
                  </a:cubicBezTo>
                  <a:cubicBezTo>
                    <a:pt x="4696" y="16445"/>
                    <a:pt x="4461" y="16200"/>
                    <a:pt x="4461" y="16445"/>
                  </a:cubicBezTo>
                  <a:cubicBezTo>
                    <a:pt x="4461" y="16445"/>
                    <a:pt x="4461" y="16691"/>
                    <a:pt x="4461" y="16691"/>
                  </a:cubicBezTo>
                  <a:cubicBezTo>
                    <a:pt x="4461" y="16691"/>
                    <a:pt x="4696" y="16691"/>
                    <a:pt x="4696" y="16691"/>
                  </a:cubicBezTo>
                  <a:cubicBezTo>
                    <a:pt x="4696" y="16691"/>
                    <a:pt x="4696" y="16691"/>
                    <a:pt x="4696" y="16691"/>
                  </a:cubicBezTo>
                  <a:cubicBezTo>
                    <a:pt x="4696" y="16691"/>
                    <a:pt x="4696" y="16936"/>
                    <a:pt x="4696" y="16936"/>
                  </a:cubicBezTo>
                  <a:cubicBezTo>
                    <a:pt x="4930" y="16936"/>
                    <a:pt x="4930" y="16936"/>
                    <a:pt x="4930" y="16936"/>
                  </a:cubicBezTo>
                  <a:cubicBezTo>
                    <a:pt x="5165" y="17182"/>
                    <a:pt x="5165" y="17427"/>
                    <a:pt x="5165" y="17427"/>
                  </a:cubicBezTo>
                  <a:cubicBezTo>
                    <a:pt x="5400" y="17918"/>
                    <a:pt x="5635" y="17427"/>
                    <a:pt x="5870" y="17427"/>
                  </a:cubicBezTo>
                  <a:cubicBezTo>
                    <a:pt x="5870" y="17182"/>
                    <a:pt x="6104" y="17182"/>
                    <a:pt x="6104" y="17182"/>
                  </a:cubicBezTo>
                  <a:cubicBezTo>
                    <a:pt x="6339" y="17182"/>
                    <a:pt x="5635" y="16445"/>
                    <a:pt x="6104" y="16445"/>
                  </a:cubicBezTo>
                  <a:cubicBezTo>
                    <a:pt x="6104" y="16445"/>
                    <a:pt x="6574" y="16691"/>
                    <a:pt x="6574" y="16691"/>
                  </a:cubicBezTo>
                  <a:cubicBezTo>
                    <a:pt x="6574" y="16691"/>
                    <a:pt x="6809" y="16936"/>
                    <a:pt x="6809" y="16936"/>
                  </a:cubicBezTo>
                  <a:cubicBezTo>
                    <a:pt x="6809" y="16936"/>
                    <a:pt x="6809" y="16936"/>
                    <a:pt x="6809" y="16936"/>
                  </a:cubicBezTo>
                  <a:cubicBezTo>
                    <a:pt x="6809" y="16936"/>
                    <a:pt x="6809" y="17182"/>
                    <a:pt x="7043" y="17182"/>
                  </a:cubicBezTo>
                  <a:cubicBezTo>
                    <a:pt x="7043" y="16936"/>
                    <a:pt x="7043" y="17182"/>
                    <a:pt x="7043" y="17182"/>
                  </a:cubicBezTo>
                  <a:cubicBezTo>
                    <a:pt x="7043" y="17182"/>
                    <a:pt x="7278" y="17182"/>
                    <a:pt x="7278" y="17182"/>
                  </a:cubicBezTo>
                  <a:cubicBezTo>
                    <a:pt x="7278" y="17182"/>
                    <a:pt x="7278" y="17182"/>
                    <a:pt x="7513" y="17182"/>
                  </a:cubicBezTo>
                  <a:cubicBezTo>
                    <a:pt x="7513" y="17182"/>
                    <a:pt x="7513" y="17182"/>
                    <a:pt x="7513" y="17182"/>
                  </a:cubicBezTo>
                  <a:cubicBezTo>
                    <a:pt x="7513" y="17182"/>
                    <a:pt x="7513" y="16936"/>
                    <a:pt x="7748" y="16936"/>
                  </a:cubicBezTo>
                  <a:cubicBezTo>
                    <a:pt x="7748" y="16936"/>
                    <a:pt x="7748" y="16936"/>
                    <a:pt x="7748" y="16936"/>
                  </a:cubicBezTo>
                  <a:cubicBezTo>
                    <a:pt x="7748" y="16936"/>
                    <a:pt x="7748" y="17182"/>
                    <a:pt x="7748" y="17182"/>
                  </a:cubicBezTo>
                  <a:cubicBezTo>
                    <a:pt x="7748" y="17427"/>
                    <a:pt x="7748" y="17182"/>
                    <a:pt x="7748" y="17427"/>
                  </a:cubicBezTo>
                  <a:cubicBezTo>
                    <a:pt x="7748" y="17427"/>
                    <a:pt x="7513" y="17427"/>
                    <a:pt x="7513" y="17427"/>
                  </a:cubicBezTo>
                  <a:cubicBezTo>
                    <a:pt x="7278" y="17673"/>
                    <a:pt x="7748" y="17673"/>
                    <a:pt x="7748" y="17673"/>
                  </a:cubicBezTo>
                  <a:cubicBezTo>
                    <a:pt x="7748" y="17673"/>
                    <a:pt x="7748" y="17918"/>
                    <a:pt x="7983" y="17918"/>
                  </a:cubicBezTo>
                  <a:cubicBezTo>
                    <a:pt x="7983" y="18164"/>
                    <a:pt x="8217" y="18164"/>
                    <a:pt x="8217" y="17918"/>
                  </a:cubicBezTo>
                  <a:cubicBezTo>
                    <a:pt x="8452" y="17918"/>
                    <a:pt x="8452" y="17918"/>
                    <a:pt x="8452" y="17918"/>
                  </a:cubicBezTo>
                  <a:cubicBezTo>
                    <a:pt x="8452" y="17918"/>
                    <a:pt x="8452" y="17918"/>
                    <a:pt x="8452" y="17918"/>
                  </a:cubicBezTo>
                  <a:cubicBezTo>
                    <a:pt x="8452" y="17918"/>
                    <a:pt x="8452" y="17918"/>
                    <a:pt x="8687" y="18164"/>
                  </a:cubicBezTo>
                  <a:cubicBezTo>
                    <a:pt x="8687" y="18164"/>
                    <a:pt x="8687" y="18164"/>
                    <a:pt x="8922" y="18164"/>
                  </a:cubicBezTo>
                  <a:cubicBezTo>
                    <a:pt x="8922" y="18164"/>
                    <a:pt x="8922" y="18409"/>
                    <a:pt x="9157" y="18164"/>
                  </a:cubicBezTo>
                  <a:cubicBezTo>
                    <a:pt x="9157" y="18164"/>
                    <a:pt x="9391" y="18409"/>
                    <a:pt x="9391" y="18409"/>
                  </a:cubicBezTo>
                  <a:cubicBezTo>
                    <a:pt x="9391" y="18409"/>
                    <a:pt x="9626" y="18409"/>
                    <a:pt x="9626" y="18409"/>
                  </a:cubicBezTo>
                  <a:cubicBezTo>
                    <a:pt x="9626" y="18409"/>
                    <a:pt x="9626" y="18409"/>
                    <a:pt x="9626" y="18655"/>
                  </a:cubicBezTo>
                  <a:cubicBezTo>
                    <a:pt x="9626" y="18655"/>
                    <a:pt x="9626" y="18900"/>
                    <a:pt x="9626" y="19145"/>
                  </a:cubicBezTo>
                  <a:cubicBezTo>
                    <a:pt x="9861" y="19145"/>
                    <a:pt x="10096" y="19145"/>
                    <a:pt x="10096" y="19391"/>
                  </a:cubicBezTo>
                  <a:cubicBezTo>
                    <a:pt x="10096" y="19391"/>
                    <a:pt x="10096" y="19636"/>
                    <a:pt x="10096" y="19636"/>
                  </a:cubicBezTo>
                  <a:cubicBezTo>
                    <a:pt x="10330" y="19882"/>
                    <a:pt x="10330" y="19636"/>
                    <a:pt x="10330" y="19882"/>
                  </a:cubicBezTo>
                  <a:cubicBezTo>
                    <a:pt x="10565" y="19882"/>
                    <a:pt x="10330" y="19882"/>
                    <a:pt x="10330" y="20127"/>
                  </a:cubicBezTo>
                  <a:cubicBezTo>
                    <a:pt x="10565" y="20127"/>
                    <a:pt x="10565" y="20127"/>
                    <a:pt x="10565" y="20127"/>
                  </a:cubicBezTo>
                  <a:cubicBezTo>
                    <a:pt x="10800" y="20127"/>
                    <a:pt x="10800" y="20127"/>
                    <a:pt x="11035" y="19882"/>
                  </a:cubicBezTo>
                  <a:cubicBezTo>
                    <a:pt x="11035" y="19882"/>
                    <a:pt x="11035" y="19882"/>
                    <a:pt x="11035" y="19636"/>
                  </a:cubicBezTo>
                  <a:cubicBezTo>
                    <a:pt x="11035" y="19636"/>
                    <a:pt x="11270" y="19636"/>
                    <a:pt x="11270" y="19636"/>
                  </a:cubicBezTo>
                  <a:cubicBezTo>
                    <a:pt x="11504" y="19636"/>
                    <a:pt x="11504" y="19391"/>
                    <a:pt x="11504" y="19636"/>
                  </a:cubicBezTo>
                  <a:cubicBezTo>
                    <a:pt x="11739" y="19636"/>
                    <a:pt x="11739" y="20127"/>
                    <a:pt x="11974" y="19882"/>
                  </a:cubicBezTo>
                  <a:cubicBezTo>
                    <a:pt x="11739" y="20127"/>
                    <a:pt x="11974" y="20127"/>
                    <a:pt x="11974" y="20127"/>
                  </a:cubicBezTo>
                  <a:cubicBezTo>
                    <a:pt x="12209" y="20127"/>
                    <a:pt x="12209" y="20127"/>
                    <a:pt x="12209" y="20127"/>
                  </a:cubicBezTo>
                  <a:cubicBezTo>
                    <a:pt x="12209" y="20127"/>
                    <a:pt x="12209" y="20373"/>
                    <a:pt x="12209" y="20373"/>
                  </a:cubicBezTo>
                  <a:cubicBezTo>
                    <a:pt x="12209" y="20373"/>
                    <a:pt x="12209" y="20618"/>
                    <a:pt x="12209" y="20618"/>
                  </a:cubicBezTo>
                  <a:cubicBezTo>
                    <a:pt x="12209" y="20618"/>
                    <a:pt x="12209" y="20618"/>
                    <a:pt x="12209" y="20864"/>
                  </a:cubicBezTo>
                  <a:cubicBezTo>
                    <a:pt x="12209" y="21109"/>
                    <a:pt x="12443" y="20618"/>
                    <a:pt x="12678" y="20618"/>
                  </a:cubicBezTo>
                  <a:cubicBezTo>
                    <a:pt x="12678" y="20864"/>
                    <a:pt x="12678" y="20864"/>
                    <a:pt x="12913" y="20864"/>
                  </a:cubicBezTo>
                  <a:cubicBezTo>
                    <a:pt x="12913" y="20864"/>
                    <a:pt x="12913" y="20618"/>
                    <a:pt x="12913" y="20373"/>
                  </a:cubicBezTo>
                  <a:cubicBezTo>
                    <a:pt x="12913" y="20373"/>
                    <a:pt x="13148" y="20373"/>
                    <a:pt x="13383" y="20373"/>
                  </a:cubicBezTo>
                  <a:cubicBezTo>
                    <a:pt x="13383" y="20373"/>
                    <a:pt x="13383" y="20127"/>
                    <a:pt x="13383" y="20127"/>
                  </a:cubicBezTo>
                  <a:cubicBezTo>
                    <a:pt x="13383" y="20127"/>
                    <a:pt x="13383" y="20127"/>
                    <a:pt x="13617" y="20127"/>
                  </a:cubicBezTo>
                  <a:cubicBezTo>
                    <a:pt x="13617" y="20127"/>
                    <a:pt x="13617" y="20127"/>
                    <a:pt x="13617" y="20127"/>
                  </a:cubicBezTo>
                  <a:cubicBezTo>
                    <a:pt x="13852" y="20127"/>
                    <a:pt x="13852" y="20127"/>
                    <a:pt x="13852" y="20127"/>
                  </a:cubicBezTo>
                  <a:cubicBezTo>
                    <a:pt x="13852" y="20127"/>
                    <a:pt x="14087" y="20127"/>
                    <a:pt x="14087" y="20127"/>
                  </a:cubicBezTo>
                  <a:cubicBezTo>
                    <a:pt x="14322" y="20127"/>
                    <a:pt x="14322" y="20373"/>
                    <a:pt x="14322" y="20373"/>
                  </a:cubicBezTo>
                  <a:cubicBezTo>
                    <a:pt x="14322" y="20373"/>
                    <a:pt x="14557" y="20373"/>
                    <a:pt x="14791" y="20373"/>
                  </a:cubicBezTo>
                  <a:cubicBezTo>
                    <a:pt x="14791" y="20373"/>
                    <a:pt x="14791" y="20373"/>
                    <a:pt x="15026" y="20373"/>
                  </a:cubicBezTo>
                  <a:cubicBezTo>
                    <a:pt x="15026" y="20127"/>
                    <a:pt x="15261" y="20127"/>
                    <a:pt x="15026" y="20127"/>
                  </a:cubicBezTo>
                  <a:cubicBezTo>
                    <a:pt x="15026" y="19882"/>
                    <a:pt x="15026" y="20127"/>
                    <a:pt x="15261" y="20127"/>
                  </a:cubicBezTo>
                  <a:cubicBezTo>
                    <a:pt x="15261" y="20127"/>
                    <a:pt x="15261" y="19882"/>
                    <a:pt x="15496" y="19882"/>
                  </a:cubicBezTo>
                  <a:cubicBezTo>
                    <a:pt x="15496" y="19882"/>
                    <a:pt x="15730" y="20127"/>
                    <a:pt x="15730" y="20127"/>
                  </a:cubicBezTo>
                  <a:cubicBezTo>
                    <a:pt x="15965" y="20127"/>
                    <a:pt x="15965" y="20127"/>
                    <a:pt x="16200" y="20127"/>
                  </a:cubicBezTo>
                  <a:cubicBezTo>
                    <a:pt x="16200" y="20127"/>
                    <a:pt x="16435" y="20127"/>
                    <a:pt x="16435" y="20373"/>
                  </a:cubicBezTo>
                  <a:cubicBezTo>
                    <a:pt x="16670" y="19882"/>
                    <a:pt x="16904" y="20618"/>
                    <a:pt x="17139" y="20618"/>
                  </a:cubicBezTo>
                  <a:cubicBezTo>
                    <a:pt x="17139" y="20864"/>
                    <a:pt x="17139" y="20864"/>
                    <a:pt x="17374" y="20864"/>
                  </a:cubicBezTo>
                  <a:cubicBezTo>
                    <a:pt x="17374" y="20864"/>
                    <a:pt x="17374" y="20864"/>
                    <a:pt x="17374" y="20864"/>
                  </a:cubicBezTo>
                  <a:cubicBezTo>
                    <a:pt x="17609" y="20864"/>
                    <a:pt x="17374" y="21109"/>
                    <a:pt x="17609" y="21109"/>
                  </a:cubicBezTo>
                  <a:cubicBezTo>
                    <a:pt x="17609" y="21109"/>
                    <a:pt x="17609" y="21109"/>
                    <a:pt x="17843" y="21109"/>
                  </a:cubicBezTo>
                  <a:cubicBezTo>
                    <a:pt x="17843" y="21109"/>
                    <a:pt x="17843" y="21109"/>
                    <a:pt x="17843" y="21109"/>
                  </a:cubicBezTo>
                  <a:cubicBezTo>
                    <a:pt x="18078" y="21109"/>
                    <a:pt x="18313" y="21109"/>
                    <a:pt x="18313" y="21109"/>
                  </a:cubicBezTo>
                  <a:cubicBezTo>
                    <a:pt x="18313" y="21355"/>
                    <a:pt x="18548" y="21355"/>
                    <a:pt x="18548" y="21355"/>
                  </a:cubicBezTo>
                  <a:cubicBezTo>
                    <a:pt x="18548" y="21355"/>
                    <a:pt x="18783" y="21355"/>
                    <a:pt x="18783" y="21355"/>
                  </a:cubicBezTo>
                  <a:cubicBezTo>
                    <a:pt x="18783" y="21355"/>
                    <a:pt x="18783" y="21600"/>
                    <a:pt x="18783" y="21600"/>
                  </a:cubicBezTo>
                  <a:cubicBezTo>
                    <a:pt x="19017" y="21355"/>
                    <a:pt x="18783" y="20864"/>
                    <a:pt x="18548" y="20864"/>
                  </a:cubicBezTo>
                  <a:cubicBezTo>
                    <a:pt x="18548" y="20618"/>
                    <a:pt x="18783" y="20373"/>
                    <a:pt x="18548" y="20127"/>
                  </a:cubicBezTo>
                  <a:cubicBezTo>
                    <a:pt x="18548" y="19882"/>
                    <a:pt x="18313" y="19636"/>
                    <a:pt x="18548" y="19391"/>
                  </a:cubicBezTo>
                  <a:cubicBezTo>
                    <a:pt x="18783" y="19145"/>
                    <a:pt x="19017" y="18655"/>
                    <a:pt x="19252" y="18409"/>
                  </a:cubicBezTo>
                  <a:cubicBezTo>
                    <a:pt x="19722" y="17918"/>
                    <a:pt x="19957" y="17427"/>
                    <a:pt x="20426" y="17182"/>
                  </a:cubicBezTo>
                  <a:cubicBezTo>
                    <a:pt x="20661" y="16936"/>
                    <a:pt x="20661" y="16691"/>
                    <a:pt x="20896" y="16691"/>
                  </a:cubicBezTo>
                  <a:cubicBezTo>
                    <a:pt x="21130" y="16691"/>
                    <a:pt x="21365" y="16691"/>
                    <a:pt x="21365" y="16445"/>
                  </a:cubicBezTo>
                  <a:cubicBezTo>
                    <a:pt x="21365" y="16445"/>
                    <a:pt x="21365" y="16445"/>
                    <a:pt x="21365" y="16200"/>
                  </a:cubicBezTo>
                  <a:cubicBezTo>
                    <a:pt x="21365" y="16200"/>
                    <a:pt x="21600" y="16200"/>
                    <a:pt x="21600" y="16200"/>
                  </a:cubicBezTo>
                  <a:cubicBezTo>
                    <a:pt x="21600" y="15955"/>
                    <a:pt x="21600" y="15709"/>
                    <a:pt x="21600" y="15464"/>
                  </a:cubicBezTo>
                  <a:cubicBezTo>
                    <a:pt x="21600" y="15464"/>
                    <a:pt x="21365" y="15218"/>
                    <a:pt x="21365" y="15218"/>
                  </a:cubicBezTo>
                  <a:cubicBezTo>
                    <a:pt x="21365" y="15218"/>
                    <a:pt x="21130" y="15218"/>
                    <a:pt x="21365" y="14973"/>
                  </a:cubicBezTo>
                  <a:close/>
                </a:path>
              </a:pathLst>
            </a:custGeom>
            <a:solidFill>
              <a:schemeClr val="accent3"/>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19" name="Google Shape;1519;p71"/>
            <p:cNvSpPr/>
            <p:nvPr/>
          </p:nvSpPr>
          <p:spPr>
            <a:xfrm>
              <a:off x="4191529" y="6208307"/>
              <a:ext cx="586658" cy="666397"/>
            </a:xfrm>
            <a:custGeom>
              <a:rect b="b" l="l" r="r" t="t"/>
              <a:pathLst>
                <a:path extrusionOk="0" h="21600" w="21600">
                  <a:moveTo>
                    <a:pt x="4800" y="16332"/>
                  </a:moveTo>
                  <a:cubicBezTo>
                    <a:pt x="4200" y="16859"/>
                    <a:pt x="4200" y="16332"/>
                    <a:pt x="3600" y="16332"/>
                  </a:cubicBezTo>
                  <a:cubicBezTo>
                    <a:pt x="3600" y="16332"/>
                    <a:pt x="3600" y="16859"/>
                    <a:pt x="3600" y="16859"/>
                  </a:cubicBezTo>
                  <a:cubicBezTo>
                    <a:pt x="3000" y="16859"/>
                    <a:pt x="3000" y="16859"/>
                    <a:pt x="2400" y="16859"/>
                  </a:cubicBezTo>
                  <a:cubicBezTo>
                    <a:pt x="1800" y="16859"/>
                    <a:pt x="1800" y="16332"/>
                    <a:pt x="1200" y="16332"/>
                  </a:cubicBezTo>
                  <a:cubicBezTo>
                    <a:pt x="600" y="16332"/>
                    <a:pt x="0" y="16332"/>
                    <a:pt x="0" y="16332"/>
                  </a:cubicBezTo>
                  <a:cubicBezTo>
                    <a:pt x="0" y="16859"/>
                    <a:pt x="0" y="17385"/>
                    <a:pt x="0" y="17385"/>
                  </a:cubicBezTo>
                  <a:cubicBezTo>
                    <a:pt x="600" y="17385"/>
                    <a:pt x="600" y="17912"/>
                    <a:pt x="1200" y="17385"/>
                  </a:cubicBezTo>
                  <a:cubicBezTo>
                    <a:pt x="1200" y="17385"/>
                    <a:pt x="1200" y="17385"/>
                    <a:pt x="1200" y="17385"/>
                  </a:cubicBezTo>
                  <a:cubicBezTo>
                    <a:pt x="1800" y="17385"/>
                    <a:pt x="2400" y="17385"/>
                    <a:pt x="2400" y="17385"/>
                  </a:cubicBezTo>
                  <a:cubicBezTo>
                    <a:pt x="2400" y="17385"/>
                    <a:pt x="2400" y="17912"/>
                    <a:pt x="2400" y="17912"/>
                  </a:cubicBezTo>
                  <a:cubicBezTo>
                    <a:pt x="3000" y="17912"/>
                    <a:pt x="3600" y="17912"/>
                    <a:pt x="4200" y="17385"/>
                  </a:cubicBezTo>
                  <a:cubicBezTo>
                    <a:pt x="4200" y="17385"/>
                    <a:pt x="5400" y="16859"/>
                    <a:pt x="4800" y="16332"/>
                  </a:cubicBezTo>
                  <a:close/>
                  <a:moveTo>
                    <a:pt x="21600" y="2107"/>
                  </a:moveTo>
                  <a:cubicBezTo>
                    <a:pt x="21600" y="2107"/>
                    <a:pt x="21600" y="2107"/>
                    <a:pt x="21600" y="1580"/>
                  </a:cubicBezTo>
                  <a:cubicBezTo>
                    <a:pt x="21600" y="1580"/>
                    <a:pt x="21000" y="1580"/>
                    <a:pt x="21000" y="1580"/>
                  </a:cubicBezTo>
                  <a:cubicBezTo>
                    <a:pt x="21000" y="1580"/>
                    <a:pt x="20400" y="1580"/>
                    <a:pt x="21000" y="1054"/>
                  </a:cubicBezTo>
                  <a:cubicBezTo>
                    <a:pt x="20400" y="1580"/>
                    <a:pt x="19800" y="1054"/>
                    <a:pt x="19800" y="527"/>
                  </a:cubicBezTo>
                  <a:cubicBezTo>
                    <a:pt x="19800" y="0"/>
                    <a:pt x="19800" y="0"/>
                    <a:pt x="19200" y="0"/>
                  </a:cubicBezTo>
                  <a:cubicBezTo>
                    <a:pt x="18600" y="0"/>
                    <a:pt x="18600" y="0"/>
                    <a:pt x="18600" y="0"/>
                  </a:cubicBezTo>
                  <a:cubicBezTo>
                    <a:pt x="18000" y="0"/>
                    <a:pt x="17400" y="0"/>
                    <a:pt x="16800" y="527"/>
                  </a:cubicBezTo>
                  <a:cubicBezTo>
                    <a:pt x="16800" y="527"/>
                    <a:pt x="16800" y="527"/>
                    <a:pt x="16200" y="527"/>
                  </a:cubicBezTo>
                  <a:cubicBezTo>
                    <a:pt x="15600" y="527"/>
                    <a:pt x="15000" y="527"/>
                    <a:pt x="14400" y="527"/>
                  </a:cubicBezTo>
                  <a:cubicBezTo>
                    <a:pt x="13800" y="527"/>
                    <a:pt x="12600" y="1054"/>
                    <a:pt x="12000" y="1580"/>
                  </a:cubicBezTo>
                  <a:cubicBezTo>
                    <a:pt x="12000" y="1580"/>
                    <a:pt x="12000" y="2107"/>
                    <a:pt x="11400" y="2107"/>
                  </a:cubicBezTo>
                  <a:cubicBezTo>
                    <a:pt x="11400" y="2634"/>
                    <a:pt x="11400" y="2634"/>
                    <a:pt x="10800" y="3161"/>
                  </a:cubicBezTo>
                  <a:cubicBezTo>
                    <a:pt x="10200" y="3161"/>
                    <a:pt x="10200" y="3688"/>
                    <a:pt x="9600" y="4215"/>
                  </a:cubicBezTo>
                  <a:cubicBezTo>
                    <a:pt x="9000" y="4215"/>
                    <a:pt x="7800" y="4741"/>
                    <a:pt x="8400" y="3688"/>
                  </a:cubicBezTo>
                  <a:cubicBezTo>
                    <a:pt x="7800" y="3688"/>
                    <a:pt x="7200" y="4741"/>
                    <a:pt x="7200" y="5268"/>
                  </a:cubicBezTo>
                  <a:cubicBezTo>
                    <a:pt x="6600" y="6322"/>
                    <a:pt x="6000" y="7902"/>
                    <a:pt x="5400" y="8956"/>
                  </a:cubicBezTo>
                  <a:cubicBezTo>
                    <a:pt x="5400" y="9483"/>
                    <a:pt x="5400" y="10010"/>
                    <a:pt x="4800" y="10537"/>
                  </a:cubicBezTo>
                  <a:cubicBezTo>
                    <a:pt x="4800" y="11063"/>
                    <a:pt x="4800" y="11590"/>
                    <a:pt x="4800" y="11590"/>
                  </a:cubicBezTo>
                  <a:cubicBezTo>
                    <a:pt x="4200" y="11590"/>
                    <a:pt x="4200" y="11590"/>
                    <a:pt x="3600" y="11590"/>
                  </a:cubicBezTo>
                  <a:cubicBezTo>
                    <a:pt x="3600" y="12117"/>
                    <a:pt x="4200" y="12644"/>
                    <a:pt x="4200" y="12644"/>
                  </a:cubicBezTo>
                  <a:cubicBezTo>
                    <a:pt x="4200" y="13171"/>
                    <a:pt x="3600" y="12644"/>
                    <a:pt x="3600" y="12644"/>
                  </a:cubicBezTo>
                  <a:cubicBezTo>
                    <a:pt x="3000" y="12644"/>
                    <a:pt x="3000" y="13171"/>
                    <a:pt x="3000" y="13171"/>
                  </a:cubicBezTo>
                  <a:cubicBezTo>
                    <a:pt x="3600" y="13171"/>
                    <a:pt x="3600" y="13171"/>
                    <a:pt x="4200" y="13698"/>
                  </a:cubicBezTo>
                  <a:cubicBezTo>
                    <a:pt x="4200" y="13698"/>
                    <a:pt x="4200" y="13698"/>
                    <a:pt x="4200" y="13698"/>
                  </a:cubicBezTo>
                  <a:cubicBezTo>
                    <a:pt x="4200" y="14224"/>
                    <a:pt x="4800" y="14224"/>
                    <a:pt x="4800" y="14224"/>
                  </a:cubicBezTo>
                  <a:cubicBezTo>
                    <a:pt x="3600" y="14224"/>
                    <a:pt x="4800" y="14751"/>
                    <a:pt x="4800" y="14751"/>
                  </a:cubicBezTo>
                  <a:cubicBezTo>
                    <a:pt x="4800" y="14751"/>
                    <a:pt x="4200" y="14751"/>
                    <a:pt x="3600" y="14751"/>
                  </a:cubicBezTo>
                  <a:cubicBezTo>
                    <a:pt x="3600" y="14751"/>
                    <a:pt x="4200" y="15278"/>
                    <a:pt x="4200" y="15278"/>
                  </a:cubicBezTo>
                  <a:cubicBezTo>
                    <a:pt x="4200" y="15278"/>
                    <a:pt x="4800" y="15278"/>
                    <a:pt x="4800" y="15278"/>
                  </a:cubicBezTo>
                  <a:cubicBezTo>
                    <a:pt x="5400" y="15805"/>
                    <a:pt x="5400" y="15805"/>
                    <a:pt x="5400" y="15805"/>
                  </a:cubicBezTo>
                  <a:cubicBezTo>
                    <a:pt x="4800" y="16332"/>
                    <a:pt x="4200" y="15805"/>
                    <a:pt x="4200" y="15805"/>
                  </a:cubicBezTo>
                  <a:cubicBezTo>
                    <a:pt x="4200" y="15805"/>
                    <a:pt x="4200" y="15278"/>
                    <a:pt x="3600" y="15278"/>
                  </a:cubicBezTo>
                  <a:cubicBezTo>
                    <a:pt x="3600" y="15278"/>
                    <a:pt x="3600" y="15278"/>
                    <a:pt x="3000" y="15278"/>
                  </a:cubicBezTo>
                  <a:cubicBezTo>
                    <a:pt x="3600" y="14751"/>
                    <a:pt x="3000" y="14751"/>
                    <a:pt x="3000" y="14751"/>
                  </a:cubicBezTo>
                  <a:cubicBezTo>
                    <a:pt x="2400" y="14751"/>
                    <a:pt x="1800" y="14751"/>
                    <a:pt x="1200" y="14751"/>
                  </a:cubicBezTo>
                  <a:cubicBezTo>
                    <a:pt x="600" y="15278"/>
                    <a:pt x="600" y="15278"/>
                    <a:pt x="600" y="15278"/>
                  </a:cubicBezTo>
                  <a:cubicBezTo>
                    <a:pt x="1200" y="15805"/>
                    <a:pt x="1200" y="15805"/>
                    <a:pt x="1800" y="15805"/>
                  </a:cubicBezTo>
                  <a:cubicBezTo>
                    <a:pt x="2400" y="15805"/>
                    <a:pt x="2400" y="16332"/>
                    <a:pt x="3000" y="16332"/>
                  </a:cubicBezTo>
                  <a:cubicBezTo>
                    <a:pt x="3000" y="16332"/>
                    <a:pt x="3000" y="16332"/>
                    <a:pt x="3600" y="16332"/>
                  </a:cubicBezTo>
                  <a:cubicBezTo>
                    <a:pt x="3600" y="15805"/>
                    <a:pt x="3600" y="15805"/>
                    <a:pt x="4200" y="16332"/>
                  </a:cubicBezTo>
                  <a:cubicBezTo>
                    <a:pt x="4200" y="16332"/>
                    <a:pt x="4800" y="16332"/>
                    <a:pt x="4800" y="16332"/>
                  </a:cubicBezTo>
                  <a:cubicBezTo>
                    <a:pt x="5400" y="16332"/>
                    <a:pt x="5400" y="16859"/>
                    <a:pt x="6000" y="16859"/>
                  </a:cubicBezTo>
                  <a:cubicBezTo>
                    <a:pt x="6000" y="16859"/>
                    <a:pt x="6000" y="16332"/>
                    <a:pt x="6000" y="15805"/>
                  </a:cubicBezTo>
                  <a:cubicBezTo>
                    <a:pt x="6000" y="15805"/>
                    <a:pt x="6600" y="15805"/>
                    <a:pt x="6600" y="15805"/>
                  </a:cubicBezTo>
                  <a:cubicBezTo>
                    <a:pt x="6600" y="15805"/>
                    <a:pt x="6600" y="16332"/>
                    <a:pt x="7200" y="16332"/>
                  </a:cubicBezTo>
                  <a:cubicBezTo>
                    <a:pt x="7800" y="16332"/>
                    <a:pt x="7800" y="15805"/>
                    <a:pt x="7800" y="15805"/>
                  </a:cubicBezTo>
                  <a:cubicBezTo>
                    <a:pt x="8400" y="15805"/>
                    <a:pt x="8400" y="15805"/>
                    <a:pt x="8400" y="16332"/>
                  </a:cubicBezTo>
                  <a:cubicBezTo>
                    <a:pt x="7800" y="16332"/>
                    <a:pt x="8400" y="16332"/>
                    <a:pt x="7800" y="16332"/>
                  </a:cubicBezTo>
                  <a:cubicBezTo>
                    <a:pt x="8400" y="16332"/>
                    <a:pt x="8400" y="16332"/>
                    <a:pt x="9000" y="16332"/>
                  </a:cubicBezTo>
                  <a:cubicBezTo>
                    <a:pt x="9000" y="15805"/>
                    <a:pt x="9600" y="15278"/>
                    <a:pt x="9600" y="15805"/>
                  </a:cubicBezTo>
                  <a:cubicBezTo>
                    <a:pt x="9600" y="16332"/>
                    <a:pt x="9600" y="16859"/>
                    <a:pt x="10200" y="16859"/>
                  </a:cubicBezTo>
                  <a:cubicBezTo>
                    <a:pt x="10200" y="16859"/>
                    <a:pt x="10200" y="16859"/>
                    <a:pt x="10200" y="16859"/>
                  </a:cubicBezTo>
                  <a:cubicBezTo>
                    <a:pt x="10800" y="17385"/>
                    <a:pt x="10200" y="17385"/>
                    <a:pt x="10800" y="17385"/>
                  </a:cubicBezTo>
                  <a:cubicBezTo>
                    <a:pt x="10800" y="17912"/>
                    <a:pt x="11400" y="17385"/>
                    <a:pt x="12000" y="17385"/>
                  </a:cubicBezTo>
                  <a:cubicBezTo>
                    <a:pt x="12600" y="17385"/>
                    <a:pt x="12000" y="17385"/>
                    <a:pt x="12600" y="17912"/>
                  </a:cubicBezTo>
                  <a:cubicBezTo>
                    <a:pt x="12600" y="17912"/>
                    <a:pt x="12600" y="17912"/>
                    <a:pt x="13200" y="17912"/>
                  </a:cubicBezTo>
                  <a:cubicBezTo>
                    <a:pt x="13200" y="17912"/>
                    <a:pt x="13200" y="17912"/>
                    <a:pt x="13200" y="17912"/>
                  </a:cubicBezTo>
                  <a:cubicBezTo>
                    <a:pt x="13200" y="17912"/>
                    <a:pt x="13800" y="18439"/>
                    <a:pt x="13800" y="18439"/>
                  </a:cubicBezTo>
                  <a:cubicBezTo>
                    <a:pt x="13800" y="18439"/>
                    <a:pt x="13800" y="17912"/>
                    <a:pt x="13800" y="18439"/>
                  </a:cubicBezTo>
                  <a:cubicBezTo>
                    <a:pt x="13800" y="18439"/>
                    <a:pt x="13800" y="18439"/>
                    <a:pt x="13800" y="18439"/>
                  </a:cubicBezTo>
                  <a:cubicBezTo>
                    <a:pt x="13800" y="18439"/>
                    <a:pt x="13800" y="18439"/>
                    <a:pt x="13800" y="18439"/>
                  </a:cubicBezTo>
                  <a:cubicBezTo>
                    <a:pt x="13800" y="18966"/>
                    <a:pt x="13800" y="18966"/>
                    <a:pt x="13800" y="18966"/>
                  </a:cubicBezTo>
                  <a:cubicBezTo>
                    <a:pt x="13800" y="18966"/>
                    <a:pt x="13200" y="19493"/>
                    <a:pt x="13200" y="20020"/>
                  </a:cubicBezTo>
                  <a:cubicBezTo>
                    <a:pt x="13200" y="19493"/>
                    <a:pt x="13200" y="20020"/>
                    <a:pt x="13800" y="20020"/>
                  </a:cubicBezTo>
                  <a:cubicBezTo>
                    <a:pt x="13200" y="20020"/>
                    <a:pt x="12600" y="20546"/>
                    <a:pt x="12600" y="20546"/>
                  </a:cubicBezTo>
                  <a:cubicBezTo>
                    <a:pt x="12600" y="20546"/>
                    <a:pt x="12600" y="20546"/>
                    <a:pt x="13200" y="21073"/>
                  </a:cubicBezTo>
                  <a:cubicBezTo>
                    <a:pt x="12600" y="20546"/>
                    <a:pt x="13200" y="21600"/>
                    <a:pt x="13200" y="21073"/>
                  </a:cubicBezTo>
                  <a:cubicBezTo>
                    <a:pt x="13200" y="21600"/>
                    <a:pt x="13200" y="21073"/>
                    <a:pt x="13200" y="21073"/>
                  </a:cubicBezTo>
                  <a:cubicBezTo>
                    <a:pt x="13800" y="21073"/>
                    <a:pt x="13800" y="21073"/>
                    <a:pt x="13800" y="21600"/>
                  </a:cubicBezTo>
                  <a:cubicBezTo>
                    <a:pt x="14400" y="21600"/>
                    <a:pt x="15000" y="21600"/>
                    <a:pt x="14400" y="21073"/>
                  </a:cubicBezTo>
                  <a:cubicBezTo>
                    <a:pt x="15000" y="21073"/>
                    <a:pt x="15000" y="20546"/>
                    <a:pt x="15000" y="20546"/>
                  </a:cubicBezTo>
                  <a:cubicBezTo>
                    <a:pt x="15600" y="20020"/>
                    <a:pt x="14400" y="20020"/>
                    <a:pt x="15000" y="19493"/>
                  </a:cubicBezTo>
                  <a:cubicBezTo>
                    <a:pt x="14400" y="19493"/>
                    <a:pt x="14400" y="19493"/>
                    <a:pt x="14400" y="19493"/>
                  </a:cubicBezTo>
                  <a:cubicBezTo>
                    <a:pt x="14400" y="19493"/>
                    <a:pt x="13800" y="18966"/>
                    <a:pt x="13800" y="18966"/>
                  </a:cubicBezTo>
                  <a:cubicBezTo>
                    <a:pt x="14400" y="18966"/>
                    <a:pt x="14400" y="19493"/>
                    <a:pt x="14400" y="18966"/>
                  </a:cubicBezTo>
                  <a:cubicBezTo>
                    <a:pt x="15000" y="18966"/>
                    <a:pt x="15600" y="18439"/>
                    <a:pt x="15600" y="18439"/>
                  </a:cubicBezTo>
                  <a:cubicBezTo>
                    <a:pt x="15600" y="18439"/>
                    <a:pt x="15600" y="18439"/>
                    <a:pt x="15600" y="17912"/>
                  </a:cubicBezTo>
                  <a:cubicBezTo>
                    <a:pt x="15600" y="17912"/>
                    <a:pt x="15600" y="17912"/>
                    <a:pt x="15600" y="17912"/>
                  </a:cubicBezTo>
                  <a:cubicBezTo>
                    <a:pt x="15600" y="17912"/>
                    <a:pt x="15000" y="18439"/>
                    <a:pt x="15000" y="17912"/>
                  </a:cubicBezTo>
                  <a:cubicBezTo>
                    <a:pt x="15000" y="17385"/>
                    <a:pt x="15600" y="17385"/>
                    <a:pt x="16200" y="16859"/>
                  </a:cubicBezTo>
                  <a:cubicBezTo>
                    <a:pt x="16200" y="16332"/>
                    <a:pt x="16200" y="15805"/>
                    <a:pt x="16200" y="15805"/>
                  </a:cubicBezTo>
                  <a:cubicBezTo>
                    <a:pt x="15600" y="15278"/>
                    <a:pt x="15600" y="15278"/>
                    <a:pt x="15600" y="14751"/>
                  </a:cubicBezTo>
                  <a:cubicBezTo>
                    <a:pt x="15000" y="14751"/>
                    <a:pt x="15600" y="14751"/>
                    <a:pt x="15600" y="14224"/>
                  </a:cubicBezTo>
                  <a:cubicBezTo>
                    <a:pt x="15600" y="14224"/>
                    <a:pt x="15000" y="14224"/>
                    <a:pt x="15000" y="14224"/>
                  </a:cubicBezTo>
                  <a:cubicBezTo>
                    <a:pt x="15000" y="14224"/>
                    <a:pt x="15000" y="14224"/>
                    <a:pt x="15000" y="13698"/>
                  </a:cubicBezTo>
                  <a:cubicBezTo>
                    <a:pt x="15000" y="13698"/>
                    <a:pt x="15000" y="13698"/>
                    <a:pt x="15000" y="13698"/>
                  </a:cubicBezTo>
                  <a:cubicBezTo>
                    <a:pt x="15000" y="13698"/>
                    <a:pt x="14400" y="13698"/>
                    <a:pt x="14400" y="13698"/>
                  </a:cubicBezTo>
                  <a:cubicBezTo>
                    <a:pt x="14400" y="13698"/>
                    <a:pt x="14400" y="13171"/>
                    <a:pt x="14400" y="13171"/>
                  </a:cubicBezTo>
                  <a:cubicBezTo>
                    <a:pt x="14400" y="12644"/>
                    <a:pt x="15600" y="12644"/>
                    <a:pt x="15600" y="12644"/>
                  </a:cubicBezTo>
                  <a:cubicBezTo>
                    <a:pt x="15600" y="12644"/>
                    <a:pt x="15600" y="12644"/>
                    <a:pt x="15600" y="12644"/>
                  </a:cubicBezTo>
                  <a:cubicBezTo>
                    <a:pt x="15600" y="12644"/>
                    <a:pt x="16800" y="12644"/>
                    <a:pt x="16800" y="13171"/>
                  </a:cubicBezTo>
                  <a:cubicBezTo>
                    <a:pt x="16800" y="13171"/>
                    <a:pt x="16800" y="13171"/>
                    <a:pt x="16800" y="12644"/>
                  </a:cubicBezTo>
                  <a:cubicBezTo>
                    <a:pt x="17400" y="13171"/>
                    <a:pt x="19200" y="12644"/>
                    <a:pt x="19200" y="12117"/>
                  </a:cubicBezTo>
                  <a:cubicBezTo>
                    <a:pt x="19200" y="11590"/>
                    <a:pt x="19200" y="11590"/>
                    <a:pt x="18600" y="11590"/>
                  </a:cubicBezTo>
                  <a:cubicBezTo>
                    <a:pt x="18600" y="11063"/>
                    <a:pt x="18600" y="11590"/>
                    <a:pt x="18600" y="11063"/>
                  </a:cubicBezTo>
                  <a:cubicBezTo>
                    <a:pt x="19200" y="10537"/>
                    <a:pt x="19200" y="11063"/>
                    <a:pt x="19200" y="10537"/>
                  </a:cubicBezTo>
                  <a:cubicBezTo>
                    <a:pt x="19800" y="10537"/>
                    <a:pt x="20400" y="10010"/>
                    <a:pt x="20400" y="10010"/>
                  </a:cubicBezTo>
                  <a:cubicBezTo>
                    <a:pt x="20400" y="9483"/>
                    <a:pt x="20400" y="9483"/>
                    <a:pt x="20400" y="9483"/>
                  </a:cubicBezTo>
                  <a:cubicBezTo>
                    <a:pt x="20400" y="8429"/>
                    <a:pt x="20400" y="8429"/>
                    <a:pt x="20400" y="7902"/>
                  </a:cubicBezTo>
                  <a:cubicBezTo>
                    <a:pt x="19800" y="8429"/>
                    <a:pt x="19200" y="8429"/>
                    <a:pt x="19200" y="7902"/>
                  </a:cubicBezTo>
                  <a:cubicBezTo>
                    <a:pt x="18600" y="7902"/>
                    <a:pt x="18600" y="7902"/>
                    <a:pt x="18600" y="7376"/>
                  </a:cubicBezTo>
                  <a:cubicBezTo>
                    <a:pt x="18600" y="7376"/>
                    <a:pt x="18600" y="7376"/>
                    <a:pt x="19200" y="7376"/>
                  </a:cubicBezTo>
                  <a:cubicBezTo>
                    <a:pt x="18600" y="6849"/>
                    <a:pt x="18600" y="6849"/>
                    <a:pt x="19200" y="6849"/>
                  </a:cubicBezTo>
                  <a:cubicBezTo>
                    <a:pt x="19200" y="6322"/>
                    <a:pt x="20400" y="6322"/>
                    <a:pt x="20400" y="6849"/>
                  </a:cubicBezTo>
                  <a:cubicBezTo>
                    <a:pt x="21000" y="5795"/>
                    <a:pt x="21000" y="5268"/>
                    <a:pt x="21000" y="4215"/>
                  </a:cubicBezTo>
                  <a:cubicBezTo>
                    <a:pt x="21600" y="3688"/>
                    <a:pt x="21000" y="2634"/>
                    <a:pt x="21600" y="2107"/>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20" name="Google Shape;1520;p71"/>
            <p:cNvSpPr/>
            <p:nvPr/>
          </p:nvSpPr>
          <p:spPr>
            <a:xfrm>
              <a:off x="6464620" y="8452411"/>
              <a:ext cx="284277" cy="355983"/>
            </a:xfrm>
            <a:custGeom>
              <a:rect b="b" l="l" r="r" t="t"/>
              <a:pathLst>
                <a:path extrusionOk="0" h="21600" w="20933">
                  <a:moveTo>
                    <a:pt x="20933" y="8836"/>
                  </a:moveTo>
                  <a:cubicBezTo>
                    <a:pt x="20933" y="7855"/>
                    <a:pt x="19733" y="7855"/>
                    <a:pt x="19733" y="7855"/>
                  </a:cubicBezTo>
                  <a:cubicBezTo>
                    <a:pt x="18533" y="6873"/>
                    <a:pt x="18533" y="6873"/>
                    <a:pt x="17333" y="5891"/>
                  </a:cubicBezTo>
                  <a:cubicBezTo>
                    <a:pt x="16133" y="5891"/>
                    <a:pt x="17333" y="5891"/>
                    <a:pt x="16133" y="5891"/>
                  </a:cubicBezTo>
                  <a:cubicBezTo>
                    <a:pt x="14933" y="5891"/>
                    <a:pt x="14933" y="5891"/>
                    <a:pt x="13733" y="4909"/>
                  </a:cubicBezTo>
                  <a:cubicBezTo>
                    <a:pt x="13733" y="4909"/>
                    <a:pt x="13733" y="4909"/>
                    <a:pt x="12533" y="4909"/>
                  </a:cubicBezTo>
                  <a:cubicBezTo>
                    <a:pt x="12533" y="3927"/>
                    <a:pt x="11333" y="2945"/>
                    <a:pt x="11333" y="2945"/>
                  </a:cubicBezTo>
                  <a:cubicBezTo>
                    <a:pt x="10133" y="1964"/>
                    <a:pt x="7733" y="1964"/>
                    <a:pt x="8933" y="982"/>
                  </a:cubicBezTo>
                  <a:cubicBezTo>
                    <a:pt x="7733" y="0"/>
                    <a:pt x="7733" y="982"/>
                    <a:pt x="6533" y="982"/>
                  </a:cubicBezTo>
                  <a:cubicBezTo>
                    <a:pt x="6533" y="982"/>
                    <a:pt x="6533" y="0"/>
                    <a:pt x="6533" y="0"/>
                  </a:cubicBezTo>
                  <a:cubicBezTo>
                    <a:pt x="5333" y="0"/>
                    <a:pt x="5333" y="982"/>
                    <a:pt x="5333" y="1964"/>
                  </a:cubicBezTo>
                  <a:cubicBezTo>
                    <a:pt x="6533" y="1964"/>
                    <a:pt x="6533" y="2945"/>
                    <a:pt x="6533" y="2945"/>
                  </a:cubicBezTo>
                  <a:cubicBezTo>
                    <a:pt x="6533" y="2945"/>
                    <a:pt x="6533" y="3927"/>
                    <a:pt x="6533" y="3927"/>
                  </a:cubicBezTo>
                  <a:cubicBezTo>
                    <a:pt x="5333" y="2945"/>
                    <a:pt x="5333" y="1964"/>
                    <a:pt x="4133" y="2945"/>
                  </a:cubicBezTo>
                  <a:cubicBezTo>
                    <a:pt x="4133" y="2945"/>
                    <a:pt x="2933" y="3927"/>
                    <a:pt x="2933" y="3927"/>
                  </a:cubicBezTo>
                  <a:cubicBezTo>
                    <a:pt x="2933" y="3927"/>
                    <a:pt x="2933" y="3927"/>
                    <a:pt x="2933" y="3927"/>
                  </a:cubicBezTo>
                  <a:cubicBezTo>
                    <a:pt x="1733" y="4909"/>
                    <a:pt x="1733" y="5891"/>
                    <a:pt x="2933" y="6873"/>
                  </a:cubicBezTo>
                  <a:cubicBezTo>
                    <a:pt x="1733" y="6873"/>
                    <a:pt x="533" y="6873"/>
                    <a:pt x="533" y="6873"/>
                  </a:cubicBezTo>
                  <a:cubicBezTo>
                    <a:pt x="-667" y="7855"/>
                    <a:pt x="533" y="7855"/>
                    <a:pt x="533" y="8836"/>
                  </a:cubicBezTo>
                  <a:cubicBezTo>
                    <a:pt x="533" y="8836"/>
                    <a:pt x="533" y="8836"/>
                    <a:pt x="533" y="8836"/>
                  </a:cubicBezTo>
                  <a:cubicBezTo>
                    <a:pt x="533" y="9818"/>
                    <a:pt x="1733" y="10800"/>
                    <a:pt x="1733" y="11782"/>
                  </a:cubicBezTo>
                  <a:cubicBezTo>
                    <a:pt x="1733" y="11782"/>
                    <a:pt x="533" y="11782"/>
                    <a:pt x="533" y="12764"/>
                  </a:cubicBezTo>
                  <a:cubicBezTo>
                    <a:pt x="-667" y="11782"/>
                    <a:pt x="533" y="13745"/>
                    <a:pt x="1733" y="14727"/>
                  </a:cubicBezTo>
                  <a:cubicBezTo>
                    <a:pt x="533" y="14727"/>
                    <a:pt x="533" y="13745"/>
                    <a:pt x="533" y="13745"/>
                  </a:cubicBezTo>
                  <a:cubicBezTo>
                    <a:pt x="1733" y="13745"/>
                    <a:pt x="2933" y="13745"/>
                    <a:pt x="2933" y="13745"/>
                  </a:cubicBezTo>
                  <a:cubicBezTo>
                    <a:pt x="2933" y="13745"/>
                    <a:pt x="2933" y="13745"/>
                    <a:pt x="2933" y="14727"/>
                  </a:cubicBezTo>
                  <a:cubicBezTo>
                    <a:pt x="2933" y="14727"/>
                    <a:pt x="1733" y="13745"/>
                    <a:pt x="1733" y="14727"/>
                  </a:cubicBezTo>
                  <a:cubicBezTo>
                    <a:pt x="1733" y="14727"/>
                    <a:pt x="2933" y="14727"/>
                    <a:pt x="2933" y="14727"/>
                  </a:cubicBezTo>
                  <a:cubicBezTo>
                    <a:pt x="2933" y="14727"/>
                    <a:pt x="2933" y="14727"/>
                    <a:pt x="2933" y="14727"/>
                  </a:cubicBezTo>
                  <a:cubicBezTo>
                    <a:pt x="2933" y="14727"/>
                    <a:pt x="2933" y="15709"/>
                    <a:pt x="4133" y="15709"/>
                  </a:cubicBezTo>
                  <a:cubicBezTo>
                    <a:pt x="4133" y="15709"/>
                    <a:pt x="4133" y="15709"/>
                    <a:pt x="5333" y="15709"/>
                  </a:cubicBezTo>
                  <a:cubicBezTo>
                    <a:pt x="5333" y="15709"/>
                    <a:pt x="5333" y="16691"/>
                    <a:pt x="5333" y="16691"/>
                  </a:cubicBezTo>
                  <a:cubicBezTo>
                    <a:pt x="6533" y="16691"/>
                    <a:pt x="6533" y="17673"/>
                    <a:pt x="6533" y="17673"/>
                  </a:cubicBezTo>
                  <a:cubicBezTo>
                    <a:pt x="6533" y="17673"/>
                    <a:pt x="6533" y="17673"/>
                    <a:pt x="7733" y="18655"/>
                  </a:cubicBezTo>
                  <a:cubicBezTo>
                    <a:pt x="7733" y="18655"/>
                    <a:pt x="7733" y="19636"/>
                    <a:pt x="7733" y="19636"/>
                  </a:cubicBezTo>
                  <a:cubicBezTo>
                    <a:pt x="8933" y="20618"/>
                    <a:pt x="10133" y="20618"/>
                    <a:pt x="10133" y="21600"/>
                  </a:cubicBezTo>
                  <a:cubicBezTo>
                    <a:pt x="10133" y="20618"/>
                    <a:pt x="10133" y="18655"/>
                    <a:pt x="10133" y="17673"/>
                  </a:cubicBezTo>
                  <a:cubicBezTo>
                    <a:pt x="8933" y="16691"/>
                    <a:pt x="8933" y="17673"/>
                    <a:pt x="10133" y="15709"/>
                  </a:cubicBezTo>
                  <a:cubicBezTo>
                    <a:pt x="10133" y="15709"/>
                    <a:pt x="11333" y="14727"/>
                    <a:pt x="11333" y="14727"/>
                  </a:cubicBezTo>
                  <a:cubicBezTo>
                    <a:pt x="11333" y="13745"/>
                    <a:pt x="13733" y="11782"/>
                    <a:pt x="13733" y="11782"/>
                  </a:cubicBezTo>
                  <a:cubicBezTo>
                    <a:pt x="14933" y="11782"/>
                    <a:pt x="14933" y="11782"/>
                    <a:pt x="14933" y="12764"/>
                  </a:cubicBezTo>
                  <a:cubicBezTo>
                    <a:pt x="14933" y="13745"/>
                    <a:pt x="14933" y="13745"/>
                    <a:pt x="16133" y="13745"/>
                  </a:cubicBezTo>
                  <a:cubicBezTo>
                    <a:pt x="16133" y="12764"/>
                    <a:pt x="17333" y="12764"/>
                    <a:pt x="18533" y="12764"/>
                  </a:cubicBezTo>
                  <a:cubicBezTo>
                    <a:pt x="18533" y="12764"/>
                    <a:pt x="18533" y="11782"/>
                    <a:pt x="18533" y="10800"/>
                  </a:cubicBezTo>
                  <a:cubicBezTo>
                    <a:pt x="18533" y="10800"/>
                    <a:pt x="17333" y="9818"/>
                    <a:pt x="18533" y="9818"/>
                  </a:cubicBezTo>
                  <a:cubicBezTo>
                    <a:pt x="18533" y="9818"/>
                    <a:pt x="19733" y="10800"/>
                    <a:pt x="19733" y="9818"/>
                  </a:cubicBezTo>
                  <a:cubicBezTo>
                    <a:pt x="19733" y="9818"/>
                    <a:pt x="19733" y="9818"/>
                    <a:pt x="19733" y="9818"/>
                  </a:cubicBezTo>
                  <a:cubicBezTo>
                    <a:pt x="20933" y="8836"/>
                    <a:pt x="20933" y="9818"/>
                    <a:pt x="20933" y="8836"/>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21" name="Google Shape;1521;p71"/>
            <p:cNvSpPr/>
            <p:nvPr/>
          </p:nvSpPr>
          <p:spPr>
            <a:xfrm>
              <a:off x="4791002" y="8403049"/>
              <a:ext cx="22783" cy="22783"/>
            </a:xfrm>
            <a:custGeom>
              <a:rect b="b" l="l" r="r" t="t"/>
              <a:pathLst>
                <a:path extrusionOk="0" h="9600" w="21600">
                  <a:moveTo>
                    <a:pt x="21600" y="9600"/>
                  </a:moveTo>
                  <a:cubicBezTo>
                    <a:pt x="21600" y="9600"/>
                    <a:pt x="21600" y="9600"/>
                    <a:pt x="0" y="9600"/>
                  </a:cubicBezTo>
                  <a:cubicBezTo>
                    <a:pt x="0" y="9600"/>
                    <a:pt x="21600" y="-12000"/>
                    <a:pt x="21600" y="960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22" name="Google Shape;1522;p71"/>
            <p:cNvSpPr/>
            <p:nvPr/>
          </p:nvSpPr>
          <p:spPr>
            <a:xfrm>
              <a:off x="7691533" y="7395861"/>
              <a:ext cx="538245" cy="666398"/>
            </a:xfrm>
            <a:custGeom>
              <a:rect b="b" l="l" r="r" t="t"/>
              <a:pathLst>
                <a:path extrusionOk="0" h="21600" w="21600">
                  <a:moveTo>
                    <a:pt x="5891" y="0"/>
                  </a:moveTo>
                  <a:cubicBezTo>
                    <a:pt x="6545" y="0"/>
                    <a:pt x="6545" y="0"/>
                    <a:pt x="7200" y="0"/>
                  </a:cubicBezTo>
                  <a:cubicBezTo>
                    <a:pt x="7855" y="527"/>
                    <a:pt x="7855" y="1054"/>
                    <a:pt x="8509" y="1054"/>
                  </a:cubicBezTo>
                  <a:cubicBezTo>
                    <a:pt x="8509" y="1054"/>
                    <a:pt x="9164" y="1054"/>
                    <a:pt x="9164" y="1054"/>
                  </a:cubicBezTo>
                  <a:cubicBezTo>
                    <a:pt x="9164" y="1054"/>
                    <a:pt x="9164" y="1580"/>
                    <a:pt x="9164" y="1580"/>
                  </a:cubicBezTo>
                  <a:cubicBezTo>
                    <a:pt x="9164" y="1580"/>
                    <a:pt x="9164" y="1580"/>
                    <a:pt x="9164" y="1580"/>
                  </a:cubicBezTo>
                  <a:cubicBezTo>
                    <a:pt x="9164" y="1580"/>
                    <a:pt x="9818" y="1580"/>
                    <a:pt x="9818" y="1580"/>
                  </a:cubicBezTo>
                  <a:cubicBezTo>
                    <a:pt x="9818" y="2107"/>
                    <a:pt x="10473" y="1580"/>
                    <a:pt x="10473" y="1580"/>
                  </a:cubicBezTo>
                  <a:cubicBezTo>
                    <a:pt x="11127" y="2107"/>
                    <a:pt x="9818" y="2107"/>
                    <a:pt x="10473" y="2634"/>
                  </a:cubicBezTo>
                  <a:cubicBezTo>
                    <a:pt x="11127" y="2634"/>
                    <a:pt x="10473" y="2107"/>
                    <a:pt x="11127" y="2634"/>
                  </a:cubicBezTo>
                  <a:cubicBezTo>
                    <a:pt x="11127" y="2634"/>
                    <a:pt x="11127" y="2634"/>
                    <a:pt x="11127" y="2634"/>
                  </a:cubicBezTo>
                  <a:cubicBezTo>
                    <a:pt x="11782" y="3161"/>
                    <a:pt x="11127" y="2634"/>
                    <a:pt x="11782" y="2107"/>
                  </a:cubicBezTo>
                  <a:cubicBezTo>
                    <a:pt x="11782" y="2107"/>
                    <a:pt x="13091" y="2634"/>
                    <a:pt x="13091" y="2634"/>
                  </a:cubicBezTo>
                  <a:cubicBezTo>
                    <a:pt x="13745" y="3161"/>
                    <a:pt x="13745" y="4215"/>
                    <a:pt x="14400" y="3688"/>
                  </a:cubicBezTo>
                  <a:cubicBezTo>
                    <a:pt x="15055" y="3688"/>
                    <a:pt x="15055" y="3688"/>
                    <a:pt x="15055" y="3688"/>
                  </a:cubicBezTo>
                  <a:cubicBezTo>
                    <a:pt x="15709" y="3688"/>
                    <a:pt x="15709" y="4215"/>
                    <a:pt x="15709" y="4215"/>
                  </a:cubicBezTo>
                  <a:cubicBezTo>
                    <a:pt x="15709" y="4215"/>
                    <a:pt x="15709" y="4215"/>
                    <a:pt x="15709" y="4741"/>
                  </a:cubicBezTo>
                  <a:cubicBezTo>
                    <a:pt x="15709" y="4741"/>
                    <a:pt x="15709" y="4741"/>
                    <a:pt x="15709" y="4741"/>
                  </a:cubicBezTo>
                  <a:cubicBezTo>
                    <a:pt x="15709" y="4741"/>
                    <a:pt x="15709" y="5268"/>
                    <a:pt x="15709" y="5268"/>
                  </a:cubicBezTo>
                  <a:cubicBezTo>
                    <a:pt x="15709" y="5268"/>
                    <a:pt x="15709" y="6322"/>
                    <a:pt x="15709" y="6322"/>
                  </a:cubicBezTo>
                  <a:cubicBezTo>
                    <a:pt x="15055" y="6849"/>
                    <a:pt x="15055" y="7376"/>
                    <a:pt x="15709" y="7376"/>
                  </a:cubicBezTo>
                  <a:cubicBezTo>
                    <a:pt x="15709" y="7376"/>
                    <a:pt x="15709" y="7376"/>
                    <a:pt x="16364" y="7376"/>
                  </a:cubicBezTo>
                  <a:cubicBezTo>
                    <a:pt x="16364" y="7376"/>
                    <a:pt x="16364" y="7902"/>
                    <a:pt x="16364" y="7902"/>
                  </a:cubicBezTo>
                  <a:cubicBezTo>
                    <a:pt x="17018" y="8429"/>
                    <a:pt x="17018" y="8429"/>
                    <a:pt x="17018" y="8429"/>
                  </a:cubicBezTo>
                  <a:cubicBezTo>
                    <a:pt x="17018" y="8429"/>
                    <a:pt x="17018" y="8429"/>
                    <a:pt x="17673" y="8429"/>
                  </a:cubicBezTo>
                  <a:cubicBezTo>
                    <a:pt x="17673" y="8429"/>
                    <a:pt x="17673" y="7902"/>
                    <a:pt x="17673" y="8429"/>
                  </a:cubicBezTo>
                  <a:cubicBezTo>
                    <a:pt x="18327" y="8429"/>
                    <a:pt x="17673" y="8956"/>
                    <a:pt x="17673" y="8956"/>
                  </a:cubicBezTo>
                  <a:cubicBezTo>
                    <a:pt x="17673" y="8956"/>
                    <a:pt x="17673" y="9483"/>
                    <a:pt x="17673" y="9483"/>
                  </a:cubicBezTo>
                  <a:cubicBezTo>
                    <a:pt x="17673" y="10010"/>
                    <a:pt x="17018" y="9483"/>
                    <a:pt x="17673" y="10010"/>
                  </a:cubicBezTo>
                  <a:cubicBezTo>
                    <a:pt x="17673" y="10010"/>
                    <a:pt x="18327" y="10010"/>
                    <a:pt x="18327" y="10537"/>
                  </a:cubicBezTo>
                  <a:cubicBezTo>
                    <a:pt x="18327" y="10537"/>
                    <a:pt x="17673" y="11063"/>
                    <a:pt x="18327" y="11063"/>
                  </a:cubicBezTo>
                  <a:cubicBezTo>
                    <a:pt x="18327" y="11063"/>
                    <a:pt x="18982" y="11590"/>
                    <a:pt x="19636" y="11590"/>
                  </a:cubicBezTo>
                  <a:cubicBezTo>
                    <a:pt x="19636" y="11590"/>
                    <a:pt x="20291" y="12117"/>
                    <a:pt x="20291" y="12117"/>
                  </a:cubicBezTo>
                  <a:cubicBezTo>
                    <a:pt x="20291" y="12117"/>
                    <a:pt x="20291" y="13171"/>
                    <a:pt x="20291" y="13698"/>
                  </a:cubicBezTo>
                  <a:cubicBezTo>
                    <a:pt x="20291" y="13698"/>
                    <a:pt x="19636" y="13698"/>
                    <a:pt x="20291" y="14224"/>
                  </a:cubicBezTo>
                  <a:cubicBezTo>
                    <a:pt x="20291" y="14224"/>
                    <a:pt x="20291" y="14224"/>
                    <a:pt x="20291" y="14224"/>
                  </a:cubicBezTo>
                  <a:cubicBezTo>
                    <a:pt x="20291" y="14224"/>
                    <a:pt x="20945" y="14224"/>
                    <a:pt x="20945" y="14224"/>
                  </a:cubicBezTo>
                  <a:cubicBezTo>
                    <a:pt x="20945" y="14751"/>
                    <a:pt x="20945" y="14751"/>
                    <a:pt x="21600" y="14751"/>
                  </a:cubicBezTo>
                  <a:cubicBezTo>
                    <a:pt x="20945" y="15278"/>
                    <a:pt x="20945" y="14751"/>
                    <a:pt x="20945" y="15278"/>
                  </a:cubicBezTo>
                  <a:cubicBezTo>
                    <a:pt x="20945" y="15278"/>
                    <a:pt x="19636" y="15278"/>
                    <a:pt x="19636" y="15278"/>
                  </a:cubicBezTo>
                  <a:cubicBezTo>
                    <a:pt x="19636" y="15278"/>
                    <a:pt x="18982" y="14751"/>
                    <a:pt x="18982" y="14224"/>
                  </a:cubicBezTo>
                  <a:cubicBezTo>
                    <a:pt x="18982" y="14751"/>
                    <a:pt x="18327" y="14751"/>
                    <a:pt x="18327" y="14751"/>
                  </a:cubicBezTo>
                  <a:cubicBezTo>
                    <a:pt x="18327" y="14751"/>
                    <a:pt x="18327" y="15278"/>
                    <a:pt x="18327" y="15278"/>
                  </a:cubicBezTo>
                  <a:cubicBezTo>
                    <a:pt x="18327" y="15278"/>
                    <a:pt x="17673" y="14751"/>
                    <a:pt x="17673" y="14751"/>
                  </a:cubicBezTo>
                  <a:cubicBezTo>
                    <a:pt x="17673" y="14751"/>
                    <a:pt x="17673" y="14751"/>
                    <a:pt x="17673" y="14751"/>
                  </a:cubicBezTo>
                  <a:cubicBezTo>
                    <a:pt x="17673" y="14751"/>
                    <a:pt x="17673" y="14224"/>
                    <a:pt x="17673" y="14224"/>
                  </a:cubicBezTo>
                  <a:cubicBezTo>
                    <a:pt x="17018" y="14224"/>
                    <a:pt x="17673" y="14224"/>
                    <a:pt x="17018" y="14751"/>
                  </a:cubicBezTo>
                  <a:cubicBezTo>
                    <a:pt x="17018" y="14751"/>
                    <a:pt x="17018" y="14751"/>
                    <a:pt x="17018" y="14751"/>
                  </a:cubicBezTo>
                  <a:cubicBezTo>
                    <a:pt x="16364" y="14751"/>
                    <a:pt x="16364" y="14224"/>
                    <a:pt x="16364" y="14224"/>
                  </a:cubicBezTo>
                  <a:cubicBezTo>
                    <a:pt x="16364" y="14224"/>
                    <a:pt x="15709" y="15278"/>
                    <a:pt x="15709" y="14751"/>
                  </a:cubicBezTo>
                  <a:cubicBezTo>
                    <a:pt x="15709" y="14751"/>
                    <a:pt x="15709" y="14224"/>
                    <a:pt x="15709" y="14224"/>
                  </a:cubicBezTo>
                  <a:cubicBezTo>
                    <a:pt x="15709" y="13698"/>
                    <a:pt x="15709" y="13698"/>
                    <a:pt x="15055" y="14224"/>
                  </a:cubicBezTo>
                  <a:cubicBezTo>
                    <a:pt x="14400" y="14224"/>
                    <a:pt x="13745" y="14751"/>
                    <a:pt x="14400" y="15805"/>
                  </a:cubicBezTo>
                  <a:cubicBezTo>
                    <a:pt x="14400" y="15805"/>
                    <a:pt x="14400" y="15805"/>
                    <a:pt x="14400" y="16332"/>
                  </a:cubicBezTo>
                  <a:cubicBezTo>
                    <a:pt x="14400" y="16332"/>
                    <a:pt x="14400" y="16859"/>
                    <a:pt x="14400" y="16859"/>
                  </a:cubicBezTo>
                  <a:cubicBezTo>
                    <a:pt x="14400" y="17385"/>
                    <a:pt x="14400" y="17385"/>
                    <a:pt x="13745" y="17912"/>
                  </a:cubicBezTo>
                  <a:cubicBezTo>
                    <a:pt x="13745" y="17912"/>
                    <a:pt x="13091" y="17912"/>
                    <a:pt x="13091" y="17912"/>
                  </a:cubicBezTo>
                  <a:cubicBezTo>
                    <a:pt x="13091" y="18439"/>
                    <a:pt x="13091" y="18439"/>
                    <a:pt x="13091" y="18439"/>
                  </a:cubicBezTo>
                  <a:cubicBezTo>
                    <a:pt x="13091" y="18966"/>
                    <a:pt x="13091" y="18966"/>
                    <a:pt x="13091" y="18966"/>
                  </a:cubicBezTo>
                  <a:cubicBezTo>
                    <a:pt x="12436" y="18966"/>
                    <a:pt x="12436" y="18966"/>
                    <a:pt x="12436" y="19493"/>
                  </a:cubicBezTo>
                  <a:cubicBezTo>
                    <a:pt x="11782" y="19493"/>
                    <a:pt x="11782" y="19493"/>
                    <a:pt x="11782" y="20020"/>
                  </a:cubicBezTo>
                  <a:cubicBezTo>
                    <a:pt x="11127" y="20020"/>
                    <a:pt x="11782" y="20020"/>
                    <a:pt x="11782" y="20546"/>
                  </a:cubicBezTo>
                  <a:cubicBezTo>
                    <a:pt x="11127" y="20546"/>
                    <a:pt x="11782" y="21073"/>
                    <a:pt x="11127" y="21073"/>
                  </a:cubicBezTo>
                  <a:cubicBezTo>
                    <a:pt x="11127" y="21073"/>
                    <a:pt x="9818" y="20546"/>
                    <a:pt x="9818" y="21600"/>
                  </a:cubicBezTo>
                  <a:cubicBezTo>
                    <a:pt x="9164" y="21073"/>
                    <a:pt x="9818" y="20546"/>
                    <a:pt x="9164" y="20546"/>
                  </a:cubicBezTo>
                  <a:cubicBezTo>
                    <a:pt x="9164" y="20020"/>
                    <a:pt x="9818" y="20546"/>
                    <a:pt x="9164" y="19493"/>
                  </a:cubicBezTo>
                  <a:cubicBezTo>
                    <a:pt x="9164" y="18966"/>
                    <a:pt x="9164" y="18966"/>
                    <a:pt x="9164" y="18439"/>
                  </a:cubicBezTo>
                  <a:cubicBezTo>
                    <a:pt x="9164" y="17912"/>
                    <a:pt x="9164" y="17385"/>
                    <a:pt x="9164" y="17385"/>
                  </a:cubicBezTo>
                  <a:cubicBezTo>
                    <a:pt x="9164" y="16859"/>
                    <a:pt x="9818" y="16332"/>
                    <a:pt x="9164" y="15805"/>
                  </a:cubicBezTo>
                  <a:cubicBezTo>
                    <a:pt x="9164" y="15805"/>
                    <a:pt x="9818" y="15278"/>
                    <a:pt x="9818" y="14751"/>
                  </a:cubicBezTo>
                  <a:cubicBezTo>
                    <a:pt x="9818" y="14224"/>
                    <a:pt x="9818" y="14224"/>
                    <a:pt x="9818" y="13698"/>
                  </a:cubicBezTo>
                  <a:cubicBezTo>
                    <a:pt x="9818" y="13698"/>
                    <a:pt x="9818" y="13698"/>
                    <a:pt x="9818" y="13171"/>
                  </a:cubicBezTo>
                  <a:cubicBezTo>
                    <a:pt x="9818" y="12117"/>
                    <a:pt x="9164" y="11590"/>
                    <a:pt x="9164" y="11063"/>
                  </a:cubicBezTo>
                  <a:cubicBezTo>
                    <a:pt x="8509" y="10537"/>
                    <a:pt x="8509" y="10537"/>
                    <a:pt x="7855" y="10010"/>
                  </a:cubicBezTo>
                  <a:cubicBezTo>
                    <a:pt x="7855" y="10010"/>
                    <a:pt x="7855" y="9483"/>
                    <a:pt x="7200" y="9483"/>
                  </a:cubicBezTo>
                  <a:cubicBezTo>
                    <a:pt x="7200" y="8956"/>
                    <a:pt x="6545" y="8956"/>
                    <a:pt x="6545" y="8429"/>
                  </a:cubicBezTo>
                  <a:cubicBezTo>
                    <a:pt x="6545" y="8429"/>
                    <a:pt x="5891" y="7902"/>
                    <a:pt x="5891" y="7902"/>
                  </a:cubicBezTo>
                  <a:cubicBezTo>
                    <a:pt x="5891" y="7902"/>
                    <a:pt x="5891" y="7376"/>
                    <a:pt x="5891" y="7376"/>
                  </a:cubicBezTo>
                  <a:cubicBezTo>
                    <a:pt x="5891" y="7376"/>
                    <a:pt x="5891" y="7376"/>
                    <a:pt x="5236" y="7376"/>
                  </a:cubicBezTo>
                  <a:cubicBezTo>
                    <a:pt x="5236" y="6849"/>
                    <a:pt x="5236" y="6849"/>
                    <a:pt x="5236" y="6849"/>
                  </a:cubicBezTo>
                  <a:cubicBezTo>
                    <a:pt x="4582" y="6322"/>
                    <a:pt x="4582" y="5795"/>
                    <a:pt x="3927" y="5268"/>
                  </a:cubicBezTo>
                  <a:cubicBezTo>
                    <a:pt x="4582" y="5268"/>
                    <a:pt x="3927" y="4741"/>
                    <a:pt x="3927" y="4741"/>
                  </a:cubicBezTo>
                  <a:cubicBezTo>
                    <a:pt x="3927" y="4741"/>
                    <a:pt x="3927" y="4741"/>
                    <a:pt x="3927" y="4741"/>
                  </a:cubicBezTo>
                  <a:cubicBezTo>
                    <a:pt x="3927" y="4741"/>
                    <a:pt x="3273" y="3688"/>
                    <a:pt x="3273" y="3688"/>
                  </a:cubicBezTo>
                  <a:cubicBezTo>
                    <a:pt x="3927" y="3688"/>
                    <a:pt x="3273" y="3161"/>
                    <a:pt x="3273" y="3161"/>
                  </a:cubicBezTo>
                  <a:cubicBezTo>
                    <a:pt x="3273" y="3161"/>
                    <a:pt x="2618" y="2634"/>
                    <a:pt x="2618" y="2634"/>
                  </a:cubicBezTo>
                  <a:cubicBezTo>
                    <a:pt x="2618" y="2634"/>
                    <a:pt x="2618" y="2634"/>
                    <a:pt x="2618" y="2634"/>
                  </a:cubicBezTo>
                  <a:cubicBezTo>
                    <a:pt x="2618" y="2634"/>
                    <a:pt x="1964" y="2107"/>
                    <a:pt x="1964" y="2107"/>
                  </a:cubicBezTo>
                  <a:cubicBezTo>
                    <a:pt x="2618" y="2107"/>
                    <a:pt x="1964" y="2107"/>
                    <a:pt x="1964" y="2107"/>
                  </a:cubicBezTo>
                  <a:cubicBezTo>
                    <a:pt x="1964" y="2107"/>
                    <a:pt x="1964" y="2107"/>
                    <a:pt x="1964" y="2107"/>
                  </a:cubicBezTo>
                  <a:cubicBezTo>
                    <a:pt x="1964" y="1580"/>
                    <a:pt x="1309" y="1580"/>
                    <a:pt x="655" y="1580"/>
                  </a:cubicBezTo>
                  <a:cubicBezTo>
                    <a:pt x="655" y="1580"/>
                    <a:pt x="655" y="1580"/>
                    <a:pt x="0" y="1580"/>
                  </a:cubicBezTo>
                  <a:cubicBezTo>
                    <a:pt x="0" y="1580"/>
                    <a:pt x="655" y="1054"/>
                    <a:pt x="655" y="1054"/>
                  </a:cubicBezTo>
                  <a:cubicBezTo>
                    <a:pt x="1309" y="1580"/>
                    <a:pt x="655" y="1054"/>
                    <a:pt x="1309" y="527"/>
                  </a:cubicBezTo>
                  <a:cubicBezTo>
                    <a:pt x="1964" y="527"/>
                    <a:pt x="1964" y="1054"/>
                    <a:pt x="1964" y="1054"/>
                  </a:cubicBezTo>
                  <a:cubicBezTo>
                    <a:pt x="2618" y="1054"/>
                    <a:pt x="2618" y="1054"/>
                    <a:pt x="2618" y="527"/>
                  </a:cubicBezTo>
                  <a:cubicBezTo>
                    <a:pt x="3273" y="527"/>
                    <a:pt x="3273" y="1054"/>
                    <a:pt x="3927" y="527"/>
                  </a:cubicBezTo>
                  <a:cubicBezTo>
                    <a:pt x="3927" y="527"/>
                    <a:pt x="4582" y="527"/>
                    <a:pt x="4582" y="527"/>
                  </a:cubicBezTo>
                  <a:cubicBezTo>
                    <a:pt x="4582" y="0"/>
                    <a:pt x="4582" y="527"/>
                    <a:pt x="4582" y="527"/>
                  </a:cubicBezTo>
                  <a:cubicBezTo>
                    <a:pt x="5236" y="527"/>
                    <a:pt x="5236" y="0"/>
                    <a:pt x="5236" y="0"/>
                  </a:cubicBezTo>
                  <a:cubicBezTo>
                    <a:pt x="5891" y="0"/>
                    <a:pt x="5891" y="0"/>
                    <a:pt x="5891" y="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23" name="Google Shape;1523;p71"/>
            <p:cNvSpPr/>
            <p:nvPr/>
          </p:nvSpPr>
          <p:spPr>
            <a:xfrm>
              <a:off x="6763134" y="8698565"/>
              <a:ext cx="393004" cy="306333"/>
            </a:xfrm>
            <a:custGeom>
              <a:rect b="b" l="l" r="r" t="t"/>
              <a:pathLst>
                <a:path extrusionOk="0" h="21316" w="21600">
                  <a:moveTo>
                    <a:pt x="21600" y="8811"/>
                  </a:moveTo>
                  <a:cubicBezTo>
                    <a:pt x="20700" y="7674"/>
                    <a:pt x="20700" y="5400"/>
                    <a:pt x="19800" y="4263"/>
                  </a:cubicBezTo>
                  <a:cubicBezTo>
                    <a:pt x="18900" y="4263"/>
                    <a:pt x="18000" y="4263"/>
                    <a:pt x="18000" y="3127"/>
                  </a:cubicBezTo>
                  <a:cubicBezTo>
                    <a:pt x="17100" y="3127"/>
                    <a:pt x="16200" y="1990"/>
                    <a:pt x="16200" y="853"/>
                  </a:cubicBezTo>
                  <a:cubicBezTo>
                    <a:pt x="15300" y="-284"/>
                    <a:pt x="15300" y="-284"/>
                    <a:pt x="14400" y="853"/>
                  </a:cubicBezTo>
                  <a:cubicBezTo>
                    <a:pt x="13500" y="853"/>
                    <a:pt x="12600" y="-284"/>
                    <a:pt x="11700" y="853"/>
                  </a:cubicBezTo>
                  <a:cubicBezTo>
                    <a:pt x="11700" y="853"/>
                    <a:pt x="10800" y="1990"/>
                    <a:pt x="10800" y="1990"/>
                  </a:cubicBezTo>
                  <a:cubicBezTo>
                    <a:pt x="9900" y="1990"/>
                    <a:pt x="9900" y="1990"/>
                    <a:pt x="9000" y="1990"/>
                  </a:cubicBezTo>
                  <a:cubicBezTo>
                    <a:pt x="9000" y="1990"/>
                    <a:pt x="8100" y="1990"/>
                    <a:pt x="8100" y="1990"/>
                  </a:cubicBezTo>
                  <a:cubicBezTo>
                    <a:pt x="7200" y="853"/>
                    <a:pt x="7200" y="3127"/>
                    <a:pt x="7200" y="4263"/>
                  </a:cubicBezTo>
                  <a:cubicBezTo>
                    <a:pt x="6300" y="4263"/>
                    <a:pt x="6300" y="3127"/>
                    <a:pt x="6300" y="3127"/>
                  </a:cubicBezTo>
                  <a:cubicBezTo>
                    <a:pt x="5400" y="1990"/>
                    <a:pt x="5400" y="1990"/>
                    <a:pt x="5400" y="3127"/>
                  </a:cubicBezTo>
                  <a:cubicBezTo>
                    <a:pt x="3600" y="3127"/>
                    <a:pt x="2700" y="3127"/>
                    <a:pt x="2700" y="4263"/>
                  </a:cubicBezTo>
                  <a:cubicBezTo>
                    <a:pt x="2700" y="5400"/>
                    <a:pt x="2700" y="8811"/>
                    <a:pt x="1800" y="6537"/>
                  </a:cubicBezTo>
                  <a:cubicBezTo>
                    <a:pt x="1800" y="7674"/>
                    <a:pt x="1800" y="6537"/>
                    <a:pt x="900" y="6537"/>
                  </a:cubicBezTo>
                  <a:cubicBezTo>
                    <a:pt x="900" y="7674"/>
                    <a:pt x="900" y="6537"/>
                    <a:pt x="900" y="7674"/>
                  </a:cubicBezTo>
                  <a:cubicBezTo>
                    <a:pt x="900" y="8811"/>
                    <a:pt x="900" y="8811"/>
                    <a:pt x="900" y="9948"/>
                  </a:cubicBezTo>
                  <a:cubicBezTo>
                    <a:pt x="900" y="9948"/>
                    <a:pt x="900" y="11084"/>
                    <a:pt x="900" y="11084"/>
                  </a:cubicBezTo>
                  <a:cubicBezTo>
                    <a:pt x="900" y="11084"/>
                    <a:pt x="0" y="11084"/>
                    <a:pt x="0" y="11084"/>
                  </a:cubicBezTo>
                  <a:cubicBezTo>
                    <a:pt x="0" y="12221"/>
                    <a:pt x="0" y="12221"/>
                    <a:pt x="900" y="13358"/>
                  </a:cubicBezTo>
                  <a:cubicBezTo>
                    <a:pt x="900" y="13358"/>
                    <a:pt x="900" y="14495"/>
                    <a:pt x="900" y="14495"/>
                  </a:cubicBezTo>
                  <a:cubicBezTo>
                    <a:pt x="900" y="15632"/>
                    <a:pt x="900" y="16769"/>
                    <a:pt x="900" y="16769"/>
                  </a:cubicBezTo>
                  <a:cubicBezTo>
                    <a:pt x="1800" y="17905"/>
                    <a:pt x="1800" y="17905"/>
                    <a:pt x="1800" y="17905"/>
                  </a:cubicBezTo>
                  <a:cubicBezTo>
                    <a:pt x="2700" y="19042"/>
                    <a:pt x="1800" y="20179"/>
                    <a:pt x="2700" y="20179"/>
                  </a:cubicBezTo>
                  <a:cubicBezTo>
                    <a:pt x="2700" y="20179"/>
                    <a:pt x="3600" y="20179"/>
                    <a:pt x="3600" y="20179"/>
                  </a:cubicBezTo>
                  <a:cubicBezTo>
                    <a:pt x="4500" y="20179"/>
                    <a:pt x="4500" y="21316"/>
                    <a:pt x="4500" y="21316"/>
                  </a:cubicBezTo>
                  <a:cubicBezTo>
                    <a:pt x="5400" y="21316"/>
                    <a:pt x="7200" y="21316"/>
                    <a:pt x="7200" y="21316"/>
                  </a:cubicBezTo>
                  <a:cubicBezTo>
                    <a:pt x="8100" y="20179"/>
                    <a:pt x="8100" y="20179"/>
                    <a:pt x="9000" y="20179"/>
                  </a:cubicBezTo>
                  <a:cubicBezTo>
                    <a:pt x="9000" y="20179"/>
                    <a:pt x="9000" y="21316"/>
                    <a:pt x="9000" y="21316"/>
                  </a:cubicBezTo>
                  <a:cubicBezTo>
                    <a:pt x="9900" y="21316"/>
                    <a:pt x="9900" y="20179"/>
                    <a:pt x="9900" y="20179"/>
                  </a:cubicBezTo>
                  <a:cubicBezTo>
                    <a:pt x="10800" y="20179"/>
                    <a:pt x="10800" y="20179"/>
                    <a:pt x="11700" y="19042"/>
                  </a:cubicBezTo>
                  <a:cubicBezTo>
                    <a:pt x="11700" y="17905"/>
                    <a:pt x="12600" y="17905"/>
                    <a:pt x="12600" y="17905"/>
                  </a:cubicBezTo>
                  <a:cubicBezTo>
                    <a:pt x="13500" y="16769"/>
                    <a:pt x="13500" y="17905"/>
                    <a:pt x="14400" y="16769"/>
                  </a:cubicBezTo>
                  <a:cubicBezTo>
                    <a:pt x="14400" y="16769"/>
                    <a:pt x="14400" y="16769"/>
                    <a:pt x="15300" y="16769"/>
                  </a:cubicBezTo>
                  <a:cubicBezTo>
                    <a:pt x="15300" y="16769"/>
                    <a:pt x="15300" y="16769"/>
                    <a:pt x="15300" y="16769"/>
                  </a:cubicBezTo>
                  <a:cubicBezTo>
                    <a:pt x="16200" y="17905"/>
                    <a:pt x="16200" y="17905"/>
                    <a:pt x="17100" y="17905"/>
                  </a:cubicBezTo>
                  <a:cubicBezTo>
                    <a:pt x="17100" y="17905"/>
                    <a:pt x="18000" y="17905"/>
                    <a:pt x="18000" y="17905"/>
                  </a:cubicBezTo>
                  <a:cubicBezTo>
                    <a:pt x="18000" y="16769"/>
                    <a:pt x="18000" y="16769"/>
                    <a:pt x="18000" y="16769"/>
                  </a:cubicBezTo>
                  <a:cubicBezTo>
                    <a:pt x="18900" y="16769"/>
                    <a:pt x="18900" y="16769"/>
                    <a:pt x="18900" y="16769"/>
                  </a:cubicBezTo>
                  <a:cubicBezTo>
                    <a:pt x="19800" y="16769"/>
                    <a:pt x="18900" y="14495"/>
                    <a:pt x="19800" y="14495"/>
                  </a:cubicBezTo>
                  <a:cubicBezTo>
                    <a:pt x="20700" y="13358"/>
                    <a:pt x="20700" y="14495"/>
                    <a:pt x="20700" y="13358"/>
                  </a:cubicBezTo>
                  <a:cubicBezTo>
                    <a:pt x="20700" y="12221"/>
                    <a:pt x="20700" y="11084"/>
                    <a:pt x="20700" y="9948"/>
                  </a:cubicBezTo>
                  <a:cubicBezTo>
                    <a:pt x="20700" y="9948"/>
                    <a:pt x="21600" y="9948"/>
                    <a:pt x="21600" y="8811"/>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24" name="Google Shape;1524;p71"/>
            <p:cNvSpPr/>
            <p:nvPr/>
          </p:nvSpPr>
          <p:spPr>
            <a:xfrm>
              <a:off x="4550358" y="7005704"/>
              <a:ext cx="113915" cy="162330"/>
            </a:xfrm>
            <a:custGeom>
              <a:rect b="b" l="l" r="r" t="t"/>
              <a:pathLst>
                <a:path extrusionOk="0" h="21600" w="21600">
                  <a:moveTo>
                    <a:pt x="21600" y="10800"/>
                  </a:moveTo>
                  <a:cubicBezTo>
                    <a:pt x="18514" y="10800"/>
                    <a:pt x="15429" y="8640"/>
                    <a:pt x="12343" y="6480"/>
                  </a:cubicBezTo>
                  <a:cubicBezTo>
                    <a:pt x="12343" y="6480"/>
                    <a:pt x="12343" y="6480"/>
                    <a:pt x="12343" y="6480"/>
                  </a:cubicBezTo>
                  <a:cubicBezTo>
                    <a:pt x="12343" y="6480"/>
                    <a:pt x="12343" y="4320"/>
                    <a:pt x="12343" y="2160"/>
                  </a:cubicBezTo>
                  <a:cubicBezTo>
                    <a:pt x="12343" y="2160"/>
                    <a:pt x="12343" y="2160"/>
                    <a:pt x="12343" y="0"/>
                  </a:cubicBezTo>
                  <a:cubicBezTo>
                    <a:pt x="9257" y="0"/>
                    <a:pt x="9257" y="2160"/>
                    <a:pt x="9257" y="0"/>
                  </a:cubicBezTo>
                  <a:cubicBezTo>
                    <a:pt x="6171" y="0"/>
                    <a:pt x="3086" y="4320"/>
                    <a:pt x="3086" y="4320"/>
                  </a:cubicBezTo>
                  <a:cubicBezTo>
                    <a:pt x="3086" y="6480"/>
                    <a:pt x="0" y="8640"/>
                    <a:pt x="0" y="8640"/>
                  </a:cubicBezTo>
                  <a:cubicBezTo>
                    <a:pt x="0" y="8640"/>
                    <a:pt x="0" y="8640"/>
                    <a:pt x="0" y="8640"/>
                  </a:cubicBezTo>
                  <a:cubicBezTo>
                    <a:pt x="0" y="10800"/>
                    <a:pt x="0" y="10800"/>
                    <a:pt x="0" y="10800"/>
                  </a:cubicBezTo>
                  <a:cubicBezTo>
                    <a:pt x="3086" y="12960"/>
                    <a:pt x="3086" y="12960"/>
                    <a:pt x="3086" y="12960"/>
                  </a:cubicBezTo>
                  <a:cubicBezTo>
                    <a:pt x="3086" y="12960"/>
                    <a:pt x="3086" y="12960"/>
                    <a:pt x="3086" y="15120"/>
                  </a:cubicBezTo>
                  <a:cubicBezTo>
                    <a:pt x="3086" y="15120"/>
                    <a:pt x="3086" y="15120"/>
                    <a:pt x="3086" y="15120"/>
                  </a:cubicBezTo>
                  <a:cubicBezTo>
                    <a:pt x="3086" y="15120"/>
                    <a:pt x="6171" y="15120"/>
                    <a:pt x="6171" y="15120"/>
                  </a:cubicBezTo>
                  <a:cubicBezTo>
                    <a:pt x="6171" y="17280"/>
                    <a:pt x="3086" y="17280"/>
                    <a:pt x="3086" y="17280"/>
                  </a:cubicBezTo>
                  <a:cubicBezTo>
                    <a:pt x="3086" y="19440"/>
                    <a:pt x="3086" y="19440"/>
                    <a:pt x="3086" y="19440"/>
                  </a:cubicBezTo>
                  <a:cubicBezTo>
                    <a:pt x="3086" y="19440"/>
                    <a:pt x="6171" y="21600"/>
                    <a:pt x="9257" y="21600"/>
                  </a:cubicBezTo>
                  <a:cubicBezTo>
                    <a:pt x="9257" y="21600"/>
                    <a:pt x="12343" y="21600"/>
                    <a:pt x="12343" y="21600"/>
                  </a:cubicBezTo>
                  <a:cubicBezTo>
                    <a:pt x="15429" y="19440"/>
                    <a:pt x="15429" y="21600"/>
                    <a:pt x="18514" y="21600"/>
                  </a:cubicBezTo>
                  <a:cubicBezTo>
                    <a:pt x="18514" y="19440"/>
                    <a:pt x="18514" y="17280"/>
                    <a:pt x="21600" y="15120"/>
                  </a:cubicBezTo>
                  <a:cubicBezTo>
                    <a:pt x="21600" y="15120"/>
                    <a:pt x="21600" y="15120"/>
                    <a:pt x="21600" y="15120"/>
                  </a:cubicBezTo>
                  <a:cubicBezTo>
                    <a:pt x="21600" y="12960"/>
                    <a:pt x="21600" y="12960"/>
                    <a:pt x="21600" y="1080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25" name="Google Shape;1525;p71"/>
            <p:cNvSpPr/>
            <p:nvPr/>
          </p:nvSpPr>
          <p:spPr>
            <a:xfrm>
              <a:off x="6845723" y="5427997"/>
              <a:ext cx="879987" cy="666398"/>
            </a:xfrm>
            <a:custGeom>
              <a:rect b="b" l="l" r="r" t="t"/>
              <a:pathLst>
                <a:path extrusionOk="0" h="21600" w="21600">
                  <a:moveTo>
                    <a:pt x="400" y="6322"/>
                  </a:moveTo>
                  <a:cubicBezTo>
                    <a:pt x="400" y="6322"/>
                    <a:pt x="400" y="6322"/>
                    <a:pt x="400" y="6322"/>
                  </a:cubicBezTo>
                  <a:cubicBezTo>
                    <a:pt x="400" y="7376"/>
                    <a:pt x="0" y="8956"/>
                    <a:pt x="0" y="10010"/>
                  </a:cubicBezTo>
                  <a:cubicBezTo>
                    <a:pt x="0" y="10010"/>
                    <a:pt x="0" y="10010"/>
                    <a:pt x="0" y="10010"/>
                  </a:cubicBezTo>
                  <a:cubicBezTo>
                    <a:pt x="0" y="10010"/>
                    <a:pt x="400" y="9483"/>
                    <a:pt x="400" y="9483"/>
                  </a:cubicBezTo>
                  <a:cubicBezTo>
                    <a:pt x="400" y="8956"/>
                    <a:pt x="400" y="8956"/>
                    <a:pt x="400" y="8429"/>
                  </a:cubicBezTo>
                  <a:cubicBezTo>
                    <a:pt x="400" y="7902"/>
                    <a:pt x="400" y="7376"/>
                    <a:pt x="400" y="6322"/>
                  </a:cubicBezTo>
                  <a:close/>
                  <a:moveTo>
                    <a:pt x="21600" y="10010"/>
                  </a:moveTo>
                  <a:cubicBezTo>
                    <a:pt x="21200" y="9483"/>
                    <a:pt x="20400" y="10010"/>
                    <a:pt x="20400" y="9483"/>
                  </a:cubicBezTo>
                  <a:cubicBezTo>
                    <a:pt x="20400" y="8956"/>
                    <a:pt x="20400" y="8956"/>
                    <a:pt x="20800" y="8429"/>
                  </a:cubicBezTo>
                  <a:cubicBezTo>
                    <a:pt x="20800" y="8429"/>
                    <a:pt x="20400" y="8429"/>
                    <a:pt x="20400" y="7902"/>
                  </a:cubicBezTo>
                  <a:cubicBezTo>
                    <a:pt x="20800" y="7902"/>
                    <a:pt x="20800" y="7902"/>
                    <a:pt x="20800" y="7376"/>
                  </a:cubicBezTo>
                  <a:cubicBezTo>
                    <a:pt x="21200" y="6322"/>
                    <a:pt x="20000" y="6322"/>
                    <a:pt x="19600" y="6322"/>
                  </a:cubicBezTo>
                  <a:cubicBezTo>
                    <a:pt x="19200" y="5795"/>
                    <a:pt x="18800" y="4741"/>
                    <a:pt x="18400" y="4215"/>
                  </a:cubicBezTo>
                  <a:cubicBezTo>
                    <a:pt x="18000" y="3688"/>
                    <a:pt x="17600" y="2634"/>
                    <a:pt x="17200" y="2634"/>
                  </a:cubicBezTo>
                  <a:cubicBezTo>
                    <a:pt x="16800" y="2107"/>
                    <a:pt x="16000" y="2634"/>
                    <a:pt x="15200" y="2107"/>
                  </a:cubicBezTo>
                  <a:cubicBezTo>
                    <a:pt x="15200" y="2107"/>
                    <a:pt x="15200" y="2107"/>
                    <a:pt x="15200" y="1580"/>
                  </a:cubicBezTo>
                  <a:cubicBezTo>
                    <a:pt x="14800" y="1580"/>
                    <a:pt x="14800" y="527"/>
                    <a:pt x="14400" y="0"/>
                  </a:cubicBezTo>
                  <a:cubicBezTo>
                    <a:pt x="14400" y="0"/>
                    <a:pt x="14400" y="0"/>
                    <a:pt x="14400" y="527"/>
                  </a:cubicBezTo>
                  <a:cubicBezTo>
                    <a:pt x="14400" y="527"/>
                    <a:pt x="14000" y="527"/>
                    <a:pt x="13600" y="527"/>
                  </a:cubicBezTo>
                  <a:cubicBezTo>
                    <a:pt x="13600" y="527"/>
                    <a:pt x="13200" y="1580"/>
                    <a:pt x="12800" y="1580"/>
                  </a:cubicBezTo>
                  <a:cubicBezTo>
                    <a:pt x="12800" y="1580"/>
                    <a:pt x="12400" y="1054"/>
                    <a:pt x="12000" y="1580"/>
                  </a:cubicBezTo>
                  <a:cubicBezTo>
                    <a:pt x="11600" y="1580"/>
                    <a:pt x="11600" y="1580"/>
                    <a:pt x="11200" y="1054"/>
                  </a:cubicBezTo>
                  <a:cubicBezTo>
                    <a:pt x="10800" y="1054"/>
                    <a:pt x="10800" y="1054"/>
                    <a:pt x="10400" y="1054"/>
                  </a:cubicBezTo>
                  <a:cubicBezTo>
                    <a:pt x="10400" y="527"/>
                    <a:pt x="10000" y="527"/>
                    <a:pt x="9600" y="527"/>
                  </a:cubicBezTo>
                  <a:cubicBezTo>
                    <a:pt x="9600" y="1054"/>
                    <a:pt x="9600" y="1054"/>
                    <a:pt x="9600" y="1054"/>
                  </a:cubicBezTo>
                  <a:cubicBezTo>
                    <a:pt x="9200" y="1054"/>
                    <a:pt x="9200" y="527"/>
                    <a:pt x="8800" y="527"/>
                  </a:cubicBezTo>
                  <a:cubicBezTo>
                    <a:pt x="8800" y="527"/>
                    <a:pt x="8400" y="527"/>
                    <a:pt x="8000" y="527"/>
                  </a:cubicBezTo>
                  <a:cubicBezTo>
                    <a:pt x="8000" y="1054"/>
                    <a:pt x="8000" y="1580"/>
                    <a:pt x="7600" y="1054"/>
                  </a:cubicBezTo>
                  <a:cubicBezTo>
                    <a:pt x="7600" y="1054"/>
                    <a:pt x="7600" y="527"/>
                    <a:pt x="7200" y="527"/>
                  </a:cubicBezTo>
                  <a:cubicBezTo>
                    <a:pt x="7200" y="0"/>
                    <a:pt x="6800" y="527"/>
                    <a:pt x="6400" y="527"/>
                  </a:cubicBezTo>
                  <a:cubicBezTo>
                    <a:pt x="6000" y="527"/>
                    <a:pt x="6000" y="527"/>
                    <a:pt x="6000" y="527"/>
                  </a:cubicBezTo>
                  <a:cubicBezTo>
                    <a:pt x="5600" y="527"/>
                    <a:pt x="5200" y="527"/>
                    <a:pt x="4800" y="527"/>
                  </a:cubicBezTo>
                  <a:cubicBezTo>
                    <a:pt x="4400" y="527"/>
                    <a:pt x="4400" y="0"/>
                    <a:pt x="4000" y="0"/>
                  </a:cubicBezTo>
                  <a:cubicBezTo>
                    <a:pt x="4000" y="0"/>
                    <a:pt x="3200" y="527"/>
                    <a:pt x="3200" y="1054"/>
                  </a:cubicBezTo>
                  <a:cubicBezTo>
                    <a:pt x="2800" y="1054"/>
                    <a:pt x="2800" y="1054"/>
                    <a:pt x="2400" y="1054"/>
                  </a:cubicBezTo>
                  <a:cubicBezTo>
                    <a:pt x="2000" y="1054"/>
                    <a:pt x="2000" y="1580"/>
                    <a:pt x="1600" y="1580"/>
                  </a:cubicBezTo>
                  <a:cubicBezTo>
                    <a:pt x="1600" y="2107"/>
                    <a:pt x="1200" y="2107"/>
                    <a:pt x="1200" y="2107"/>
                  </a:cubicBezTo>
                  <a:cubicBezTo>
                    <a:pt x="800" y="2634"/>
                    <a:pt x="800" y="3161"/>
                    <a:pt x="800" y="3161"/>
                  </a:cubicBezTo>
                  <a:cubicBezTo>
                    <a:pt x="400" y="3161"/>
                    <a:pt x="400" y="3161"/>
                    <a:pt x="400" y="3688"/>
                  </a:cubicBezTo>
                  <a:cubicBezTo>
                    <a:pt x="400" y="4215"/>
                    <a:pt x="400" y="4741"/>
                    <a:pt x="400" y="5268"/>
                  </a:cubicBezTo>
                  <a:cubicBezTo>
                    <a:pt x="400" y="6322"/>
                    <a:pt x="800" y="6849"/>
                    <a:pt x="800" y="7902"/>
                  </a:cubicBezTo>
                  <a:cubicBezTo>
                    <a:pt x="800" y="7902"/>
                    <a:pt x="1200" y="8429"/>
                    <a:pt x="1200" y="8956"/>
                  </a:cubicBezTo>
                  <a:cubicBezTo>
                    <a:pt x="1200" y="8956"/>
                    <a:pt x="800" y="9483"/>
                    <a:pt x="800" y="9483"/>
                  </a:cubicBezTo>
                  <a:cubicBezTo>
                    <a:pt x="800" y="9483"/>
                    <a:pt x="1200" y="9483"/>
                    <a:pt x="1200" y="9483"/>
                  </a:cubicBezTo>
                  <a:cubicBezTo>
                    <a:pt x="1200" y="9483"/>
                    <a:pt x="1200" y="9483"/>
                    <a:pt x="1200" y="10010"/>
                  </a:cubicBezTo>
                  <a:cubicBezTo>
                    <a:pt x="1200" y="10010"/>
                    <a:pt x="1200" y="10010"/>
                    <a:pt x="1200" y="10537"/>
                  </a:cubicBezTo>
                  <a:cubicBezTo>
                    <a:pt x="1600" y="9483"/>
                    <a:pt x="1600" y="10537"/>
                    <a:pt x="2000" y="10537"/>
                  </a:cubicBezTo>
                  <a:cubicBezTo>
                    <a:pt x="2000" y="11063"/>
                    <a:pt x="2400" y="10537"/>
                    <a:pt x="2400" y="11063"/>
                  </a:cubicBezTo>
                  <a:cubicBezTo>
                    <a:pt x="2800" y="11063"/>
                    <a:pt x="2800" y="11063"/>
                    <a:pt x="3200" y="11590"/>
                  </a:cubicBezTo>
                  <a:cubicBezTo>
                    <a:pt x="3200" y="11590"/>
                    <a:pt x="3600" y="11590"/>
                    <a:pt x="3600" y="11590"/>
                  </a:cubicBezTo>
                  <a:cubicBezTo>
                    <a:pt x="3600" y="11590"/>
                    <a:pt x="3600" y="11590"/>
                    <a:pt x="4000" y="11590"/>
                  </a:cubicBezTo>
                  <a:cubicBezTo>
                    <a:pt x="4000" y="12117"/>
                    <a:pt x="4000" y="12117"/>
                    <a:pt x="4000" y="12117"/>
                  </a:cubicBezTo>
                  <a:cubicBezTo>
                    <a:pt x="4400" y="12117"/>
                    <a:pt x="4400" y="12117"/>
                    <a:pt x="4400" y="12117"/>
                  </a:cubicBezTo>
                  <a:cubicBezTo>
                    <a:pt x="4800" y="11590"/>
                    <a:pt x="4800" y="12117"/>
                    <a:pt x="5200" y="12117"/>
                  </a:cubicBezTo>
                  <a:cubicBezTo>
                    <a:pt x="5200" y="12117"/>
                    <a:pt x="5600" y="11590"/>
                    <a:pt x="5600" y="11590"/>
                  </a:cubicBezTo>
                  <a:cubicBezTo>
                    <a:pt x="6000" y="12117"/>
                    <a:pt x="6000" y="12644"/>
                    <a:pt x="6400" y="12644"/>
                  </a:cubicBezTo>
                  <a:cubicBezTo>
                    <a:pt x="6400" y="12644"/>
                    <a:pt x="6400" y="13171"/>
                    <a:pt x="6400" y="13171"/>
                  </a:cubicBezTo>
                  <a:cubicBezTo>
                    <a:pt x="6400" y="13171"/>
                    <a:pt x="6800" y="13171"/>
                    <a:pt x="6800" y="13171"/>
                  </a:cubicBezTo>
                  <a:cubicBezTo>
                    <a:pt x="7200" y="13698"/>
                    <a:pt x="6800" y="14224"/>
                    <a:pt x="6800" y="14751"/>
                  </a:cubicBezTo>
                  <a:cubicBezTo>
                    <a:pt x="6000" y="15805"/>
                    <a:pt x="6400" y="16859"/>
                    <a:pt x="6800" y="17912"/>
                  </a:cubicBezTo>
                  <a:cubicBezTo>
                    <a:pt x="6800" y="17385"/>
                    <a:pt x="7200" y="17385"/>
                    <a:pt x="7600" y="17912"/>
                  </a:cubicBezTo>
                  <a:cubicBezTo>
                    <a:pt x="7600" y="17912"/>
                    <a:pt x="7600" y="17912"/>
                    <a:pt x="7600" y="17912"/>
                  </a:cubicBezTo>
                  <a:cubicBezTo>
                    <a:pt x="7600" y="17912"/>
                    <a:pt x="7600" y="17912"/>
                    <a:pt x="7600" y="17912"/>
                  </a:cubicBezTo>
                  <a:cubicBezTo>
                    <a:pt x="7600" y="17912"/>
                    <a:pt x="7600" y="18439"/>
                    <a:pt x="7600" y="18439"/>
                  </a:cubicBezTo>
                  <a:cubicBezTo>
                    <a:pt x="7600" y="18439"/>
                    <a:pt x="8000" y="18439"/>
                    <a:pt x="8000" y="18439"/>
                  </a:cubicBezTo>
                  <a:cubicBezTo>
                    <a:pt x="8400" y="18439"/>
                    <a:pt x="8400" y="18966"/>
                    <a:pt x="8800" y="18966"/>
                  </a:cubicBezTo>
                  <a:cubicBezTo>
                    <a:pt x="9200" y="19493"/>
                    <a:pt x="9200" y="20020"/>
                    <a:pt x="9200" y="20546"/>
                  </a:cubicBezTo>
                  <a:cubicBezTo>
                    <a:pt x="9200" y="21073"/>
                    <a:pt x="9200" y="21073"/>
                    <a:pt x="9200" y="21073"/>
                  </a:cubicBezTo>
                  <a:cubicBezTo>
                    <a:pt x="9600" y="21600"/>
                    <a:pt x="10000" y="21600"/>
                    <a:pt x="10400" y="21600"/>
                  </a:cubicBezTo>
                  <a:cubicBezTo>
                    <a:pt x="10400" y="21600"/>
                    <a:pt x="10800" y="21073"/>
                    <a:pt x="10800" y="21073"/>
                  </a:cubicBezTo>
                  <a:cubicBezTo>
                    <a:pt x="11200" y="21073"/>
                    <a:pt x="11200" y="21600"/>
                    <a:pt x="11200" y="21600"/>
                  </a:cubicBezTo>
                  <a:cubicBezTo>
                    <a:pt x="11600" y="21600"/>
                    <a:pt x="11600" y="21073"/>
                    <a:pt x="12000" y="21073"/>
                  </a:cubicBezTo>
                  <a:cubicBezTo>
                    <a:pt x="12000" y="21073"/>
                    <a:pt x="12000" y="21600"/>
                    <a:pt x="12400" y="21600"/>
                  </a:cubicBezTo>
                  <a:cubicBezTo>
                    <a:pt x="12800" y="21600"/>
                    <a:pt x="12800" y="21600"/>
                    <a:pt x="13200" y="21073"/>
                  </a:cubicBezTo>
                  <a:cubicBezTo>
                    <a:pt x="13600" y="21073"/>
                    <a:pt x="13600" y="21073"/>
                    <a:pt x="13600" y="21073"/>
                  </a:cubicBezTo>
                  <a:cubicBezTo>
                    <a:pt x="14000" y="21073"/>
                    <a:pt x="14000" y="21073"/>
                    <a:pt x="14400" y="21073"/>
                  </a:cubicBezTo>
                  <a:cubicBezTo>
                    <a:pt x="14400" y="20546"/>
                    <a:pt x="14000" y="20020"/>
                    <a:pt x="14400" y="19493"/>
                  </a:cubicBezTo>
                  <a:cubicBezTo>
                    <a:pt x="14800" y="19493"/>
                    <a:pt x="14800" y="20020"/>
                    <a:pt x="15200" y="19493"/>
                  </a:cubicBezTo>
                  <a:cubicBezTo>
                    <a:pt x="15600" y="19493"/>
                    <a:pt x="15600" y="18966"/>
                    <a:pt x="15600" y="18439"/>
                  </a:cubicBezTo>
                  <a:cubicBezTo>
                    <a:pt x="15600" y="18439"/>
                    <a:pt x="16000" y="18966"/>
                    <a:pt x="16000" y="18966"/>
                  </a:cubicBezTo>
                  <a:cubicBezTo>
                    <a:pt x="16400" y="18966"/>
                    <a:pt x="16400" y="18439"/>
                    <a:pt x="16400" y="18439"/>
                  </a:cubicBezTo>
                  <a:cubicBezTo>
                    <a:pt x="16400" y="18439"/>
                    <a:pt x="16400" y="18439"/>
                    <a:pt x="16800" y="18439"/>
                  </a:cubicBezTo>
                  <a:cubicBezTo>
                    <a:pt x="16800" y="18439"/>
                    <a:pt x="16800" y="18966"/>
                    <a:pt x="16800" y="18966"/>
                  </a:cubicBezTo>
                  <a:cubicBezTo>
                    <a:pt x="16800" y="18966"/>
                    <a:pt x="16800" y="18966"/>
                    <a:pt x="16800" y="18966"/>
                  </a:cubicBezTo>
                  <a:cubicBezTo>
                    <a:pt x="16800" y="18966"/>
                    <a:pt x="16800" y="19493"/>
                    <a:pt x="16800" y="19493"/>
                  </a:cubicBezTo>
                  <a:cubicBezTo>
                    <a:pt x="16800" y="20020"/>
                    <a:pt x="17600" y="19493"/>
                    <a:pt x="17600" y="19493"/>
                  </a:cubicBezTo>
                  <a:cubicBezTo>
                    <a:pt x="18000" y="19493"/>
                    <a:pt x="17600" y="18966"/>
                    <a:pt x="17600" y="18439"/>
                  </a:cubicBezTo>
                  <a:cubicBezTo>
                    <a:pt x="17600" y="18439"/>
                    <a:pt x="17600" y="17912"/>
                    <a:pt x="17600" y="17912"/>
                  </a:cubicBezTo>
                  <a:cubicBezTo>
                    <a:pt x="17200" y="17912"/>
                    <a:pt x="17200" y="18439"/>
                    <a:pt x="16800" y="18439"/>
                  </a:cubicBezTo>
                  <a:cubicBezTo>
                    <a:pt x="16800" y="17912"/>
                    <a:pt x="17200" y="17385"/>
                    <a:pt x="17200" y="17385"/>
                  </a:cubicBezTo>
                  <a:cubicBezTo>
                    <a:pt x="17200" y="16859"/>
                    <a:pt x="17200" y="16859"/>
                    <a:pt x="17200" y="16332"/>
                  </a:cubicBezTo>
                  <a:cubicBezTo>
                    <a:pt x="17600" y="16332"/>
                    <a:pt x="17600" y="16332"/>
                    <a:pt x="17600" y="15805"/>
                  </a:cubicBezTo>
                  <a:cubicBezTo>
                    <a:pt x="17600" y="15278"/>
                    <a:pt x="17600" y="14751"/>
                    <a:pt x="17600" y="14751"/>
                  </a:cubicBezTo>
                  <a:cubicBezTo>
                    <a:pt x="17600" y="14224"/>
                    <a:pt x="17600" y="14224"/>
                    <a:pt x="17600" y="14224"/>
                  </a:cubicBezTo>
                  <a:cubicBezTo>
                    <a:pt x="18000" y="13698"/>
                    <a:pt x="18000" y="13698"/>
                    <a:pt x="18000" y="13171"/>
                  </a:cubicBezTo>
                  <a:cubicBezTo>
                    <a:pt x="18400" y="12644"/>
                    <a:pt x="18400" y="13171"/>
                    <a:pt x="18800" y="12644"/>
                  </a:cubicBezTo>
                  <a:cubicBezTo>
                    <a:pt x="18800" y="12644"/>
                    <a:pt x="19200" y="12644"/>
                    <a:pt x="19200" y="12644"/>
                  </a:cubicBezTo>
                  <a:cubicBezTo>
                    <a:pt x="19600" y="12117"/>
                    <a:pt x="19200" y="11590"/>
                    <a:pt x="19600" y="11590"/>
                  </a:cubicBezTo>
                  <a:cubicBezTo>
                    <a:pt x="19600" y="11063"/>
                    <a:pt x="20000" y="11063"/>
                    <a:pt x="20000" y="11590"/>
                  </a:cubicBezTo>
                  <a:cubicBezTo>
                    <a:pt x="20400" y="11590"/>
                    <a:pt x="20400" y="11063"/>
                    <a:pt x="20400" y="11063"/>
                  </a:cubicBezTo>
                  <a:cubicBezTo>
                    <a:pt x="20400" y="11063"/>
                    <a:pt x="20800" y="11590"/>
                    <a:pt x="20800" y="11590"/>
                  </a:cubicBezTo>
                  <a:cubicBezTo>
                    <a:pt x="20800" y="11590"/>
                    <a:pt x="20800" y="11063"/>
                    <a:pt x="21200" y="10537"/>
                  </a:cubicBezTo>
                  <a:cubicBezTo>
                    <a:pt x="21200" y="10537"/>
                    <a:pt x="21600" y="10537"/>
                    <a:pt x="21600" y="1001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26" name="Google Shape;1526;p71"/>
            <p:cNvSpPr/>
            <p:nvPr/>
          </p:nvSpPr>
          <p:spPr>
            <a:xfrm>
              <a:off x="5117079" y="7672101"/>
              <a:ext cx="22784" cy="31328"/>
            </a:xfrm>
            <a:custGeom>
              <a:rect b="b" l="l" r="r" t="t"/>
              <a:pathLst>
                <a:path extrusionOk="0" h="21600" w="21600">
                  <a:moveTo>
                    <a:pt x="21600" y="21600"/>
                  </a:moveTo>
                  <a:cubicBezTo>
                    <a:pt x="21600" y="21600"/>
                    <a:pt x="0" y="21600"/>
                    <a:pt x="0" y="21600"/>
                  </a:cubicBezTo>
                  <a:cubicBezTo>
                    <a:pt x="0" y="21600"/>
                    <a:pt x="0" y="21600"/>
                    <a:pt x="0" y="21600"/>
                  </a:cubicBezTo>
                  <a:cubicBezTo>
                    <a:pt x="0" y="10800"/>
                    <a:pt x="0" y="0"/>
                    <a:pt x="0" y="0"/>
                  </a:cubicBezTo>
                  <a:cubicBezTo>
                    <a:pt x="21600" y="0"/>
                    <a:pt x="21600" y="10800"/>
                    <a:pt x="21600" y="10800"/>
                  </a:cubicBezTo>
                  <a:cubicBezTo>
                    <a:pt x="21600" y="10800"/>
                    <a:pt x="21600" y="21600"/>
                    <a:pt x="21600" y="2160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27" name="Google Shape;1527;p71"/>
            <p:cNvSpPr/>
            <p:nvPr/>
          </p:nvSpPr>
          <p:spPr>
            <a:xfrm>
              <a:off x="6854767" y="4972341"/>
              <a:ext cx="1081683" cy="666398"/>
            </a:xfrm>
            <a:custGeom>
              <a:rect b="b" l="l" r="r" t="t"/>
              <a:pathLst>
                <a:path extrusionOk="0" h="21600" w="21421">
                  <a:moveTo>
                    <a:pt x="21421" y="16332"/>
                  </a:moveTo>
                  <a:cubicBezTo>
                    <a:pt x="21421" y="15805"/>
                    <a:pt x="21421" y="15278"/>
                    <a:pt x="21421" y="14751"/>
                  </a:cubicBezTo>
                  <a:cubicBezTo>
                    <a:pt x="21099" y="14751"/>
                    <a:pt x="21099" y="14751"/>
                    <a:pt x="21099" y="14224"/>
                  </a:cubicBezTo>
                  <a:cubicBezTo>
                    <a:pt x="21099" y="14224"/>
                    <a:pt x="21099" y="14224"/>
                    <a:pt x="21099" y="13698"/>
                  </a:cubicBezTo>
                  <a:cubicBezTo>
                    <a:pt x="21099" y="13698"/>
                    <a:pt x="20776" y="13698"/>
                    <a:pt x="20776" y="13171"/>
                  </a:cubicBezTo>
                  <a:cubicBezTo>
                    <a:pt x="20776" y="13171"/>
                    <a:pt x="20776" y="12644"/>
                    <a:pt x="20776" y="12644"/>
                  </a:cubicBezTo>
                  <a:cubicBezTo>
                    <a:pt x="20776" y="12644"/>
                    <a:pt x="20454" y="12644"/>
                    <a:pt x="20454" y="12117"/>
                  </a:cubicBezTo>
                  <a:cubicBezTo>
                    <a:pt x="20454" y="12117"/>
                    <a:pt x="20454" y="12117"/>
                    <a:pt x="20454" y="11590"/>
                  </a:cubicBezTo>
                  <a:cubicBezTo>
                    <a:pt x="20454" y="10537"/>
                    <a:pt x="19809" y="11063"/>
                    <a:pt x="19809" y="11063"/>
                  </a:cubicBezTo>
                  <a:cubicBezTo>
                    <a:pt x="19809" y="10537"/>
                    <a:pt x="20131" y="10010"/>
                    <a:pt x="20131" y="9483"/>
                  </a:cubicBezTo>
                  <a:cubicBezTo>
                    <a:pt x="20131" y="8956"/>
                    <a:pt x="19809" y="8956"/>
                    <a:pt x="19809" y="8956"/>
                  </a:cubicBezTo>
                  <a:cubicBezTo>
                    <a:pt x="19809" y="8429"/>
                    <a:pt x="20131" y="8429"/>
                    <a:pt x="20131" y="8429"/>
                  </a:cubicBezTo>
                  <a:cubicBezTo>
                    <a:pt x="20454" y="7376"/>
                    <a:pt x="20131" y="6849"/>
                    <a:pt x="19809" y="6849"/>
                  </a:cubicBezTo>
                  <a:cubicBezTo>
                    <a:pt x="19809" y="6322"/>
                    <a:pt x="19487" y="6322"/>
                    <a:pt x="19487" y="5795"/>
                  </a:cubicBezTo>
                  <a:cubicBezTo>
                    <a:pt x="19164" y="5795"/>
                    <a:pt x="19487" y="5268"/>
                    <a:pt x="19487" y="5268"/>
                  </a:cubicBezTo>
                  <a:cubicBezTo>
                    <a:pt x="18842" y="5268"/>
                    <a:pt x="18520" y="5268"/>
                    <a:pt x="17875" y="4741"/>
                  </a:cubicBezTo>
                  <a:cubicBezTo>
                    <a:pt x="17875" y="4741"/>
                    <a:pt x="17552" y="4215"/>
                    <a:pt x="17552" y="4215"/>
                  </a:cubicBezTo>
                  <a:cubicBezTo>
                    <a:pt x="17230" y="4215"/>
                    <a:pt x="17230" y="4215"/>
                    <a:pt x="17230" y="4741"/>
                  </a:cubicBezTo>
                  <a:cubicBezTo>
                    <a:pt x="17230" y="4741"/>
                    <a:pt x="17230" y="4741"/>
                    <a:pt x="16908" y="4741"/>
                  </a:cubicBezTo>
                  <a:cubicBezTo>
                    <a:pt x="16908" y="4741"/>
                    <a:pt x="16585" y="5268"/>
                    <a:pt x="16585" y="5268"/>
                  </a:cubicBezTo>
                  <a:cubicBezTo>
                    <a:pt x="16263" y="5268"/>
                    <a:pt x="16263" y="4741"/>
                    <a:pt x="15940" y="4741"/>
                  </a:cubicBezTo>
                  <a:cubicBezTo>
                    <a:pt x="15618" y="4215"/>
                    <a:pt x="14973" y="3688"/>
                    <a:pt x="14973" y="2634"/>
                  </a:cubicBezTo>
                  <a:cubicBezTo>
                    <a:pt x="14973" y="2634"/>
                    <a:pt x="14973" y="2107"/>
                    <a:pt x="14973" y="2107"/>
                  </a:cubicBezTo>
                  <a:cubicBezTo>
                    <a:pt x="14651" y="2107"/>
                    <a:pt x="14328" y="2107"/>
                    <a:pt x="14006" y="2107"/>
                  </a:cubicBezTo>
                  <a:cubicBezTo>
                    <a:pt x="14006" y="1580"/>
                    <a:pt x="14006" y="1580"/>
                    <a:pt x="14006" y="1580"/>
                  </a:cubicBezTo>
                  <a:cubicBezTo>
                    <a:pt x="14006" y="1580"/>
                    <a:pt x="13684" y="1580"/>
                    <a:pt x="13684" y="1580"/>
                  </a:cubicBezTo>
                  <a:cubicBezTo>
                    <a:pt x="13684" y="1580"/>
                    <a:pt x="13684" y="1580"/>
                    <a:pt x="13361" y="1054"/>
                  </a:cubicBezTo>
                  <a:cubicBezTo>
                    <a:pt x="13361" y="1054"/>
                    <a:pt x="12717" y="0"/>
                    <a:pt x="12717" y="0"/>
                  </a:cubicBezTo>
                  <a:cubicBezTo>
                    <a:pt x="12394" y="0"/>
                    <a:pt x="12717" y="527"/>
                    <a:pt x="12717" y="1054"/>
                  </a:cubicBezTo>
                  <a:cubicBezTo>
                    <a:pt x="12394" y="1054"/>
                    <a:pt x="12394" y="527"/>
                    <a:pt x="12394" y="0"/>
                  </a:cubicBezTo>
                  <a:cubicBezTo>
                    <a:pt x="12072" y="0"/>
                    <a:pt x="11749" y="527"/>
                    <a:pt x="11749" y="527"/>
                  </a:cubicBezTo>
                  <a:cubicBezTo>
                    <a:pt x="11749" y="527"/>
                    <a:pt x="11427" y="1054"/>
                    <a:pt x="11427" y="1054"/>
                  </a:cubicBezTo>
                  <a:cubicBezTo>
                    <a:pt x="11105" y="1054"/>
                    <a:pt x="11105" y="1054"/>
                    <a:pt x="11105" y="1054"/>
                  </a:cubicBezTo>
                  <a:cubicBezTo>
                    <a:pt x="11105" y="1054"/>
                    <a:pt x="11105" y="1054"/>
                    <a:pt x="11105" y="1054"/>
                  </a:cubicBezTo>
                  <a:cubicBezTo>
                    <a:pt x="11105" y="1054"/>
                    <a:pt x="11105" y="1054"/>
                    <a:pt x="11105" y="1054"/>
                  </a:cubicBezTo>
                  <a:cubicBezTo>
                    <a:pt x="10782" y="1054"/>
                    <a:pt x="10460" y="1054"/>
                    <a:pt x="10460" y="1580"/>
                  </a:cubicBezTo>
                  <a:cubicBezTo>
                    <a:pt x="10137" y="1580"/>
                    <a:pt x="10137" y="2107"/>
                    <a:pt x="9815" y="2107"/>
                  </a:cubicBezTo>
                  <a:cubicBezTo>
                    <a:pt x="9493" y="2634"/>
                    <a:pt x="9815" y="3161"/>
                    <a:pt x="9815" y="3688"/>
                  </a:cubicBezTo>
                  <a:cubicBezTo>
                    <a:pt x="10137" y="4215"/>
                    <a:pt x="9815" y="4741"/>
                    <a:pt x="9815" y="5268"/>
                  </a:cubicBezTo>
                  <a:cubicBezTo>
                    <a:pt x="9815" y="5795"/>
                    <a:pt x="10137" y="6849"/>
                    <a:pt x="10137" y="7376"/>
                  </a:cubicBezTo>
                  <a:cubicBezTo>
                    <a:pt x="9815" y="7902"/>
                    <a:pt x="9815" y="8429"/>
                    <a:pt x="9493" y="8429"/>
                  </a:cubicBezTo>
                  <a:cubicBezTo>
                    <a:pt x="9493" y="8956"/>
                    <a:pt x="9170" y="8956"/>
                    <a:pt x="8848" y="9483"/>
                  </a:cubicBezTo>
                  <a:cubicBezTo>
                    <a:pt x="8525" y="10010"/>
                    <a:pt x="8203" y="10010"/>
                    <a:pt x="7881" y="10010"/>
                  </a:cubicBezTo>
                  <a:cubicBezTo>
                    <a:pt x="7558" y="10010"/>
                    <a:pt x="7558" y="10010"/>
                    <a:pt x="7558" y="9483"/>
                  </a:cubicBezTo>
                  <a:cubicBezTo>
                    <a:pt x="7236" y="9483"/>
                    <a:pt x="6914" y="9483"/>
                    <a:pt x="6914" y="9483"/>
                  </a:cubicBezTo>
                  <a:cubicBezTo>
                    <a:pt x="6591" y="8956"/>
                    <a:pt x="6591" y="8429"/>
                    <a:pt x="6591" y="7902"/>
                  </a:cubicBezTo>
                  <a:cubicBezTo>
                    <a:pt x="6591" y="7376"/>
                    <a:pt x="6269" y="6849"/>
                    <a:pt x="6269" y="6322"/>
                  </a:cubicBezTo>
                  <a:cubicBezTo>
                    <a:pt x="5946" y="5795"/>
                    <a:pt x="5624" y="5268"/>
                    <a:pt x="5302" y="5268"/>
                  </a:cubicBezTo>
                  <a:cubicBezTo>
                    <a:pt x="4979" y="4741"/>
                    <a:pt x="4657" y="4215"/>
                    <a:pt x="4657" y="3688"/>
                  </a:cubicBezTo>
                  <a:cubicBezTo>
                    <a:pt x="4657" y="3161"/>
                    <a:pt x="4979" y="3161"/>
                    <a:pt x="4657" y="3161"/>
                  </a:cubicBezTo>
                  <a:cubicBezTo>
                    <a:pt x="4334" y="3161"/>
                    <a:pt x="4334" y="3161"/>
                    <a:pt x="4012" y="3688"/>
                  </a:cubicBezTo>
                  <a:cubicBezTo>
                    <a:pt x="3690" y="3688"/>
                    <a:pt x="3690" y="3688"/>
                    <a:pt x="3367" y="4215"/>
                  </a:cubicBezTo>
                  <a:cubicBezTo>
                    <a:pt x="3045" y="4215"/>
                    <a:pt x="2722" y="4215"/>
                    <a:pt x="2400" y="4741"/>
                  </a:cubicBezTo>
                  <a:cubicBezTo>
                    <a:pt x="2078" y="4741"/>
                    <a:pt x="2078" y="5268"/>
                    <a:pt x="1755" y="5795"/>
                  </a:cubicBezTo>
                  <a:cubicBezTo>
                    <a:pt x="1755" y="6322"/>
                    <a:pt x="1433" y="6849"/>
                    <a:pt x="1111" y="6849"/>
                  </a:cubicBezTo>
                  <a:cubicBezTo>
                    <a:pt x="1111" y="7902"/>
                    <a:pt x="1433" y="8429"/>
                    <a:pt x="1111" y="9483"/>
                  </a:cubicBezTo>
                  <a:cubicBezTo>
                    <a:pt x="1111" y="10010"/>
                    <a:pt x="788" y="10537"/>
                    <a:pt x="466" y="10537"/>
                  </a:cubicBezTo>
                  <a:cubicBezTo>
                    <a:pt x="143" y="11063"/>
                    <a:pt x="143" y="11590"/>
                    <a:pt x="143" y="12117"/>
                  </a:cubicBezTo>
                  <a:cubicBezTo>
                    <a:pt x="143" y="12644"/>
                    <a:pt x="-179" y="13698"/>
                    <a:pt x="143" y="14224"/>
                  </a:cubicBezTo>
                  <a:cubicBezTo>
                    <a:pt x="-179" y="14224"/>
                    <a:pt x="143" y="15278"/>
                    <a:pt x="143" y="15805"/>
                  </a:cubicBezTo>
                  <a:cubicBezTo>
                    <a:pt x="143" y="16332"/>
                    <a:pt x="143" y="17385"/>
                    <a:pt x="143" y="17912"/>
                  </a:cubicBezTo>
                  <a:cubicBezTo>
                    <a:pt x="143" y="17912"/>
                    <a:pt x="466" y="17912"/>
                    <a:pt x="466" y="17912"/>
                  </a:cubicBezTo>
                  <a:cubicBezTo>
                    <a:pt x="466" y="17912"/>
                    <a:pt x="466" y="17385"/>
                    <a:pt x="788" y="16859"/>
                  </a:cubicBezTo>
                  <a:cubicBezTo>
                    <a:pt x="788" y="16859"/>
                    <a:pt x="1111" y="16332"/>
                    <a:pt x="1433" y="16332"/>
                  </a:cubicBezTo>
                  <a:cubicBezTo>
                    <a:pt x="1755" y="15805"/>
                    <a:pt x="1755" y="15805"/>
                    <a:pt x="2078" y="15805"/>
                  </a:cubicBezTo>
                  <a:cubicBezTo>
                    <a:pt x="2400" y="15278"/>
                    <a:pt x="3045" y="14751"/>
                    <a:pt x="3367" y="14751"/>
                  </a:cubicBezTo>
                  <a:cubicBezTo>
                    <a:pt x="3367" y="14751"/>
                    <a:pt x="3367" y="15278"/>
                    <a:pt x="3690" y="15278"/>
                  </a:cubicBezTo>
                  <a:cubicBezTo>
                    <a:pt x="3690" y="15278"/>
                    <a:pt x="4012" y="15278"/>
                    <a:pt x="4012" y="15278"/>
                  </a:cubicBezTo>
                  <a:cubicBezTo>
                    <a:pt x="4334" y="15278"/>
                    <a:pt x="4334" y="15278"/>
                    <a:pt x="4657" y="15278"/>
                  </a:cubicBezTo>
                  <a:cubicBezTo>
                    <a:pt x="4657" y="15278"/>
                    <a:pt x="4657" y="15278"/>
                    <a:pt x="4979" y="15278"/>
                  </a:cubicBezTo>
                  <a:cubicBezTo>
                    <a:pt x="5302" y="15278"/>
                    <a:pt x="5624" y="14751"/>
                    <a:pt x="5946" y="15278"/>
                  </a:cubicBezTo>
                  <a:cubicBezTo>
                    <a:pt x="5946" y="15278"/>
                    <a:pt x="5946" y="15805"/>
                    <a:pt x="5946" y="15805"/>
                  </a:cubicBezTo>
                  <a:cubicBezTo>
                    <a:pt x="6269" y="15805"/>
                    <a:pt x="6269" y="15805"/>
                    <a:pt x="6269" y="15805"/>
                  </a:cubicBezTo>
                  <a:cubicBezTo>
                    <a:pt x="6591" y="15278"/>
                    <a:pt x="6914" y="15805"/>
                    <a:pt x="7236" y="15805"/>
                  </a:cubicBezTo>
                  <a:cubicBezTo>
                    <a:pt x="7558" y="15805"/>
                    <a:pt x="8203" y="15278"/>
                    <a:pt x="8203" y="15805"/>
                  </a:cubicBezTo>
                  <a:cubicBezTo>
                    <a:pt x="8525" y="15805"/>
                    <a:pt x="8525" y="15805"/>
                    <a:pt x="8848" y="16332"/>
                  </a:cubicBezTo>
                  <a:cubicBezTo>
                    <a:pt x="9170" y="16332"/>
                    <a:pt x="9170" y="16332"/>
                    <a:pt x="9170" y="16332"/>
                  </a:cubicBezTo>
                  <a:cubicBezTo>
                    <a:pt x="9493" y="16332"/>
                    <a:pt x="9493" y="15805"/>
                    <a:pt x="9815" y="15805"/>
                  </a:cubicBezTo>
                  <a:cubicBezTo>
                    <a:pt x="10137" y="15805"/>
                    <a:pt x="10137" y="16332"/>
                    <a:pt x="10460" y="15805"/>
                  </a:cubicBezTo>
                  <a:cubicBezTo>
                    <a:pt x="10460" y="15805"/>
                    <a:pt x="10782" y="15805"/>
                    <a:pt x="10782" y="15278"/>
                  </a:cubicBezTo>
                  <a:cubicBezTo>
                    <a:pt x="10782" y="15278"/>
                    <a:pt x="11105" y="15278"/>
                    <a:pt x="11105" y="15278"/>
                  </a:cubicBezTo>
                  <a:cubicBezTo>
                    <a:pt x="11427" y="14751"/>
                    <a:pt x="11427" y="15278"/>
                    <a:pt x="11427" y="14751"/>
                  </a:cubicBezTo>
                  <a:cubicBezTo>
                    <a:pt x="11427" y="14751"/>
                    <a:pt x="11427" y="14751"/>
                    <a:pt x="11427" y="14751"/>
                  </a:cubicBezTo>
                  <a:cubicBezTo>
                    <a:pt x="11749" y="14751"/>
                    <a:pt x="11749" y="16332"/>
                    <a:pt x="12072" y="16332"/>
                  </a:cubicBezTo>
                  <a:cubicBezTo>
                    <a:pt x="12072" y="16859"/>
                    <a:pt x="12072" y="16859"/>
                    <a:pt x="12394" y="16859"/>
                  </a:cubicBezTo>
                  <a:cubicBezTo>
                    <a:pt x="12717" y="17385"/>
                    <a:pt x="13039" y="17385"/>
                    <a:pt x="13361" y="17385"/>
                  </a:cubicBezTo>
                  <a:cubicBezTo>
                    <a:pt x="13361" y="17385"/>
                    <a:pt x="13684" y="17385"/>
                    <a:pt x="13684" y="17385"/>
                  </a:cubicBezTo>
                  <a:cubicBezTo>
                    <a:pt x="14006" y="17385"/>
                    <a:pt x="13684" y="17385"/>
                    <a:pt x="14006" y="17912"/>
                  </a:cubicBezTo>
                  <a:cubicBezTo>
                    <a:pt x="14006" y="18439"/>
                    <a:pt x="14328" y="18439"/>
                    <a:pt x="14651" y="18966"/>
                  </a:cubicBezTo>
                  <a:cubicBezTo>
                    <a:pt x="14973" y="18966"/>
                    <a:pt x="15296" y="19493"/>
                    <a:pt x="15296" y="20020"/>
                  </a:cubicBezTo>
                  <a:cubicBezTo>
                    <a:pt x="15618" y="20546"/>
                    <a:pt x="15618" y="20546"/>
                    <a:pt x="15940" y="21073"/>
                  </a:cubicBezTo>
                  <a:cubicBezTo>
                    <a:pt x="15940" y="21073"/>
                    <a:pt x="16263" y="21073"/>
                    <a:pt x="16263" y="21600"/>
                  </a:cubicBezTo>
                  <a:cubicBezTo>
                    <a:pt x="16585" y="21600"/>
                    <a:pt x="16585" y="21600"/>
                    <a:pt x="16585" y="21600"/>
                  </a:cubicBezTo>
                  <a:cubicBezTo>
                    <a:pt x="16585" y="21600"/>
                    <a:pt x="16585" y="21073"/>
                    <a:pt x="16585" y="21073"/>
                  </a:cubicBezTo>
                  <a:cubicBezTo>
                    <a:pt x="16908" y="21073"/>
                    <a:pt x="16908" y="21600"/>
                    <a:pt x="17230" y="21073"/>
                  </a:cubicBezTo>
                  <a:cubicBezTo>
                    <a:pt x="17552" y="21073"/>
                    <a:pt x="17552" y="20020"/>
                    <a:pt x="17875" y="20020"/>
                  </a:cubicBezTo>
                  <a:cubicBezTo>
                    <a:pt x="17875" y="20020"/>
                    <a:pt x="18197" y="20020"/>
                    <a:pt x="18197" y="20020"/>
                  </a:cubicBezTo>
                  <a:cubicBezTo>
                    <a:pt x="18197" y="20020"/>
                    <a:pt x="18520" y="20546"/>
                    <a:pt x="18520" y="20546"/>
                  </a:cubicBezTo>
                  <a:cubicBezTo>
                    <a:pt x="18842" y="20546"/>
                    <a:pt x="18842" y="20020"/>
                    <a:pt x="18842" y="20020"/>
                  </a:cubicBezTo>
                  <a:cubicBezTo>
                    <a:pt x="18842" y="20020"/>
                    <a:pt x="19164" y="20546"/>
                    <a:pt x="19487" y="20546"/>
                  </a:cubicBezTo>
                  <a:cubicBezTo>
                    <a:pt x="19487" y="20546"/>
                    <a:pt x="19487" y="20546"/>
                    <a:pt x="19487" y="20020"/>
                  </a:cubicBezTo>
                  <a:cubicBezTo>
                    <a:pt x="19809" y="19493"/>
                    <a:pt x="19809" y="19493"/>
                    <a:pt x="19809" y="18966"/>
                  </a:cubicBezTo>
                  <a:cubicBezTo>
                    <a:pt x="19809" y="18966"/>
                    <a:pt x="20131" y="18966"/>
                    <a:pt x="20131" y="18439"/>
                  </a:cubicBezTo>
                  <a:cubicBezTo>
                    <a:pt x="20131" y="18439"/>
                    <a:pt x="20131" y="18439"/>
                    <a:pt x="20454" y="17912"/>
                  </a:cubicBezTo>
                  <a:cubicBezTo>
                    <a:pt x="20454" y="17912"/>
                    <a:pt x="21099" y="16859"/>
                    <a:pt x="21099" y="17385"/>
                  </a:cubicBezTo>
                  <a:cubicBezTo>
                    <a:pt x="21421" y="16859"/>
                    <a:pt x="21421" y="16332"/>
                    <a:pt x="21421" y="16332"/>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28" name="Google Shape;1528;p71"/>
            <p:cNvSpPr/>
            <p:nvPr/>
          </p:nvSpPr>
          <p:spPr>
            <a:xfrm>
              <a:off x="6706755" y="8515063"/>
              <a:ext cx="257657" cy="289996"/>
            </a:xfrm>
            <a:custGeom>
              <a:rect b="b" l="l" r="r" t="t"/>
              <a:pathLst>
                <a:path extrusionOk="0" h="20179" w="19941">
                  <a:moveTo>
                    <a:pt x="9459" y="1137"/>
                  </a:moveTo>
                  <a:cubicBezTo>
                    <a:pt x="8188" y="1137"/>
                    <a:pt x="10729" y="2274"/>
                    <a:pt x="10729" y="2274"/>
                  </a:cubicBezTo>
                  <a:cubicBezTo>
                    <a:pt x="12000" y="2274"/>
                    <a:pt x="12000" y="2274"/>
                    <a:pt x="12000" y="2274"/>
                  </a:cubicBezTo>
                  <a:cubicBezTo>
                    <a:pt x="13270" y="3411"/>
                    <a:pt x="13270" y="3411"/>
                    <a:pt x="13270" y="3411"/>
                  </a:cubicBezTo>
                  <a:cubicBezTo>
                    <a:pt x="13270" y="3411"/>
                    <a:pt x="13270" y="3411"/>
                    <a:pt x="13270" y="3411"/>
                  </a:cubicBezTo>
                  <a:cubicBezTo>
                    <a:pt x="13270" y="3411"/>
                    <a:pt x="13270" y="4547"/>
                    <a:pt x="13270" y="4547"/>
                  </a:cubicBezTo>
                  <a:cubicBezTo>
                    <a:pt x="14541" y="4547"/>
                    <a:pt x="13270" y="4547"/>
                    <a:pt x="14541" y="5684"/>
                  </a:cubicBezTo>
                  <a:cubicBezTo>
                    <a:pt x="15812" y="5684"/>
                    <a:pt x="15812" y="5684"/>
                    <a:pt x="15812" y="6821"/>
                  </a:cubicBezTo>
                  <a:cubicBezTo>
                    <a:pt x="17082" y="7958"/>
                    <a:pt x="18353" y="7958"/>
                    <a:pt x="18353" y="7958"/>
                  </a:cubicBezTo>
                  <a:cubicBezTo>
                    <a:pt x="20894" y="9095"/>
                    <a:pt x="19623" y="7958"/>
                    <a:pt x="19623" y="9095"/>
                  </a:cubicBezTo>
                  <a:cubicBezTo>
                    <a:pt x="19623" y="10232"/>
                    <a:pt x="19623" y="10232"/>
                    <a:pt x="19623" y="10232"/>
                  </a:cubicBezTo>
                  <a:cubicBezTo>
                    <a:pt x="18353" y="11368"/>
                    <a:pt x="18353" y="11368"/>
                    <a:pt x="18353" y="12505"/>
                  </a:cubicBezTo>
                  <a:cubicBezTo>
                    <a:pt x="17082" y="13642"/>
                    <a:pt x="17082" y="12505"/>
                    <a:pt x="18353" y="14779"/>
                  </a:cubicBezTo>
                  <a:cubicBezTo>
                    <a:pt x="17082" y="14779"/>
                    <a:pt x="15812" y="13642"/>
                    <a:pt x="15812" y="14779"/>
                  </a:cubicBezTo>
                  <a:cubicBezTo>
                    <a:pt x="14541" y="13642"/>
                    <a:pt x="14541" y="15916"/>
                    <a:pt x="14541" y="17053"/>
                  </a:cubicBezTo>
                  <a:cubicBezTo>
                    <a:pt x="13270" y="17053"/>
                    <a:pt x="13270" y="15916"/>
                    <a:pt x="13270" y="15916"/>
                  </a:cubicBezTo>
                  <a:cubicBezTo>
                    <a:pt x="12000" y="14779"/>
                    <a:pt x="12000" y="14779"/>
                    <a:pt x="12000" y="15916"/>
                  </a:cubicBezTo>
                  <a:cubicBezTo>
                    <a:pt x="9459" y="15916"/>
                    <a:pt x="8188" y="15916"/>
                    <a:pt x="8188" y="17053"/>
                  </a:cubicBezTo>
                  <a:cubicBezTo>
                    <a:pt x="8188" y="18189"/>
                    <a:pt x="8188" y="21600"/>
                    <a:pt x="6918" y="19326"/>
                  </a:cubicBezTo>
                  <a:cubicBezTo>
                    <a:pt x="6918" y="20463"/>
                    <a:pt x="6918" y="20463"/>
                    <a:pt x="5647" y="19326"/>
                  </a:cubicBezTo>
                  <a:cubicBezTo>
                    <a:pt x="5647" y="19326"/>
                    <a:pt x="6918" y="19326"/>
                    <a:pt x="6918" y="18189"/>
                  </a:cubicBezTo>
                  <a:cubicBezTo>
                    <a:pt x="6918" y="17053"/>
                    <a:pt x="5647" y="14779"/>
                    <a:pt x="4376" y="14779"/>
                  </a:cubicBezTo>
                  <a:cubicBezTo>
                    <a:pt x="4376" y="13642"/>
                    <a:pt x="3106" y="13642"/>
                    <a:pt x="3106" y="13642"/>
                  </a:cubicBezTo>
                  <a:cubicBezTo>
                    <a:pt x="1835" y="12505"/>
                    <a:pt x="1835" y="13642"/>
                    <a:pt x="1835" y="12505"/>
                  </a:cubicBezTo>
                  <a:cubicBezTo>
                    <a:pt x="1835" y="12505"/>
                    <a:pt x="1835" y="11368"/>
                    <a:pt x="565" y="11368"/>
                  </a:cubicBezTo>
                  <a:cubicBezTo>
                    <a:pt x="565" y="10232"/>
                    <a:pt x="565" y="10232"/>
                    <a:pt x="565" y="10232"/>
                  </a:cubicBezTo>
                  <a:cubicBezTo>
                    <a:pt x="565" y="9095"/>
                    <a:pt x="565" y="9095"/>
                    <a:pt x="565" y="9095"/>
                  </a:cubicBezTo>
                  <a:cubicBezTo>
                    <a:pt x="565" y="9095"/>
                    <a:pt x="565" y="9095"/>
                    <a:pt x="565" y="7958"/>
                  </a:cubicBezTo>
                  <a:cubicBezTo>
                    <a:pt x="565" y="7958"/>
                    <a:pt x="-706" y="6821"/>
                    <a:pt x="565" y="6821"/>
                  </a:cubicBezTo>
                  <a:cubicBezTo>
                    <a:pt x="565" y="6821"/>
                    <a:pt x="565" y="6821"/>
                    <a:pt x="1835" y="6821"/>
                  </a:cubicBezTo>
                  <a:cubicBezTo>
                    <a:pt x="1835" y="6821"/>
                    <a:pt x="1835" y="6821"/>
                    <a:pt x="1835" y="6821"/>
                  </a:cubicBezTo>
                  <a:cubicBezTo>
                    <a:pt x="1835" y="6821"/>
                    <a:pt x="1835" y="6821"/>
                    <a:pt x="3106" y="6821"/>
                  </a:cubicBezTo>
                  <a:cubicBezTo>
                    <a:pt x="3106" y="5684"/>
                    <a:pt x="4376" y="5684"/>
                    <a:pt x="5647" y="5684"/>
                  </a:cubicBezTo>
                  <a:cubicBezTo>
                    <a:pt x="5647" y="4547"/>
                    <a:pt x="4376" y="4547"/>
                    <a:pt x="4376" y="4547"/>
                  </a:cubicBezTo>
                  <a:cubicBezTo>
                    <a:pt x="4376" y="4547"/>
                    <a:pt x="5647" y="3411"/>
                    <a:pt x="5647" y="3411"/>
                  </a:cubicBezTo>
                  <a:cubicBezTo>
                    <a:pt x="6918" y="3411"/>
                    <a:pt x="6918" y="3411"/>
                    <a:pt x="6918" y="2274"/>
                  </a:cubicBezTo>
                  <a:cubicBezTo>
                    <a:pt x="6918" y="2274"/>
                    <a:pt x="5647" y="1137"/>
                    <a:pt x="6918" y="1137"/>
                  </a:cubicBezTo>
                  <a:cubicBezTo>
                    <a:pt x="6918" y="1137"/>
                    <a:pt x="8188" y="0"/>
                    <a:pt x="8188" y="0"/>
                  </a:cubicBezTo>
                  <a:cubicBezTo>
                    <a:pt x="8188" y="0"/>
                    <a:pt x="9459" y="0"/>
                    <a:pt x="9459" y="1137"/>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29" name="Google Shape;1529;p71"/>
            <p:cNvSpPr/>
            <p:nvPr/>
          </p:nvSpPr>
          <p:spPr>
            <a:xfrm>
              <a:off x="4685423" y="7703429"/>
              <a:ext cx="1784385" cy="2096017"/>
            </a:xfrm>
            <a:custGeom>
              <a:rect b="b" l="l" r="r" t="t"/>
              <a:pathLst>
                <a:path extrusionOk="0" h="21600" w="21551">
                  <a:moveTo>
                    <a:pt x="3093" y="16744"/>
                  </a:moveTo>
                  <a:cubicBezTo>
                    <a:pt x="3093" y="16744"/>
                    <a:pt x="3093" y="16744"/>
                    <a:pt x="3093" y="16744"/>
                  </a:cubicBezTo>
                  <a:moveTo>
                    <a:pt x="5842" y="14065"/>
                  </a:moveTo>
                  <a:cubicBezTo>
                    <a:pt x="5646" y="13898"/>
                    <a:pt x="5646" y="13730"/>
                    <a:pt x="5646" y="13395"/>
                  </a:cubicBezTo>
                  <a:cubicBezTo>
                    <a:pt x="5646" y="13395"/>
                    <a:pt x="5646" y="13563"/>
                    <a:pt x="5646" y="13563"/>
                  </a:cubicBezTo>
                  <a:cubicBezTo>
                    <a:pt x="5646" y="13563"/>
                    <a:pt x="5646" y="13563"/>
                    <a:pt x="5646" y="13395"/>
                  </a:cubicBezTo>
                  <a:cubicBezTo>
                    <a:pt x="5646" y="13395"/>
                    <a:pt x="5646" y="13395"/>
                    <a:pt x="5646" y="13395"/>
                  </a:cubicBezTo>
                  <a:cubicBezTo>
                    <a:pt x="5646" y="13395"/>
                    <a:pt x="5646" y="13395"/>
                    <a:pt x="5646" y="13395"/>
                  </a:cubicBezTo>
                  <a:cubicBezTo>
                    <a:pt x="5646" y="13395"/>
                    <a:pt x="5449" y="13395"/>
                    <a:pt x="5449" y="13228"/>
                  </a:cubicBezTo>
                  <a:cubicBezTo>
                    <a:pt x="5449" y="13228"/>
                    <a:pt x="5449" y="13228"/>
                    <a:pt x="5449" y="13228"/>
                  </a:cubicBezTo>
                  <a:cubicBezTo>
                    <a:pt x="5449" y="13228"/>
                    <a:pt x="5253" y="13228"/>
                    <a:pt x="5253" y="13228"/>
                  </a:cubicBezTo>
                  <a:cubicBezTo>
                    <a:pt x="5449" y="13228"/>
                    <a:pt x="5449" y="13060"/>
                    <a:pt x="5449" y="13060"/>
                  </a:cubicBezTo>
                  <a:cubicBezTo>
                    <a:pt x="5646" y="13060"/>
                    <a:pt x="5646" y="13060"/>
                    <a:pt x="5646" y="13060"/>
                  </a:cubicBezTo>
                  <a:cubicBezTo>
                    <a:pt x="5449" y="13060"/>
                    <a:pt x="5449" y="13060"/>
                    <a:pt x="5449" y="13060"/>
                  </a:cubicBezTo>
                  <a:cubicBezTo>
                    <a:pt x="5449" y="12893"/>
                    <a:pt x="5253" y="13060"/>
                    <a:pt x="5253" y="13060"/>
                  </a:cubicBezTo>
                  <a:cubicBezTo>
                    <a:pt x="5253" y="13060"/>
                    <a:pt x="5253" y="13060"/>
                    <a:pt x="5253" y="13060"/>
                  </a:cubicBezTo>
                  <a:cubicBezTo>
                    <a:pt x="5253" y="13060"/>
                    <a:pt x="5253" y="12893"/>
                    <a:pt x="5253" y="12893"/>
                  </a:cubicBezTo>
                  <a:cubicBezTo>
                    <a:pt x="5253" y="12893"/>
                    <a:pt x="5253" y="12893"/>
                    <a:pt x="5253" y="12893"/>
                  </a:cubicBezTo>
                  <a:cubicBezTo>
                    <a:pt x="5449" y="12893"/>
                    <a:pt x="5449" y="12726"/>
                    <a:pt x="5253" y="12726"/>
                  </a:cubicBezTo>
                  <a:cubicBezTo>
                    <a:pt x="5253" y="12726"/>
                    <a:pt x="5253" y="12726"/>
                    <a:pt x="5253" y="12726"/>
                  </a:cubicBezTo>
                  <a:cubicBezTo>
                    <a:pt x="5253" y="12893"/>
                    <a:pt x="5253" y="12726"/>
                    <a:pt x="5253" y="12893"/>
                  </a:cubicBezTo>
                  <a:cubicBezTo>
                    <a:pt x="5253" y="12726"/>
                    <a:pt x="5056" y="12726"/>
                    <a:pt x="5056" y="12726"/>
                  </a:cubicBezTo>
                  <a:cubicBezTo>
                    <a:pt x="5056" y="12726"/>
                    <a:pt x="5056" y="12726"/>
                    <a:pt x="5056" y="12558"/>
                  </a:cubicBezTo>
                  <a:cubicBezTo>
                    <a:pt x="5056" y="12726"/>
                    <a:pt x="5056" y="12726"/>
                    <a:pt x="5056" y="12726"/>
                  </a:cubicBezTo>
                  <a:cubicBezTo>
                    <a:pt x="4860" y="12726"/>
                    <a:pt x="4860" y="12726"/>
                    <a:pt x="4860" y="12726"/>
                  </a:cubicBezTo>
                  <a:cubicBezTo>
                    <a:pt x="4860" y="12726"/>
                    <a:pt x="4860" y="12558"/>
                    <a:pt x="4860" y="12558"/>
                  </a:cubicBezTo>
                  <a:cubicBezTo>
                    <a:pt x="4860" y="12558"/>
                    <a:pt x="4860" y="12558"/>
                    <a:pt x="4860" y="12726"/>
                  </a:cubicBezTo>
                  <a:cubicBezTo>
                    <a:pt x="4860" y="12558"/>
                    <a:pt x="4860" y="12558"/>
                    <a:pt x="4860" y="12558"/>
                  </a:cubicBezTo>
                  <a:cubicBezTo>
                    <a:pt x="4664" y="12558"/>
                    <a:pt x="4664" y="12726"/>
                    <a:pt x="4664" y="12726"/>
                  </a:cubicBezTo>
                  <a:cubicBezTo>
                    <a:pt x="4664" y="12726"/>
                    <a:pt x="4467" y="12726"/>
                    <a:pt x="4467" y="12893"/>
                  </a:cubicBezTo>
                  <a:cubicBezTo>
                    <a:pt x="4271" y="12893"/>
                    <a:pt x="4271" y="13060"/>
                    <a:pt x="4075" y="13060"/>
                  </a:cubicBezTo>
                  <a:cubicBezTo>
                    <a:pt x="4075" y="13060"/>
                    <a:pt x="3878" y="13228"/>
                    <a:pt x="3878" y="13228"/>
                  </a:cubicBezTo>
                  <a:cubicBezTo>
                    <a:pt x="3878" y="13228"/>
                    <a:pt x="3682" y="13228"/>
                    <a:pt x="3682" y="13228"/>
                  </a:cubicBezTo>
                  <a:cubicBezTo>
                    <a:pt x="3682" y="13395"/>
                    <a:pt x="3486" y="13395"/>
                    <a:pt x="3486" y="13395"/>
                  </a:cubicBezTo>
                  <a:cubicBezTo>
                    <a:pt x="3289" y="13395"/>
                    <a:pt x="3093" y="13395"/>
                    <a:pt x="3093" y="13395"/>
                  </a:cubicBezTo>
                  <a:cubicBezTo>
                    <a:pt x="2896" y="13228"/>
                    <a:pt x="2896" y="13228"/>
                    <a:pt x="2896" y="13060"/>
                  </a:cubicBezTo>
                  <a:cubicBezTo>
                    <a:pt x="2896" y="13228"/>
                    <a:pt x="2896" y="13228"/>
                    <a:pt x="2896" y="13228"/>
                  </a:cubicBezTo>
                  <a:cubicBezTo>
                    <a:pt x="2896" y="13395"/>
                    <a:pt x="2700" y="13563"/>
                    <a:pt x="2896" y="13563"/>
                  </a:cubicBezTo>
                  <a:cubicBezTo>
                    <a:pt x="2896" y="13730"/>
                    <a:pt x="2896" y="13730"/>
                    <a:pt x="2896" y="13730"/>
                  </a:cubicBezTo>
                  <a:cubicBezTo>
                    <a:pt x="2896" y="13898"/>
                    <a:pt x="2700" y="13898"/>
                    <a:pt x="2896" y="13898"/>
                  </a:cubicBezTo>
                  <a:cubicBezTo>
                    <a:pt x="2896" y="13898"/>
                    <a:pt x="2896" y="13898"/>
                    <a:pt x="2896" y="13898"/>
                  </a:cubicBezTo>
                  <a:cubicBezTo>
                    <a:pt x="2896" y="13898"/>
                    <a:pt x="2896" y="13898"/>
                    <a:pt x="2896" y="13898"/>
                  </a:cubicBezTo>
                  <a:cubicBezTo>
                    <a:pt x="3093" y="13898"/>
                    <a:pt x="3093" y="13898"/>
                    <a:pt x="3093" y="14065"/>
                  </a:cubicBezTo>
                  <a:cubicBezTo>
                    <a:pt x="3289" y="14233"/>
                    <a:pt x="3289" y="14400"/>
                    <a:pt x="3289" y="14400"/>
                  </a:cubicBezTo>
                  <a:cubicBezTo>
                    <a:pt x="3289" y="14400"/>
                    <a:pt x="3289" y="14400"/>
                    <a:pt x="3486" y="14567"/>
                  </a:cubicBezTo>
                  <a:cubicBezTo>
                    <a:pt x="3486" y="14567"/>
                    <a:pt x="3486" y="14735"/>
                    <a:pt x="3486" y="14735"/>
                  </a:cubicBezTo>
                  <a:cubicBezTo>
                    <a:pt x="3486" y="14902"/>
                    <a:pt x="3486" y="14902"/>
                    <a:pt x="3289" y="15070"/>
                  </a:cubicBezTo>
                  <a:cubicBezTo>
                    <a:pt x="3289" y="15070"/>
                    <a:pt x="3289" y="15237"/>
                    <a:pt x="3289" y="15405"/>
                  </a:cubicBezTo>
                  <a:cubicBezTo>
                    <a:pt x="3289" y="15405"/>
                    <a:pt x="3289" y="15237"/>
                    <a:pt x="3289" y="15237"/>
                  </a:cubicBezTo>
                  <a:cubicBezTo>
                    <a:pt x="3289" y="15237"/>
                    <a:pt x="3289" y="15237"/>
                    <a:pt x="3289" y="15237"/>
                  </a:cubicBezTo>
                  <a:cubicBezTo>
                    <a:pt x="3486" y="15070"/>
                    <a:pt x="3486" y="15405"/>
                    <a:pt x="3486" y="15572"/>
                  </a:cubicBezTo>
                  <a:cubicBezTo>
                    <a:pt x="3486" y="15572"/>
                    <a:pt x="3486" y="15572"/>
                    <a:pt x="3486" y="15572"/>
                  </a:cubicBezTo>
                  <a:cubicBezTo>
                    <a:pt x="3486" y="15572"/>
                    <a:pt x="3486" y="15740"/>
                    <a:pt x="3486" y="15740"/>
                  </a:cubicBezTo>
                  <a:cubicBezTo>
                    <a:pt x="3486" y="15740"/>
                    <a:pt x="3486" y="15572"/>
                    <a:pt x="3289" y="15572"/>
                  </a:cubicBezTo>
                  <a:cubicBezTo>
                    <a:pt x="3289" y="15740"/>
                    <a:pt x="3486" y="15907"/>
                    <a:pt x="3289" y="15907"/>
                  </a:cubicBezTo>
                  <a:cubicBezTo>
                    <a:pt x="3289" y="16074"/>
                    <a:pt x="3289" y="16242"/>
                    <a:pt x="3289" y="16242"/>
                  </a:cubicBezTo>
                  <a:cubicBezTo>
                    <a:pt x="3289" y="16409"/>
                    <a:pt x="3289" y="16409"/>
                    <a:pt x="3289" y="16577"/>
                  </a:cubicBezTo>
                  <a:cubicBezTo>
                    <a:pt x="3289" y="16577"/>
                    <a:pt x="3289" y="16577"/>
                    <a:pt x="3289" y="16744"/>
                  </a:cubicBezTo>
                  <a:cubicBezTo>
                    <a:pt x="3289" y="16744"/>
                    <a:pt x="3289" y="16744"/>
                    <a:pt x="3289" y="16744"/>
                  </a:cubicBezTo>
                  <a:cubicBezTo>
                    <a:pt x="3289" y="16744"/>
                    <a:pt x="3289" y="16744"/>
                    <a:pt x="3289" y="16744"/>
                  </a:cubicBezTo>
                  <a:cubicBezTo>
                    <a:pt x="3289" y="16744"/>
                    <a:pt x="3289" y="16744"/>
                    <a:pt x="3289" y="16912"/>
                  </a:cubicBezTo>
                  <a:cubicBezTo>
                    <a:pt x="3486" y="16912"/>
                    <a:pt x="3289" y="16912"/>
                    <a:pt x="3486" y="16912"/>
                  </a:cubicBezTo>
                  <a:cubicBezTo>
                    <a:pt x="3486" y="16912"/>
                    <a:pt x="3486" y="16912"/>
                    <a:pt x="3486" y="16912"/>
                  </a:cubicBezTo>
                  <a:cubicBezTo>
                    <a:pt x="3486" y="16912"/>
                    <a:pt x="3486" y="16912"/>
                    <a:pt x="3486" y="16912"/>
                  </a:cubicBezTo>
                  <a:cubicBezTo>
                    <a:pt x="3682" y="16912"/>
                    <a:pt x="3486" y="17079"/>
                    <a:pt x="3682" y="17247"/>
                  </a:cubicBezTo>
                  <a:cubicBezTo>
                    <a:pt x="3682" y="17247"/>
                    <a:pt x="3682" y="17247"/>
                    <a:pt x="3682" y="17247"/>
                  </a:cubicBezTo>
                  <a:cubicBezTo>
                    <a:pt x="3682" y="17247"/>
                    <a:pt x="3682" y="17247"/>
                    <a:pt x="3682" y="17414"/>
                  </a:cubicBezTo>
                  <a:cubicBezTo>
                    <a:pt x="3682" y="17247"/>
                    <a:pt x="3878" y="17247"/>
                    <a:pt x="4075" y="17247"/>
                  </a:cubicBezTo>
                  <a:cubicBezTo>
                    <a:pt x="4075" y="17247"/>
                    <a:pt x="4075" y="17247"/>
                    <a:pt x="4075" y="17247"/>
                  </a:cubicBezTo>
                  <a:cubicBezTo>
                    <a:pt x="4075" y="17414"/>
                    <a:pt x="4271" y="17079"/>
                    <a:pt x="4467" y="17079"/>
                  </a:cubicBezTo>
                  <a:cubicBezTo>
                    <a:pt x="4467" y="17079"/>
                    <a:pt x="4467" y="16912"/>
                    <a:pt x="4467" y="16912"/>
                  </a:cubicBezTo>
                  <a:cubicBezTo>
                    <a:pt x="4467" y="16912"/>
                    <a:pt x="4467" y="16912"/>
                    <a:pt x="4467" y="16744"/>
                  </a:cubicBezTo>
                  <a:cubicBezTo>
                    <a:pt x="4467" y="16744"/>
                    <a:pt x="4467" y="16744"/>
                    <a:pt x="4467" y="16744"/>
                  </a:cubicBezTo>
                  <a:cubicBezTo>
                    <a:pt x="4467" y="16577"/>
                    <a:pt x="4467" y="16577"/>
                    <a:pt x="4467" y="16577"/>
                  </a:cubicBezTo>
                  <a:cubicBezTo>
                    <a:pt x="4467" y="16577"/>
                    <a:pt x="4467" y="16744"/>
                    <a:pt x="4664" y="16744"/>
                  </a:cubicBezTo>
                  <a:cubicBezTo>
                    <a:pt x="4664" y="16744"/>
                    <a:pt x="4664" y="16577"/>
                    <a:pt x="4860" y="16744"/>
                  </a:cubicBezTo>
                  <a:cubicBezTo>
                    <a:pt x="5056" y="16744"/>
                    <a:pt x="5056" y="16744"/>
                    <a:pt x="5253" y="16912"/>
                  </a:cubicBezTo>
                  <a:cubicBezTo>
                    <a:pt x="5253" y="16912"/>
                    <a:pt x="5253" y="16744"/>
                    <a:pt x="5253" y="16912"/>
                  </a:cubicBezTo>
                  <a:cubicBezTo>
                    <a:pt x="5449" y="16744"/>
                    <a:pt x="5449" y="16577"/>
                    <a:pt x="5449" y="16577"/>
                  </a:cubicBezTo>
                  <a:cubicBezTo>
                    <a:pt x="5449" y="16409"/>
                    <a:pt x="5449" y="16242"/>
                    <a:pt x="5449" y="16074"/>
                  </a:cubicBezTo>
                  <a:cubicBezTo>
                    <a:pt x="5449" y="16074"/>
                    <a:pt x="5449" y="15907"/>
                    <a:pt x="5646" y="15740"/>
                  </a:cubicBezTo>
                  <a:cubicBezTo>
                    <a:pt x="5646" y="15572"/>
                    <a:pt x="5646" y="15405"/>
                    <a:pt x="5646" y="15237"/>
                  </a:cubicBezTo>
                  <a:cubicBezTo>
                    <a:pt x="5646" y="15237"/>
                    <a:pt x="5646" y="15237"/>
                    <a:pt x="5646" y="15237"/>
                  </a:cubicBezTo>
                  <a:cubicBezTo>
                    <a:pt x="5646" y="15070"/>
                    <a:pt x="5646" y="15070"/>
                    <a:pt x="5646" y="14902"/>
                  </a:cubicBezTo>
                  <a:cubicBezTo>
                    <a:pt x="5646" y="14735"/>
                    <a:pt x="5449" y="14735"/>
                    <a:pt x="5449" y="14567"/>
                  </a:cubicBezTo>
                  <a:cubicBezTo>
                    <a:pt x="5449" y="14400"/>
                    <a:pt x="5842" y="14233"/>
                    <a:pt x="5842" y="14065"/>
                  </a:cubicBezTo>
                  <a:close/>
                  <a:moveTo>
                    <a:pt x="3486" y="16912"/>
                  </a:moveTo>
                  <a:cubicBezTo>
                    <a:pt x="3289" y="16912"/>
                    <a:pt x="3289" y="16912"/>
                    <a:pt x="3289" y="16912"/>
                  </a:cubicBezTo>
                  <a:cubicBezTo>
                    <a:pt x="3093" y="16912"/>
                    <a:pt x="3289" y="17247"/>
                    <a:pt x="3289" y="17247"/>
                  </a:cubicBezTo>
                  <a:cubicBezTo>
                    <a:pt x="3289" y="17247"/>
                    <a:pt x="3486" y="16912"/>
                    <a:pt x="3486" y="16912"/>
                  </a:cubicBezTo>
                  <a:close/>
                  <a:moveTo>
                    <a:pt x="3093" y="12893"/>
                  </a:moveTo>
                  <a:cubicBezTo>
                    <a:pt x="2896" y="12893"/>
                    <a:pt x="2896" y="13060"/>
                    <a:pt x="2896" y="13060"/>
                  </a:cubicBezTo>
                  <a:cubicBezTo>
                    <a:pt x="2896" y="13060"/>
                    <a:pt x="2896" y="13060"/>
                    <a:pt x="2896" y="13060"/>
                  </a:cubicBezTo>
                  <a:cubicBezTo>
                    <a:pt x="2896" y="12893"/>
                    <a:pt x="3289" y="12893"/>
                    <a:pt x="3093" y="12726"/>
                  </a:cubicBezTo>
                  <a:cubicBezTo>
                    <a:pt x="3093" y="12893"/>
                    <a:pt x="3093" y="12893"/>
                    <a:pt x="3093" y="12893"/>
                  </a:cubicBezTo>
                  <a:close/>
                  <a:moveTo>
                    <a:pt x="5253" y="12726"/>
                  </a:moveTo>
                  <a:cubicBezTo>
                    <a:pt x="5253" y="12726"/>
                    <a:pt x="5253" y="12726"/>
                    <a:pt x="5253" y="12726"/>
                  </a:cubicBezTo>
                  <a:cubicBezTo>
                    <a:pt x="5253" y="12726"/>
                    <a:pt x="5253" y="12558"/>
                    <a:pt x="5253" y="12558"/>
                  </a:cubicBezTo>
                  <a:cubicBezTo>
                    <a:pt x="5253" y="12558"/>
                    <a:pt x="5253" y="12726"/>
                    <a:pt x="5253" y="12726"/>
                  </a:cubicBezTo>
                  <a:close/>
                  <a:moveTo>
                    <a:pt x="5056" y="12558"/>
                  </a:moveTo>
                  <a:cubicBezTo>
                    <a:pt x="5056" y="12558"/>
                    <a:pt x="5056" y="12726"/>
                    <a:pt x="5056" y="12558"/>
                  </a:cubicBezTo>
                  <a:cubicBezTo>
                    <a:pt x="5056" y="12558"/>
                    <a:pt x="5056" y="12558"/>
                    <a:pt x="5056" y="12558"/>
                  </a:cubicBezTo>
                  <a:close/>
                  <a:moveTo>
                    <a:pt x="21551" y="14902"/>
                  </a:moveTo>
                  <a:cubicBezTo>
                    <a:pt x="21551" y="14735"/>
                    <a:pt x="21355" y="14233"/>
                    <a:pt x="21158" y="14233"/>
                  </a:cubicBezTo>
                  <a:cubicBezTo>
                    <a:pt x="20962" y="14065"/>
                    <a:pt x="20766" y="14065"/>
                    <a:pt x="20766" y="13898"/>
                  </a:cubicBezTo>
                  <a:cubicBezTo>
                    <a:pt x="20766" y="13898"/>
                    <a:pt x="20766" y="13730"/>
                    <a:pt x="20569" y="13730"/>
                  </a:cubicBezTo>
                  <a:cubicBezTo>
                    <a:pt x="20569" y="13730"/>
                    <a:pt x="20176" y="13563"/>
                    <a:pt x="19980" y="13395"/>
                  </a:cubicBezTo>
                  <a:cubicBezTo>
                    <a:pt x="19587" y="13228"/>
                    <a:pt x="19391" y="13060"/>
                    <a:pt x="18998" y="12893"/>
                  </a:cubicBezTo>
                  <a:cubicBezTo>
                    <a:pt x="18606" y="12726"/>
                    <a:pt x="18016" y="12558"/>
                    <a:pt x="17624" y="12391"/>
                  </a:cubicBezTo>
                  <a:cubicBezTo>
                    <a:pt x="17427" y="12223"/>
                    <a:pt x="17035" y="12223"/>
                    <a:pt x="16838" y="12056"/>
                  </a:cubicBezTo>
                  <a:cubicBezTo>
                    <a:pt x="16642" y="11721"/>
                    <a:pt x="17231" y="11721"/>
                    <a:pt x="17427" y="11386"/>
                  </a:cubicBezTo>
                  <a:cubicBezTo>
                    <a:pt x="17624" y="11051"/>
                    <a:pt x="16446" y="11219"/>
                    <a:pt x="16053" y="11219"/>
                  </a:cubicBezTo>
                  <a:cubicBezTo>
                    <a:pt x="15856" y="11219"/>
                    <a:pt x="15660" y="11219"/>
                    <a:pt x="15267" y="11051"/>
                  </a:cubicBezTo>
                  <a:cubicBezTo>
                    <a:pt x="15267" y="11051"/>
                    <a:pt x="15267" y="11051"/>
                    <a:pt x="15071" y="10884"/>
                  </a:cubicBezTo>
                  <a:cubicBezTo>
                    <a:pt x="15071" y="10884"/>
                    <a:pt x="14875" y="10884"/>
                    <a:pt x="14875" y="10884"/>
                  </a:cubicBezTo>
                  <a:cubicBezTo>
                    <a:pt x="14678" y="10884"/>
                    <a:pt x="14875" y="10716"/>
                    <a:pt x="14678" y="10716"/>
                  </a:cubicBezTo>
                  <a:cubicBezTo>
                    <a:pt x="14678" y="10549"/>
                    <a:pt x="14482" y="10549"/>
                    <a:pt x="14286" y="10381"/>
                  </a:cubicBezTo>
                  <a:cubicBezTo>
                    <a:pt x="14089" y="10214"/>
                    <a:pt x="13696" y="9879"/>
                    <a:pt x="13500" y="9712"/>
                  </a:cubicBezTo>
                  <a:cubicBezTo>
                    <a:pt x="13500" y="9544"/>
                    <a:pt x="13304" y="9377"/>
                    <a:pt x="13304" y="9209"/>
                  </a:cubicBezTo>
                  <a:cubicBezTo>
                    <a:pt x="13107" y="8874"/>
                    <a:pt x="13107" y="8540"/>
                    <a:pt x="12911" y="8205"/>
                  </a:cubicBezTo>
                  <a:cubicBezTo>
                    <a:pt x="12911" y="8037"/>
                    <a:pt x="12715" y="7870"/>
                    <a:pt x="12715" y="7702"/>
                  </a:cubicBezTo>
                  <a:cubicBezTo>
                    <a:pt x="12715" y="7535"/>
                    <a:pt x="12518" y="7535"/>
                    <a:pt x="12322" y="7535"/>
                  </a:cubicBezTo>
                  <a:cubicBezTo>
                    <a:pt x="12126" y="7367"/>
                    <a:pt x="11733" y="7200"/>
                    <a:pt x="11536" y="7033"/>
                  </a:cubicBezTo>
                  <a:cubicBezTo>
                    <a:pt x="11340" y="6865"/>
                    <a:pt x="11144" y="6865"/>
                    <a:pt x="11144" y="6865"/>
                  </a:cubicBezTo>
                  <a:cubicBezTo>
                    <a:pt x="10947" y="6698"/>
                    <a:pt x="10947" y="6698"/>
                    <a:pt x="10751" y="6530"/>
                  </a:cubicBezTo>
                  <a:cubicBezTo>
                    <a:pt x="10751" y="6530"/>
                    <a:pt x="10555" y="6363"/>
                    <a:pt x="10555" y="6195"/>
                  </a:cubicBezTo>
                  <a:cubicBezTo>
                    <a:pt x="10358" y="6195"/>
                    <a:pt x="10358" y="5860"/>
                    <a:pt x="10358" y="5860"/>
                  </a:cubicBezTo>
                  <a:cubicBezTo>
                    <a:pt x="10358" y="5693"/>
                    <a:pt x="10358" y="5526"/>
                    <a:pt x="10162" y="5358"/>
                  </a:cubicBezTo>
                  <a:cubicBezTo>
                    <a:pt x="10162" y="5191"/>
                    <a:pt x="10358" y="5023"/>
                    <a:pt x="10358" y="5023"/>
                  </a:cubicBezTo>
                  <a:cubicBezTo>
                    <a:pt x="10358" y="4856"/>
                    <a:pt x="10555" y="5191"/>
                    <a:pt x="10555" y="5023"/>
                  </a:cubicBezTo>
                  <a:cubicBezTo>
                    <a:pt x="10555" y="5023"/>
                    <a:pt x="10555" y="5023"/>
                    <a:pt x="10555" y="5023"/>
                  </a:cubicBezTo>
                  <a:cubicBezTo>
                    <a:pt x="10555" y="4856"/>
                    <a:pt x="10555" y="4856"/>
                    <a:pt x="10555" y="4856"/>
                  </a:cubicBezTo>
                  <a:cubicBezTo>
                    <a:pt x="10555" y="4856"/>
                    <a:pt x="10555" y="5023"/>
                    <a:pt x="10555" y="5023"/>
                  </a:cubicBezTo>
                  <a:cubicBezTo>
                    <a:pt x="10751" y="5023"/>
                    <a:pt x="10947" y="4688"/>
                    <a:pt x="10751" y="4688"/>
                  </a:cubicBezTo>
                  <a:cubicBezTo>
                    <a:pt x="10751" y="4688"/>
                    <a:pt x="10751" y="4688"/>
                    <a:pt x="10751" y="4688"/>
                  </a:cubicBezTo>
                  <a:cubicBezTo>
                    <a:pt x="10555" y="4688"/>
                    <a:pt x="10555" y="4521"/>
                    <a:pt x="10555" y="4521"/>
                  </a:cubicBezTo>
                  <a:cubicBezTo>
                    <a:pt x="10555" y="4521"/>
                    <a:pt x="10555" y="4521"/>
                    <a:pt x="10555" y="4688"/>
                  </a:cubicBezTo>
                  <a:cubicBezTo>
                    <a:pt x="10555" y="4521"/>
                    <a:pt x="10358" y="4521"/>
                    <a:pt x="10358" y="4521"/>
                  </a:cubicBezTo>
                  <a:cubicBezTo>
                    <a:pt x="10555" y="4521"/>
                    <a:pt x="10358" y="4521"/>
                    <a:pt x="10358" y="4353"/>
                  </a:cubicBezTo>
                  <a:cubicBezTo>
                    <a:pt x="10358" y="4353"/>
                    <a:pt x="10358" y="4521"/>
                    <a:pt x="10358" y="4521"/>
                  </a:cubicBezTo>
                  <a:cubicBezTo>
                    <a:pt x="10358" y="4353"/>
                    <a:pt x="10358" y="4353"/>
                    <a:pt x="10358" y="4353"/>
                  </a:cubicBezTo>
                  <a:cubicBezTo>
                    <a:pt x="10358" y="4353"/>
                    <a:pt x="10358" y="4353"/>
                    <a:pt x="10358" y="4353"/>
                  </a:cubicBezTo>
                  <a:cubicBezTo>
                    <a:pt x="10358" y="4353"/>
                    <a:pt x="10358" y="4186"/>
                    <a:pt x="10358" y="4186"/>
                  </a:cubicBezTo>
                  <a:cubicBezTo>
                    <a:pt x="10358" y="4186"/>
                    <a:pt x="10358" y="4186"/>
                    <a:pt x="10358" y="4186"/>
                  </a:cubicBezTo>
                  <a:cubicBezTo>
                    <a:pt x="10162" y="4186"/>
                    <a:pt x="10358" y="4019"/>
                    <a:pt x="10162" y="4019"/>
                  </a:cubicBezTo>
                  <a:cubicBezTo>
                    <a:pt x="10162" y="4186"/>
                    <a:pt x="9966" y="4019"/>
                    <a:pt x="10162" y="4019"/>
                  </a:cubicBezTo>
                  <a:cubicBezTo>
                    <a:pt x="10162" y="4019"/>
                    <a:pt x="10162" y="4019"/>
                    <a:pt x="10162" y="4019"/>
                  </a:cubicBezTo>
                  <a:cubicBezTo>
                    <a:pt x="10162" y="4019"/>
                    <a:pt x="10162" y="3851"/>
                    <a:pt x="10162" y="3851"/>
                  </a:cubicBezTo>
                  <a:cubicBezTo>
                    <a:pt x="10162" y="3851"/>
                    <a:pt x="10162" y="3851"/>
                    <a:pt x="10162" y="3851"/>
                  </a:cubicBezTo>
                  <a:cubicBezTo>
                    <a:pt x="10358" y="3684"/>
                    <a:pt x="10162" y="3684"/>
                    <a:pt x="10358" y="3516"/>
                  </a:cubicBezTo>
                  <a:cubicBezTo>
                    <a:pt x="10555" y="3516"/>
                    <a:pt x="10555" y="3516"/>
                    <a:pt x="10555" y="3516"/>
                  </a:cubicBezTo>
                  <a:cubicBezTo>
                    <a:pt x="10555" y="3516"/>
                    <a:pt x="10555" y="3516"/>
                    <a:pt x="10555" y="3516"/>
                  </a:cubicBezTo>
                  <a:cubicBezTo>
                    <a:pt x="10555" y="3516"/>
                    <a:pt x="10555" y="3516"/>
                    <a:pt x="10555" y="3516"/>
                  </a:cubicBezTo>
                  <a:cubicBezTo>
                    <a:pt x="10555" y="3516"/>
                    <a:pt x="10751" y="3349"/>
                    <a:pt x="10751" y="3349"/>
                  </a:cubicBezTo>
                  <a:cubicBezTo>
                    <a:pt x="10751" y="3516"/>
                    <a:pt x="10751" y="3516"/>
                    <a:pt x="10947" y="3349"/>
                  </a:cubicBezTo>
                  <a:cubicBezTo>
                    <a:pt x="10751" y="3516"/>
                    <a:pt x="10751" y="3516"/>
                    <a:pt x="10751" y="3516"/>
                  </a:cubicBezTo>
                  <a:cubicBezTo>
                    <a:pt x="10751" y="3516"/>
                    <a:pt x="10751" y="3516"/>
                    <a:pt x="10751" y="3516"/>
                  </a:cubicBezTo>
                  <a:cubicBezTo>
                    <a:pt x="10751" y="3516"/>
                    <a:pt x="10751" y="3516"/>
                    <a:pt x="10555" y="3516"/>
                  </a:cubicBezTo>
                  <a:cubicBezTo>
                    <a:pt x="10751" y="3516"/>
                    <a:pt x="10751" y="3516"/>
                    <a:pt x="10751" y="3516"/>
                  </a:cubicBezTo>
                  <a:cubicBezTo>
                    <a:pt x="10555" y="3516"/>
                    <a:pt x="10555" y="3516"/>
                    <a:pt x="10555" y="3516"/>
                  </a:cubicBezTo>
                  <a:cubicBezTo>
                    <a:pt x="10555" y="3516"/>
                    <a:pt x="10555" y="3516"/>
                    <a:pt x="10555" y="3516"/>
                  </a:cubicBezTo>
                  <a:cubicBezTo>
                    <a:pt x="10555" y="3516"/>
                    <a:pt x="10555" y="3684"/>
                    <a:pt x="10555" y="3684"/>
                  </a:cubicBezTo>
                  <a:cubicBezTo>
                    <a:pt x="10751" y="3516"/>
                    <a:pt x="11144" y="3516"/>
                    <a:pt x="11340" y="3349"/>
                  </a:cubicBezTo>
                  <a:cubicBezTo>
                    <a:pt x="11536" y="3349"/>
                    <a:pt x="11536" y="3181"/>
                    <a:pt x="11536" y="3181"/>
                  </a:cubicBezTo>
                  <a:cubicBezTo>
                    <a:pt x="11733" y="3181"/>
                    <a:pt x="11733" y="3181"/>
                    <a:pt x="11929" y="3014"/>
                  </a:cubicBezTo>
                  <a:cubicBezTo>
                    <a:pt x="11733" y="3181"/>
                    <a:pt x="11733" y="3014"/>
                    <a:pt x="11929" y="3014"/>
                  </a:cubicBezTo>
                  <a:cubicBezTo>
                    <a:pt x="11733" y="3014"/>
                    <a:pt x="11929" y="3014"/>
                    <a:pt x="11929" y="3014"/>
                  </a:cubicBezTo>
                  <a:cubicBezTo>
                    <a:pt x="11929" y="3014"/>
                    <a:pt x="11929" y="3014"/>
                    <a:pt x="11929" y="3014"/>
                  </a:cubicBezTo>
                  <a:cubicBezTo>
                    <a:pt x="11929" y="3014"/>
                    <a:pt x="12126" y="3014"/>
                    <a:pt x="12126" y="3014"/>
                  </a:cubicBezTo>
                  <a:cubicBezTo>
                    <a:pt x="12322" y="3014"/>
                    <a:pt x="12518" y="3014"/>
                    <a:pt x="12322" y="3181"/>
                  </a:cubicBezTo>
                  <a:cubicBezTo>
                    <a:pt x="12322" y="3181"/>
                    <a:pt x="12518" y="3014"/>
                    <a:pt x="12715" y="3014"/>
                  </a:cubicBezTo>
                  <a:cubicBezTo>
                    <a:pt x="12518" y="3014"/>
                    <a:pt x="12518" y="2847"/>
                    <a:pt x="12715" y="3014"/>
                  </a:cubicBezTo>
                  <a:cubicBezTo>
                    <a:pt x="12911" y="3014"/>
                    <a:pt x="13107" y="3181"/>
                    <a:pt x="12911" y="3181"/>
                  </a:cubicBezTo>
                  <a:cubicBezTo>
                    <a:pt x="12911" y="3181"/>
                    <a:pt x="13107" y="3181"/>
                    <a:pt x="13107" y="3349"/>
                  </a:cubicBezTo>
                  <a:cubicBezTo>
                    <a:pt x="13107" y="3181"/>
                    <a:pt x="12911" y="3349"/>
                    <a:pt x="12911" y="3349"/>
                  </a:cubicBezTo>
                  <a:cubicBezTo>
                    <a:pt x="12911" y="3349"/>
                    <a:pt x="13304" y="3349"/>
                    <a:pt x="13304" y="3181"/>
                  </a:cubicBezTo>
                  <a:cubicBezTo>
                    <a:pt x="13304" y="3181"/>
                    <a:pt x="13107" y="3014"/>
                    <a:pt x="13107" y="3014"/>
                  </a:cubicBezTo>
                  <a:cubicBezTo>
                    <a:pt x="12911" y="3014"/>
                    <a:pt x="12715" y="3014"/>
                    <a:pt x="12715" y="2847"/>
                  </a:cubicBezTo>
                  <a:cubicBezTo>
                    <a:pt x="12518" y="2679"/>
                    <a:pt x="12715" y="2679"/>
                    <a:pt x="12715" y="2512"/>
                  </a:cubicBezTo>
                  <a:cubicBezTo>
                    <a:pt x="12715" y="2344"/>
                    <a:pt x="12518" y="2512"/>
                    <a:pt x="12518" y="2512"/>
                  </a:cubicBezTo>
                  <a:cubicBezTo>
                    <a:pt x="12518" y="2344"/>
                    <a:pt x="12518" y="2344"/>
                    <a:pt x="12518" y="2177"/>
                  </a:cubicBezTo>
                  <a:cubicBezTo>
                    <a:pt x="12715" y="2177"/>
                    <a:pt x="12911" y="2177"/>
                    <a:pt x="12715" y="2009"/>
                  </a:cubicBezTo>
                  <a:cubicBezTo>
                    <a:pt x="12715" y="2009"/>
                    <a:pt x="12322" y="1842"/>
                    <a:pt x="12322" y="1842"/>
                  </a:cubicBezTo>
                  <a:cubicBezTo>
                    <a:pt x="12322" y="2009"/>
                    <a:pt x="12322" y="2009"/>
                    <a:pt x="12322" y="2009"/>
                  </a:cubicBezTo>
                  <a:cubicBezTo>
                    <a:pt x="12322" y="2009"/>
                    <a:pt x="12322" y="1842"/>
                    <a:pt x="12322" y="1842"/>
                  </a:cubicBezTo>
                  <a:cubicBezTo>
                    <a:pt x="12322" y="1674"/>
                    <a:pt x="12322" y="1674"/>
                    <a:pt x="12518" y="1674"/>
                  </a:cubicBezTo>
                  <a:cubicBezTo>
                    <a:pt x="12518" y="1507"/>
                    <a:pt x="12715" y="1507"/>
                    <a:pt x="12715" y="1507"/>
                  </a:cubicBezTo>
                  <a:cubicBezTo>
                    <a:pt x="12715" y="1340"/>
                    <a:pt x="12911" y="1507"/>
                    <a:pt x="12911" y="1340"/>
                  </a:cubicBezTo>
                  <a:cubicBezTo>
                    <a:pt x="12911" y="1172"/>
                    <a:pt x="12715" y="1172"/>
                    <a:pt x="12518" y="1172"/>
                  </a:cubicBezTo>
                  <a:cubicBezTo>
                    <a:pt x="12322" y="1172"/>
                    <a:pt x="12322" y="1172"/>
                    <a:pt x="12126" y="1172"/>
                  </a:cubicBezTo>
                  <a:cubicBezTo>
                    <a:pt x="12126" y="1172"/>
                    <a:pt x="12126" y="1172"/>
                    <a:pt x="11929" y="1172"/>
                  </a:cubicBezTo>
                  <a:cubicBezTo>
                    <a:pt x="11536" y="1005"/>
                    <a:pt x="11144" y="1005"/>
                    <a:pt x="10751" y="1005"/>
                  </a:cubicBezTo>
                  <a:cubicBezTo>
                    <a:pt x="10555" y="837"/>
                    <a:pt x="10555" y="837"/>
                    <a:pt x="10555" y="837"/>
                  </a:cubicBezTo>
                  <a:cubicBezTo>
                    <a:pt x="10358" y="837"/>
                    <a:pt x="10358" y="670"/>
                    <a:pt x="10358" y="670"/>
                  </a:cubicBezTo>
                  <a:cubicBezTo>
                    <a:pt x="10358" y="670"/>
                    <a:pt x="10358" y="670"/>
                    <a:pt x="10358" y="670"/>
                  </a:cubicBezTo>
                  <a:cubicBezTo>
                    <a:pt x="10162" y="670"/>
                    <a:pt x="10358" y="502"/>
                    <a:pt x="10358" y="502"/>
                  </a:cubicBezTo>
                  <a:cubicBezTo>
                    <a:pt x="10162" y="502"/>
                    <a:pt x="10162" y="335"/>
                    <a:pt x="9966" y="335"/>
                  </a:cubicBezTo>
                  <a:cubicBezTo>
                    <a:pt x="10162" y="335"/>
                    <a:pt x="9966" y="335"/>
                    <a:pt x="9966" y="167"/>
                  </a:cubicBezTo>
                  <a:cubicBezTo>
                    <a:pt x="9966" y="167"/>
                    <a:pt x="10162" y="167"/>
                    <a:pt x="10162" y="0"/>
                  </a:cubicBezTo>
                  <a:cubicBezTo>
                    <a:pt x="10162" y="0"/>
                    <a:pt x="9769" y="167"/>
                    <a:pt x="9573" y="167"/>
                  </a:cubicBezTo>
                  <a:cubicBezTo>
                    <a:pt x="9376" y="167"/>
                    <a:pt x="9376" y="167"/>
                    <a:pt x="8984" y="167"/>
                  </a:cubicBezTo>
                  <a:cubicBezTo>
                    <a:pt x="8984" y="167"/>
                    <a:pt x="8984" y="167"/>
                    <a:pt x="8984" y="167"/>
                  </a:cubicBezTo>
                  <a:cubicBezTo>
                    <a:pt x="8787" y="167"/>
                    <a:pt x="8787" y="167"/>
                    <a:pt x="8591" y="167"/>
                  </a:cubicBezTo>
                  <a:cubicBezTo>
                    <a:pt x="8395" y="335"/>
                    <a:pt x="8198" y="167"/>
                    <a:pt x="8198" y="335"/>
                  </a:cubicBezTo>
                  <a:cubicBezTo>
                    <a:pt x="8002" y="502"/>
                    <a:pt x="8002" y="670"/>
                    <a:pt x="7806" y="670"/>
                  </a:cubicBezTo>
                  <a:cubicBezTo>
                    <a:pt x="7806" y="670"/>
                    <a:pt x="7609" y="670"/>
                    <a:pt x="7609" y="670"/>
                  </a:cubicBezTo>
                  <a:cubicBezTo>
                    <a:pt x="7609" y="670"/>
                    <a:pt x="7413" y="670"/>
                    <a:pt x="7413" y="670"/>
                  </a:cubicBezTo>
                  <a:cubicBezTo>
                    <a:pt x="7413" y="670"/>
                    <a:pt x="7609" y="670"/>
                    <a:pt x="7609" y="670"/>
                  </a:cubicBezTo>
                  <a:cubicBezTo>
                    <a:pt x="7413" y="502"/>
                    <a:pt x="7216" y="670"/>
                    <a:pt x="7020" y="502"/>
                  </a:cubicBezTo>
                  <a:cubicBezTo>
                    <a:pt x="7020" y="670"/>
                    <a:pt x="6824" y="670"/>
                    <a:pt x="6824" y="837"/>
                  </a:cubicBezTo>
                  <a:cubicBezTo>
                    <a:pt x="6824" y="1005"/>
                    <a:pt x="6824" y="837"/>
                    <a:pt x="6824" y="1005"/>
                  </a:cubicBezTo>
                  <a:cubicBezTo>
                    <a:pt x="7020" y="1005"/>
                    <a:pt x="7020" y="1005"/>
                    <a:pt x="7020" y="1172"/>
                  </a:cubicBezTo>
                  <a:cubicBezTo>
                    <a:pt x="7020" y="1340"/>
                    <a:pt x="6627" y="1172"/>
                    <a:pt x="6627" y="1172"/>
                  </a:cubicBezTo>
                  <a:cubicBezTo>
                    <a:pt x="6431" y="1005"/>
                    <a:pt x="6627" y="1005"/>
                    <a:pt x="6431" y="1005"/>
                  </a:cubicBezTo>
                  <a:cubicBezTo>
                    <a:pt x="6431" y="1005"/>
                    <a:pt x="6431" y="1172"/>
                    <a:pt x="6235" y="1172"/>
                  </a:cubicBezTo>
                  <a:cubicBezTo>
                    <a:pt x="6235" y="1340"/>
                    <a:pt x="6235" y="1340"/>
                    <a:pt x="6235" y="1507"/>
                  </a:cubicBezTo>
                  <a:cubicBezTo>
                    <a:pt x="6431" y="1507"/>
                    <a:pt x="6431" y="1507"/>
                    <a:pt x="6431" y="1507"/>
                  </a:cubicBezTo>
                  <a:cubicBezTo>
                    <a:pt x="6431" y="1674"/>
                    <a:pt x="6431" y="1674"/>
                    <a:pt x="6431" y="1674"/>
                  </a:cubicBezTo>
                  <a:cubicBezTo>
                    <a:pt x="6431" y="1674"/>
                    <a:pt x="6431" y="1842"/>
                    <a:pt x="6431" y="1842"/>
                  </a:cubicBezTo>
                  <a:cubicBezTo>
                    <a:pt x="6431" y="1842"/>
                    <a:pt x="6431" y="2009"/>
                    <a:pt x="6235" y="2009"/>
                  </a:cubicBezTo>
                  <a:cubicBezTo>
                    <a:pt x="6235" y="2009"/>
                    <a:pt x="6235" y="1842"/>
                    <a:pt x="6235" y="1842"/>
                  </a:cubicBezTo>
                  <a:cubicBezTo>
                    <a:pt x="6235" y="1842"/>
                    <a:pt x="6038" y="1674"/>
                    <a:pt x="6038" y="1674"/>
                  </a:cubicBezTo>
                  <a:cubicBezTo>
                    <a:pt x="6038" y="1507"/>
                    <a:pt x="5842" y="1674"/>
                    <a:pt x="5842" y="1674"/>
                  </a:cubicBezTo>
                  <a:cubicBezTo>
                    <a:pt x="5646" y="1674"/>
                    <a:pt x="5646" y="1674"/>
                    <a:pt x="5646" y="1674"/>
                  </a:cubicBezTo>
                  <a:cubicBezTo>
                    <a:pt x="5646" y="1674"/>
                    <a:pt x="5646" y="1674"/>
                    <a:pt x="5646" y="1674"/>
                  </a:cubicBezTo>
                  <a:cubicBezTo>
                    <a:pt x="5646" y="1842"/>
                    <a:pt x="5449" y="1842"/>
                    <a:pt x="5449" y="1842"/>
                  </a:cubicBezTo>
                  <a:cubicBezTo>
                    <a:pt x="5253" y="1674"/>
                    <a:pt x="5253" y="1507"/>
                    <a:pt x="5056" y="1340"/>
                  </a:cubicBezTo>
                  <a:cubicBezTo>
                    <a:pt x="5056" y="1507"/>
                    <a:pt x="4860" y="1172"/>
                    <a:pt x="4860" y="1507"/>
                  </a:cubicBezTo>
                  <a:cubicBezTo>
                    <a:pt x="4860" y="1507"/>
                    <a:pt x="4860" y="1674"/>
                    <a:pt x="4860" y="1674"/>
                  </a:cubicBezTo>
                  <a:cubicBezTo>
                    <a:pt x="4860" y="1842"/>
                    <a:pt x="4664" y="2009"/>
                    <a:pt x="4664" y="2009"/>
                  </a:cubicBezTo>
                  <a:cubicBezTo>
                    <a:pt x="4467" y="2177"/>
                    <a:pt x="4467" y="2177"/>
                    <a:pt x="4467" y="2344"/>
                  </a:cubicBezTo>
                  <a:cubicBezTo>
                    <a:pt x="4467" y="2344"/>
                    <a:pt x="4467" y="2344"/>
                    <a:pt x="4271" y="2344"/>
                  </a:cubicBezTo>
                  <a:cubicBezTo>
                    <a:pt x="4467" y="2344"/>
                    <a:pt x="4271" y="2512"/>
                    <a:pt x="4271" y="2512"/>
                  </a:cubicBezTo>
                  <a:cubicBezTo>
                    <a:pt x="4271" y="2512"/>
                    <a:pt x="4467" y="2679"/>
                    <a:pt x="4467" y="2679"/>
                  </a:cubicBezTo>
                  <a:cubicBezTo>
                    <a:pt x="4467" y="2847"/>
                    <a:pt x="4271" y="2847"/>
                    <a:pt x="4271" y="2847"/>
                  </a:cubicBezTo>
                  <a:cubicBezTo>
                    <a:pt x="4271" y="2679"/>
                    <a:pt x="4075" y="2512"/>
                    <a:pt x="3878" y="2512"/>
                  </a:cubicBezTo>
                  <a:cubicBezTo>
                    <a:pt x="4075" y="2344"/>
                    <a:pt x="4075" y="2177"/>
                    <a:pt x="3878" y="2177"/>
                  </a:cubicBezTo>
                  <a:cubicBezTo>
                    <a:pt x="3682" y="2177"/>
                    <a:pt x="3878" y="2177"/>
                    <a:pt x="3682" y="2177"/>
                  </a:cubicBezTo>
                  <a:cubicBezTo>
                    <a:pt x="3486" y="2177"/>
                    <a:pt x="3486" y="2009"/>
                    <a:pt x="3486" y="2009"/>
                  </a:cubicBezTo>
                  <a:cubicBezTo>
                    <a:pt x="3289" y="1842"/>
                    <a:pt x="3289" y="2009"/>
                    <a:pt x="3289" y="1842"/>
                  </a:cubicBezTo>
                  <a:cubicBezTo>
                    <a:pt x="3289" y="1674"/>
                    <a:pt x="3486" y="1507"/>
                    <a:pt x="3289" y="1507"/>
                  </a:cubicBezTo>
                  <a:cubicBezTo>
                    <a:pt x="3289" y="1340"/>
                    <a:pt x="3093" y="1507"/>
                    <a:pt x="3093" y="1507"/>
                  </a:cubicBezTo>
                  <a:cubicBezTo>
                    <a:pt x="3093" y="1507"/>
                    <a:pt x="2896" y="1674"/>
                    <a:pt x="2896" y="1674"/>
                  </a:cubicBezTo>
                  <a:cubicBezTo>
                    <a:pt x="2896" y="1674"/>
                    <a:pt x="2700" y="1842"/>
                    <a:pt x="2700" y="1842"/>
                  </a:cubicBezTo>
                  <a:cubicBezTo>
                    <a:pt x="2700" y="1842"/>
                    <a:pt x="2896" y="2009"/>
                    <a:pt x="2700" y="2009"/>
                  </a:cubicBezTo>
                  <a:cubicBezTo>
                    <a:pt x="2700" y="2177"/>
                    <a:pt x="2700" y="2177"/>
                    <a:pt x="2504" y="2177"/>
                  </a:cubicBezTo>
                  <a:cubicBezTo>
                    <a:pt x="2504" y="2344"/>
                    <a:pt x="2504" y="2344"/>
                    <a:pt x="2504" y="2344"/>
                  </a:cubicBezTo>
                  <a:cubicBezTo>
                    <a:pt x="2504" y="2512"/>
                    <a:pt x="2307" y="2512"/>
                    <a:pt x="2307" y="2512"/>
                  </a:cubicBezTo>
                  <a:cubicBezTo>
                    <a:pt x="2307" y="2512"/>
                    <a:pt x="2307" y="2512"/>
                    <a:pt x="2307" y="2679"/>
                  </a:cubicBezTo>
                  <a:cubicBezTo>
                    <a:pt x="2111" y="2679"/>
                    <a:pt x="1915" y="2512"/>
                    <a:pt x="1915" y="2512"/>
                  </a:cubicBezTo>
                  <a:cubicBezTo>
                    <a:pt x="1915" y="2512"/>
                    <a:pt x="1915" y="2512"/>
                    <a:pt x="1718" y="2512"/>
                  </a:cubicBezTo>
                  <a:cubicBezTo>
                    <a:pt x="1718" y="2512"/>
                    <a:pt x="1522" y="2512"/>
                    <a:pt x="1522" y="2512"/>
                  </a:cubicBezTo>
                  <a:cubicBezTo>
                    <a:pt x="1326" y="2679"/>
                    <a:pt x="1326" y="2679"/>
                    <a:pt x="1129" y="2679"/>
                  </a:cubicBezTo>
                  <a:cubicBezTo>
                    <a:pt x="1129" y="2679"/>
                    <a:pt x="933" y="2679"/>
                    <a:pt x="933" y="2679"/>
                  </a:cubicBezTo>
                  <a:cubicBezTo>
                    <a:pt x="736" y="2679"/>
                    <a:pt x="736" y="2679"/>
                    <a:pt x="736" y="2679"/>
                  </a:cubicBezTo>
                  <a:cubicBezTo>
                    <a:pt x="736" y="2679"/>
                    <a:pt x="736" y="2679"/>
                    <a:pt x="736" y="2679"/>
                  </a:cubicBezTo>
                  <a:cubicBezTo>
                    <a:pt x="540" y="2679"/>
                    <a:pt x="540" y="2679"/>
                    <a:pt x="540" y="2847"/>
                  </a:cubicBezTo>
                  <a:cubicBezTo>
                    <a:pt x="344" y="2847"/>
                    <a:pt x="344" y="2847"/>
                    <a:pt x="344" y="3014"/>
                  </a:cubicBezTo>
                  <a:cubicBezTo>
                    <a:pt x="344" y="3181"/>
                    <a:pt x="540" y="3181"/>
                    <a:pt x="736" y="3181"/>
                  </a:cubicBezTo>
                  <a:cubicBezTo>
                    <a:pt x="736" y="3349"/>
                    <a:pt x="540" y="3349"/>
                    <a:pt x="736" y="3516"/>
                  </a:cubicBezTo>
                  <a:cubicBezTo>
                    <a:pt x="736" y="3516"/>
                    <a:pt x="933" y="3684"/>
                    <a:pt x="933" y="3684"/>
                  </a:cubicBezTo>
                  <a:cubicBezTo>
                    <a:pt x="933" y="3684"/>
                    <a:pt x="933" y="3684"/>
                    <a:pt x="933" y="3851"/>
                  </a:cubicBezTo>
                  <a:cubicBezTo>
                    <a:pt x="933" y="3851"/>
                    <a:pt x="933" y="3851"/>
                    <a:pt x="933" y="3851"/>
                  </a:cubicBezTo>
                  <a:cubicBezTo>
                    <a:pt x="933" y="4019"/>
                    <a:pt x="933" y="4019"/>
                    <a:pt x="933" y="4019"/>
                  </a:cubicBezTo>
                  <a:cubicBezTo>
                    <a:pt x="933" y="4186"/>
                    <a:pt x="736" y="4186"/>
                    <a:pt x="540" y="4186"/>
                  </a:cubicBezTo>
                  <a:cubicBezTo>
                    <a:pt x="540" y="4353"/>
                    <a:pt x="540" y="4353"/>
                    <a:pt x="344" y="4353"/>
                  </a:cubicBezTo>
                  <a:cubicBezTo>
                    <a:pt x="344" y="4353"/>
                    <a:pt x="344" y="4353"/>
                    <a:pt x="147" y="4353"/>
                  </a:cubicBezTo>
                  <a:cubicBezTo>
                    <a:pt x="-49" y="4353"/>
                    <a:pt x="-49" y="4353"/>
                    <a:pt x="147" y="4521"/>
                  </a:cubicBezTo>
                  <a:cubicBezTo>
                    <a:pt x="147" y="4521"/>
                    <a:pt x="147" y="4521"/>
                    <a:pt x="147" y="4521"/>
                  </a:cubicBezTo>
                  <a:cubicBezTo>
                    <a:pt x="344" y="4688"/>
                    <a:pt x="147" y="4688"/>
                    <a:pt x="344" y="4856"/>
                  </a:cubicBezTo>
                  <a:cubicBezTo>
                    <a:pt x="344" y="5023"/>
                    <a:pt x="540" y="4856"/>
                    <a:pt x="540" y="4856"/>
                  </a:cubicBezTo>
                  <a:cubicBezTo>
                    <a:pt x="736" y="5023"/>
                    <a:pt x="736" y="5191"/>
                    <a:pt x="736" y="5358"/>
                  </a:cubicBezTo>
                  <a:cubicBezTo>
                    <a:pt x="540" y="5191"/>
                    <a:pt x="736" y="5358"/>
                    <a:pt x="540" y="5526"/>
                  </a:cubicBezTo>
                  <a:cubicBezTo>
                    <a:pt x="540" y="5693"/>
                    <a:pt x="344" y="5693"/>
                    <a:pt x="540" y="5860"/>
                  </a:cubicBezTo>
                  <a:cubicBezTo>
                    <a:pt x="344" y="5860"/>
                    <a:pt x="540" y="6195"/>
                    <a:pt x="736" y="6195"/>
                  </a:cubicBezTo>
                  <a:cubicBezTo>
                    <a:pt x="736" y="6363"/>
                    <a:pt x="933" y="6363"/>
                    <a:pt x="933" y="6363"/>
                  </a:cubicBezTo>
                  <a:cubicBezTo>
                    <a:pt x="1129" y="6363"/>
                    <a:pt x="1326" y="6530"/>
                    <a:pt x="1326" y="6530"/>
                  </a:cubicBezTo>
                  <a:cubicBezTo>
                    <a:pt x="1522" y="6530"/>
                    <a:pt x="1718" y="6363"/>
                    <a:pt x="1915" y="6363"/>
                  </a:cubicBezTo>
                  <a:cubicBezTo>
                    <a:pt x="1915" y="6530"/>
                    <a:pt x="1915" y="6530"/>
                    <a:pt x="1915" y="6698"/>
                  </a:cubicBezTo>
                  <a:cubicBezTo>
                    <a:pt x="1915" y="6698"/>
                    <a:pt x="1915" y="6698"/>
                    <a:pt x="1915" y="6865"/>
                  </a:cubicBezTo>
                  <a:cubicBezTo>
                    <a:pt x="1718" y="6865"/>
                    <a:pt x="1522" y="7200"/>
                    <a:pt x="1718" y="7200"/>
                  </a:cubicBezTo>
                  <a:cubicBezTo>
                    <a:pt x="1718" y="7367"/>
                    <a:pt x="2111" y="7200"/>
                    <a:pt x="2307" y="7200"/>
                  </a:cubicBezTo>
                  <a:cubicBezTo>
                    <a:pt x="2307" y="7033"/>
                    <a:pt x="2504" y="7033"/>
                    <a:pt x="2700" y="7033"/>
                  </a:cubicBezTo>
                  <a:cubicBezTo>
                    <a:pt x="2896" y="6865"/>
                    <a:pt x="2896" y="6865"/>
                    <a:pt x="2896" y="6698"/>
                  </a:cubicBezTo>
                  <a:cubicBezTo>
                    <a:pt x="2896" y="6698"/>
                    <a:pt x="2896" y="6530"/>
                    <a:pt x="3093" y="6530"/>
                  </a:cubicBezTo>
                  <a:cubicBezTo>
                    <a:pt x="3093" y="6530"/>
                    <a:pt x="3093" y="6530"/>
                    <a:pt x="3289" y="6363"/>
                  </a:cubicBezTo>
                  <a:cubicBezTo>
                    <a:pt x="3289" y="6363"/>
                    <a:pt x="3289" y="6195"/>
                    <a:pt x="3289" y="6195"/>
                  </a:cubicBezTo>
                  <a:cubicBezTo>
                    <a:pt x="3486" y="6028"/>
                    <a:pt x="3682" y="6028"/>
                    <a:pt x="3682" y="5860"/>
                  </a:cubicBezTo>
                  <a:cubicBezTo>
                    <a:pt x="3878" y="5860"/>
                    <a:pt x="4075" y="5860"/>
                    <a:pt x="4271" y="5860"/>
                  </a:cubicBezTo>
                  <a:cubicBezTo>
                    <a:pt x="4271" y="5860"/>
                    <a:pt x="4467" y="6028"/>
                    <a:pt x="4664" y="6028"/>
                  </a:cubicBezTo>
                  <a:cubicBezTo>
                    <a:pt x="4664" y="6028"/>
                    <a:pt x="4664" y="6195"/>
                    <a:pt x="4664" y="6195"/>
                  </a:cubicBezTo>
                  <a:cubicBezTo>
                    <a:pt x="4664" y="6028"/>
                    <a:pt x="4860" y="6028"/>
                    <a:pt x="4860" y="6028"/>
                  </a:cubicBezTo>
                  <a:cubicBezTo>
                    <a:pt x="5056" y="6195"/>
                    <a:pt x="5253" y="6195"/>
                    <a:pt x="5253" y="6363"/>
                  </a:cubicBezTo>
                  <a:cubicBezTo>
                    <a:pt x="5449" y="6530"/>
                    <a:pt x="5842" y="6530"/>
                    <a:pt x="5842" y="6698"/>
                  </a:cubicBezTo>
                  <a:cubicBezTo>
                    <a:pt x="5842" y="6698"/>
                    <a:pt x="5842" y="6530"/>
                    <a:pt x="5842" y="6530"/>
                  </a:cubicBezTo>
                  <a:cubicBezTo>
                    <a:pt x="6038" y="6530"/>
                    <a:pt x="6038" y="6698"/>
                    <a:pt x="6235" y="6698"/>
                  </a:cubicBezTo>
                  <a:cubicBezTo>
                    <a:pt x="6235" y="6698"/>
                    <a:pt x="6431" y="6698"/>
                    <a:pt x="6431" y="6865"/>
                  </a:cubicBezTo>
                  <a:cubicBezTo>
                    <a:pt x="6627" y="7033"/>
                    <a:pt x="6627" y="7535"/>
                    <a:pt x="6824" y="7870"/>
                  </a:cubicBezTo>
                  <a:cubicBezTo>
                    <a:pt x="6824" y="8037"/>
                    <a:pt x="7020" y="8205"/>
                    <a:pt x="7216" y="8372"/>
                  </a:cubicBezTo>
                  <a:cubicBezTo>
                    <a:pt x="7216" y="8540"/>
                    <a:pt x="7216" y="8707"/>
                    <a:pt x="7020" y="8874"/>
                  </a:cubicBezTo>
                  <a:cubicBezTo>
                    <a:pt x="7020" y="8874"/>
                    <a:pt x="7020" y="9042"/>
                    <a:pt x="7020" y="9042"/>
                  </a:cubicBezTo>
                  <a:cubicBezTo>
                    <a:pt x="7216" y="9042"/>
                    <a:pt x="7216" y="9042"/>
                    <a:pt x="7216" y="9042"/>
                  </a:cubicBezTo>
                  <a:cubicBezTo>
                    <a:pt x="7413" y="9042"/>
                    <a:pt x="7806" y="9209"/>
                    <a:pt x="7413" y="9377"/>
                  </a:cubicBezTo>
                  <a:cubicBezTo>
                    <a:pt x="7609" y="9377"/>
                    <a:pt x="7806" y="9377"/>
                    <a:pt x="7806" y="9377"/>
                  </a:cubicBezTo>
                  <a:cubicBezTo>
                    <a:pt x="8002" y="9544"/>
                    <a:pt x="8002" y="9544"/>
                    <a:pt x="8002" y="9544"/>
                  </a:cubicBezTo>
                  <a:cubicBezTo>
                    <a:pt x="8002" y="9712"/>
                    <a:pt x="8002" y="9712"/>
                    <a:pt x="8198" y="9712"/>
                  </a:cubicBezTo>
                  <a:cubicBezTo>
                    <a:pt x="8198" y="9712"/>
                    <a:pt x="8198" y="9879"/>
                    <a:pt x="8198" y="9879"/>
                  </a:cubicBezTo>
                  <a:cubicBezTo>
                    <a:pt x="8395" y="9879"/>
                    <a:pt x="8395" y="10047"/>
                    <a:pt x="8395" y="10047"/>
                  </a:cubicBezTo>
                  <a:cubicBezTo>
                    <a:pt x="8198" y="10047"/>
                    <a:pt x="8198" y="10047"/>
                    <a:pt x="8198" y="10047"/>
                  </a:cubicBezTo>
                  <a:cubicBezTo>
                    <a:pt x="8198" y="10214"/>
                    <a:pt x="8198" y="10214"/>
                    <a:pt x="8395" y="10214"/>
                  </a:cubicBezTo>
                  <a:cubicBezTo>
                    <a:pt x="8395" y="10047"/>
                    <a:pt x="8591" y="10214"/>
                    <a:pt x="8591" y="10214"/>
                  </a:cubicBezTo>
                  <a:cubicBezTo>
                    <a:pt x="8787" y="10214"/>
                    <a:pt x="9180" y="10381"/>
                    <a:pt x="9180" y="10549"/>
                  </a:cubicBezTo>
                  <a:cubicBezTo>
                    <a:pt x="9376" y="10716"/>
                    <a:pt x="9376" y="10884"/>
                    <a:pt x="9573" y="10884"/>
                  </a:cubicBezTo>
                  <a:cubicBezTo>
                    <a:pt x="9573" y="10884"/>
                    <a:pt x="9573" y="10884"/>
                    <a:pt x="9573" y="10884"/>
                  </a:cubicBezTo>
                  <a:cubicBezTo>
                    <a:pt x="9769" y="10884"/>
                    <a:pt x="9769" y="11051"/>
                    <a:pt x="9769" y="11051"/>
                  </a:cubicBezTo>
                  <a:cubicBezTo>
                    <a:pt x="9966" y="11051"/>
                    <a:pt x="10162" y="11219"/>
                    <a:pt x="10162" y="11219"/>
                  </a:cubicBezTo>
                  <a:cubicBezTo>
                    <a:pt x="10162" y="11386"/>
                    <a:pt x="10162" y="11386"/>
                    <a:pt x="10162" y="11553"/>
                  </a:cubicBezTo>
                  <a:cubicBezTo>
                    <a:pt x="10162" y="11553"/>
                    <a:pt x="10358" y="11553"/>
                    <a:pt x="10358" y="11553"/>
                  </a:cubicBezTo>
                  <a:cubicBezTo>
                    <a:pt x="10555" y="11721"/>
                    <a:pt x="10751" y="11888"/>
                    <a:pt x="10947" y="12223"/>
                  </a:cubicBezTo>
                  <a:cubicBezTo>
                    <a:pt x="10947" y="12056"/>
                    <a:pt x="11340" y="12223"/>
                    <a:pt x="11340" y="12223"/>
                  </a:cubicBezTo>
                  <a:cubicBezTo>
                    <a:pt x="11536" y="12223"/>
                    <a:pt x="11536" y="12558"/>
                    <a:pt x="11733" y="12558"/>
                  </a:cubicBezTo>
                  <a:cubicBezTo>
                    <a:pt x="11733" y="12558"/>
                    <a:pt x="11929" y="12558"/>
                    <a:pt x="11929" y="12558"/>
                  </a:cubicBezTo>
                  <a:cubicBezTo>
                    <a:pt x="11929" y="12558"/>
                    <a:pt x="12126" y="12391"/>
                    <a:pt x="12126" y="12391"/>
                  </a:cubicBezTo>
                  <a:cubicBezTo>
                    <a:pt x="12322" y="12558"/>
                    <a:pt x="12518" y="12558"/>
                    <a:pt x="12715" y="12558"/>
                  </a:cubicBezTo>
                  <a:cubicBezTo>
                    <a:pt x="12715" y="12558"/>
                    <a:pt x="12911" y="12558"/>
                    <a:pt x="12911" y="12558"/>
                  </a:cubicBezTo>
                  <a:cubicBezTo>
                    <a:pt x="13107" y="12558"/>
                    <a:pt x="13107" y="12893"/>
                    <a:pt x="13304" y="12893"/>
                  </a:cubicBezTo>
                  <a:cubicBezTo>
                    <a:pt x="13304" y="13060"/>
                    <a:pt x="13500" y="13563"/>
                    <a:pt x="13500" y="13563"/>
                  </a:cubicBezTo>
                  <a:cubicBezTo>
                    <a:pt x="13500" y="13395"/>
                    <a:pt x="13696" y="13395"/>
                    <a:pt x="13696" y="13395"/>
                  </a:cubicBezTo>
                  <a:cubicBezTo>
                    <a:pt x="13893" y="13395"/>
                    <a:pt x="13893" y="13395"/>
                    <a:pt x="13893" y="13395"/>
                  </a:cubicBezTo>
                  <a:cubicBezTo>
                    <a:pt x="14089" y="13395"/>
                    <a:pt x="14089" y="13563"/>
                    <a:pt x="14286" y="13563"/>
                  </a:cubicBezTo>
                  <a:cubicBezTo>
                    <a:pt x="14482" y="13730"/>
                    <a:pt x="13893" y="13730"/>
                    <a:pt x="14089" y="13898"/>
                  </a:cubicBezTo>
                  <a:cubicBezTo>
                    <a:pt x="14089" y="13898"/>
                    <a:pt x="14089" y="13898"/>
                    <a:pt x="14286" y="13898"/>
                  </a:cubicBezTo>
                  <a:cubicBezTo>
                    <a:pt x="14286" y="13898"/>
                    <a:pt x="14286" y="13898"/>
                    <a:pt x="14482" y="13898"/>
                  </a:cubicBezTo>
                  <a:cubicBezTo>
                    <a:pt x="14482" y="13898"/>
                    <a:pt x="14678" y="13730"/>
                    <a:pt x="14678" y="13730"/>
                  </a:cubicBezTo>
                  <a:cubicBezTo>
                    <a:pt x="14875" y="13730"/>
                    <a:pt x="14875" y="13730"/>
                    <a:pt x="14875" y="13898"/>
                  </a:cubicBezTo>
                  <a:cubicBezTo>
                    <a:pt x="15071" y="13898"/>
                    <a:pt x="15267" y="14233"/>
                    <a:pt x="15267" y="14233"/>
                  </a:cubicBezTo>
                  <a:cubicBezTo>
                    <a:pt x="15267" y="14400"/>
                    <a:pt x="15267" y="14400"/>
                    <a:pt x="15071" y="14400"/>
                  </a:cubicBezTo>
                  <a:cubicBezTo>
                    <a:pt x="15071" y="14567"/>
                    <a:pt x="15071" y="14567"/>
                    <a:pt x="15071" y="14567"/>
                  </a:cubicBezTo>
                  <a:cubicBezTo>
                    <a:pt x="15267" y="14735"/>
                    <a:pt x="15267" y="14735"/>
                    <a:pt x="15464" y="14735"/>
                  </a:cubicBezTo>
                  <a:cubicBezTo>
                    <a:pt x="15464" y="14735"/>
                    <a:pt x="15660" y="14902"/>
                    <a:pt x="15660" y="15070"/>
                  </a:cubicBezTo>
                  <a:cubicBezTo>
                    <a:pt x="15660" y="15070"/>
                    <a:pt x="15660" y="15070"/>
                    <a:pt x="15660" y="15070"/>
                  </a:cubicBezTo>
                  <a:cubicBezTo>
                    <a:pt x="15856" y="15070"/>
                    <a:pt x="15856" y="15070"/>
                    <a:pt x="16053" y="15070"/>
                  </a:cubicBezTo>
                  <a:cubicBezTo>
                    <a:pt x="16053" y="15070"/>
                    <a:pt x="16053" y="14902"/>
                    <a:pt x="16249" y="14902"/>
                  </a:cubicBezTo>
                  <a:cubicBezTo>
                    <a:pt x="16249" y="14902"/>
                    <a:pt x="16249" y="14902"/>
                    <a:pt x="16446" y="14902"/>
                  </a:cubicBezTo>
                  <a:cubicBezTo>
                    <a:pt x="16446" y="15070"/>
                    <a:pt x="16446" y="15070"/>
                    <a:pt x="16642" y="15237"/>
                  </a:cubicBezTo>
                  <a:cubicBezTo>
                    <a:pt x="16642" y="15405"/>
                    <a:pt x="16642" y="15405"/>
                    <a:pt x="16642" y="15572"/>
                  </a:cubicBezTo>
                  <a:cubicBezTo>
                    <a:pt x="16642" y="15572"/>
                    <a:pt x="16838" y="15740"/>
                    <a:pt x="16838" y="15907"/>
                  </a:cubicBezTo>
                  <a:cubicBezTo>
                    <a:pt x="16838" y="16074"/>
                    <a:pt x="17035" y="16074"/>
                    <a:pt x="17035" y="16242"/>
                  </a:cubicBezTo>
                  <a:cubicBezTo>
                    <a:pt x="17231" y="16577"/>
                    <a:pt x="17231" y="16912"/>
                    <a:pt x="17427" y="17247"/>
                  </a:cubicBezTo>
                  <a:cubicBezTo>
                    <a:pt x="17427" y="17247"/>
                    <a:pt x="17427" y="17247"/>
                    <a:pt x="17427" y="17414"/>
                  </a:cubicBezTo>
                  <a:cubicBezTo>
                    <a:pt x="17427" y="17581"/>
                    <a:pt x="17427" y="17581"/>
                    <a:pt x="17231" y="17581"/>
                  </a:cubicBezTo>
                  <a:cubicBezTo>
                    <a:pt x="17035" y="17581"/>
                    <a:pt x="16838" y="17581"/>
                    <a:pt x="16838" y="17749"/>
                  </a:cubicBezTo>
                  <a:cubicBezTo>
                    <a:pt x="16838" y="17916"/>
                    <a:pt x="16838" y="17916"/>
                    <a:pt x="16838" y="18084"/>
                  </a:cubicBezTo>
                  <a:cubicBezTo>
                    <a:pt x="16838" y="18084"/>
                    <a:pt x="16838" y="18419"/>
                    <a:pt x="16642" y="18419"/>
                  </a:cubicBezTo>
                  <a:cubicBezTo>
                    <a:pt x="16642" y="18586"/>
                    <a:pt x="16446" y="18586"/>
                    <a:pt x="16446" y="18753"/>
                  </a:cubicBezTo>
                  <a:cubicBezTo>
                    <a:pt x="16446" y="18753"/>
                    <a:pt x="16446" y="18921"/>
                    <a:pt x="16446" y="18921"/>
                  </a:cubicBezTo>
                  <a:cubicBezTo>
                    <a:pt x="16446" y="19088"/>
                    <a:pt x="16446" y="19088"/>
                    <a:pt x="16446" y="19088"/>
                  </a:cubicBezTo>
                  <a:cubicBezTo>
                    <a:pt x="16446" y="19088"/>
                    <a:pt x="16642" y="19256"/>
                    <a:pt x="16642" y="19256"/>
                  </a:cubicBezTo>
                  <a:cubicBezTo>
                    <a:pt x="16642" y="19256"/>
                    <a:pt x="17035" y="19256"/>
                    <a:pt x="17231" y="19256"/>
                  </a:cubicBezTo>
                  <a:cubicBezTo>
                    <a:pt x="17231" y="19088"/>
                    <a:pt x="17231" y="18921"/>
                    <a:pt x="17427" y="18921"/>
                  </a:cubicBezTo>
                  <a:cubicBezTo>
                    <a:pt x="17427" y="18586"/>
                    <a:pt x="18016" y="18419"/>
                    <a:pt x="18016" y="18251"/>
                  </a:cubicBezTo>
                  <a:cubicBezTo>
                    <a:pt x="18213" y="17916"/>
                    <a:pt x="17820" y="17749"/>
                    <a:pt x="18213" y="17414"/>
                  </a:cubicBezTo>
                  <a:cubicBezTo>
                    <a:pt x="18213" y="17414"/>
                    <a:pt x="18606" y="17247"/>
                    <a:pt x="18802" y="17247"/>
                  </a:cubicBezTo>
                  <a:cubicBezTo>
                    <a:pt x="18802" y="17247"/>
                    <a:pt x="18802" y="17247"/>
                    <a:pt x="18802" y="17247"/>
                  </a:cubicBezTo>
                  <a:cubicBezTo>
                    <a:pt x="18998" y="17247"/>
                    <a:pt x="18998" y="17247"/>
                    <a:pt x="18998" y="17247"/>
                  </a:cubicBezTo>
                  <a:cubicBezTo>
                    <a:pt x="19195" y="17247"/>
                    <a:pt x="19195" y="17079"/>
                    <a:pt x="19195" y="17079"/>
                  </a:cubicBezTo>
                  <a:cubicBezTo>
                    <a:pt x="18998" y="17079"/>
                    <a:pt x="19195" y="16409"/>
                    <a:pt x="19195" y="16242"/>
                  </a:cubicBezTo>
                  <a:cubicBezTo>
                    <a:pt x="18998" y="16242"/>
                    <a:pt x="18802" y="16074"/>
                    <a:pt x="18606" y="16074"/>
                  </a:cubicBezTo>
                  <a:cubicBezTo>
                    <a:pt x="18606" y="15907"/>
                    <a:pt x="18606" y="15907"/>
                    <a:pt x="18606" y="15907"/>
                  </a:cubicBezTo>
                  <a:cubicBezTo>
                    <a:pt x="18409" y="15907"/>
                    <a:pt x="18409" y="15907"/>
                    <a:pt x="18213" y="15907"/>
                  </a:cubicBezTo>
                  <a:cubicBezTo>
                    <a:pt x="18016" y="15740"/>
                    <a:pt x="18016" y="15740"/>
                    <a:pt x="18016" y="15572"/>
                  </a:cubicBezTo>
                  <a:cubicBezTo>
                    <a:pt x="18016" y="15405"/>
                    <a:pt x="18213" y="15237"/>
                    <a:pt x="18213" y="15237"/>
                  </a:cubicBezTo>
                  <a:cubicBezTo>
                    <a:pt x="18213" y="15070"/>
                    <a:pt x="18213" y="15070"/>
                    <a:pt x="18213" y="14902"/>
                  </a:cubicBezTo>
                  <a:cubicBezTo>
                    <a:pt x="18213" y="14902"/>
                    <a:pt x="18213" y="14902"/>
                    <a:pt x="18213" y="14902"/>
                  </a:cubicBezTo>
                  <a:cubicBezTo>
                    <a:pt x="18409" y="14567"/>
                    <a:pt x="18606" y="14400"/>
                    <a:pt x="18606" y="14233"/>
                  </a:cubicBezTo>
                  <a:cubicBezTo>
                    <a:pt x="18802" y="14233"/>
                    <a:pt x="18802" y="14065"/>
                    <a:pt x="18998" y="14065"/>
                  </a:cubicBezTo>
                  <a:cubicBezTo>
                    <a:pt x="19195" y="14065"/>
                    <a:pt x="19195" y="14065"/>
                    <a:pt x="19195" y="14065"/>
                  </a:cubicBezTo>
                  <a:cubicBezTo>
                    <a:pt x="19195" y="14065"/>
                    <a:pt x="19391" y="14065"/>
                    <a:pt x="19391" y="14065"/>
                  </a:cubicBezTo>
                  <a:cubicBezTo>
                    <a:pt x="19391" y="14065"/>
                    <a:pt x="19391" y="14065"/>
                    <a:pt x="19391" y="14065"/>
                  </a:cubicBezTo>
                  <a:cubicBezTo>
                    <a:pt x="19391" y="14065"/>
                    <a:pt x="19391" y="14065"/>
                    <a:pt x="19195" y="14065"/>
                  </a:cubicBezTo>
                  <a:cubicBezTo>
                    <a:pt x="19391" y="14233"/>
                    <a:pt x="19391" y="14233"/>
                    <a:pt x="19195" y="14233"/>
                  </a:cubicBezTo>
                  <a:cubicBezTo>
                    <a:pt x="19391" y="14400"/>
                    <a:pt x="19587" y="14400"/>
                    <a:pt x="19784" y="14400"/>
                  </a:cubicBezTo>
                  <a:cubicBezTo>
                    <a:pt x="19980" y="14567"/>
                    <a:pt x="20569" y="14400"/>
                    <a:pt x="20569" y="14567"/>
                  </a:cubicBezTo>
                  <a:cubicBezTo>
                    <a:pt x="20569" y="14567"/>
                    <a:pt x="20569" y="14735"/>
                    <a:pt x="20569" y="14735"/>
                  </a:cubicBezTo>
                  <a:cubicBezTo>
                    <a:pt x="20569" y="14902"/>
                    <a:pt x="20766" y="14902"/>
                    <a:pt x="20569" y="14902"/>
                  </a:cubicBezTo>
                  <a:cubicBezTo>
                    <a:pt x="20766" y="15070"/>
                    <a:pt x="20766" y="15070"/>
                    <a:pt x="20766" y="15070"/>
                  </a:cubicBezTo>
                  <a:cubicBezTo>
                    <a:pt x="20766" y="15237"/>
                    <a:pt x="21158" y="15572"/>
                    <a:pt x="21355" y="15405"/>
                  </a:cubicBezTo>
                  <a:cubicBezTo>
                    <a:pt x="21355" y="15405"/>
                    <a:pt x="21355" y="15237"/>
                    <a:pt x="21355" y="15070"/>
                  </a:cubicBezTo>
                  <a:cubicBezTo>
                    <a:pt x="21551" y="15070"/>
                    <a:pt x="21551" y="14902"/>
                    <a:pt x="21551" y="14902"/>
                  </a:cubicBezTo>
                  <a:close/>
                  <a:moveTo>
                    <a:pt x="10358" y="3684"/>
                  </a:moveTo>
                  <a:cubicBezTo>
                    <a:pt x="10358" y="3684"/>
                    <a:pt x="10358" y="3684"/>
                    <a:pt x="10358" y="3684"/>
                  </a:cubicBezTo>
                  <a:moveTo>
                    <a:pt x="10555" y="3684"/>
                  </a:moveTo>
                  <a:cubicBezTo>
                    <a:pt x="10555" y="3684"/>
                    <a:pt x="10555" y="3684"/>
                    <a:pt x="10555" y="3684"/>
                  </a:cubicBezTo>
                  <a:cubicBezTo>
                    <a:pt x="10555" y="3684"/>
                    <a:pt x="10358" y="3851"/>
                    <a:pt x="10358" y="3851"/>
                  </a:cubicBezTo>
                  <a:cubicBezTo>
                    <a:pt x="10358" y="3851"/>
                    <a:pt x="10358" y="3684"/>
                    <a:pt x="10555" y="3684"/>
                  </a:cubicBezTo>
                  <a:close/>
                  <a:moveTo>
                    <a:pt x="16249" y="18586"/>
                  </a:moveTo>
                  <a:cubicBezTo>
                    <a:pt x="16249" y="18586"/>
                    <a:pt x="16446" y="18586"/>
                    <a:pt x="16446" y="18586"/>
                  </a:cubicBezTo>
                  <a:cubicBezTo>
                    <a:pt x="16249" y="18419"/>
                    <a:pt x="16249" y="18419"/>
                    <a:pt x="16249" y="18419"/>
                  </a:cubicBezTo>
                  <a:cubicBezTo>
                    <a:pt x="16053" y="18419"/>
                    <a:pt x="15856" y="18586"/>
                    <a:pt x="15856" y="18586"/>
                  </a:cubicBezTo>
                  <a:cubicBezTo>
                    <a:pt x="15660" y="18586"/>
                    <a:pt x="15660" y="18586"/>
                    <a:pt x="15660" y="18586"/>
                  </a:cubicBezTo>
                  <a:cubicBezTo>
                    <a:pt x="15660" y="18753"/>
                    <a:pt x="15464" y="18753"/>
                    <a:pt x="15267" y="18753"/>
                  </a:cubicBezTo>
                  <a:cubicBezTo>
                    <a:pt x="15267" y="18753"/>
                    <a:pt x="15267" y="18753"/>
                    <a:pt x="15071" y="18753"/>
                  </a:cubicBezTo>
                  <a:cubicBezTo>
                    <a:pt x="15071" y="18753"/>
                    <a:pt x="14875" y="18753"/>
                    <a:pt x="14678" y="18753"/>
                  </a:cubicBezTo>
                  <a:cubicBezTo>
                    <a:pt x="14678" y="18753"/>
                    <a:pt x="14678" y="18921"/>
                    <a:pt x="14482" y="18921"/>
                  </a:cubicBezTo>
                  <a:cubicBezTo>
                    <a:pt x="14482" y="18921"/>
                    <a:pt x="14286" y="18921"/>
                    <a:pt x="14286" y="18921"/>
                  </a:cubicBezTo>
                  <a:cubicBezTo>
                    <a:pt x="13893" y="19088"/>
                    <a:pt x="13893" y="19088"/>
                    <a:pt x="13500" y="18921"/>
                  </a:cubicBezTo>
                  <a:cubicBezTo>
                    <a:pt x="13500" y="18921"/>
                    <a:pt x="13500" y="18921"/>
                    <a:pt x="13304" y="19088"/>
                  </a:cubicBezTo>
                  <a:cubicBezTo>
                    <a:pt x="13304" y="19088"/>
                    <a:pt x="13107" y="19088"/>
                    <a:pt x="12911" y="19088"/>
                  </a:cubicBezTo>
                  <a:cubicBezTo>
                    <a:pt x="12911" y="19088"/>
                    <a:pt x="12911" y="19088"/>
                    <a:pt x="12715" y="19088"/>
                  </a:cubicBezTo>
                  <a:cubicBezTo>
                    <a:pt x="12715" y="18921"/>
                    <a:pt x="12715" y="18921"/>
                    <a:pt x="12518" y="18921"/>
                  </a:cubicBezTo>
                  <a:cubicBezTo>
                    <a:pt x="12518" y="18921"/>
                    <a:pt x="12518" y="18921"/>
                    <a:pt x="12518" y="18921"/>
                  </a:cubicBezTo>
                  <a:cubicBezTo>
                    <a:pt x="12518" y="18753"/>
                    <a:pt x="12322" y="18921"/>
                    <a:pt x="12322" y="18753"/>
                  </a:cubicBezTo>
                  <a:cubicBezTo>
                    <a:pt x="12322" y="18753"/>
                    <a:pt x="12322" y="18586"/>
                    <a:pt x="12126" y="18586"/>
                  </a:cubicBezTo>
                  <a:cubicBezTo>
                    <a:pt x="12126" y="18586"/>
                    <a:pt x="12126" y="18586"/>
                    <a:pt x="12126" y="18753"/>
                  </a:cubicBezTo>
                  <a:cubicBezTo>
                    <a:pt x="11929" y="18753"/>
                    <a:pt x="11929" y="18753"/>
                    <a:pt x="11929" y="18753"/>
                  </a:cubicBezTo>
                  <a:cubicBezTo>
                    <a:pt x="11929" y="18753"/>
                    <a:pt x="11929" y="18586"/>
                    <a:pt x="11733" y="18753"/>
                  </a:cubicBezTo>
                  <a:cubicBezTo>
                    <a:pt x="11733" y="18753"/>
                    <a:pt x="11733" y="18921"/>
                    <a:pt x="11536" y="18921"/>
                  </a:cubicBezTo>
                  <a:cubicBezTo>
                    <a:pt x="11340" y="19088"/>
                    <a:pt x="11340" y="18753"/>
                    <a:pt x="11144" y="18753"/>
                  </a:cubicBezTo>
                  <a:cubicBezTo>
                    <a:pt x="11144" y="18753"/>
                    <a:pt x="11144" y="18753"/>
                    <a:pt x="10947" y="18921"/>
                  </a:cubicBezTo>
                  <a:cubicBezTo>
                    <a:pt x="10947" y="18921"/>
                    <a:pt x="10751" y="18921"/>
                    <a:pt x="10751" y="19088"/>
                  </a:cubicBezTo>
                  <a:cubicBezTo>
                    <a:pt x="10751" y="19088"/>
                    <a:pt x="10751" y="19256"/>
                    <a:pt x="10751" y="19256"/>
                  </a:cubicBezTo>
                  <a:cubicBezTo>
                    <a:pt x="10555" y="19256"/>
                    <a:pt x="10555" y="19423"/>
                    <a:pt x="10555" y="19423"/>
                  </a:cubicBezTo>
                  <a:cubicBezTo>
                    <a:pt x="10555" y="19423"/>
                    <a:pt x="10555" y="19591"/>
                    <a:pt x="10751" y="19758"/>
                  </a:cubicBezTo>
                  <a:cubicBezTo>
                    <a:pt x="10751" y="19758"/>
                    <a:pt x="10751" y="19758"/>
                    <a:pt x="10751" y="19758"/>
                  </a:cubicBezTo>
                  <a:cubicBezTo>
                    <a:pt x="10947" y="19758"/>
                    <a:pt x="10947" y="19926"/>
                    <a:pt x="10947" y="19926"/>
                  </a:cubicBezTo>
                  <a:cubicBezTo>
                    <a:pt x="11144" y="19926"/>
                    <a:pt x="11340" y="19926"/>
                    <a:pt x="11536" y="19926"/>
                  </a:cubicBezTo>
                  <a:cubicBezTo>
                    <a:pt x="11536" y="19926"/>
                    <a:pt x="11536" y="19926"/>
                    <a:pt x="11536" y="19926"/>
                  </a:cubicBezTo>
                  <a:cubicBezTo>
                    <a:pt x="11733" y="19926"/>
                    <a:pt x="11536" y="20093"/>
                    <a:pt x="11733" y="20093"/>
                  </a:cubicBezTo>
                  <a:cubicBezTo>
                    <a:pt x="11733" y="20093"/>
                    <a:pt x="11733" y="20093"/>
                    <a:pt x="11733" y="20093"/>
                  </a:cubicBezTo>
                  <a:cubicBezTo>
                    <a:pt x="11929" y="20093"/>
                    <a:pt x="11929" y="20093"/>
                    <a:pt x="11929" y="20093"/>
                  </a:cubicBezTo>
                  <a:cubicBezTo>
                    <a:pt x="12126" y="20093"/>
                    <a:pt x="12126" y="20260"/>
                    <a:pt x="12322" y="20260"/>
                  </a:cubicBezTo>
                  <a:cubicBezTo>
                    <a:pt x="12518" y="20428"/>
                    <a:pt x="12715" y="20428"/>
                    <a:pt x="12911" y="20595"/>
                  </a:cubicBezTo>
                  <a:cubicBezTo>
                    <a:pt x="12911" y="20595"/>
                    <a:pt x="13107" y="20763"/>
                    <a:pt x="13304" y="20763"/>
                  </a:cubicBezTo>
                  <a:cubicBezTo>
                    <a:pt x="13304" y="20763"/>
                    <a:pt x="13500" y="20763"/>
                    <a:pt x="13500" y="20763"/>
                  </a:cubicBezTo>
                  <a:cubicBezTo>
                    <a:pt x="13696" y="20763"/>
                    <a:pt x="13893" y="20930"/>
                    <a:pt x="14089" y="21098"/>
                  </a:cubicBezTo>
                  <a:cubicBezTo>
                    <a:pt x="14089" y="21098"/>
                    <a:pt x="14286" y="21265"/>
                    <a:pt x="14286" y="21433"/>
                  </a:cubicBezTo>
                  <a:cubicBezTo>
                    <a:pt x="14286" y="21433"/>
                    <a:pt x="14482" y="21433"/>
                    <a:pt x="14482" y="21433"/>
                  </a:cubicBezTo>
                  <a:cubicBezTo>
                    <a:pt x="14678" y="21433"/>
                    <a:pt x="14678" y="21600"/>
                    <a:pt x="14875" y="21600"/>
                  </a:cubicBezTo>
                  <a:cubicBezTo>
                    <a:pt x="15071" y="21600"/>
                    <a:pt x="15071" y="21600"/>
                    <a:pt x="15267" y="21600"/>
                  </a:cubicBezTo>
                  <a:cubicBezTo>
                    <a:pt x="15267" y="21600"/>
                    <a:pt x="15267" y="21600"/>
                    <a:pt x="15267" y="21600"/>
                  </a:cubicBezTo>
                  <a:cubicBezTo>
                    <a:pt x="15267" y="21600"/>
                    <a:pt x="15267" y="21600"/>
                    <a:pt x="15464" y="21600"/>
                  </a:cubicBezTo>
                  <a:cubicBezTo>
                    <a:pt x="15660" y="21600"/>
                    <a:pt x="15464" y="21433"/>
                    <a:pt x="15464" y="21433"/>
                  </a:cubicBezTo>
                  <a:cubicBezTo>
                    <a:pt x="15464" y="21265"/>
                    <a:pt x="15660" y="21098"/>
                    <a:pt x="15660" y="21098"/>
                  </a:cubicBezTo>
                  <a:cubicBezTo>
                    <a:pt x="15660" y="21098"/>
                    <a:pt x="15660" y="20930"/>
                    <a:pt x="15856" y="20930"/>
                  </a:cubicBezTo>
                  <a:cubicBezTo>
                    <a:pt x="15856" y="20930"/>
                    <a:pt x="15660" y="20930"/>
                    <a:pt x="15856" y="20930"/>
                  </a:cubicBezTo>
                  <a:cubicBezTo>
                    <a:pt x="15856" y="20763"/>
                    <a:pt x="15660" y="20763"/>
                    <a:pt x="15660" y="20763"/>
                  </a:cubicBezTo>
                  <a:cubicBezTo>
                    <a:pt x="15464" y="20763"/>
                    <a:pt x="15660" y="20428"/>
                    <a:pt x="15660" y="20595"/>
                  </a:cubicBezTo>
                  <a:cubicBezTo>
                    <a:pt x="15660" y="20595"/>
                    <a:pt x="15660" y="20595"/>
                    <a:pt x="15660" y="20595"/>
                  </a:cubicBezTo>
                  <a:cubicBezTo>
                    <a:pt x="15660" y="20428"/>
                    <a:pt x="15464" y="20428"/>
                    <a:pt x="15464" y="20428"/>
                  </a:cubicBezTo>
                  <a:cubicBezTo>
                    <a:pt x="15464" y="20260"/>
                    <a:pt x="15464" y="20260"/>
                    <a:pt x="15464" y="20260"/>
                  </a:cubicBezTo>
                  <a:cubicBezTo>
                    <a:pt x="15464" y="19926"/>
                    <a:pt x="15660" y="19926"/>
                    <a:pt x="15660" y="19591"/>
                  </a:cubicBezTo>
                  <a:cubicBezTo>
                    <a:pt x="15660" y="19256"/>
                    <a:pt x="16053" y="18921"/>
                    <a:pt x="16249" y="18586"/>
                  </a:cubicBezTo>
                  <a:cubicBezTo>
                    <a:pt x="16249" y="18586"/>
                    <a:pt x="16249" y="18586"/>
                    <a:pt x="16249" y="18586"/>
                  </a:cubicBezTo>
                  <a:cubicBezTo>
                    <a:pt x="16249" y="18586"/>
                    <a:pt x="16249" y="18586"/>
                    <a:pt x="16249" y="18586"/>
                  </a:cubicBezTo>
                  <a:close/>
                </a:path>
              </a:pathLst>
            </a:custGeom>
            <a:solidFill>
              <a:schemeClr val="accent4"/>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30" name="Google Shape;1530;p71"/>
            <p:cNvSpPr/>
            <p:nvPr/>
          </p:nvSpPr>
          <p:spPr>
            <a:xfrm>
              <a:off x="2112489" y="5704240"/>
              <a:ext cx="677900" cy="991052"/>
            </a:xfrm>
            <a:custGeom>
              <a:rect b="b" l="l" r="r" t="t"/>
              <a:pathLst>
                <a:path extrusionOk="0" h="21600" w="21424">
                  <a:moveTo>
                    <a:pt x="3424" y="20892"/>
                  </a:moveTo>
                  <a:cubicBezTo>
                    <a:pt x="3424" y="20892"/>
                    <a:pt x="3424" y="20892"/>
                    <a:pt x="3424" y="20892"/>
                  </a:cubicBezTo>
                  <a:moveTo>
                    <a:pt x="853" y="19475"/>
                  </a:moveTo>
                  <a:cubicBezTo>
                    <a:pt x="853" y="19121"/>
                    <a:pt x="338" y="19121"/>
                    <a:pt x="338" y="19475"/>
                  </a:cubicBezTo>
                  <a:cubicBezTo>
                    <a:pt x="338" y="19475"/>
                    <a:pt x="853" y="19475"/>
                    <a:pt x="853" y="19475"/>
                  </a:cubicBezTo>
                  <a:close/>
                  <a:moveTo>
                    <a:pt x="21424" y="13810"/>
                  </a:moveTo>
                  <a:cubicBezTo>
                    <a:pt x="20910" y="13456"/>
                    <a:pt x="21424" y="13102"/>
                    <a:pt x="21424" y="12748"/>
                  </a:cubicBezTo>
                  <a:cubicBezTo>
                    <a:pt x="20910" y="12748"/>
                    <a:pt x="20910" y="12393"/>
                    <a:pt x="20910" y="12393"/>
                  </a:cubicBezTo>
                  <a:cubicBezTo>
                    <a:pt x="20910" y="12393"/>
                    <a:pt x="20910" y="12039"/>
                    <a:pt x="20910" y="12039"/>
                  </a:cubicBezTo>
                  <a:cubicBezTo>
                    <a:pt x="20910" y="11685"/>
                    <a:pt x="19881" y="11331"/>
                    <a:pt x="20910" y="11331"/>
                  </a:cubicBezTo>
                  <a:cubicBezTo>
                    <a:pt x="20910" y="11331"/>
                    <a:pt x="20910" y="11331"/>
                    <a:pt x="20910" y="11331"/>
                  </a:cubicBezTo>
                  <a:cubicBezTo>
                    <a:pt x="20910" y="11331"/>
                    <a:pt x="20910" y="11331"/>
                    <a:pt x="20910" y="11331"/>
                  </a:cubicBezTo>
                  <a:cubicBezTo>
                    <a:pt x="20910" y="10977"/>
                    <a:pt x="20910" y="10977"/>
                    <a:pt x="20395" y="10977"/>
                  </a:cubicBezTo>
                  <a:cubicBezTo>
                    <a:pt x="20910" y="10977"/>
                    <a:pt x="20395" y="10977"/>
                    <a:pt x="20910" y="10977"/>
                  </a:cubicBezTo>
                  <a:cubicBezTo>
                    <a:pt x="20910" y="10269"/>
                    <a:pt x="20910" y="10269"/>
                    <a:pt x="20395" y="9915"/>
                  </a:cubicBezTo>
                  <a:cubicBezTo>
                    <a:pt x="20395" y="9915"/>
                    <a:pt x="19881" y="9207"/>
                    <a:pt x="20395" y="9207"/>
                  </a:cubicBezTo>
                  <a:cubicBezTo>
                    <a:pt x="19881" y="8852"/>
                    <a:pt x="20395" y="8852"/>
                    <a:pt x="20395" y="8852"/>
                  </a:cubicBezTo>
                  <a:cubicBezTo>
                    <a:pt x="19881" y="8852"/>
                    <a:pt x="19881" y="8852"/>
                    <a:pt x="19881" y="8498"/>
                  </a:cubicBezTo>
                  <a:cubicBezTo>
                    <a:pt x="19367" y="8498"/>
                    <a:pt x="19881" y="8144"/>
                    <a:pt x="19881" y="7790"/>
                  </a:cubicBezTo>
                  <a:cubicBezTo>
                    <a:pt x="19881" y="7790"/>
                    <a:pt x="20395" y="8144"/>
                    <a:pt x="20395" y="8144"/>
                  </a:cubicBezTo>
                  <a:cubicBezTo>
                    <a:pt x="20910" y="7790"/>
                    <a:pt x="20395" y="7790"/>
                    <a:pt x="20395" y="7436"/>
                  </a:cubicBezTo>
                  <a:cubicBezTo>
                    <a:pt x="20395" y="7436"/>
                    <a:pt x="19881" y="7436"/>
                    <a:pt x="19881" y="7436"/>
                  </a:cubicBezTo>
                  <a:cubicBezTo>
                    <a:pt x="19881" y="7436"/>
                    <a:pt x="19881" y="7436"/>
                    <a:pt x="19367" y="7436"/>
                  </a:cubicBezTo>
                  <a:cubicBezTo>
                    <a:pt x="19367" y="7790"/>
                    <a:pt x="19367" y="7436"/>
                    <a:pt x="19367" y="7790"/>
                  </a:cubicBezTo>
                  <a:cubicBezTo>
                    <a:pt x="19367" y="7790"/>
                    <a:pt x="18338" y="7790"/>
                    <a:pt x="18338" y="7790"/>
                  </a:cubicBezTo>
                  <a:cubicBezTo>
                    <a:pt x="17824" y="7790"/>
                    <a:pt x="18338" y="7436"/>
                    <a:pt x="18338" y="7082"/>
                  </a:cubicBezTo>
                  <a:cubicBezTo>
                    <a:pt x="18338" y="7082"/>
                    <a:pt x="18338" y="7082"/>
                    <a:pt x="18338" y="7082"/>
                  </a:cubicBezTo>
                  <a:cubicBezTo>
                    <a:pt x="17824" y="6728"/>
                    <a:pt x="17824" y="7082"/>
                    <a:pt x="17824" y="7082"/>
                  </a:cubicBezTo>
                  <a:cubicBezTo>
                    <a:pt x="17310" y="6728"/>
                    <a:pt x="17310" y="6374"/>
                    <a:pt x="17310" y="6374"/>
                  </a:cubicBezTo>
                  <a:cubicBezTo>
                    <a:pt x="17824" y="6374"/>
                    <a:pt x="16795" y="5666"/>
                    <a:pt x="16281" y="5666"/>
                  </a:cubicBezTo>
                  <a:cubicBezTo>
                    <a:pt x="16281" y="5666"/>
                    <a:pt x="15767" y="6020"/>
                    <a:pt x="15767" y="6374"/>
                  </a:cubicBezTo>
                  <a:cubicBezTo>
                    <a:pt x="15767" y="6374"/>
                    <a:pt x="15767" y="6374"/>
                    <a:pt x="15767" y="6728"/>
                  </a:cubicBezTo>
                  <a:cubicBezTo>
                    <a:pt x="15767" y="6728"/>
                    <a:pt x="15767" y="6728"/>
                    <a:pt x="15253" y="6728"/>
                  </a:cubicBezTo>
                  <a:cubicBezTo>
                    <a:pt x="15253" y="7082"/>
                    <a:pt x="15253" y="7082"/>
                    <a:pt x="15253" y="7436"/>
                  </a:cubicBezTo>
                  <a:cubicBezTo>
                    <a:pt x="15253" y="7082"/>
                    <a:pt x="15253" y="7082"/>
                    <a:pt x="15253" y="7082"/>
                  </a:cubicBezTo>
                  <a:cubicBezTo>
                    <a:pt x="14738" y="7082"/>
                    <a:pt x="14738" y="7082"/>
                    <a:pt x="15253" y="7436"/>
                  </a:cubicBezTo>
                  <a:cubicBezTo>
                    <a:pt x="14738" y="7436"/>
                    <a:pt x="14738" y="7436"/>
                    <a:pt x="14738" y="7082"/>
                  </a:cubicBezTo>
                  <a:cubicBezTo>
                    <a:pt x="14738" y="7082"/>
                    <a:pt x="14738" y="7082"/>
                    <a:pt x="14738" y="7082"/>
                  </a:cubicBezTo>
                  <a:cubicBezTo>
                    <a:pt x="14224" y="7082"/>
                    <a:pt x="14224" y="7436"/>
                    <a:pt x="13710" y="7082"/>
                  </a:cubicBezTo>
                  <a:cubicBezTo>
                    <a:pt x="13710" y="7082"/>
                    <a:pt x="13195" y="6728"/>
                    <a:pt x="13195" y="6728"/>
                  </a:cubicBezTo>
                  <a:cubicBezTo>
                    <a:pt x="12681" y="6728"/>
                    <a:pt x="12681" y="6728"/>
                    <a:pt x="12681" y="6728"/>
                  </a:cubicBezTo>
                  <a:cubicBezTo>
                    <a:pt x="12167" y="6728"/>
                    <a:pt x="12681" y="6374"/>
                    <a:pt x="12167" y="6374"/>
                  </a:cubicBezTo>
                  <a:cubicBezTo>
                    <a:pt x="12167" y="6374"/>
                    <a:pt x="12167" y="6374"/>
                    <a:pt x="12167" y="6374"/>
                  </a:cubicBezTo>
                  <a:cubicBezTo>
                    <a:pt x="12167" y="6020"/>
                    <a:pt x="12167" y="6020"/>
                    <a:pt x="11653" y="6020"/>
                  </a:cubicBezTo>
                  <a:cubicBezTo>
                    <a:pt x="11653" y="5666"/>
                    <a:pt x="11138" y="5666"/>
                    <a:pt x="11138" y="5311"/>
                  </a:cubicBezTo>
                  <a:cubicBezTo>
                    <a:pt x="11653" y="5311"/>
                    <a:pt x="11653" y="4957"/>
                    <a:pt x="12167" y="4957"/>
                  </a:cubicBezTo>
                  <a:cubicBezTo>
                    <a:pt x="12167" y="4957"/>
                    <a:pt x="12167" y="4957"/>
                    <a:pt x="12681" y="4957"/>
                  </a:cubicBezTo>
                  <a:cubicBezTo>
                    <a:pt x="12681" y="4957"/>
                    <a:pt x="13195" y="4603"/>
                    <a:pt x="13195" y="4603"/>
                  </a:cubicBezTo>
                  <a:cubicBezTo>
                    <a:pt x="13195" y="4249"/>
                    <a:pt x="13195" y="4603"/>
                    <a:pt x="12681" y="4249"/>
                  </a:cubicBezTo>
                  <a:cubicBezTo>
                    <a:pt x="12681" y="4249"/>
                    <a:pt x="12167" y="4249"/>
                    <a:pt x="12167" y="3895"/>
                  </a:cubicBezTo>
                  <a:cubicBezTo>
                    <a:pt x="12681" y="3895"/>
                    <a:pt x="12681" y="3895"/>
                    <a:pt x="12681" y="3895"/>
                  </a:cubicBezTo>
                  <a:cubicBezTo>
                    <a:pt x="12681" y="3895"/>
                    <a:pt x="12681" y="3895"/>
                    <a:pt x="13195" y="3895"/>
                  </a:cubicBezTo>
                  <a:cubicBezTo>
                    <a:pt x="13195" y="3895"/>
                    <a:pt x="13195" y="3895"/>
                    <a:pt x="13195" y="3895"/>
                  </a:cubicBezTo>
                  <a:cubicBezTo>
                    <a:pt x="13710" y="3895"/>
                    <a:pt x="13710" y="3895"/>
                    <a:pt x="14224" y="3541"/>
                  </a:cubicBezTo>
                  <a:cubicBezTo>
                    <a:pt x="14224" y="3541"/>
                    <a:pt x="14224" y="3541"/>
                    <a:pt x="14224" y="3541"/>
                  </a:cubicBezTo>
                  <a:cubicBezTo>
                    <a:pt x="14224" y="3187"/>
                    <a:pt x="14224" y="3187"/>
                    <a:pt x="14224" y="3187"/>
                  </a:cubicBezTo>
                  <a:cubicBezTo>
                    <a:pt x="14738" y="3187"/>
                    <a:pt x="14224" y="2833"/>
                    <a:pt x="14738" y="2833"/>
                  </a:cubicBezTo>
                  <a:cubicBezTo>
                    <a:pt x="14738" y="2833"/>
                    <a:pt x="14738" y="2479"/>
                    <a:pt x="14738" y="2479"/>
                  </a:cubicBezTo>
                  <a:cubicBezTo>
                    <a:pt x="14738" y="2479"/>
                    <a:pt x="14738" y="2479"/>
                    <a:pt x="14738" y="2125"/>
                  </a:cubicBezTo>
                  <a:cubicBezTo>
                    <a:pt x="14738" y="2125"/>
                    <a:pt x="15253" y="2125"/>
                    <a:pt x="15767" y="1770"/>
                  </a:cubicBezTo>
                  <a:cubicBezTo>
                    <a:pt x="15767" y="1416"/>
                    <a:pt x="15767" y="1416"/>
                    <a:pt x="16281" y="1416"/>
                  </a:cubicBezTo>
                  <a:cubicBezTo>
                    <a:pt x="16281" y="1416"/>
                    <a:pt x="16795" y="1062"/>
                    <a:pt x="16795" y="1062"/>
                  </a:cubicBezTo>
                  <a:cubicBezTo>
                    <a:pt x="16795" y="708"/>
                    <a:pt x="16281" y="708"/>
                    <a:pt x="15767" y="708"/>
                  </a:cubicBezTo>
                  <a:cubicBezTo>
                    <a:pt x="15767" y="354"/>
                    <a:pt x="15253" y="0"/>
                    <a:pt x="14738" y="0"/>
                  </a:cubicBezTo>
                  <a:cubicBezTo>
                    <a:pt x="14738" y="354"/>
                    <a:pt x="15253" y="708"/>
                    <a:pt x="15253" y="708"/>
                  </a:cubicBezTo>
                  <a:cubicBezTo>
                    <a:pt x="15253" y="708"/>
                    <a:pt x="15253" y="708"/>
                    <a:pt x="14738" y="708"/>
                  </a:cubicBezTo>
                  <a:cubicBezTo>
                    <a:pt x="15253" y="708"/>
                    <a:pt x="15253" y="708"/>
                    <a:pt x="15253" y="708"/>
                  </a:cubicBezTo>
                  <a:cubicBezTo>
                    <a:pt x="14738" y="354"/>
                    <a:pt x="14738" y="708"/>
                    <a:pt x="14224" y="708"/>
                  </a:cubicBezTo>
                  <a:cubicBezTo>
                    <a:pt x="14224" y="708"/>
                    <a:pt x="14224" y="708"/>
                    <a:pt x="14224" y="708"/>
                  </a:cubicBezTo>
                  <a:cubicBezTo>
                    <a:pt x="14224" y="708"/>
                    <a:pt x="13710" y="1062"/>
                    <a:pt x="14224" y="1062"/>
                  </a:cubicBezTo>
                  <a:cubicBezTo>
                    <a:pt x="14224" y="1416"/>
                    <a:pt x="14224" y="1416"/>
                    <a:pt x="14224" y="1416"/>
                  </a:cubicBezTo>
                  <a:cubicBezTo>
                    <a:pt x="14224" y="1416"/>
                    <a:pt x="14224" y="1770"/>
                    <a:pt x="14224" y="1770"/>
                  </a:cubicBezTo>
                  <a:cubicBezTo>
                    <a:pt x="14224" y="2125"/>
                    <a:pt x="14224" y="2125"/>
                    <a:pt x="14224" y="2125"/>
                  </a:cubicBezTo>
                  <a:cubicBezTo>
                    <a:pt x="13710" y="2479"/>
                    <a:pt x="13710" y="2479"/>
                    <a:pt x="13195" y="2479"/>
                  </a:cubicBezTo>
                  <a:cubicBezTo>
                    <a:pt x="13195" y="2479"/>
                    <a:pt x="14224" y="1770"/>
                    <a:pt x="13710" y="2125"/>
                  </a:cubicBezTo>
                  <a:cubicBezTo>
                    <a:pt x="13710" y="1770"/>
                    <a:pt x="14224" y="1770"/>
                    <a:pt x="14224" y="1416"/>
                  </a:cubicBezTo>
                  <a:cubicBezTo>
                    <a:pt x="14224" y="1416"/>
                    <a:pt x="13710" y="1416"/>
                    <a:pt x="13710" y="1416"/>
                  </a:cubicBezTo>
                  <a:cubicBezTo>
                    <a:pt x="13710" y="1416"/>
                    <a:pt x="13710" y="1416"/>
                    <a:pt x="13710" y="1062"/>
                  </a:cubicBezTo>
                  <a:cubicBezTo>
                    <a:pt x="13710" y="1062"/>
                    <a:pt x="13710" y="1062"/>
                    <a:pt x="13710" y="1062"/>
                  </a:cubicBezTo>
                  <a:cubicBezTo>
                    <a:pt x="13710" y="708"/>
                    <a:pt x="13710" y="708"/>
                    <a:pt x="13195" y="708"/>
                  </a:cubicBezTo>
                  <a:cubicBezTo>
                    <a:pt x="13710" y="708"/>
                    <a:pt x="12681" y="1062"/>
                    <a:pt x="13195" y="708"/>
                  </a:cubicBezTo>
                  <a:cubicBezTo>
                    <a:pt x="12681" y="1062"/>
                    <a:pt x="13195" y="1062"/>
                    <a:pt x="13195" y="1416"/>
                  </a:cubicBezTo>
                  <a:cubicBezTo>
                    <a:pt x="13195" y="1416"/>
                    <a:pt x="13195" y="1062"/>
                    <a:pt x="13195" y="1062"/>
                  </a:cubicBezTo>
                  <a:cubicBezTo>
                    <a:pt x="13710" y="1416"/>
                    <a:pt x="13195" y="1416"/>
                    <a:pt x="13195" y="1770"/>
                  </a:cubicBezTo>
                  <a:cubicBezTo>
                    <a:pt x="13195" y="1416"/>
                    <a:pt x="13195" y="1416"/>
                    <a:pt x="12681" y="1416"/>
                  </a:cubicBezTo>
                  <a:cubicBezTo>
                    <a:pt x="12681" y="1062"/>
                    <a:pt x="12681" y="1062"/>
                    <a:pt x="12681" y="708"/>
                  </a:cubicBezTo>
                  <a:cubicBezTo>
                    <a:pt x="12681" y="1062"/>
                    <a:pt x="12681" y="1062"/>
                    <a:pt x="12681" y="1416"/>
                  </a:cubicBezTo>
                  <a:cubicBezTo>
                    <a:pt x="12681" y="1416"/>
                    <a:pt x="12681" y="1416"/>
                    <a:pt x="12167" y="1416"/>
                  </a:cubicBezTo>
                  <a:cubicBezTo>
                    <a:pt x="12167" y="1416"/>
                    <a:pt x="12681" y="1416"/>
                    <a:pt x="12681" y="1416"/>
                  </a:cubicBezTo>
                  <a:cubicBezTo>
                    <a:pt x="12681" y="1416"/>
                    <a:pt x="12167" y="1416"/>
                    <a:pt x="12167" y="1416"/>
                  </a:cubicBezTo>
                  <a:cubicBezTo>
                    <a:pt x="12167" y="1062"/>
                    <a:pt x="12167" y="1416"/>
                    <a:pt x="11653" y="1416"/>
                  </a:cubicBezTo>
                  <a:cubicBezTo>
                    <a:pt x="12167" y="1416"/>
                    <a:pt x="12167" y="1062"/>
                    <a:pt x="11653" y="1062"/>
                  </a:cubicBezTo>
                  <a:cubicBezTo>
                    <a:pt x="11653" y="1062"/>
                    <a:pt x="11653" y="1416"/>
                    <a:pt x="11653" y="1416"/>
                  </a:cubicBezTo>
                  <a:cubicBezTo>
                    <a:pt x="11653" y="1416"/>
                    <a:pt x="11138" y="1416"/>
                    <a:pt x="11138" y="1770"/>
                  </a:cubicBezTo>
                  <a:cubicBezTo>
                    <a:pt x="11138" y="1416"/>
                    <a:pt x="11138" y="1416"/>
                    <a:pt x="11138" y="1416"/>
                  </a:cubicBezTo>
                  <a:cubicBezTo>
                    <a:pt x="10624" y="1770"/>
                    <a:pt x="10624" y="1062"/>
                    <a:pt x="10624" y="1770"/>
                  </a:cubicBezTo>
                  <a:cubicBezTo>
                    <a:pt x="10110" y="1770"/>
                    <a:pt x="10624" y="2125"/>
                    <a:pt x="10110" y="2125"/>
                  </a:cubicBezTo>
                  <a:cubicBezTo>
                    <a:pt x="10110" y="2125"/>
                    <a:pt x="10110" y="2125"/>
                    <a:pt x="10110" y="2125"/>
                  </a:cubicBezTo>
                  <a:cubicBezTo>
                    <a:pt x="10110" y="2125"/>
                    <a:pt x="10110" y="2125"/>
                    <a:pt x="10110" y="2479"/>
                  </a:cubicBezTo>
                  <a:cubicBezTo>
                    <a:pt x="9595" y="2125"/>
                    <a:pt x="10110" y="2479"/>
                    <a:pt x="10110" y="2479"/>
                  </a:cubicBezTo>
                  <a:cubicBezTo>
                    <a:pt x="10110" y="2833"/>
                    <a:pt x="9595" y="2833"/>
                    <a:pt x="9595" y="2833"/>
                  </a:cubicBezTo>
                  <a:cubicBezTo>
                    <a:pt x="9595" y="2833"/>
                    <a:pt x="9595" y="2833"/>
                    <a:pt x="10110" y="2833"/>
                  </a:cubicBezTo>
                  <a:cubicBezTo>
                    <a:pt x="10110" y="2833"/>
                    <a:pt x="10110" y="2833"/>
                    <a:pt x="10110" y="2833"/>
                  </a:cubicBezTo>
                  <a:cubicBezTo>
                    <a:pt x="10110" y="2833"/>
                    <a:pt x="10110" y="2833"/>
                    <a:pt x="10110" y="3187"/>
                  </a:cubicBezTo>
                  <a:cubicBezTo>
                    <a:pt x="10110" y="2833"/>
                    <a:pt x="10110" y="3187"/>
                    <a:pt x="10110" y="3187"/>
                  </a:cubicBezTo>
                  <a:cubicBezTo>
                    <a:pt x="10110" y="3187"/>
                    <a:pt x="9595" y="3187"/>
                    <a:pt x="9595" y="3187"/>
                  </a:cubicBezTo>
                  <a:cubicBezTo>
                    <a:pt x="9595" y="3187"/>
                    <a:pt x="9081" y="3187"/>
                    <a:pt x="9081" y="3541"/>
                  </a:cubicBezTo>
                  <a:cubicBezTo>
                    <a:pt x="9595" y="3541"/>
                    <a:pt x="9595" y="3541"/>
                    <a:pt x="10110" y="3541"/>
                  </a:cubicBezTo>
                  <a:cubicBezTo>
                    <a:pt x="9595" y="3895"/>
                    <a:pt x="9595" y="3541"/>
                    <a:pt x="9081" y="3541"/>
                  </a:cubicBezTo>
                  <a:cubicBezTo>
                    <a:pt x="9595" y="3541"/>
                    <a:pt x="9595" y="3541"/>
                    <a:pt x="9595" y="3541"/>
                  </a:cubicBezTo>
                  <a:cubicBezTo>
                    <a:pt x="9081" y="3541"/>
                    <a:pt x="8567" y="3541"/>
                    <a:pt x="8053" y="3895"/>
                  </a:cubicBezTo>
                  <a:cubicBezTo>
                    <a:pt x="8053" y="3895"/>
                    <a:pt x="8053" y="4249"/>
                    <a:pt x="8053" y="4249"/>
                  </a:cubicBezTo>
                  <a:cubicBezTo>
                    <a:pt x="8053" y="4249"/>
                    <a:pt x="8567" y="4249"/>
                    <a:pt x="8567" y="4249"/>
                  </a:cubicBezTo>
                  <a:cubicBezTo>
                    <a:pt x="8567" y="4603"/>
                    <a:pt x="9081" y="4603"/>
                    <a:pt x="9081" y="4603"/>
                  </a:cubicBezTo>
                  <a:cubicBezTo>
                    <a:pt x="9081" y="4249"/>
                    <a:pt x="9595" y="4249"/>
                    <a:pt x="9595" y="4603"/>
                  </a:cubicBezTo>
                  <a:cubicBezTo>
                    <a:pt x="9595" y="4603"/>
                    <a:pt x="9595" y="4249"/>
                    <a:pt x="10110" y="4249"/>
                  </a:cubicBezTo>
                  <a:cubicBezTo>
                    <a:pt x="10110" y="4249"/>
                    <a:pt x="9595" y="4603"/>
                    <a:pt x="9595" y="4603"/>
                  </a:cubicBezTo>
                  <a:cubicBezTo>
                    <a:pt x="10110" y="4603"/>
                    <a:pt x="10110" y="4603"/>
                    <a:pt x="10110" y="4603"/>
                  </a:cubicBezTo>
                  <a:cubicBezTo>
                    <a:pt x="10110" y="4603"/>
                    <a:pt x="9595" y="4603"/>
                    <a:pt x="9595" y="4957"/>
                  </a:cubicBezTo>
                  <a:cubicBezTo>
                    <a:pt x="9595" y="4603"/>
                    <a:pt x="10624" y="4249"/>
                    <a:pt x="10624" y="4603"/>
                  </a:cubicBezTo>
                  <a:cubicBezTo>
                    <a:pt x="10624" y="4249"/>
                    <a:pt x="11138" y="4603"/>
                    <a:pt x="11138" y="4249"/>
                  </a:cubicBezTo>
                  <a:cubicBezTo>
                    <a:pt x="11138" y="4249"/>
                    <a:pt x="11138" y="4603"/>
                    <a:pt x="11138" y="4603"/>
                  </a:cubicBezTo>
                  <a:cubicBezTo>
                    <a:pt x="11138" y="4603"/>
                    <a:pt x="11138" y="4603"/>
                    <a:pt x="11138" y="4603"/>
                  </a:cubicBezTo>
                  <a:cubicBezTo>
                    <a:pt x="11138" y="4603"/>
                    <a:pt x="10624" y="4957"/>
                    <a:pt x="10624" y="4957"/>
                  </a:cubicBezTo>
                  <a:cubicBezTo>
                    <a:pt x="10624" y="4957"/>
                    <a:pt x="10624" y="4957"/>
                    <a:pt x="10624" y="4957"/>
                  </a:cubicBezTo>
                  <a:cubicBezTo>
                    <a:pt x="10624" y="5311"/>
                    <a:pt x="10110" y="5311"/>
                    <a:pt x="9595" y="5311"/>
                  </a:cubicBezTo>
                  <a:cubicBezTo>
                    <a:pt x="9595" y="5311"/>
                    <a:pt x="9595" y="5311"/>
                    <a:pt x="9595" y="5311"/>
                  </a:cubicBezTo>
                  <a:cubicBezTo>
                    <a:pt x="9595" y="5666"/>
                    <a:pt x="8567" y="5666"/>
                    <a:pt x="8567" y="6020"/>
                  </a:cubicBezTo>
                  <a:cubicBezTo>
                    <a:pt x="8567" y="6020"/>
                    <a:pt x="9081" y="6020"/>
                    <a:pt x="9595" y="6020"/>
                  </a:cubicBezTo>
                  <a:cubicBezTo>
                    <a:pt x="9595" y="6020"/>
                    <a:pt x="9081" y="6020"/>
                    <a:pt x="9081" y="6020"/>
                  </a:cubicBezTo>
                  <a:cubicBezTo>
                    <a:pt x="9081" y="6374"/>
                    <a:pt x="9595" y="6374"/>
                    <a:pt x="9595" y="6374"/>
                  </a:cubicBezTo>
                  <a:cubicBezTo>
                    <a:pt x="9595" y="6374"/>
                    <a:pt x="9081" y="6374"/>
                    <a:pt x="9081" y="6374"/>
                  </a:cubicBezTo>
                  <a:cubicBezTo>
                    <a:pt x="9081" y="6728"/>
                    <a:pt x="9081" y="6728"/>
                    <a:pt x="9595" y="6728"/>
                  </a:cubicBezTo>
                  <a:cubicBezTo>
                    <a:pt x="9081" y="7082"/>
                    <a:pt x="9081" y="6728"/>
                    <a:pt x="8567" y="6374"/>
                  </a:cubicBezTo>
                  <a:cubicBezTo>
                    <a:pt x="8567" y="6374"/>
                    <a:pt x="8053" y="6374"/>
                    <a:pt x="7538" y="6374"/>
                  </a:cubicBezTo>
                  <a:cubicBezTo>
                    <a:pt x="7538" y="6374"/>
                    <a:pt x="7024" y="6374"/>
                    <a:pt x="7024" y="6374"/>
                  </a:cubicBezTo>
                  <a:cubicBezTo>
                    <a:pt x="6510" y="6374"/>
                    <a:pt x="6510" y="7082"/>
                    <a:pt x="6510" y="7082"/>
                  </a:cubicBezTo>
                  <a:cubicBezTo>
                    <a:pt x="6510" y="7082"/>
                    <a:pt x="5995" y="6728"/>
                    <a:pt x="5995" y="6728"/>
                  </a:cubicBezTo>
                  <a:cubicBezTo>
                    <a:pt x="5995" y="6728"/>
                    <a:pt x="5995" y="6374"/>
                    <a:pt x="5995" y="6374"/>
                  </a:cubicBezTo>
                  <a:cubicBezTo>
                    <a:pt x="5995" y="6374"/>
                    <a:pt x="5995" y="6374"/>
                    <a:pt x="5481" y="6020"/>
                  </a:cubicBezTo>
                  <a:cubicBezTo>
                    <a:pt x="5481" y="6020"/>
                    <a:pt x="4967" y="6374"/>
                    <a:pt x="4967" y="6374"/>
                  </a:cubicBezTo>
                  <a:cubicBezTo>
                    <a:pt x="4967" y="6374"/>
                    <a:pt x="4967" y="6374"/>
                    <a:pt x="4453" y="6374"/>
                  </a:cubicBezTo>
                  <a:cubicBezTo>
                    <a:pt x="4453" y="6020"/>
                    <a:pt x="3938" y="6020"/>
                    <a:pt x="3424" y="6020"/>
                  </a:cubicBezTo>
                  <a:cubicBezTo>
                    <a:pt x="2910" y="6020"/>
                    <a:pt x="2910" y="6374"/>
                    <a:pt x="3424" y="6374"/>
                  </a:cubicBezTo>
                  <a:cubicBezTo>
                    <a:pt x="3424" y="6374"/>
                    <a:pt x="3424" y="6374"/>
                    <a:pt x="3424" y="6374"/>
                  </a:cubicBezTo>
                  <a:cubicBezTo>
                    <a:pt x="3424" y="6374"/>
                    <a:pt x="3424" y="6374"/>
                    <a:pt x="3424" y="6374"/>
                  </a:cubicBezTo>
                  <a:cubicBezTo>
                    <a:pt x="2910" y="6374"/>
                    <a:pt x="3424" y="6374"/>
                    <a:pt x="2910" y="6728"/>
                  </a:cubicBezTo>
                  <a:cubicBezTo>
                    <a:pt x="2910" y="6728"/>
                    <a:pt x="2910" y="6728"/>
                    <a:pt x="2395" y="6728"/>
                  </a:cubicBezTo>
                  <a:cubicBezTo>
                    <a:pt x="2395" y="6728"/>
                    <a:pt x="2395" y="6728"/>
                    <a:pt x="2395" y="6728"/>
                  </a:cubicBezTo>
                  <a:cubicBezTo>
                    <a:pt x="2910" y="6728"/>
                    <a:pt x="2910" y="6728"/>
                    <a:pt x="2910" y="6374"/>
                  </a:cubicBezTo>
                  <a:cubicBezTo>
                    <a:pt x="2910" y="6374"/>
                    <a:pt x="2395" y="6374"/>
                    <a:pt x="2395" y="6374"/>
                  </a:cubicBezTo>
                  <a:cubicBezTo>
                    <a:pt x="2395" y="6374"/>
                    <a:pt x="1881" y="6728"/>
                    <a:pt x="1881" y="6728"/>
                  </a:cubicBezTo>
                  <a:cubicBezTo>
                    <a:pt x="1881" y="6728"/>
                    <a:pt x="1881" y="6728"/>
                    <a:pt x="1881" y="6728"/>
                  </a:cubicBezTo>
                  <a:cubicBezTo>
                    <a:pt x="1881" y="7082"/>
                    <a:pt x="1881" y="7082"/>
                    <a:pt x="1881" y="7436"/>
                  </a:cubicBezTo>
                  <a:cubicBezTo>
                    <a:pt x="1881" y="7436"/>
                    <a:pt x="2395" y="7436"/>
                    <a:pt x="1881" y="7436"/>
                  </a:cubicBezTo>
                  <a:cubicBezTo>
                    <a:pt x="2395" y="7082"/>
                    <a:pt x="1881" y="7082"/>
                    <a:pt x="2395" y="7082"/>
                  </a:cubicBezTo>
                  <a:cubicBezTo>
                    <a:pt x="1881" y="7082"/>
                    <a:pt x="1881" y="7082"/>
                    <a:pt x="1881" y="7082"/>
                  </a:cubicBezTo>
                  <a:cubicBezTo>
                    <a:pt x="2395" y="7082"/>
                    <a:pt x="2395" y="6728"/>
                    <a:pt x="2395" y="6728"/>
                  </a:cubicBezTo>
                  <a:cubicBezTo>
                    <a:pt x="2395" y="6728"/>
                    <a:pt x="2910" y="7082"/>
                    <a:pt x="2395" y="7082"/>
                  </a:cubicBezTo>
                  <a:cubicBezTo>
                    <a:pt x="2395" y="7082"/>
                    <a:pt x="2395" y="7082"/>
                    <a:pt x="2910" y="7082"/>
                  </a:cubicBezTo>
                  <a:cubicBezTo>
                    <a:pt x="2395" y="7082"/>
                    <a:pt x="2395" y="7082"/>
                    <a:pt x="2395" y="7082"/>
                  </a:cubicBezTo>
                  <a:cubicBezTo>
                    <a:pt x="2395" y="7082"/>
                    <a:pt x="2910" y="7082"/>
                    <a:pt x="2910" y="7436"/>
                  </a:cubicBezTo>
                  <a:cubicBezTo>
                    <a:pt x="2395" y="7436"/>
                    <a:pt x="2395" y="7436"/>
                    <a:pt x="2395" y="7436"/>
                  </a:cubicBezTo>
                  <a:cubicBezTo>
                    <a:pt x="2395" y="7790"/>
                    <a:pt x="2910" y="7436"/>
                    <a:pt x="2910" y="7436"/>
                  </a:cubicBezTo>
                  <a:cubicBezTo>
                    <a:pt x="2910" y="7436"/>
                    <a:pt x="2910" y="7436"/>
                    <a:pt x="2910" y="7436"/>
                  </a:cubicBezTo>
                  <a:cubicBezTo>
                    <a:pt x="2395" y="7790"/>
                    <a:pt x="2910" y="8144"/>
                    <a:pt x="3424" y="8144"/>
                  </a:cubicBezTo>
                  <a:cubicBezTo>
                    <a:pt x="3424" y="8144"/>
                    <a:pt x="3424" y="8144"/>
                    <a:pt x="3424" y="8144"/>
                  </a:cubicBezTo>
                  <a:cubicBezTo>
                    <a:pt x="3424" y="8144"/>
                    <a:pt x="3424" y="8144"/>
                    <a:pt x="3424" y="8498"/>
                  </a:cubicBezTo>
                  <a:cubicBezTo>
                    <a:pt x="3424" y="8144"/>
                    <a:pt x="2910" y="8144"/>
                    <a:pt x="2910" y="8144"/>
                  </a:cubicBezTo>
                  <a:cubicBezTo>
                    <a:pt x="2910" y="8498"/>
                    <a:pt x="2395" y="8852"/>
                    <a:pt x="2910" y="8498"/>
                  </a:cubicBezTo>
                  <a:cubicBezTo>
                    <a:pt x="3424" y="8498"/>
                    <a:pt x="3424" y="8498"/>
                    <a:pt x="3938" y="8498"/>
                  </a:cubicBezTo>
                  <a:cubicBezTo>
                    <a:pt x="3938" y="8498"/>
                    <a:pt x="4453" y="8498"/>
                    <a:pt x="4453" y="8498"/>
                  </a:cubicBezTo>
                  <a:cubicBezTo>
                    <a:pt x="4453" y="8498"/>
                    <a:pt x="4453" y="8498"/>
                    <a:pt x="4453" y="8498"/>
                  </a:cubicBezTo>
                  <a:cubicBezTo>
                    <a:pt x="4453" y="8498"/>
                    <a:pt x="4453" y="8852"/>
                    <a:pt x="4453" y="8852"/>
                  </a:cubicBezTo>
                  <a:cubicBezTo>
                    <a:pt x="4453" y="8852"/>
                    <a:pt x="4453" y="8852"/>
                    <a:pt x="3938" y="8852"/>
                  </a:cubicBezTo>
                  <a:cubicBezTo>
                    <a:pt x="4453" y="8852"/>
                    <a:pt x="4453" y="9207"/>
                    <a:pt x="4453" y="9207"/>
                  </a:cubicBezTo>
                  <a:cubicBezTo>
                    <a:pt x="3938" y="9207"/>
                    <a:pt x="2910" y="9207"/>
                    <a:pt x="2910" y="9207"/>
                  </a:cubicBezTo>
                  <a:cubicBezTo>
                    <a:pt x="2395" y="9561"/>
                    <a:pt x="2910" y="9915"/>
                    <a:pt x="2910" y="9915"/>
                  </a:cubicBezTo>
                  <a:cubicBezTo>
                    <a:pt x="3424" y="10269"/>
                    <a:pt x="3424" y="9915"/>
                    <a:pt x="3938" y="10269"/>
                  </a:cubicBezTo>
                  <a:cubicBezTo>
                    <a:pt x="3424" y="10269"/>
                    <a:pt x="3424" y="9915"/>
                    <a:pt x="2910" y="9915"/>
                  </a:cubicBezTo>
                  <a:cubicBezTo>
                    <a:pt x="2910" y="9915"/>
                    <a:pt x="2395" y="10269"/>
                    <a:pt x="1881" y="10269"/>
                  </a:cubicBezTo>
                  <a:cubicBezTo>
                    <a:pt x="2395" y="10269"/>
                    <a:pt x="2395" y="10269"/>
                    <a:pt x="2395" y="10269"/>
                  </a:cubicBezTo>
                  <a:cubicBezTo>
                    <a:pt x="2395" y="10269"/>
                    <a:pt x="2395" y="10623"/>
                    <a:pt x="2395" y="10623"/>
                  </a:cubicBezTo>
                  <a:cubicBezTo>
                    <a:pt x="2395" y="10269"/>
                    <a:pt x="1881" y="10269"/>
                    <a:pt x="1881" y="10269"/>
                  </a:cubicBezTo>
                  <a:cubicBezTo>
                    <a:pt x="1881" y="10269"/>
                    <a:pt x="1881" y="10269"/>
                    <a:pt x="1881" y="10269"/>
                  </a:cubicBezTo>
                  <a:cubicBezTo>
                    <a:pt x="1881" y="10269"/>
                    <a:pt x="1367" y="10269"/>
                    <a:pt x="1367" y="10623"/>
                  </a:cubicBezTo>
                  <a:cubicBezTo>
                    <a:pt x="1881" y="10269"/>
                    <a:pt x="1881" y="10977"/>
                    <a:pt x="2395" y="10977"/>
                  </a:cubicBezTo>
                  <a:cubicBezTo>
                    <a:pt x="2395" y="10977"/>
                    <a:pt x="2395" y="10977"/>
                    <a:pt x="2395" y="10977"/>
                  </a:cubicBezTo>
                  <a:cubicBezTo>
                    <a:pt x="2395" y="10977"/>
                    <a:pt x="1881" y="10977"/>
                    <a:pt x="1881" y="10977"/>
                  </a:cubicBezTo>
                  <a:cubicBezTo>
                    <a:pt x="2395" y="10977"/>
                    <a:pt x="1367" y="10977"/>
                    <a:pt x="1367" y="11331"/>
                  </a:cubicBezTo>
                  <a:cubicBezTo>
                    <a:pt x="1881" y="11331"/>
                    <a:pt x="1881" y="11331"/>
                    <a:pt x="1881" y="11331"/>
                  </a:cubicBezTo>
                  <a:cubicBezTo>
                    <a:pt x="1881" y="11331"/>
                    <a:pt x="2395" y="11331"/>
                    <a:pt x="2395" y="11331"/>
                  </a:cubicBezTo>
                  <a:cubicBezTo>
                    <a:pt x="2910" y="11331"/>
                    <a:pt x="2910" y="10977"/>
                    <a:pt x="2910" y="10977"/>
                  </a:cubicBezTo>
                  <a:cubicBezTo>
                    <a:pt x="2910" y="11331"/>
                    <a:pt x="2910" y="11331"/>
                    <a:pt x="3424" y="11331"/>
                  </a:cubicBezTo>
                  <a:cubicBezTo>
                    <a:pt x="3424" y="11331"/>
                    <a:pt x="3424" y="11331"/>
                    <a:pt x="3424" y="11331"/>
                  </a:cubicBezTo>
                  <a:cubicBezTo>
                    <a:pt x="3424" y="11331"/>
                    <a:pt x="3424" y="11331"/>
                    <a:pt x="3424" y="11331"/>
                  </a:cubicBezTo>
                  <a:cubicBezTo>
                    <a:pt x="3424" y="11331"/>
                    <a:pt x="2910" y="11331"/>
                    <a:pt x="2910" y="11331"/>
                  </a:cubicBezTo>
                  <a:cubicBezTo>
                    <a:pt x="2395" y="11685"/>
                    <a:pt x="2910" y="11685"/>
                    <a:pt x="2910" y="11685"/>
                  </a:cubicBezTo>
                  <a:cubicBezTo>
                    <a:pt x="3424" y="11685"/>
                    <a:pt x="3424" y="12039"/>
                    <a:pt x="3424" y="11685"/>
                  </a:cubicBezTo>
                  <a:cubicBezTo>
                    <a:pt x="3938" y="11685"/>
                    <a:pt x="3938" y="11331"/>
                    <a:pt x="3938" y="11331"/>
                  </a:cubicBezTo>
                  <a:cubicBezTo>
                    <a:pt x="3938" y="11331"/>
                    <a:pt x="3938" y="11685"/>
                    <a:pt x="3938" y="11685"/>
                  </a:cubicBezTo>
                  <a:cubicBezTo>
                    <a:pt x="4453" y="11685"/>
                    <a:pt x="3938" y="11331"/>
                    <a:pt x="3938" y="11331"/>
                  </a:cubicBezTo>
                  <a:cubicBezTo>
                    <a:pt x="4453" y="11331"/>
                    <a:pt x="4453" y="11331"/>
                    <a:pt x="4453" y="11331"/>
                  </a:cubicBezTo>
                  <a:cubicBezTo>
                    <a:pt x="4453" y="11331"/>
                    <a:pt x="4453" y="11331"/>
                    <a:pt x="4453" y="11331"/>
                  </a:cubicBezTo>
                  <a:cubicBezTo>
                    <a:pt x="4453" y="11685"/>
                    <a:pt x="3938" y="11685"/>
                    <a:pt x="3938" y="12039"/>
                  </a:cubicBezTo>
                  <a:cubicBezTo>
                    <a:pt x="3938" y="12039"/>
                    <a:pt x="3938" y="12039"/>
                    <a:pt x="4453" y="12039"/>
                  </a:cubicBezTo>
                  <a:cubicBezTo>
                    <a:pt x="4453" y="12039"/>
                    <a:pt x="3938" y="11685"/>
                    <a:pt x="4453" y="12039"/>
                  </a:cubicBezTo>
                  <a:cubicBezTo>
                    <a:pt x="4453" y="12039"/>
                    <a:pt x="4453" y="12039"/>
                    <a:pt x="4967" y="12039"/>
                  </a:cubicBezTo>
                  <a:cubicBezTo>
                    <a:pt x="4967" y="12393"/>
                    <a:pt x="4967" y="12039"/>
                    <a:pt x="5481" y="12039"/>
                  </a:cubicBezTo>
                  <a:cubicBezTo>
                    <a:pt x="5995" y="12039"/>
                    <a:pt x="6510" y="12039"/>
                    <a:pt x="7538" y="12039"/>
                  </a:cubicBezTo>
                  <a:cubicBezTo>
                    <a:pt x="7538" y="12039"/>
                    <a:pt x="7024" y="12039"/>
                    <a:pt x="7024" y="12039"/>
                  </a:cubicBezTo>
                  <a:cubicBezTo>
                    <a:pt x="7024" y="12039"/>
                    <a:pt x="7024" y="12039"/>
                    <a:pt x="7024" y="12039"/>
                  </a:cubicBezTo>
                  <a:cubicBezTo>
                    <a:pt x="7024" y="12039"/>
                    <a:pt x="7024" y="12039"/>
                    <a:pt x="7024" y="12393"/>
                  </a:cubicBezTo>
                  <a:cubicBezTo>
                    <a:pt x="7024" y="12393"/>
                    <a:pt x="7538" y="12393"/>
                    <a:pt x="7538" y="12393"/>
                  </a:cubicBezTo>
                  <a:cubicBezTo>
                    <a:pt x="7538" y="12393"/>
                    <a:pt x="7024" y="12393"/>
                    <a:pt x="7538" y="12748"/>
                  </a:cubicBezTo>
                  <a:cubicBezTo>
                    <a:pt x="7024" y="12748"/>
                    <a:pt x="7024" y="12748"/>
                    <a:pt x="7024" y="12393"/>
                  </a:cubicBezTo>
                  <a:cubicBezTo>
                    <a:pt x="7024" y="12393"/>
                    <a:pt x="7024" y="12393"/>
                    <a:pt x="7024" y="12393"/>
                  </a:cubicBezTo>
                  <a:cubicBezTo>
                    <a:pt x="7024" y="12393"/>
                    <a:pt x="7024" y="12748"/>
                    <a:pt x="7024" y="12748"/>
                  </a:cubicBezTo>
                  <a:cubicBezTo>
                    <a:pt x="7024" y="12748"/>
                    <a:pt x="6510" y="12393"/>
                    <a:pt x="6510" y="12748"/>
                  </a:cubicBezTo>
                  <a:cubicBezTo>
                    <a:pt x="6510" y="12748"/>
                    <a:pt x="6510" y="12748"/>
                    <a:pt x="6510" y="12748"/>
                  </a:cubicBezTo>
                  <a:cubicBezTo>
                    <a:pt x="6510" y="12748"/>
                    <a:pt x="6510" y="12748"/>
                    <a:pt x="6510" y="12748"/>
                  </a:cubicBezTo>
                  <a:cubicBezTo>
                    <a:pt x="6510" y="12748"/>
                    <a:pt x="5995" y="12748"/>
                    <a:pt x="5995" y="12748"/>
                  </a:cubicBezTo>
                  <a:cubicBezTo>
                    <a:pt x="5481" y="12748"/>
                    <a:pt x="5995" y="12748"/>
                    <a:pt x="5481" y="12748"/>
                  </a:cubicBezTo>
                  <a:cubicBezTo>
                    <a:pt x="5481" y="13102"/>
                    <a:pt x="4967" y="13456"/>
                    <a:pt x="4967" y="13810"/>
                  </a:cubicBezTo>
                  <a:cubicBezTo>
                    <a:pt x="4967" y="13810"/>
                    <a:pt x="4967" y="13810"/>
                    <a:pt x="5481" y="13810"/>
                  </a:cubicBezTo>
                  <a:cubicBezTo>
                    <a:pt x="5481" y="14164"/>
                    <a:pt x="4967" y="14164"/>
                    <a:pt x="4967" y="14518"/>
                  </a:cubicBezTo>
                  <a:cubicBezTo>
                    <a:pt x="4967" y="14518"/>
                    <a:pt x="4967" y="14872"/>
                    <a:pt x="4453" y="14872"/>
                  </a:cubicBezTo>
                  <a:cubicBezTo>
                    <a:pt x="4453" y="14872"/>
                    <a:pt x="4453" y="14872"/>
                    <a:pt x="3938" y="14872"/>
                  </a:cubicBezTo>
                  <a:cubicBezTo>
                    <a:pt x="3938" y="14872"/>
                    <a:pt x="3938" y="15226"/>
                    <a:pt x="3938" y="15226"/>
                  </a:cubicBezTo>
                  <a:cubicBezTo>
                    <a:pt x="3424" y="15226"/>
                    <a:pt x="2910" y="15580"/>
                    <a:pt x="2395" y="15934"/>
                  </a:cubicBezTo>
                  <a:cubicBezTo>
                    <a:pt x="2910" y="15934"/>
                    <a:pt x="3424" y="15934"/>
                    <a:pt x="3424" y="15580"/>
                  </a:cubicBezTo>
                  <a:cubicBezTo>
                    <a:pt x="3938" y="15580"/>
                    <a:pt x="3938" y="15580"/>
                    <a:pt x="4453" y="15226"/>
                  </a:cubicBezTo>
                  <a:cubicBezTo>
                    <a:pt x="4453" y="15226"/>
                    <a:pt x="4453" y="15226"/>
                    <a:pt x="4453" y="15226"/>
                  </a:cubicBezTo>
                  <a:cubicBezTo>
                    <a:pt x="4453" y="15226"/>
                    <a:pt x="4453" y="15226"/>
                    <a:pt x="4967" y="15580"/>
                  </a:cubicBezTo>
                  <a:cubicBezTo>
                    <a:pt x="4967" y="15580"/>
                    <a:pt x="5481" y="15580"/>
                    <a:pt x="5995" y="15226"/>
                  </a:cubicBezTo>
                  <a:cubicBezTo>
                    <a:pt x="5481" y="15580"/>
                    <a:pt x="5481" y="15580"/>
                    <a:pt x="5481" y="15580"/>
                  </a:cubicBezTo>
                  <a:cubicBezTo>
                    <a:pt x="5481" y="15580"/>
                    <a:pt x="6510" y="15580"/>
                    <a:pt x="6510" y="15226"/>
                  </a:cubicBezTo>
                  <a:cubicBezTo>
                    <a:pt x="7024" y="15226"/>
                    <a:pt x="7024" y="14872"/>
                    <a:pt x="7538" y="14518"/>
                  </a:cubicBezTo>
                  <a:cubicBezTo>
                    <a:pt x="7024" y="15226"/>
                    <a:pt x="7538" y="15226"/>
                    <a:pt x="8053" y="15226"/>
                  </a:cubicBezTo>
                  <a:cubicBezTo>
                    <a:pt x="7024" y="15226"/>
                    <a:pt x="6510" y="15580"/>
                    <a:pt x="5995" y="15580"/>
                  </a:cubicBezTo>
                  <a:cubicBezTo>
                    <a:pt x="5481" y="15580"/>
                    <a:pt x="4967" y="15934"/>
                    <a:pt x="4967" y="15934"/>
                  </a:cubicBezTo>
                  <a:cubicBezTo>
                    <a:pt x="4967" y="15934"/>
                    <a:pt x="4453" y="15580"/>
                    <a:pt x="4453" y="15580"/>
                  </a:cubicBezTo>
                  <a:cubicBezTo>
                    <a:pt x="3938" y="15934"/>
                    <a:pt x="3938" y="15934"/>
                    <a:pt x="3938" y="16289"/>
                  </a:cubicBezTo>
                  <a:cubicBezTo>
                    <a:pt x="3938" y="16289"/>
                    <a:pt x="3938" y="16289"/>
                    <a:pt x="3938" y="16289"/>
                  </a:cubicBezTo>
                  <a:cubicBezTo>
                    <a:pt x="3938" y="16289"/>
                    <a:pt x="2910" y="16643"/>
                    <a:pt x="2395" y="16643"/>
                  </a:cubicBezTo>
                  <a:cubicBezTo>
                    <a:pt x="2395" y="16643"/>
                    <a:pt x="2910" y="16643"/>
                    <a:pt x="2910" y="16643"/>
                  </a:cubicBezTo>
                  <a:cubicBezTo>
                    <a:pt x="3424" y="16997"/>
                    <a:pt x="2910" y="16997"/>
                    <a:pt x="3424" y="16997"/>
                  </a:cubicBezTo>
                  <a:cubicBezTo>
                    <a:pt x="2910" y="16997"/>
                    <a:pt x="2910" y="17351"/>
                    <a:pt x="2910" y="17351"/>
                  </a:cubicBezTo>
                  <a:cubicBezTo>
                    <a:pt x="2910" y="17351"/>
                    <a:pt x="2910" y="17351"/>
                    <a:pt x="2910" y="17351"/>
                  </a:cubicBezTo>
                  <a:cubicBezTo>
                    <a:pt x="2910" y="17351"/>
                    <a:pt x="2910" y="17351"/>
                    <a:pt x="2910" y="17351"/>
                  </a:cubicBezTo>
                  <a:cubicBezTo>
                    <a:pt x="2910" y="17351"/>
                    <a:pt x="3424" y="17351"/>
                    <a:pt x="3424" y="17351"/>
                  </a:cubicBezTo>
                  <a:cubicBezTo>
                    <a:pt x="3424" y="17351"/>
                    <a:pt x="3424" y="17351"/>
                    <a:pt x="3424" y="17351"/>
                  </a:cubicBezTo>
                  <a:cubicBezTo>
                    <a:pt x="3424" y="17351"/>
                    <a:pt x="3424" y="17351"/>
                    <a:pt x="3424" y="17351"/>
                  </a:cubicBezTo>
                  <a:cubicBezTo>
                    <a:pt x="2910" y="17705"/>
                    <a:pt x="2910" y="17705"/>
                    <a:pt x="2395" y="17351"/>
                  </a:cubicBezTo>
                  <a:cubicBezTo>
                    <a:pt x="2395" y="17351"/>
                    <a:pt x="2395" y="16997"/>
                    <a:pt x="1881" y="16997"/>
                  </a:cubicBezTo>
                  <a:cubicBezTo>
                    <a:pt x="2395" y="17351"/>
                    <a:pt x="1881" y="17705"/>
                    <a:pt x="1367" y="17705"/>
                  </a:cubicBezTo>
                  <a:cubicBezTo>
                    <a:pt x="1881" y="16997"/>
                    <a:pt x="853" y="17351"/>
                    <a:pt x="853" y="17705"/>
                  </a:cubicBezTo>
                  <a:cubicBezTo>
                    <a:pt x="338" y="17705"/>
                    <a:pt x="338" y="18059"/>
                    <a:pt x="338" y="17705"/>
                  </a:cubicBezTo>
                  <a:cubicBezTo>
                    <a:pt x="-176" y="17705"/>
                    <a:pt x="-176" y="18413"/>
                    <a:pt x="853" y="18059"/>
                  </a:cubicBezTo>
                  <a:cubicBezTo>
                    <a:pt x="338" y="18059"/>
                    <a:pt x="853" y="18059"/>
                    <a:pt x="338" y="18059"/>
                  </a:cubicBezTo>
                  <a:cubicBezTo>
                    <a:pt x="853" y="18059"/>
                    <a:pt x="853" y="18059"/>
                    <a:pt x="853" y="18059"/>
                  </a:cubicBezTo>
                  <a:cubicBezTo>
                    <a:pt x="853" y="18059"/>
                    <a:pt x="853" y="18059"/>
                    <a:pt x="853" y="18059"/>
                  </a:cubicBezTo>
                  <a:cubicBezTo>
                    <a:pt x="1367" y="18059"/>
                    <a:pt x="1367" y="18059"/>
                    <a:pt x="1367" y="18059"/>
                  </a:cubicBezTo>
                  <a:cubicBezTo>
                    <a:pt x="1881" y="18059"/>
                    <a:pt x="2395" y="18059"/>
                    <a:pt x="2395" y="18059"/>
                  </a:cubicBezTo>
                  <a:cubicBezTo>
                    <a:pt x="2395" y="18059"/>
                    <a:pt x="2395" y="18059"/>
                    <a:pt x="2395" y="18059"/>
                  </a:cubicBezTo>
                  <a:cubicBezTo>
                    <a:pt x="2910" y="18059"/>
                    <a:pt x="3424" y="18059"/>
                    <a:pt x="3424" y="18059"/>
                  </a:cubicBezTo>
                  <a:cubicBezTo>
                    <a:pt x="3424" y="18059"/>
                    <a:pt x="3424" y="18059"/>
                    <a:pt x="3424" y="18059"/>
                  </a:cubicBezTo>
                  <a:cubicBezTo>
                    <a:pt x="3424" y="18059"/>
                    <a:pt x="3424" y="18059"/>
                    <a:pt x="3424" y="18059"/>
                  </a:cubicBezTo>
                  <a:cubicBezTo>
                    <a:pt x="3424" y="18059"/>
                    <a:pt x="2910" y="18059"/>
                    <a:pt x="2910" y="18059"/>
                  </a:cubicBezTo>
                  <a:cubicBezTo>
                    <a:pt x="2910" y="18059"/>
                    <a:pt x="2910" y="18413"/>
                    <a:pt x="2910" y="18413"/>
                  </a:cubicBezTo>
                  <a:cubicBezTo>
                    <a:pt x="2395" y="18413"/>
                    <a:pt x="2395" y="18413"/>
                    <a:pt x="2395" y="18413"/>
                  </a:cubicBezTo>
                  <a:cubicBezTo>
                    <a:pt x="2395" y="18413"/>
                    <a:pt x="1881" y="18767"/>
                    <a:pt x="1881" y="18767"/>
                  </a:cubicBezTo>
                  <a:cubicBezTo>
                    <a:pt x="1367" y="18767"/>
                    <a:pt x="1367" y="18767"/>
                    <a:pt x="853" y="19121"/>
                  </a:cubicBezTo>
                  <a:cubicBezTo>
                    <a:pt x="1367" y="19121"/>
                    <a:pt x="853" y="19475"/>
                    <a:pt x="338" y="19475"/>
                  </a:cubicBezTo>
                  <a:cubicBezTo>
                    <a:pt x="338" y="19475"/>
                    <a:pt x="338" y="19475"/>
                    <a:pt x="338" y="19475"/>
                  </a:cubicBezTo>
                  <a:cubicBezTo>
                    <a:pt x="338" y="19475"/>
                    <a:pt x="338" y="19475"/>
                    <a:pt x="338" y="19475"/>
                  </a:cubicBezTo>
                  <a:cubicBezTo>
                    <a:pt x="853" y="19475"/>
                    <a:pt x="853" y="19830"/>
                    <a:pt x="853" y="19830"/>
                  </a:cubicBezTo>
                  <a:cubicBezTo>
                    <a:pt x="853" y="19830"/>
                    <a:pt x="1367" y="19475"/>
                    <a:pt x="1367" y="19475"/>
                  </a:cubicBezTo>
                  <a:cubicBezTo>
                    <a:pt x="1367" y="19830"/>
                    <a:pt x="1367" y="19830"/>
                    <a:pt x="1367" y="19830"/>
                  </a:cubicBezTo>
                  <a:cubicBezTo>
                    <a:pt x="1367" y="20184"/>
                    <a:pt x="1881" y="20184"/>
                    <a:pt x="1881" y="20184"/>
                  </a:cubicBezTo>
                  <a:cubicBezTo>
                    <a:pt x="1881" y="19830"/>
                    <a:pt x="2395" y="19830"/>
                    <a:pt x="2910" y="19830"/>
                  </a:cubicBezTo>
                  <a:cubicBezTo>
                    <a:pt x="2910" y="19830"/>
                    <a:pt x="2910" y="19830"/>
                    <a:pt x="2910" y="19830"/>
                  </a:cubicBezTo>
                  <a:cubicBezTo>
                    <a:pt x="2910" y="19830"/>
                    <a:pt x="2910" y="19830"/>
                    <a:pt x="2910" y="19830"/>
                  </a:cubicBezTo>
                  <a:cubicBezTo>
                    <a:pt x="3424" y="19830"/>
                    <a:pt x="3938" y="19475"/>
                    <a:pt x="4453" y="19475"/>
                  </a:cubicBezTo>
                  <a:cubicBezTo>
                    <a:pt x="4453" y="19475"/>
                    <a:pt x="2910" y="19830"/>
                    <a:pt x="3424" y="20184"/>
                  </a:cubicBezTo>
                  <a:cubicBezTo>
                    <a:pt x="3424" y="19830"/>
                    <a:pt x="2910" y="20184"/>
                    <a:pt x="2910" y="19830"/>
                  </a:cubicBezTo>
                  <a:cubicBezTo>
                    <a:pt x="2910" y="20184"/>
                    <a:pt x="2910" y="20184"/>
                    <a:pt x="2910" y="20184"/>
                  </a:cubicBezTo>
                  <a:cubicBezTo>
                    <a:pt x="2910" y="20184"/>
                    <a:pt x="2910" y="20184"/>
                    <a:pt x="2910" y="20184"/>
                  </a:cubicBezTo>
                  <a:cubicBezTo>
                    <a:pt x="2910" y="20184"/>
                    <a:pt x="2395" y="20184"/>
                    <a:pt x="2395" y="20184"/>
                  </a:cubicBezTo>
                  <a:cubicBezTo>
                    <a:pt x="2395" y="20184"/>
                    <a:pt x="2395" y="20184"/>
                    <a:pt x="2395" y="20184"/>
                  </a:cubicBezTo>
                  <a:cubicBezTo>
                    <a:pt x="2395" y="20538"/>
                    <a:pt x="1881" y="20538"/>
                    <a:pt x="1881" y="20538"/>
                  </a:cubicBezTo>
                  <a:cubicBezTo>
                    <a:pt x="2395" y="20538"/>
                    <a:pt x="1367" y="20892"/>
                    <a:pt x="1367" y="20892"/>
                  </a:cubicBezTo>
                  <a:cubicBezTo>
                    <a:pt x="1881" y="20892"/>
                    <a:pt x="1881" y="20892"/>
                    <a:pt x="2395" y="20892"/>
                  </a:cubicBezTo>
                  <a:cubicBezTo>
                    <a:pt x="2395" y="20892"/>
                    <a:pt x="2395" y="20892"/>
                    <a:pt x="2910" y="20538"/>
                  </a:cubicBezTo>
                  <a:cubicBezTo>
                    <a:pt x="2910" y="20538"/>
                    <a:pt x="3424" y="20538"/>
                    <a:pt x="3938" y="20538"/>
                  </a:cubicBezTo>
                  <a:cubicBezTo>
                    <a:pt x="3938" y="20538"/>
                    <a:pt x="4453" y="20184"/>
                    <a:pt x="4453" y="20184"/>
                  </a:cubicBezTo>
                  <a:cubicBezTo>
                    <a:pt x="4453" y="20184"/>
                    <a:pt x="4453" y="20184"/>
                    <a:pt x="4453" y="20184"/>
                  </a:cubicBezTo>
                  <a:cubicBezTo>
                    <a:pt x="4453" y="20184"/>
                    <a:pt x="4967" y="20184"/>
                    <a:pt x="4967" y="20538"/>
                  </a:cubicBezTo>
                  <a:cubicBezTo>
                    <a:pt x="4453" y="20538"/>
                    <a:pt x="4453" y="20538"/>
                    <a:pt x="3938" y="20892"/>
                  </a:cubicBezTo>
                  <a:cubicBezTo>
                    <a:pt x="3424" y="20892"/>
                    <a:pt x="3424" y="21246"/>
                    <a:pt x="2910" y="21246"/>
                  </a:cubicBezTo>
                  <a:cubicBezTo>
                    <a:pt x="3424" y="21246"/>
                    <a:pt x="3938" y="20892"/>
                    <a:pt x="4453" y="20892"/>
                  </a:cubicBezTo>
                  <a:cubicBezTo>
                    <a:pt x="3938" y="21246"/>
                    <a:pt x="2910" y="21246"/>
                    <a:pt x="3424" y="21600"/>
                  </a:cubicBezTo>
                  <a:cubicBezTo>
                    <a:pt x="3424" y="21600"/>
                    <a:pt x="3424" y="21600"/>
                    <a:pt x="3424" y="21600"/>
                  </a:cubicBezTo>
                  <a:cubicBezTo>
                    <a:pt x="3424" y="21600"/>
                    <a:pt x="3424" y="21600"/>
                    <a:pt x="3424" y="21600"/>
                  </a:cubicBezTo>
                  <a:cubicBezTo>
                    <a:pt x="3424" y="21600"/>
                    <a:pt x="3424" y="21600"/>
                    <a:pt x="3938" y="21600"/>
                  </a:cubicBezTo>
                  <a:cubicBezTo>
                    <a:pt x="3938" y="21600"/>
                    <a:pt x="3938" y="21246"/>
                    <a:pt x="3938" y="21246"/>
                  </a:cubicBezTo>
                  <a:cubicBezTo>
                    <a:pt x="3938" y="21600"/>
                    <a:pt x="4453" y="21246"/>
                    <a:pt x="4967" y="21246"/>
                  </a:cubicBezTo>
                  <a:cubicBezTo>
                    <a:pt x="4967" y="20892"/>
                    <a:pt x="4967" y="21246"/>
                    <a:pt x="4967" y="21600"/>
                  </a:cubicBezTo>
                  <a:cubicBezTo>
                    <a:pt x="5481" y="21246"/>
                    <a:pt x="5481" y="21246"/>
                    <a:pt x="5481" y="21246"/>
                  </a:cubicBezTo>
                  <a:cubicBezTo>
                    <a:pt x="5481" y="21246"/>
                    <a:pt x="5481" y="21246"/>
                    <a:pt x="5481" y="21246"/>
                  </a:cubicBezTo>
                  <a:cubicBezTo>
                    <a:pt x="5481" y="21246"/>
                    <a:pt x="5481" y="21246"/>
                    <a:pt x="5481" y="21600"/>
                  </a:cubicBezTo>
                  <a:cubicBezTo>
                    <a:pt x="5481" y="21600"/>
                    <a:pt x="5481" y="21600"/>
                    <a:pt x="5481" y="21600"/>
                  </a:cubicBezTo>
                  <a:cubicBezTo>
                    <a:pt x="5481" y="21600"/>
                    <a:pt x="5481" y="21600"/>
                    <a:pt x="5481" y="21600"/>
                  </a:cubicBezTo>
                  <a:cubicBezTo>
                    <a:pt x="5481" y="21600"/>
                    <a:pt x="5481" y="21600"/>
                    <a:pt x="5995" y="21246"/>
                  </a:cubicBezTo>
                  <a:cubicBezTo>
                    <a:pt x="5995" y="21600"/>
                    <a:pt x="5995" y="21600"/>
                    <a:pt x="5995" y="21246"/>
                  </a:cubicBezTo>
                  <a:cubicBezTo>
                    <a:pt x="6510" y="21246"/>
                    <a:pt x="6510" y="21246"/>
                    <a:pt x="6510" y="21246"/>
                  </a:cubicBezTo>
                  <a:cubicBezTo>
                    <a:pt x="7024" y="21246"/>
                    <a:pt x="7024" y="20892"/>
                    <a:pt x="7538" y="21246"/>
                  </a:cubicBezTo>
                  <a:cubicBezTo>
                    <a:pt x="7538" y="21246"/>
                    <a:pt x="7538" y="20892"/>
                    <a:pt x="8053" y="20892"/>
                  </a:cubicBezTo>
                  <a:cubicBezTo>
                    <a:pt x="8053" y="20892"/>
                    <a:pt x="8053" y="20892"/>
                    <a:pt x="8567" y="20892"/>
                  </a:cubicBezTo>
                  <a:cubicBezTo>
                    <a:pt x="8567" y="20892"/>
                    <a:pt x="8567" y="20892"/>
                    <a:pt x="8567" y="20892"/>
                  </a:cubicBezTo>
                  <a:cubicBezTo>
                    <a:pt x="8567" y="20892"/>
                    <a:pt x="8567" y="20892"/>
                    <a:pt x="8567" y="20892"/>
                  </a:cubicBezTo>
                  <a:cubicBezTo>
                    <a:pt x="8567" y="20892"/>
                    <a:pt x="8567" y="20892"/>
                    <a:pt x="8567" y="20892"/>
                  </a:cubicBezTo>
                  <a:cubicBezTo>
                    <a:pt x="8567" y="20892"/>
                    <a:pt x="8567" y="20892"/>
                    <a:pt x="8053" y="20538"/>
                  </a:cubicBezTo>
                  <a:cubicBezTo>
                    <a:pt x="8567" y="20538"/>
                    <a:pt x="9081" y="20538"/>
                    <a:pt x="9081" y="20892"/>
                  </a:cubicBezTo>
                  <a:cubicBezTo>
                    <a:pt x="9081" y="20538"/>
                    <a:pt x="9595" y="20538"/>
                    <a:pt x="9595" y="20538"/>
                  </a:cubicBezTo>
                  <a:cubicBezTo>
                    <a:pt x="9081" y="20538"/>
                    <a:pt x="9081" y="20538"/>
                    <a:pt x="9081" y="20184"/>
                  </a:cubicBezTo>
                  <a:cubicBezTo>
                    <a:pt x="9595" y="20184"/>
                    <a:pt x="9595" y="20538"/>
                    <a:pt x="9595" y="20538"/>
                  </a:cubicBezTo>
                  <a:cubicBezTo>
                    <a:pt x="9595" y="20538"/>
                    <a:pt x="9595" y="20538"/>
                    <a:pt x="9595" y="20184"/>
                  </a:cubicBezTo>
                  <a:cubicBezTo>
                    <a:pt x="9595" y="20538"/>
                    <a:pt x="9595" y="20184"/>
                    <a:pt x="9595" y="20538"/>
                  </a:cubicBezTo>
                  <a:cubicBezTo>
                    <a:pt x="10110" y="20184"/>
                    <a:pt x="10110" y="20184"/>
                    <a:pt x="10624" y="19830"/>
                  </a:cubicBezTo>
                  <a:cubicBezTo>
                    <a:pt x="10624" y="19830"/>
                    <a:pt x="10624" y="19830"/>
                    <a:pt x="10110" y="19830"/>
                  </a:cubicBezTo>
                  <a:cubicBezTo>
                    <a:pt x="10624" y="19830"/>
                    <a:pt x="10624" y="19830"/>
                    <a:pt x="10624" y="19830"/>
                  </a:cubicBezTo>
                  <a:cubicBezTo>
                    <a:pt x="10624" y="19830"/>
                    <a:pt x="10624" y="19830"/>
                    <a:pt x="10624" y="19830"/>
                  </a:cubicBezTo>
                  <a:cubicBezTo>
                    <a:pt x="10624" y="19830"/>
                    <a:pt x="10110" y="19830"/>
                    <a:pt x="10110" y="19830"/>
                  </a:cubicBezTo>
                  <a:cubicBezTo>
                    <a:pt x="10624" y="19475"/>
                    <a:pt x="10110" y="19475"/>
                    <a:pt x="9595" y="19475"/>
                  </a:cubicBezTo>
                  <a:cubicBezTo>
                    <a:pt x="10110" y="19121"/>
                    <a:pt x="10624" y="19475"/>
                    <a:pt x="11138" y="19475"/>
                  </a:cubicBezTo>
                  <a:cubicBezTo>
                    <a:pt x="11138" y="19475"/>
                    <a:pt x="11138" y="19475"/>
                    <a:pt x="11138" y="19475"/>
                  </a:cubicBezTo>
                  <a:cubicBezTo>
                    <a:pt x="11138" y="19475"/>
                    <a:pt x="11138" y="19475"/>
                    <a:pt x="11138" y="19475"/>
                  </a:cubicBezTo>
                  <a:cubicBezTo>
                    <a:pt x="11138" y="19475"/>
                    <a:pt x="10624" y="19830"/>
                    <a:pt x="10624" y="19830"/>
                  </a:cubicBezTo>
                  <a:cubicBezTo>
                    <a:pt x="10624" y="19830"/>
                    <a:pt x="11653" y="19830"/>
                    <a:pt x="11653" y="19830"/>
                  </a:cubicBezTo>
                  <a:cubicBezTo>
                    <a:pt x="11653" y="19475"/>
                    <a:pt x="12167" y="19475"/>
                    <a:pt x="12167" y="19475"/>
                  </a:cubicBezTo>
                  <a:cubicBezTo>
                    <a:pt x="12167" y="19475"/>
                    <a:pt x="12167" y="19475"/>
                    <a:pt x="12167" y="19121"/>
                  </a:cubicBezTo>
                  <a:cubicBezTo>
                    <a:pt x="12681" y="19121"/>
                    <a:pt x="12681" y="19121"/>
                    <a:pt x="12681" y="18767"/>
                  </a:cubicBezTo>
                  <a:cubicBezTo>
                    <a:pt x="12681" y="19121"/>
                    <a:pt x="13195" y="19121"/>
                    <a:pt x="13195" y="19121"/>
                  </a:cubicBezTo>
                  <a:cubicBezTo>
                    <a:pt x="13195" y="19121"/>
                    <a:pt x="13195" y="19121"/>
                    <a:pt x="13195" y="18767"/>
                  </a:cubicBezTo>
                  <a:cubicBezTo>
                    <a:pt x="13195" y="18767"/>
                    <a:pt x="13710" y="19121"/>
                    <a:pt x="13710" y="18767"/>
                  </a:cubicBezTo>
                  <a:cubicBezTo>
                    <a:pt x="13710" y="18767"/>
                    <a:pt x="14224" y="18059"/>
                    <a:pt x="13710" y="18413"/>
                  </a:cubicBezTo>
                  <a:cubicBezTo>
                    <a:pt x="13710" y="18413"/>
                    <a:pt x="13710" y="18413"/>
                    <a:pt x="13710" y="18413"/>
                  </a:cubicBezTo>
                  <a:cubicBezTo>
                    <a:pt x="13710" y="18413"/>
                    <a:pt x="14224" y="18413"/>
                    <a:pt x="14224" y="18413"/>
                  </a:cubicBezTo>
                  <a:cubicBezTo>
                    <a:pt x="14224" y="18413"/>
                    <a:pt x="14224" y="18059"/>
                    <a:pt x="14224" y="18059"/>
                  </a:cubicBezTo>
                  <a:cubicBezTo>
                    <a:pt x="14738" y="18059"/>
                    <a:pt x="15253" y="18059"/>
                    <a:pt x="15767" y="18059"/>
                  </a:cubicBezTo>
                  <a:cubicBezTo>
                    <a:pt x="15767" y="18059"/>
                    <a:pt x="15767" y="18059"/>
                    <a:pt x="16281" y="18059"/>
                  </a:cubicBezTo>
                  <a:cubicBezTo>
                    <a:pt x="16281" y="18059"/>
                    <a:pt x="16281" y="18059"/>
                    <a:pt x="16281" y="18059"/>
                  </a:cubicBezTo>
                  <a:cubicBezTo>
                    <a:pt x="16281" y="18059"/>
                    <a:pt x="16281" y="18059"/>
                    <a:pt x="16281" y="18059"/>
                  </a:cubicBezTo>
                  <a:cubicBezTo>
                    <a:pt x="16281" y="18059"/>
                    <a:pt x="16281" y="18059"/>
                    <a:pt x="16281" y="18059"/>
                  </a:cubicBezTo>
                  <a:cubicBezTo>
                    <a:pt x="16281" y="18059"/>
                    <a:pt x="16795" y="18059"/>
                    <a:pt x="16795" y="17705"/>
                  </a:cubicBezTo>
                  <a:cubicBezTo>
                    <a:pt x="16795" y="17705"/>
                    <a:pt x="16795" y="17351"/>
                    <a:pt x="16795" y="17351"/>
                  </a:cubicBezTo>
                  <a:cubicBezTo>
                    <a:pt x="16795" y="17705"/>
                    <a:pt x="17310" y="17705"/>
                    <a:pt x="16795" y="18059"/>
                  </a:cubicBezTo>
                  <a:cubicBezTo>
                    <a:pt x="16795" y="18059"/>
                    <a:pt x="16795" y="18059"/>
                    <a:pt x="16795" y="18059"/>
                  </a:cubicBezTo>
                  <a:cubicBezTo>
                    <a:pt x="17310" y="18059"/>
                    <a:pt x="17310" y="18059"/>
                    <a:pt x="17310" y="17705"/>
                  </a:cubicBezTo>
                  <a:cubicBezTo>
                    <a:pt x="17310" y="17705"/>
                    <a:pt x="17310" y="17705"/>
                    <a:pt x="17310" y="17705"/>
                  </a:cubicBezTo>
                  <a:cubicBezTo>
                    <a:pt x="17310" y="17705"/>
                    <a:pt x="17310" y="17705"/>
                    <a:pt x="17310" y="17705"/>
                  </a:cubicBezTo>
                  <a:cubicBezTo>
                    <a:pt x="17310" y="17705"/>
                    <a:pt x="17310" y="17705"/>
                    <a:pt x="17310" y="17705"/>
                  </a:cubicBezTo>
                  <a:cubicBezTo>
                    <a:pt x="17310" y="17351"/>
                    <a:pt x="17310" y="17705"/>
                    <a:pt x="17824" y="17351"/>
                  </a:cubicBezTo>
                  <a:cubicBezTo>
                    <a:pt x="17824" y="17351"/>
                    <a:pt x="17824" y="17705"/>
                    <a:pt x="17310" y="17705"/>
                  </a:cubicBezTo>
                  <a:cubicBezTo>
                    <a:pt x="17824" y="17705"/>
                    <a:pt x="18338" y="17705"/>
                    <a:pt x="18338" y="17705"/>
                  </a:cubicBezTo>
                  <a:cubicBezTo>
                    <a:pt x="18853" y="17705"/>
                    <a:pt x="18853" y="17705"/>
                    <a:pt x="19367" y="17705"/>
                  </a:cubicBezTo>
                  <a:cubicBezTo>
                    <a:pt x="19367" y="17705"/>
                    <a:pt x="19367" y="17705"/>
                    <a:pt x="19367" y="17705"/>
                  </a:cubicBezTo>
                  <a:cubicBezTo>
                    <a:pt x="19367" y="17705"/>
                    <a:pt x="19367" y="17705"/>
                    <a:pt x="19367" y="17705"/>
                  </a:cubicBezTo>
                  <a:cubicBezTo>
                    <a:pt x="19367" y="18059"/>
                    <a:pt x="19881" y="17705"/>
                    <a:pt x="19881" y="17705"/>
                  </a:cubicBezTo>
                  <a:cubicBezTo>
                    <a:pt x="19881" y="17351"/>
                    <a:pt x="19367" y="17351"/>
                    <a:pt x="19367" y="16997"/>
                  </a:cubicBezTo>
                  <a:cubicBezTo>
                    <a:pt x="19367" y="16997"/>
                    <a:pt x="19367" y="17351"/>
                    <a:pt x="19367" y="17351"/>
                  </a:cubicBezTo>
                  <a:cubicBezTo>
                    <a:pt x="19367" y="16997"/>
                    <a:pt x="18853" y="16997"/>
                    <a:pt x="19367" y="16643"/>
                  </a:cubicBezTo>
                  <a:cubicBezTo>
                    <a:pt x="18853" y="16997"/>
                    <a:pt x="19367" y="16997"/>
                    <a:pt x="19367" y="16997"/>
                  </a:cubicBezTo>
                  <a:cubicBezTo>
                    <a:pt x="19881" y="16643"/>
                    <a:pt x="19881" y="16289"/>
                    <a:pt x="20395" y="15934"/>
                  </a:cubicBezTo>
                  <a:cubicBezTo>
                    <a:pt x="20395" y="15934"/>
                    <a:pt x="20395" y="15580"/>
                    <a:pt x="20395" y="15226"/>
                  </a:cubicBezTo>
                  <a:cubicBezTo>
                    <a:pt x="20910" y="14518"/>
                    <a:pt x="20910" y="14164"/>
                    <a:pt x="21424" y="1381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31" name="Google Shape;1531;p71"/>
            <p:cNvSpPr/>
            <p:nvPr/>
          </p:nvSpPr>
          <p:spPr>
            <a:xfrm>
              <a:off x="-1" y="2227016"/>
              <a:ext cx="1659290" cy="1104966"/>
            </a:xfrm>
            <a:custGeom>
              <a:rect b="b" l="l" r="r" t="t"/>
              <a:pathLst>
                <a:path extrusionOk="0" h="21600" w="21367">
                  <a:moveTo>
                    <a:pt x="13095" y="19694"/>
                  </a:moveTo>
                  <a:cubicBezTo>
                    <a:pt x="13095" y="19694"/>
                    <a:pt x="13095" y="19694"/>
                    <a:pt x="13095" y="19694"/>
                  </a:cubicBezTo>
                  <a:cubicBezTo>
                    <a:pt x="13095" y="19694"/>
                    <a:pt x="13095" y="19694"/>
                    <a:pt x="13095" y="20012"/>
                  </a:cubicBezTo>
                  <a:cubicBezTo>
                    <a:pt x="13095" y="19694"/>
                    <a:pt x="13095" y="19694"/>
                    <a:pt x="13095" y="19694"/>
                  </a:cubicBezTo>
                  <a:close/>
                  <a:moveTo>
                    <a:pt x="21273" y="10165"/>
                  </a:moveTo>
                  <a:cubicBezTo>
                    <a:pt x="21273" y="10165"/>
                    <a:pt x="21273" y="9847"/>
                    <a:pt x="21273" y="9847"/>
                  </a:cubicBezTo>
                  <a:cubicBezTo>
                    <a:pt x="21273" y="9847"/>
                    <a:pt x="21273" y="10165"/>
                    <a:pt x="21064" y="10165"/>
                  </a:cubicBezTo>
                  <a:cubicBezTo>
                    <a:pt x="21064" y="10165"/>
                    <a:pt x="21064" y="10165"/>
                    <a:pt x="21064" y="10165"/>
                  </a:cubicBezTo>
                  <a:cubicBezTo>
                    <a:pt x="21064" y="9847"/>
                    <a:pt x="21064" y="9847"/>
                    <a:pt x="20854" y="9847"/>
                  </a:cubicBezTo>
                  <a:cubicBezTo>
                    <a:pt x="20854" y="9847"/>
                    <a:pt x="21273" y="9847"/>
                    <a:pt x="21064" y="9529"/>
                  </a:cubicBezTo>
                  <a:cubicBezTo>
                    <a:pt x="20854" y="9212"/>
                    <a:pt x="20434" y="9847"/>
                    <a:pt x="20434" y="9529"/>
                  </a:cubicBezTo>
                  <a:cubicBezTo>
                    <a:pt x="20434" y="9529"/>
                    <a:pt x="21273" y="9529"/>
                    <a:pt x="21273" y="8894"/>
                  </a:cubicBezTo>
                  <a:cubicBezTo>
                    <a:pt x="21064" y="8576"/>
                    <a:pt x="20644" y="9212"/>
                    <a:pt x="20434" y="8894"/>
                  </a:cubicBezTo>
                  <a:cubicBezTo>
                    <a:pt x="20434" y="8894"/>
                    <a:pt x="20854" y="8894"/>
                    <a:pt x="20854" y="8894"/>
                  </a:cubicBezTo>
                  <a:cubicBezTo>
                    <a:pt x="21064" y="8576"/>
                    <a:pt x="20854" y="8576"/>
                    <a:pt x="20644" y="8259"/>
                  </a:cubicBezTo>
                  <a:cubicBezTo>
                    <a:pt x="20854" y="8259"/>
                    <a:pt x="21064" y="8576"/>
                    <a:pt x="21064" y="8259"/>
                  </a:cubicBezTo>
                  <a:cubicBezTo>
                    <a:pt x="21064" y="7941"/>
                    <a:pt x="21064" y="7941"/>
                    <a:pt x="21064" y="7624"/>
                  </a:cubicBezTo>
                  <a:cubicBezTo>
                    <a:pt x="21273" y="7306"/>
                    <a:pt x="21064" y="7306"/>
                    <a:pt x="21064" y="7306"/>
                  </a:cubicBezTo>
                  <a:cubicBezTo>
                    <a:pt x="20854" y="6988"/>
                    <a:pt x="21064" y="6988"/>
                    <a:pt x="20854" y="7306"/>
                  </a:cubicBezTo>
                  <a:cubicBezTo>
                    <a:pt x="20644" y="7306"/>
                    <a:pt x="20854" y="6988"/>
                    <a:pt x="20644" y="6988"/>
                  </a:cubicBezTo>
                  <a:cubicBezTo>
                    <a:pt x="20854" y="6671"/>
                    <a:pt x="20644" y="6671"/>
                    <a:pt x="20644" y="6671"/>
                  </a:cubicBezTo>
                  <a:cubicBezTo>
                    <a:pt x="20434" y="6671"/>
                    <a:pt x="20434" y="6671"/>
                    <a:pt x="20225" y="6671"/>
                  </a:cubicBezTo>
                  <a:cubicBezTo>
                    <a:pt x="20225" y="6671"/>
                    <a:pt x="20015" y="6353"/>
                    <a:pt x="20015" y="6353"/>
                  </a:cubicBezTo>
                  <a:cubicBezTo>
                    <a:pt x="20015" y="6353"/>
                    <a:pt x="20015" y="6353"/>
                    <a:pt x="20015" y="6353"/>
                  </a:cubicBezTo>
                  <a:cubicBezTo>
                    <a:pt x="19805" y="6353"/>
                    <a:pt x="19805" y="6353"/>
                    <a:pt x="19805" y="6671"/>
                  </a:cubicBezTo>
                  <a:cubicBezTo>
                    <a:pt x="19596" y="6988"/>
                    <a:pt x="19386" y="7306"/>
                    <a:pt x="19386" y="7306"/>
                  </a:cubicBezTo>
                  <a:cubicBezTo>
                    <a:pt x="19386" y="6988"/>
                    <a:pt x="19596" y="6353"/>
                    <a:pt x="19805" y="6353"/>
                  </a:cubicBezTo>
                  <a:cubicBezTo>
                    <a:pt x="19805" y="6035"/>
                    <a:pt x="19596" y="6035"/>
                    <a:pt x="19805" y="5718"/>
                  </a:cubicBezTo>
                  <a:cubicBezTo>
                    <a:pt x="19805" y="5400"/>
                    <a:pt x="19805" y="5400"/>
                    <a:pt x="19596" y="5400"/>
                  </a:cubicBezTo>
                  <a:cubicBezTo>
                    <a:pt x="19386" y="5400"/>
                    <a:pt x="19176" y="5718"/>
                    <a:pt x="18966" y="5718"/>
                  </a:cubicBezTo>
                  <a:cubicBezTo>
                    <a:pt x="18757" y="5718"/>
                    <a:pt x="18757" y="5718"/>
                    <a:pt x="18966" y="5400"/>
                  </a:cubicBezTo>
                  <a:cubicBezTo>
                    <a:pt x="18757" y="5400"/>
                    <a:pt x="18757" y="5718"/>
                    <a:pt x="18757" y="5718"/>
                  </a:cubicBezTo>
                  <a:cubicBezTo>
                    <a:pt x="18757" y="5400"/>
                    <a:pt x="18757" y="5400"/>
                    <a:pt x="18757" y="5082"/>
                  </a:cubicBezTo>
                  <a:cubicBezTo>
                    <a:pt x="18966" y="5082"/>
                    <a:pt x="19176" y="4765"/>
                    <a:pt x="19176" y="4765"/>
                  </a:cubicBezTo>
                  <a:cubicBezTo>
                    <a:pt x="19176" y="4447"/>
                    <a:pt x="19176" y="4129"/>
                    <a:pt x="19176" y="3812"/>
                  </a:cubicBezTo>
                  <a:cubicBezTo>
                    <a:pt x="19176" y="3494"/>
                    <a:pt x="19176" y="3176"/>
                    <a:pt x="18966" y="3494"/>
                  </a:cubicBezTo>
                  <a:cubicBezTo>
                    <a:pt x="18757" y="3494"/>
                    <a:pt x="18757" y="3494"/>
                    <a:pt x="18547" y="3494"/>
                  </a:cubicBezTo>
                  <a:cubicBezTo>
                    <a:pt x="18547" y="3494"/>
                    <a:pt x="18337" y="3494"/>
                    <a:pt x="18337" y="3494"/>
                  </a:cubicBezTo>
                  <a:cubicBezTo>
                    <a:pt x="18337" y="3494"/>
                    <a:pt x="18337" y="3176"/>
                    <a:pt x="18337" y="3176"/>
                  </a:cubicBezTo>
                  <a:cubicBezTo>
                    <a:pt x="18337" y="3176"/>
                    <a:pt x="18337" y="3176"/>
                    <a:pt x="18128" y="3176"/>
                  </a:cubicBezTo>
                  <a:cubicBezTo>
                    <a:pt x="18128" y="2859"/>
                    <a:pt x="18128" y="2859"/>
                    <a:pt x="18337" y="2859"/>
                  </a:cubicBezTo>
                  <a:cubicBezTo>
                    <a:pt x="18547" y="2541"/>
                    <a:pt x="18757" y="2224"/>
                    <a:pt x="18547" y="1906"/>
                  </a:cubicBezTo>
                  <a:cubicBezTo>
                    <a:pt x="18547" y="1588"/>
                    <a:pt x="19176" y="1588"/>
                    <a:pt x="19386" y="953"/>
                  </a:cubicBezTo>
                  <a:cubicBezTo>
                    <a:pt x="19176" y="953"/>
                    <a:pt x="19176" y="1271"/>
                    <a:pt x="18966" y="1271"/>
                  </a:cubicBezTo>
                  <a:cubicBezTo>
                    <a:pt x="18966" y="1271"/>
                    <a:pt x="18757" y="953"/>
                    <a:pt x="18757" y="953"/>
                  </a:cubicBezTo>
                  <a:cubicBezTo>
                    <a:pt x="18547" y="953"/>
                    <a:pt x="18547" y="1271"/>
                    <a:pt x="18547" y="1271"/>
                  </a:cubicBezTo>
                  <a:cubicBezTo>
                    <a:pt x="18337" y="1588"/>
                    <a:pt x="18337" y="1588"/>
                    <a:pt x="18337" y="1588"/>
                  </a:cubicBezTo>
                  <a:cubicBezTo>
                    <a:pt x="18128" y="1906"/>
                    <a:pt x="18337" y="1906"/>
                    <a:pt x="18128" y="1906"/>
                  </a:cubicBezTo>
                  <a:cubicBezTo>
                    <a:pt x="17918" y="1906"/>
                    <a:pt x="17918" y="1906"/>
                    <a:pt x="17918" y="1906"/>
                  </a:cubicBezTo>
                  <a:cubicBezTo>
                    <a:pt x="17708" y="2224"/>
                    <a:pt x="17708" y="2541"/>
                    <a:pt x="17708" y="2859"/>
                  </a:cubicBezTo>
                  <a:cubicBezTo>
                    <a:pt x="17708" y="2859"/>
                    <a:pt x="17708" y="2859"/>
                    <a:pt x="17708" y="2859"/>
                  </a:cubicBezTo>
                  <a:cubicBezTo>
                    <a:pt x="17708" y="2541"/>
                    <a:pt x="17499" y="2541"/>
                    <a:pt x="17499" y="2224"/>
                  </a:cubicBezTo>
                  <a:cubicBezTo>
                    <a:pt x="17499" y="2224"/>
                    <a:pt x="17289" y="2224"/>
                    <a:pt x="17079" y="2224"/>
                  </a:cubicBezTo>
                  <a:cubicBezTo>
                    <a:pt x="17079" y="2224"/>
                    <a:pt x="17289" y="1588"/>
                    <a:pt x="17079" y="1906"/>
                  </a:cubicBezTo>
                  <a:cubicBezTo>
                    <a:pt x="16869" y="1588"/>
                    <a:pt x="17079" y="1588"/>
                    <a:pt x="17079" y="1271"/>
                  </a:cubicBezTo>
                  <a:cubicBezTo>
                    <a:pt x="17079" y="953"/>
                    <a:pt x="17079" y="953"/>
                    <a:pt x="16869" y="953"/>
                  </a:cubicBezTo>
                  <a:cubicBezTo>
                    <a:pt x="16869" y="953"/>
                    <a:pt x="16869" y="953"/>
                    <a:pt x="16869" y="635"/>
                  </a:cubicBezTo>
                  <a:cubicBezTo>
                    <a:pt x="16869" y="635"/>
                    <a:pt x="16660" y="635"/>
                    <a:pt x="16660" y="635"/>
                  </a:cubicBezTo>
                  <a:cubicBezTo>
                    <a:pt x="16660" y="635"/>
                    <a:pt x="16660" y="318"/>
                    <a:pt x="16660" y="318"/>
                  </a:cubicBezTo>
                  <a:cubicBezTo>
                    <a:pt x="16660" y="318"/>
                    <a:pt x="16660" y="0"/>
                    <a:pt x="16450" y="0"/>
                  </a:cubicBezTo>
                  <a:cubicBezTo>
                    <a:pt x="16450" y="0"/>
                    <a:pt x="16450" y="0"/>
                    <a:pt x="16240" y="0"/>
                  </a:cubicBezTo>
                  <a:cubicBezTo>
                    <a:pt x="16240" y="0"/>
                    <a:pt x="16240" y="0"/>
                    <a:pt x="16031" y="318"/>
                  </a:cubicBezTo>
                  <a:cubicBezTo>
                    <a:pt x="16031" y="318"/>
                    <a:pt x="16031" y="0"/>
                    <a:pt x="16031" y="0"/>
                  </a:cubicBezTo>
                  <a:cubicBezTo>
                    <a:pt x="16031" y="318"/>
                    <a:pt x="16031" y="318"/>
                    <a:pt x="15821" y="318"/>
                  </a:cubicBezTo>
                  <a:cubicBezTo>
                    <a:pt x="15821" y="318"/>
                    <a:pt x="16031" y="318"/>
                    <a:pt x="16031" y="318"/>
                  </a:cubicBezTo>
                  <a:cubicBezTo>
                    <a:pt x="15821" y="0"/>
                    <a:pt x="15611" y="0"/>
                    <a:pt x="15821" y="318"/>
                  </a:cubicBezTo>
                  <a:cubicBezTo>
                    <a:pt x="15611" y="318"/>
                    <a:pt x="15611" y="318"/>
                    <a:pt x="15611" y="0"/>
                  </a:cubicBezTo>
                  <a:cubicBezTo>
                    <a:pt x="15611" y="0"/>
                    <a:pt x="15611" y="318"/>
                    <a:pt x="15611" y="318"/>
                  </a:cubicBezTo>
                  <a:cubicBezTo>
                    <a:pt x="15611" y="318"/>
                    <a:pt x="15611" y="318"/>
                    <a:pt x="15611" y="318"/>
                  </a:cubicBezTo>
                  <a:cubicBezTo>
                    <a:pt x="15401" y="318"/>
                    <a:pt x="15611" y="635"/>
                    <a:pt x="15611" y="953"/>
                  </a:cubicBezTo>
                  <a:cubicBezTo>
                    <a:pt x="15611" y="953"/>
                    <a:pt x="15611" y="953"/>
                    <a:pt x="15611" y="953"/>
                  </a:cubicBezTo>
                  <a:cubicBezTo>
                    <a:pt x="15611" y="1271"/>
                    <a:pt x="15611" y="1588"/>
                    <a:pt x="15821" y="1906"/>
                  </a:cubicBezTo>
                  <a:cubicBezTo>
                    <a:pt x="15821" y="2224"/>
                    <a:pt x="15611" y="2224"/>
                    <a:pt x="15611" y="2224"/>
                  </a:cubicBezTo>
                  <a:cubicBezTo>
                    <a:pt x="15611" y="2541"/>
                    <a:pt x="15611" y="2541"/>
                    <a:pt x="15821" y="2859"/>
                  </a:cubicBezTo>
                  <a:cubicBezTo>
                    <a:pt x="15401" y="2859"/>
                    <a:pt x="15611" y="2541"/>
                    <a:pt x="15401" y="2541"/>
                  </a:cubicBezTo>
                  <a:cubicBezTo>
                    <a:pt x="15401" y="2541"/>
                    <a:pt x="15401" y="2541"/>
                    <a:pt x="15611" y="2541"/>
                  </a:cubicBezTo>
                  <a:cubicBezTo>
                    <a:pt x="15401" y="2541"/>
                    <a:pt x="15401" y="2541"/>
                    <a:pt x="15192" y="2541"/>
                  </a:cubicBezTo>
                  <a:cubicBezTo>
                    <a:pt x="15401" y="2859"/>
                    <a:pt x="15401" y="3176"/>
                    <a:pt x="15401" y="3176"/>
                  </a:cubicBezTo>
                  <a:cubicBezTo>
                    <a:pt x="15192" y="3176"/>
                    <a:pt x="15192" y="2859"/>
                    <a:pt x="15192" y="2859"/>
                  </a:cubicBezTo>
                  <a:cubicBezTo>
                    <a:pt x="15192" y="2859"/>
                    <a:pt x="15192" y="2859"/>
                    <a:pt x="15192" y="3176"/>
                  </a:cubicBezTo>
                  <a:cubicBezTo>
                    <a:pt x="14982" y="3176"/>
                    <a:pt x="14982" y="2859"/>
                    <a:pt x="14982" y="2859"/>
                  </a:cubicBezTo>
                  <a:cubicBezTo>
                    <a:pt x="14982" y="2859"/>
                    <a:pt x="14982" y="2859"/>
                    <a:pt x="15192" y="2859"/>
                  </a:cubicBezTo>
                  <a:cubicBezTo>
                    <a:pt x="14982" y="2859"/>
                    <a:pt x="14772" y="2859"/>
                    <a:pt x="14772" y="2859"/>
                  </a:cubicBezTo>
                  <a:cubicBezTo>
                    <a:pt x="14772" y="2859"/>
                    <a:pt x="14772" y="2859"/>
                    <a:pt x="14772" y="3176"/>
                  </a:cubicBezTo>
                  <a:cubicBezTo>
                    <a:pt x="14772" y="3176"/>
                    <a:pt x="14772" y="2859"/>
                    <a:pt x="14772" y="2859"/>
                  </a:cubicBezTo>
                  <a:cubicBezTo>
                    <a:pt x="14563" y="2224"/>
                    <a:pt x="14563" y="2541"/>
                    <a:pt x="14353" y="2224"/>
                  </a:cubicBezTo>
                  <a:cubicBezTo>
                    <a:pt x="14353" y="2541"/>
                    <a:pt x="14143" y="2541"/>
                    <a:pt x="14143" y="2859"/>
                  </a:cubicBezTo>
                  <a:cubicBezTo>
                    <a:pt x="14143" y="2859"/>
                    <a:pt x="14143" y="2859"/>
                    <a:pt x="14143" y="2859"/>
                  </a:cubicBezTo>
                  <a:cubicBezTo>
                    <a:pt x="14143" y="2859"/>
                    <a:pt x="13933" y="3176"/>
                    <a:pt x="13933" y="3176"/>
                  </a:cubicBezTo>
                  <a:cubicBezTo>
                    <a:pt x="13933" y="3494"/>
                    <a:pt x="13933" y="3812"/>
                    <a:pt x="13724" y="4129"/>
                  </a:cubicBezTo>
                  <a:cubicBezTo>
                    <a:pt x="13724" y="3812"/>
                    <a:pt x="13514" y="3812"/>
                    <a:pt x="13514" y="3812"/>
                  </a:cubicBezTo>
                  <a:cubicBezTo>
                    <a:pt x="13514" y="4129"/>
                    <a:pt x="13514" y="4129"/>
                    <a:pt x="13724" y="3812"/>
                  </a:cubicBezTo>
                  <a:cubicBezTo>
                    <a:pt x="13514" y="4129"/>
                    <a:pt x="13514" y="4129"/>
                    <a:pt x="13514" y="4129"/>
                  </a:cubicBezTo>
                  <a:cubicBezTo>
                    <a:pt x="13514" y="4129"/>
                    <a:pt x="13514" y="4447"/>
                    <a:pt x="13514" y="4447"/>
                  </a:cubicBezTo>
                  <a:cubicBezTo>
                    <a:pt x="13514" y="4129"/>
                    <a:pt x="13304" y="4129"/>
                    <a:pt x="13304" y="3812"/>
                  </a:cubicBezTo>
                  <a:cubicBezTo>
                    <a:pt x="13304" y="3494"/>
                    <a:pt x="13095" y="3176"/>
                    <a:pt x="13095" y="3176"/>
                  </a:cubicBezTo>
                  <a:cubicBezTo>
                    <a:pt x="12885" y="2859"/>
                    <a:pt x="12885" y="3176"/>
                    <a:pt x="12885" y="2859"/>
                  </a:cubicBezTo>
                  <a:cubicBezTo>
                    <a:pt x="12885" y="2859"/>
                    <a:pt x="12885" y="2859"/>
                    <a:pt x="12675" y="2859"/>
                  </a:cubicBezTo>
                  <a:cubicBezTo>
                    <a:pt x="12675" y="2541"/>
                    <a:pt x="12675" y="2859"/>
                    <a:pt x="12466" y="2859"/>
                  </a:cubicBezTo>
                  <a:cubicBezTo>
                    <a:pt x="12466" y="2859"/>
                    <a:pt x="12466" y="2541"/>
                    <a:pt x="12466" y="2541"/>
                  </a:cubicBezTo>
                  <a:cubicBezTo>
                    <a:pt x="12466" y="2541"/>
                    <a:pt x="12256" y="2541"/>
                    <a:pt x="12046" y="2541"/>
                  </a:cubicBezTo>
                  <a:cubicBezTo>
                    <a:pt x="12046" y="2859"/>
                    <a:pt x="12046" y="3176"/>
                    <a:pt x="12046" y="3494"/>
                  </a:cubicBezTo>
                  <a:cubicBezTo>
                    <a:pt x="12046" y="3812"/>
                    <a:pt x="12046" y="3812"/>
                    <a:pt x="12256" y="4129"/>
                  </a:cubicBezTo>
                  <a:cubicBezTo>
                    <a:pt x="12256" y="4129"/>
                    <a:pt x="12256" y="4447"/>
                    <a:pt x="12256" y="4447"/>
                  </a:cubicBezTo>
                  <a:cubicBezTo>
                    <a:pt x="12256" y="4447"/>
                    <a:pt x="12256" y="4447"/>
                    <a:pt x="12466" y="4447"/>
                  </a:cubicBezTo>
                  <a:cubicBezTo>
                    <a:pt x="12466" y="4447"/>
                    <a:pt x="12466" y="4447"/>
                    <a:pt x="12466" y="4765"/>
                  </a:cubicBezTo>
                  <a:cubicBezTo>
                    <a:pt x="12466" y="4765"/>
                    <a:pt x="12466" y="5082"/>
                    <a:pt x="12466" y="5400"/>
                  </a:cubicBezTo>
                  <a:cubicBezTo>
                    <a:pt x="12466" y="5400"/>
                    <a:pt x="12466" y="5718"/>
                    <a:pt x="12466" y="5718"/>
                  </a:cubicBezTo>
                  <a:cubicBezTo>
                    <a:pt x="12466" y="6035"/>
                    <a:pt x="12675" y="6035"/>
                    <a:pt x="12466" y="6353"/>
                  </a:cubicBezTo>
                  <a:cubicBezTo>
                    <a:pt x="12466" y="6353"/>
                    <a:pt x="12466" y="6035"/>
                    <a:pt x="12466" y="6035"/>
                  </a:cubicBezTo>
                  <a:cubicBezTo>
                    <a:pt x="12466" y="5718"/>
                    <a:pt x="12256" y="5718"/>
                    <a:pt x="12256" y="5718"/>
                  </a:cubicBezTo>
                  <a:cubicBezTo>
                    <a:pt x="12256" y="5400"/>
                    <a:pt x="12256" y="5082"/>
                    <a:pt x="12256" y="4765"/>
                  </a:cubicBezTo>
                  <a:cubicBezTo>
                    <a:pt x="12256" y="4765"/>
                    <a:pt x="12256" y="4765"/>
                    <a:pt x="12256" y="4765"/>
                  </a:cubicBezTo>
                  <a:cubicBezTo>
                    <a:pt x="12046" y="4447"/>
                    <a:pt x="12046" y="4447"/>
                    <a:pt x="12046" y="4447"/>
                  </a:cubicBezTo>
                  <a:cubicBezTo>
                    <a:pt x="12046" y="4129"/>
                    <a:pt x="11836" y="4129"/>
                    <a:pt x="11627" y="4129"/>
                  </a:cubicBezTo>
                  <a:cubicBezTo>
                    <a:pt x="11627" y="3812"/>
                    <a:pt x="11836" y="3494"/>
                    <a:pt x="11417" y="3176"/>
                  </a:cubicBezTo>
                  <a:cubicBezTo>
                    <a:pt x="11417" y="3176"/>
                    <a:pt x="11417" y="3176"/>
                    <a:pt x="11417" y="3176"/>
                  </a:cubicBezTo>
                  <a:cubicBezTo>
                    <a:pt x="11417" y="3176"/>
                    <a:pt x="11417" y="2859"/>
                    <a:pt x="11417" y="2859"/>
                  </a:cubicBezTo>
                  <a:cubicBezTo>
                    <a:pt x="11207" y="2541"/>
                    <a:pt x="11207" y="2859"/>
                    <a:pt x="11207" y="2859"/>
                  </a:cubicBezTo>
                  <a:cubicBezTo>
                    <a:pt x="11207" y="2859"/>
                    <a:pt x="11207" y="2224"/>
                    <a:pt x="10998" y="2541"/>
                  </a:cubicBezTo>
                  <a:cubicBezTo>
                    <a:pt x="10998" y="2541"/>
                    <a:pt x="10998" y="2541"/>
                    <a:pt x="10788" y="2859"/>
                  </a:cubicBezTo>
                  <a:cubicBezTo>
                    <a:pt x="10998" y="2224"/>
                    <a:pt x="10578" y="2541"/>
                    <a:pt x="10578" y="2859"/>
                  </a:cubicBezTo>
                  <a:cubicBezTo>
                    <a:pt x="10578" y="2859"/>
                    <a:pt x="10578" y="3176"/>
                    <a:pt x="10578" y="3494"/>
                  </a:cubicBezTo>
                  <a:cubicBezTo>
                    <a:pt x="10578" y="3176"/>
                    <a:pt x="10578" y="3176"/>
                    <a:pt x="10578" y="3176"/>
                  </a:cubicBezTo>
                  <a:cubicBezTo>
                    <a:pt x="10368" y="3176"/>
                    <a:pt x="10368" y="3176"/>
                    <a:pt x="10368" y="3176"/>
                  </a:cubicBezTo>
                  <a:cubicBezTo>
                    <a:pt x="10368" y="3176"/>
                    <a:pt x="9949" y="3176"/>
                    <a:pt x="9949" y="3494"/>
                  </a:cubicBezTo>
                  <a:cubicBezTo>
                    <a:pt x="9739" y="3494"/>
                    <a:pt x="9949" y="3812"/>
                    <a:pt x="9949" y="3812"/>
                  </a:cubicBezTo>
                  <a:cubicBezTo>
                    <a:pt x="9949" y="3812"/>
                    <a:pt x="9739" y="3812"/>
                    <a:pt x="9739" y="4129"/>
                  </a:cubicBezTo>
                  <a:cubicBezTo>
                    <a:pt x="9739" y="4129"/>
                    <a:pt x="9739" y="4129"/>
                    <a:pt x="9949" y="4447"/>
                  </a:cubicBezTo>
                  <a:cubicBezTo>
                    <a:pt x="9949" y="4447"/>
                    <a:pt x="9949" y="4765"/>
                    <a:pt x="9949" y="5082"/>
                  </a:cubicBezTo>
                  <a:cubicBezTo>
                    <a:pt x="9949" y="5082"/>
                    <a:pt x="9949" y="5718"/>
                    <a:pt x="9739" y="5718"/>
                  </a:cubicBezTo>
                  <a:cubicBezTo>
                    <a:pt x="9949" y="5718"/>
                    <a:pt x="9739" y="5718"/>
                    <a:pt x="9949" y="5718"/>
                  </a:cubicBezTo>
                  <a:cubicBezTo>
                    <a:pt x="9739" y="5718"/>
                    <a:pt x="9530" y="5400"/>
                    <a:pt x="9739" y="5718"/>
                  </a:cubicBezTo>
                  <a:cubicBezTo>
                    <a:pt x="9530" y="5718"/>
                    <a:pt x="9530" y="5718"/>
                    <a:pt x="9530" y="5400"/>
                  </a:cubicBezTo>
                  <a:cubicBezTo>
                    <a:pt x="9320" y="5400"/>
                    <a:pt x="9530" y="5082"/>
                    <a:pt x="9320" y="4765"/>
                  </a:cubicBezTo>
                  <a:cubicBezTo>
                    <a:pt x="9320" y="4765"/>
                    <a:pt x="9320" y="4765"/>
                    <a:pt x="9110" y="4765"/>
                  </a:cubicBezTo>
                  <a:cubicBezTo>
                    <a:pt x="9110" y="4447"/>
                    <a:pt x="9110" y="4447"/>
                    <a:pt x="9110" y="4447"/>
                  </a:cubicBezTo>
                  <a:cubicBezTo>
                    <a:pt x="8900" y="4129"/>
                    <a:pt x="8900" y="3812"/>
                    <a:pt x="8900" y="3494"/>
                  </a:cubicBezTo>
                  <a:cubicBezTo>
                    <a:pt x="8691" y="3494"/>
                    <a:pt x="8691" y="3176"/>
                    <a:pt x="8691" y="2859"/>
                  </a:cubicBezTo>
                  <a:cubicBezTo>
                    <a:pt x="8481" y="3176"/>
                    <a:pt x="8481" y="2859"/>
                    <a:pt x="8481" y="2859"/>
                  </a:cubicBezTo>
                  <a:cubicBezTo>
                    <a:pt x="8481" y="2859"/>
                    <a:pt x="8271" y="3176"/>
                    <a:pt x="8271" y="3176"/>
                  </a:cubicBezTo>
                  <a:cubicBezTo>
                    <a:pt x="8271" y="3176"/>
                    <a:pt x="8062" y="3176"/>
                    <a:pt x="8062" y="3176"/>
                  </a:cubicBezTo>
                  <a:cubicBezTo>
                    <a:pt x="7852" y="3494"/>
                    <a:pt x="8062" y="3812"/>
                    <a:pt x="8062" y="4129"/>
                  </a:cubicBezTo>
                  <a:cubicBezTo>
                    <a:pt x="8062" y="4447"/>
                    <a:pt x="8062" y="4765"/>
                    <a:pt x="8271" y="5082"/>
                  </a:cubicBezTo>
                  <a:cubicBezTo>
                    <a:pt x="8271" y="5082"/>
                    <a:pt x="8062" y="5082"/>
                    <a:pt x="8062" y="5082"/>
                  </a:cubicBezTo>
                  <a:cubicBezTo>
                    <a:pt x="8062" y="5082"/>
                    <a:pt x="8271" y="5400"/>
                    <a:pt x="8271" y="5400"/>
                  </a:cubicBezTo>
                  <a:cubicBezTo>
                    <a:pt x="8271" y="5400"/>
                    <a:pt x="8271" y="6353"/>
                    <a:pt x="8271" y="6353"/>
                  </a:cubicBezTo>
                  <a:cubicBezTo>
                    <a:pt x="8062" y="6353"/>
                    <a:pt x="8062" y="6988"/>
                    <a:pt x="8062" y="7306"/>
                  </a:cubicBezTo>
                  <a:cubicBezTo>
                    <a:pt x="7852" y="6988"/>
                    <a:pt x="8062" y="6671"/>
                    <a:pt x="7852" y="6988"/>
                  </a:cubicBezTo>
                  <a:cubicBezTo>
                    <a:pt x="7852" y="6988"/>
                    <a:pt x="7852" y="6988"/>
                    <a:pt x="7852" y="6988"/>
                  </a:cubicBezTo>
                  <a:cubicBezTo>
                    <a:pt x="8062" y="6988"/>
                    <a:pt x="7852" y="7306"/>
                    <a:pt x="7852" y="7624"/>
                  </a:cubicBezTo>
                  <a:cubicBezTo>
                    <a:pt x="7642" y="7624"/>
                    <a:pt x="7642" y="6988"/>
                    <a:pt x="7642" y="6671"/>
                  </a:cubicBezTo>
                  <a:cubicBezTo>
                    <a:pt x="7642" y="6988"/>
                    <a:pt x="7642" y="6988"/>
                    <a:pt x="7642" y="6988"/>
                  </a:cubicBezTo>
                  <a:cubicBezTo>
                    <a:pt x="7433" y="6988"/>
                    <a:pt x="7642" y="6353"/>
                    <a:pt x="7642" y="6353"/>
                  </a:cubicBezTo>
                  <a:cubicBezTo>
                    <a:pt x="7433" y="6035"/>
                    <a:pt x="7223" y="6353"/>
                    <a:pt x="7223" y="6353"/>
                  </a:cubicBezTo>
                  <a:cubicBezTo>
                    <a:pt x="7013" y="6671"/>
                    <a:pt x="6803" y="6988"/>
                    <a:pt x="6803" y="7306"/>
                  </a:cubicBezTo>
                  <a:cubicBezTo>
                    <a:pt x="6803" y="7624"/>
                    <a:pt x="7013" y="8259"/>
                    <a:pt x="7013" y="8576"/>
                  </a:cubicBezTo>
                  <a:cubicBezTo>
                    <a:pt x="6803" y="8576"/>
                    <a:pt x="6803" y="7941"/>
                    <a:pt x="6594" y="7624"/>
                  </a:cubicBezTo>
                  <a:cubicBezTo>
                    <a:pt x="6594" y="7941"/>
                    <a:pt x="6803" y="8576"/>
                    <a:pt x="6594" y="8894"/>
                  </a:cubicBezTo>
                  <a:cubicBezTo>
                    <a:pt x="6594" y="9212"/>
                    <a:pt x="6594" y="9212"/>
                    <a:pt x="6594" y="9212"/>
                  </a:cubicBezTo>
                  <a:cubicBezTo>
                    <a:pt x="6594" y="9529"/>
                    <a:pt x="6803" y="9529"/>
                    <a:pt x="6594" y="9847"/>
                  </a:cubicBezTo>
                  <a:cubicBezTo>
                    <a:pt x="6594" y="9212"/>
                    <a:pt x="6594" y="8894"/>
                    <a:pt x="6594" y="8259"/>
                  </a:cubicBezTo>
                  <a:cubicBezTo>
                    <a:pt x="6384" y="7941"/>
                    <a:pt x="6384" y="7624"/>
                    <a:pt x="6384" y="7624"/>
                  </a:cubicBezTo>
                  <a:cubicBezTo>
                    <a:pt x="6174" y="7624"/>
                    <a:pt x="6174" y="7624"/>
                    <a:pt x="5965" y="7941"/>
                  </a:cubicBezTo>
                  <a:cubicBezTo>
                    <a:pt x="6174" y="7624"/>
                    <a:pt x="6384" y="7306"/>
                    <a:pt x="6174" y="6671"/>
                  </a:cubicBezTo>
                  <a:cubicBezTo>
                    <a:pt x="6174" y="6671"/>
                    <a:pt x="5965" y="6988"/>
                    <a:pt x="5965" y="6988"/>
                  </a:cubicBezTo>
                  <a:cubicBezTo>
                    <a:pt x="5965" y="6988"/>
                    <a:pt x="6174" y="6671"/>
                    <a:pt x="5965" y="6353"/>
                  </a:cubicBezTo>
                  <a:cubicBezTo>
                    <a:pt x="5965" y="6353"/>
                    <a:pt x="5755" y="6353"/>
                    <a:pt x="5755" y="6353"/>
                  </a:cubicBezTo>
                  <a:cubicBezTo>
                    <a:pt x="5335" y="6353"/>
                    <a:pt x="5755" y="5718"/>
                    <a:pt x="5335" y="5400"/>
                  </a:cubicBezTo>
                  <a:cubicBezTo>
                    <a:pt x="5545" y="5400"/>
                    <a:pt x="5545" y="6035"/>
                    <a:pt x="5755" y="6035"/>
                  </a:cubicBezTo>
                  <a:cubicBezTo>
                    <a:pt x="5965" y="6353"/>
                    <a:pt x="6174" y="6035"/>
                    <a:pt x="6174" y="5718"/>
                  </a:cubicBezTo>
                  <a:cubicBezTo>
                    <a:pt x="6174" y="5718"/>
                    <a:pt x="5965" y="5400"/>
                    <a:pt x="5965" y="5718"/>
                  </a:cubicBezTo>
                  <a:cubicBezTo>
                    <a:pt x="5965" y="5400"/>
                    <a:pt x="6174" y="5400"/>
                    <a:pt x="6174" y="5400"/>
                  </a:cubicBezTo>
                  <a:cubicBezTo>
                    <a:pt x="6174" y="5082"/>
                    <a:pt x="6384" y="4765"/>
                    <a:pt x="6174" y="4765"/>
                  </a:cubicBezTo>
                  <a:cubicBezTo>
                    <a:pt x="6384" y="4765"/>
                    <a:pt x="6384" y="4447"/>
                    <a:pt x="6174" y="4447"/>
                  </a:cubicBezTo>
                  <a:cubicBezTo>
                    <a:pt x="6174" y="4129"/>
                    <a:pt x="6174" y="4447"/>
                    <a:pt x="5965" y="4447"/>
                  </a:cubicBezTo>
                  <a:cubicBezTo>
                    <a:pt x="5965" y="4447"/>
                    <a:pt x="6174" y="4129"/>
                    <a:pt x="6174" y="4129"/>
                  </a:cubicBezTo>
                  <a:cubicBezTo>
                    <a:pt x="5965" y="4129"/>
                    <a:pt x="5755" y="4447"/>
                    <a:pt x="5755" y="4129"/>
                  </a:cubicBezTo>
                  <a:cubicBezTo>
                    <a:pt x="5965" y="4129"/>
                    <a:pt x="5965" y="4129"/>
                    <a:pt x="6174" y="3812"/>
                  </a:cubicBezTo>
                  <a:cubicBezTo>
                    <a:pt x="6174" y="3494"/>
                    <a:pt x="5965" y="3812"/>
                    <a:pt x="5965" y="3812"/>
                  </a:cubicBezTo>
                  <a:cubicBezTo>
                    <a:pt x="5755" y="3812"/>
                    <a:pt x="5755" y="3494"/>
                    <a:pt x="5965" y="3494"/>
                  </a:cubicBezTo>
                  <a:cubicBezTo>
                    <a:pt x="5755" y="3176"/>
                    <a:pt x="5755" y="3176"/>
                    <a:pt x="5545" y="3176"/>
                  </a:cubicBezTo>
                  <a:cubicBezTo>
                    <a:pt x="5545" y="3494"/>
                    <a:pt x="5755" y="3494"/>
                    <a:pt x="5545" y="3812"/>
                  </a:cubicBezTo>
                  <a:cubicBezTo>
                    <a:pt x="5545" y="3494"/>
                    <a:pt x="5545" y="3494"/>
                    <a:pt x="5545" y="3494"/>
                  </a:cubicBezTo>
                  <a:cubicBezTo>
                    <a:pt x="5545" y="3176"/>
                    <a:pt x="5545" y="3494"/>
                    <a:pt x="5545" y="3176"/>
                  </a:cubicBezTo>
                  <a:cubicBezTo>
                    <a:pt x="5335" y="3176"/>
                    <a:pt x="5545" y="2859"/>
                    <a:pt x="5335" y="2859"/>
                  </a:cubicBezTo>
                  <a:cubicBezTo>
                    <a:pt x="5335" y="2859"/>
                    <a:pt x="5335" y="2541"/>
                    <a:pt x="5335" y="2541"/>
                  </a:cubicBezTo>
                  <a:cubicBezTo>
                    <a:pt x="5335" y="2541"/>
                    <a:pt x="5335" y="2541"/>
                    <a:pt x="5126" y="2541"/>
                  </a:cubicBezTo>
                  <a:cubicBezTo>
                    <a:pt x="5126" y="2541"/>
                    <a:pt x="5126" y="2224"/>
                    <a:pt x="4916" y="2224"/>
                  </a:cubicBezTo>
                  <a:cubicBezTo>
                    <a:pt x="5126" y="2224"/>
                    <a:pt x="5126" y="1906"/>
                    <a:pt x="4916" y="1906"/>
                  </a:cubicBezTo>
                  <a:cubicBezTo>
                    <a:pt x="4916" y="1906"/>
                    <a:pt x="4706" y="1906"/>
                    <a:pt x="4706" y="1906"/>
                  </a:cubicBezTo>
                  <a:cubicBezTo>
                    <a:pt x="4706" y="1906"/>
                    <a:pt x="4706" y="1906"/>
                    <a:pt x="4706" y="1906"/>
                  </a:cubicBezTo>
                  <a:cubicBezTo>
                    <a:pt x="4706" y="1906"/>
                    <a:pt x="4706" y="1906"/>
                    <a:pt x="4706" y="1906"/>
                  </a:cubicBezTo>
                  <a:cubicBezTo>
                    <a:pt x="4706" y="1906"/>
                    <a:pt x="4497" y="1906"/>
                    <a:pt x="4497" y="1906"/>
                  </a:cubicBezTo>
                  <a:cubicBezTo>
                    <a:pt x="4497" y="1906"/>
                    <a:pt x="4497" y="1588"/>
                    <a:pt x="4497" y="1588"/>
                  </a:cubicBezTo>
                  <a:cubicBezTo>
                    <a:pt x="4497" y="1271"/>
                    <a:pt x="4497" y="1271"/>
                    <a:pt x="4287" y="953"/>
                  </a:cubicBezTo>
                  <a:cubicBezTo>
                    <a:pt x="4287" y="953"/>
                    <a:pt x="4077" y="635"/>
                    <a:pt x="4077" y="318"/>
                  </a:cubicBezTo>
                  <a:cubicBezTo>
                    <a:pt x="4077" y="635"/>
                    <a:pt x="4077" y="635"/>
                    <a:pt x="4077" y="635"/>
                  </a:cubicBezTo>
                  <a:cubicBezTo>
                    <a:pt x="4077" y="635"/>
                    <a:pt x="3867" y="635"/>
                    <a:pt x="3867" y="635"/>
                  </a:cubicBezTo>
                  <a:cubicBezTo>
                    <a:pt x="3658" y="635"/>
                    <a:pt x="3867" y="635"/>
                    <a:pt x="3658" y="635"/>
                  </a:cubicBezTo>
                  <a:cubicBezTo>
                    <a:pt x="3658" y="953"/>
                    <a:pt x="3658" y="953"/>
                    <a:pt x="3448" y="635"/>
                  </a:cubicBezTo>
                  <a:cubicBezTo>
                    <a:pt x="3238" y="635"/>
                    <a:pt x="3238" y="318"/>
                    <a:pt x="3029" y="318"/>
                  </a:cubicBezTo>
                  <a:cubicBezTo>
                    <a:pt x="3238" y="635"/>
                    <a:pt x="3238" y="635"/>
                    <a:pt x="3238" y="635"/>
                  </a:cubicBezTo>
                  <a:cubicBezTo>
                    <a:pt x="3238" y="635"/>
                    <a:pt x="3029" y="635"/>
                    <a:pt x="2819" y="635"/>
                  </a:cubicBezTo>
                  <a:cubicBezTo>
                    <a:pt x="3029" y="635"/>
                    <a:pt x="3029" y="635"/>
                    <a:pt x="3029" y="953"/>
                  </a:cubicBezTo>
                  <a:cubicBezTo>
                    <a:pt x="2819" y="635"/>
                    <a:pt x="2819" y="635"/>
                    <a:pt x="2819" y="635"/>
                  </a:cubicBezTo>
                  <a:cubicBezTo>
                    <a:pt x="2819" y="953"/>
                    <a:pt x="2819" y="953"/>
                    <a:pt x="3029" y="953"/>
                  </a:cubicBezTo>
                  <a:cubicBezTo>
                    <a:pt x="3029" y="1588"/>
                    <a:pt x="2819" y="1271"/>
                    <a:pt x="2609" y="1271"/>
                  </a:cubicBezTo>
                  <a:cubicBezTo>
                    <a:pt x="2609" y="1271"/>
                    <a:pt x="2609" y="1271"/>
                    <a:pt x="2819" y="1588"/>
                  </a:cubicBezTo>
                  <a:cubicBezTo>
                    <a:pt x="2819" y="1588"/>
                    <a:pt x="3029" y="1588"/>
                    <a:pt x="3029" y="1588"/>
                  </a:cubicBezTo>
                  <a:cubicBezTo>
                    <a:pt x="3238" y="1588"/>
                    <a:pt x="3238" y="1271"/>
                    <a:pt x="3448" y="1271"/>
                  </a:cubicBezTo>
                  <a:cubicBezTo>
                    <a:pt x="3448" y="1271"/>
                    <a:pt x="3238" y="1588"/>
                    <a:pt x="3448" y="1588"/>
                  </a:cubicBezTo>
                  <a:cubicBezTo>
                    <a:pt x="3448" y="1588"/>
                    <a:pt x="3658" y="1271"/>
                    <a:pt x="3658" y="1271"/>
                  </a:cubicBezTo>
                  <a:cubicBezTo>
                    <a:pt x="3658" y="1271"/>
                    <a:pt x="3448" y="1588"/>
                    <a:pt x="3658" y="1588"/>
                  </a:cubicBezTo>
                  <a:cubicBezTo>
                    <a:pt x="3658" y="1906"/>
                    <a:pt x="3867" y="1271"/>
                    <a:pt x="4077" y="1588"/>
                  </a:cubicBezTo>
                  <a:cubicBezTo>
                    <a:pt x="3867" y="1588"/>
                    <a:pt x="3867" y="1906"/>
                    <a:pt x="3867" y="1906"/>
                  </a:cubicBezTo>
                  <a:cubicBezTo>
                    <a:pt x="3867" y="1906"/>
                    <a:pt x="4077" y="1906"/>
                    <a:pt x="4287" y="1906"/>
                  </a:cubicBezTo>
                  <a:cubicBezTo>
                    <a:pt x="4077" y="1906"/>
                    <a:pt x="3867" y="2224"/>
                    <a:pt x="3867" y="2224"/>
                  </a:cubicBezTo>
                  <a:cubicBezTo>
                    <a:pt x="3867" y="2541"/>
                    <a:pt x="3658" y="1906"/>
                    <a:pt x="3448" y="1906"/>
                  </a:cubicBezTo>
                  <a:cubicBezTo>
                    <a:pt x="3448" y="1906"/>
                    <a:pt x="3029" y="1906"/>
                    <a:pt x="3029" y="2224"/>
                  </a:cubicBezTo>
                  <a:cubicBezTo>
                    <a:pt x="3029" y="2541"/>
                    <a:pt x="3448" y="2859"/>
                    <a:pt x="3658" y="2859"/>
                  </a:cubicBezTo>
                  <a:cubicBezTo>
                    <a:pt x="3658" y="3176"/>
                    <a:pt x="3867" y="3176"/>
                    <a:pt x="3867" y="3176"/>
                  </a:cubicBezTo>
                  <a:cubicBezTo>
                    <a:pt x="4077" y="3176"/>
                    <a:pt x="4077" y="3176"/>
                    <a:pt x="4287" y="3176"/>
                  </a:cubicBezTo>
                  <a:cubicBezTo>
                    <a:pt x="4077" y="3176"/>
                    <a:pt x="4077" y="3176"/>
                    <a:pt x="4077" y="3494"/>
                  </a:cubicBezTo>
                  <a:cubicBezTo>
                    <a:pt x="3867" y="3494"/>
                    <a:pt x="4077" y="3812"/>
                    <a:pt x="4077" y="4129"/>
                  </a:cubicBezTo>
                  <a:cubicBezTo>
                    <a:pt x="4077" y="4129"/>
                    <a:pt x="4287" y="4447"/>
                    <a:pt x="4287" y="4447"/>
                  </a:cubicBezTo>
                  <a:cubicBezTo>
                    <a:pt x="4287" y="4447"/>
                    <a:pt x="4077" y="5082"/>
                    <a:pt x="4077" y="5082"/>
                  </a:cubicBezTo>
                  <a:cubicBezTo>
                    <a:pt x="4077" y="4765"/>
                    <a:pt x="4077" y="4447"/>
                    <a:pt x="4077" y="4447"/>
                  </a:cubicBezTo>
                  <a:cubicBezTo>
                    <a:pt x="4077" y="4447"/>
                    <a:pt x="4077" y="4447"/>
                    <a:pt x="4077" y="4447"/>
                  </a:cubicBezTo>
                  <a:cubicBezTo>
                    <a:pt x="4077" y="4447"/>
                    <a:pt x="4077" y="4129"/>
                    <a:pt x="3867" y="4129"/>
                  </a:cubicBezTo>
                  <a:cubicBezTo>
                    <a:pt x="3867" y="4129"/>
                    <a:pt x="3658" y="4765"/>
                    <a:pt x="3658" y="5082"/>
                  </a:cubicBezTo>
                  <a:cubicBezTo>
                    <a:pt x="3658" y="4765"/>
                    <a:pt x="3658" y="4765"/>
                    <a:pt x="3867" y="4447"/>
                  </a:cubicBezTo>
                  <a:cubicBezTo>
                    <a:pt x="3867" y="4129"/>
                    <a:pt x="3867" y="3812"/>
                    <a:pt x="3658" y="3812"/>
                  </a:cubicBezTo>
                  <a:cubicBezTo>
                    <a:pt x="3658" y="3494"/>
                    <a:pt x="3658" y="3176"/>
                    <a:pt x="3448" y="3494"/>
                  </a:cubicBezTo>
                  <a:cubicBezTo>
                    <a:pt x="3448" y="3812"/>
                    <a:pt x="3448" y="4129"/>
                    <a:pt x="3238" y="4447"/>
                  </a:cubicBezTo>
                  <a:cubicBezTo>
                    <a:pt x="3238" y="4129"/>
                    <a:pt x="3238" y="4129"/>
                    <a:pt x="3238" y="3812"/>
                  </a:cubicBezTo>
                  <a:cubicBezTo>
                    <a:pt x="3238" y="4129"/>
                    <a:pt x="3238" y="4129"/>
                    <a:pt x="3029" y="4129"/>
                  </a:cubicBezTo>
                  <a:cubicBezTo>
                    <a:pt x="3238" y="4129"/>
                    <a:pt x="3238" y="3812"/>
                    <a:pt x="3238" y="3812"/>
                  </a:cubicBezTo>
                  <a:cubicBezTo>
                    <a:pt x="3238" y="3812"/>
                    <a:pt x="3238" y="3812"/>
                    <a:pt x="3238" y="3812"/>
                  </a:cubicBezTo>
                  <a:cubicBezTo>
                    <a:pt x="3238" y="3176"/>
                    <a:pt x="2819" y="4129"/>
                    <a:pt x="2819" y="4129"/>
                  </a:cubicBezTo>
                  <a:cubicBezTo>
                    <a:pt x="3029" y="3812"/>
                    <a:pt x="3029" y="3494"/>
                    <a:pt x="3029" y="3176"/>
                  </a:cubicBezTo>
                  <a:cubicBezTo>
                    <a:pt x="3029" y="2859"/>
                    <a:pt x="2819" y="3176"/>
                    <a:pt x="2819" y="3176"/>
                  </a:cubicBezTo>
                  <a:cubicBezTo>
                    <a:pt x="2819" y="2859"/>
                    <a:pt x="2400" y="2224"/>
                    <a:pt x="1980" y="2541"/>
                  </a:cubicBezTo>
                  <a:cubicBezTo>
                    <a:pt x="2190" y="2541"/>
                    <a:pt x="1980" y="2541"/>
                    <a:pt x="1980" y="2541"/>
                  </a:cubicBezTo>
                  <a:cubicBezTo>
                    <a:pt x="1980" y="2541"/>
                    <a:pt x="1770" y="2859"/>
                    <a:pt x="1770" y="2859"/>
                  </a:cubicBezTo>
                  <a:cubicBezTo>
                    <a:pt x="1770" y="2859"/>
                    <a:pt x="1980" y="2859"/>
                    <a:pt x="1980" y="2859"/>
                  </a:cubicBezTo>
                  <a:cubicBezTo>
                    <a:pt x="2190" y="2859"/>
                    <a:pt x="2190" y="3176"/>
                    <a:pt x="2190" y="3176"/>
                  </a:cubicBezTo>
                  <a:cubicBezTo>
                    <a:pt x="1980" y="2859"/>
                    <a:pt x="1770" y="2859"/>
                    <a:pt x="1770" y="3176"/>
                  </a:cubicBezTo>
                  <a:cubicBezTo>
                    <a:pt x="1770" y="3176"/>
                    <a:pt x="1980" y="3494"/>
                    <a:pt x="1980" y="3494"/>
                  </a:cubicBezTo>
                  <a:cubicBezTo>
                    <a:pt x="2190" y="3812"/>
                    <a:pt x="2190" y="3812"/>
                    <a:pt x="2190" y="3812"/>
                  </a:cubicBezTo>
                  <a:cubicBezTo>
                    <a:pt x="2190" y="3812"/>
                    <a:pt x="2190" y="3812"/>
                    <a:pt x="2190" y="3812"/>
                  </a:cubicBezTo>
                  <a:cubicBezTo>
                    <a:pt x="1980" y="3812"/>
                    <a:pt x="1770" y="3176"/>
                    <a:pt x="1561" y="3176"/>
                  </a:cubicBezTo>
                  <a:cubicBezTo>
                    <a:pt x="1141" y="3494"/>
                    <a:pt x="1561" y="4129"/>
                    <a:pt x="1561" y="4129"/>
                  </a:cubicBezTo>
                  <a:cubicBezTo>
                    <a:pt x="1561" y="4129"/>
                    <a:pt x="1770" y="4129"/>
                    <a:pt x="1770" y="4447"/>
                  </a:cubicBezTo>
                  <a:cubicBezTo>
                    <a:pt x="1980" y="4447"/>
                    <a:pt x="1980" y="4447"/>
                    <a:pt x="1980" y="4765"/>
                  </a:cubicBezTo>
                  <a:cubicBezTo>
                    <a:pt x="2190" y="4765"/>
                    <a:pt x="2400" y="5082"/>
                    <a:pt x="2609" y="5082"/>
                  </a:cubicBezTo>
                  <a:cubicBezTo>
                    <a:pt x="2400" y="5082"/>
                    <a:pt x="2400" y="4765"/>
                    <a:pt x="2190" y="4765"/>
                  </a:cubicBezTo>
                  <a:cubicBezTo>
                    <a:pt x="2190" y="4765"/>
                    <a:pt x="1980" y="4765"/>
                    <a:pt x="1980" y="4765"/>
                  </a:cubicBezTo>
                  <a:cubicBezTo>
                    <a:pt x="1980" y="4765"/>
                    <a:pt x="1980" y="4765"/>
                    <a:pt x="1770" y="4765"/>
                  </a:cubicBezTo>
                  <a:cubicBezTo>
                    <a:pt x="1561" y="4765"/>
                    <a:pt x="1351" y="4129"/>
                    <a:pt x="1351" y="4765"/>
                  </a:cubicBezTo>
                  <a:cubicBezTo>
                    <a:pt x="1351" y="5400"/>
                    <a:pt x="1561" y="5400"/>
                    <a:pt x="1770" y="5718"/>
                  </a:cubicBezTo>
                  <a:cubicBezTo>
                    <a:pt x="1980" y="5718"/>
                    <a:pt x="2190" y="5718"/>
                    <a:pt x="2400" y="5718"/>
                  </a:cubicBezTo>
                  <a:cubicBezTo>
                    <a:pt x="2400" y="5718"/>
                    <a:pt x="2400" y="5400"/>
                    <a:pt x="2609" y="5400"/>
                  </a:cubicBezTo>
                  <a:cubicBezTo>
                    <a:pt x="2609" y="5400"/>
                    <a:pt x="2400" y="5718"/>
                    <a:pt x="2609" y="5718"/>
                  </a:cubicBezTo>
                  <a:cubicBezTo>
                    <a:pt x="2400" y="5718"/>
                    <a:pt x="2190" y="5718"/>
                    <a:pt x="1980" y="5718"/>
                  </a:cubicBezTo>
                  <a:cubicBezTo>
                    <a:pt x="1770" y="6035"/>
                    <a:pt x="2400" y="6035"/>
                    <a:pt x="2400" y="6035"/>
                  </a:cubicBezTo>
                  <a:cubicBezTo>
                    <a:pt x="2400" y="6353"/>
                    <a:pt x="2190" y="6353"/>
                    <a:pt x="2190" y="6353"/>
                  </a:cubicBezTo>
                  <a:cubicBezTo>
                    <a:pt x="2190" y="6671"/>
                    <a:pt x="2190" y="6353"/>
                    <a:pt x="1980" y="6353"/>
                  </a:cubicBezTo>
                  <a:cubicBezTo>
                    <a:pt x="1980" y="6353"/>
                    <a:pt x="1980" y="6353"/>
                    <a:pt x="1980" y="6353"/>
                  </a:cubicBezTo>
                  <a:cubicBezTo>
                    <a:pt x="1770" y="6988"/>
                    <a:pt x="1980" y="6353"/>
                    <a:pt x="1770" y="6035"/>
                  </a:cubicBezTo>
                  <a:cubicBezTo>
                    <a:pt x="1561" y="5718"/>
                    <a:pt x="1351" y="5400"/>
                    <a:pt x="932" y="5400"/>
                  </a:cubicBezTo>
                  <a:cubicBezTo>
                    <a:pt x="722" y="5082"/>
                    <a:pt x="722" y="5400"/>
                    <a:pt x="932" y="5718"/>
                  </a:cubicBezTo>
                  <a:cubicBezTo>
                    <a:pt x="932" y="6353"/>
                    <a:pt x="1351" y="6353"/>
                    <a:pt x="1351" y="6671"/>
                  </a:cubicBezTo>
                  <a:cubicBezTo>
                    <a:pt x="1141" y="6671"/>
                    <a:pt x="1141" y="6353"/>
                    <a:pt x="932" y="6353"/>
                  </a:cubicBezTo>
                  <a:cubicBezTo>
                    <a:pt x="932" y="6671"/>
                    <a:pt x="1141" y="7306"/>
                    <a:pt x="1351" y="7306"/>
                  </a:cubicBezTo>
                  <a:cubicBezTo>
                    <a:pt x="1141" y="7624"/>
                    <a:pt x="512" y="6035"/>
                    <a:pt x="302" y="6671"/>
                  </a:cubicBezTo>
                  <a:cubicBezTo>
                    <a:pt x="302" y="6671"/>
                    <a:pt x="302" y="6988"/>
                    <a:pt x="302" y="6988"/>
                  </a:cubicBezTo>
                  <a:cubicBezTo>
                    <a:pt x="302" y="6988"/>
                    <a:pt x="93" y="6988"/>
                    <a:pt x="93" y="7306"/>
                  </a:cubicBezTo>
                  <a:cubicBezTo>
                    <a:pt x="93" y="7306"/>
                    <a:pt x="-117" y="7306"/>
                    <a:pt x="93" y="7624"/>
                  </a:cubicBezTo>
                  <a:cubicBezTo>
                    <a:pt x="302" y="7624"/>
                    <a:pt x="722" y="7306"/>
                    <a:pt x="932" y="7624"/>
                  </a:cubicBezTo>
                  <a:cubicBezTo>
                    <a:pt x="1141" y="7624"/>
                    <a:pt x="1141" y="7624"/>
                    <a:pt x="1141" y="7941"/>
                  </a:cubicBezTo>
                  <a:cubicBezTo>
                    <a:pt x="1141" y="7624"/>
                    <a:pt x="1141" y="7941"/>
                    <a:pt x="1141" y="7624"/>
                  </a:cubicBezTo>
                  <a:cubicBezTo>
                    <a:pt x="1141" y="7941"/>
                    <a:pt x="1141" y="7941"/>
                    <a:pt x="1141" y="7941"/>
                  </a:cubicBezTo>
                  <a:cubicBezTo>
                    <a:pt x="1141" y="8259"/>
                    <a:pt x="1351" y="7941"/>
                    <a:pt x="1351" y="7941"/>
                  </a:cubicBezTo>
                  <a:cubicBezTo>
                    <a:pt x="1561" y="7941"/>
                    <a:pt x="1770" y="7941"/>
                    <a:pt x="1770" y="7624"/>
                  </a:cubicBezTo>
                  <a:cubicBezTo>
                    <a:pt x="1770" y="7624"/>
                    <a:pt x="1980" y="7624"/>
                    <a:pt x="2190" y="7624"/>
                  </a:cubicBezTo>
                  <a:cubicBezTo>
                    <a:pt x="2190" y="7624"/>
                    <a:pt x="2190" y="7306"/>
                    <a:pt x="2190" y="7306"/>
                  </a:cubicBezTo>
                  <a:cubicBezTo>
                    <a:pt x="2190" y="7306"/>
                    <a:pt x="2190" y="7306"/>
                    <a:pt x="2190" y="7306"/>
                  </a:cubicBezTo>
                  <a:cubicBezTo>
                    <a:pt x="2400" y="7624"/>
                    <a:pt x="2609" y="7624"/>
                    <a:pt x="2609" y="7306"/>
                  </a:cubicBezTo>
                  <a:cubicBezTo>
                    <a:pt x="2609" y="7306"/>
                    <a:pt x="2609" y="6988"/>
                    <a:pt x="2609" y="6988"/>
                  </a:cubicBezTo>
                  <a:cubicBezTo>
                    <a:pt x="2609" y="6988"/>
                    <a:pt x="2819" y="7306"/>
                    <a:pt x="3029" y="6988"/>
                  </a:cubicBezTo>
                  <a:cubicBezTo>
                    <a:pt x="3029" y="6988"/>
                    <a:pt x="3029" y="6988"/>
                    <a:pt x="3029" y="6671"/>
                  </a:cubicBezTo>
                  <a:cubicBezTo>
                    <a:pt x="3238" y="6988"/>
                    <a:pt x="3238" y="6988"/>
                    <a:pt x="3238" y="6671"/>
                  </a:cubicBezTo>
                  <a:cubicBezTo>
                    <a:pt x="3448" y="6671"/>
                    <a:pt x="3238" y="6988"/>
                    <a:pt x="3238" y="6988"/>
                  </a:cubicBezTo>
                  <a:cubicBezTo>
                    <a:pt x="3238" y="7306"/>
                    <a:pt x="3238" y="7306"/>
                    <a:pt x="3448" y="7306"/>
                  </a:cubicBezTo>
                  <a:cubicBezTo>
                    <a:pt x="3448" y="7306"/>
                    <a:pt x="3448" y="7624"/>
                    <a:pt x="3448" y="7306"/>
                  </a:cubicBezTo>
                  <a:cubicBezTo>
                    <a:pt x="3658" y="6988"/>
                    <a:pt x="3238" y="6353"/>
                    <a:pt x="3658" y="6671"/>
                  </a:cubicBezTo>
                  <a:cubicBezTo>
                    <a:pt x="3658" y="6671"/>
                    <a:pt x="3448" y="6988"/>
                    <a:pt x="3658" y="6988"/>
                  </a:cubicBezTo>
                  <a:cubicBezTo>
                    <a:pt x="3658" y="7306"/>
                    <a:pt x="3658" y="7306"/>
                    <a:pt x="3658" y="6988"/>
                  </a:cubicBezTo>
                  <a:cubicBezTo>
                    <a:pt x="3867" y="7624"/>
                    <a:pt x="3867" y="6671"/>
                    <a:pt x="3867" y="6353"/>
                  </a:cubicBezTo>
                  <a:cubicBezTo>
                    <a:pt x="3867" y="6671"/>
                    <a:pt x="3867" y="7306"/>
                    <a:pt x="4077" y="7306"/>
                  </a:cubicBezTo>
                  <a:cubicBezTo>
                    <a:pt x="4077" y="7306"/>
                    <a:pt x="4077" y="7306"/>
                    <a:pt x="4077" y="6988"/>
                  </a:cubicBezTo>
                  <a:cubicBezTo>
                    <a:pt x="4287" y="7306"/>
                    <a:pt x="4287" y="6988"/>
                    <a:pt x="4287" y="6988"/>
                  </a:cubicBezTo>
                  <a:cubicBezTo>
                    <a:pt x="4287" y="6988"/>
                    <a:pt x="4287" y="7306"/>
                    <a:pt x="4287" y="7306"/>
                  </a:cubicBezTo>
                  <a:cubicBezTo>
                    <a:pt x="4497" y="7306"/>
                    <a:pt x="4497" y="6988"/>
                    <a:pt x="4706" y="6671"/>
                  </a:cubicBezTo>
                  <a:cubicBezTo>
                    <a:pt x="4706" y="6988"/>
                    <a:pt x="4706" y="6988"/>
                    <a:pt x="4706" y="6988"/>
                  </a:cubicBezTo>
                  <a:cubicBezTo>
                    <a:pt x="4497" y="7306"/>
                    <a:pt x="4497" y="7306"/>
                    <a:pt x="4287" y="7306"/>
                  </a:cubicBezTo>
                  <a:cubicBezTo>
                    <a:pt x="4077" y="7306"/>
                    <a:pt x="4077" y="7306"/>
                    <a:pt x="4287" y="7624"/>
                  </a:cubicBezTo>
                  <a:cubicBezTo>
                    <a:pt x="4497" y="8259"/>
                    <a:pt x="4706" y="7624"/>
                    <a:pt x="4706" y="7306"/>
                  </a:cubicBezTo>
                  <a:cubicBezTo>
                    <a:pt x="4706" y="7306"/>
                    <a:pt x="4916" y="7624"/>
                    <a:pt x="4916" y="7306"/>
                  </a:cubicBezTo>
                  <a:cubicBezTo>
                    <a:pt x="4916" y="7306"/>
                    <a:pt x="4916" y="7306"/>
                    <a:pt x="4916" y="7306"/>
                  </a:cubicBezTo>
                  <a:cubicBezTo>
                    <a:pt x="4916" y="7624"/>
                    <a:pt x="5126" y="7624"/>
                    <a:pt x="4916" y="7941"/>
                  </a:cubicBezTo>
                  <a:cubicBezTo>
                    <a:pt x="5126" y="7941"/>
                    <a:pt x="5335" y="7941"/>
                    <a:pt x="5545" y="7624"/>
                  </a:cubicBezTo>
                  <a:cubicBezTo>
                    <a:pt x="5335" y="7941"/>
                    <a:pt x="4916" y="7941"/>
                    <a:pt x="5126" y="8259"/>
                  </a:cubicBezTo>
                  <a:cubicBezTo>
                    <a:pt x="5126" y="8259"/>
                    <a:pt x="4916" y="8259"/>
                    <a:pt x="4916" y="8259"/>
                  </a:cubicBezTo>
                  <a:cubicBezTo>
                    <a:pt x="4916" y="8576"/>
                    <a:pt x="4497" y="8576"/>
                    <a:pt x="4287" y="8894"/>
                  </a:cubicBezTo>
                  <a:cubicBezTo>
                    <a:pt x="4287" y="8894"/>
                    <a:pt x="4287" y="8894"/>
                    <a:pt x="4287" y="9212"/>
                  </a:cubicBezTo>
                  <a:cubicBezTo>
                    <a:pt x="4287" y="9212"/>
                    <a:pt x="4077" y="9212"/>
                    <a:pt x="4077" y="9212"/>
                  </a:cubicBezTo>
                  <a:cubicBezTo>
                    <a:pt x="4077" y="9212"/>
                    <a:pt x="3867" y="9529"/>
                    <a:pt x="3867" y="9529"/>
                  </a:cubicBezTo>
                  <a:cubicBezTo>
                    <a:pt x="3867" y="9529"/>
                    <a:pt x="4077" y="9529"/>
                    <a:pt x="4077" y="9847"/>
                  </a:cubicBezTo>
                  <a:cubicBezTo>
                    <a:pt x="3867" y="9529"/>
                    <a:pt x="3867" y="9529"/>
                    <a:pt x="3867" y="9847"/>
                  </a:cubicBezTo>
                  <a:cubicBezTo>
                    <a:pt x="3867" y="9847"/>
                    <a:pt x="4077" y="9847"/>
                    <a:pt x="4077" y="9847"/>
                  </a:cubicBezTo>
                  <a:cubicBezTo>
                    <a:pt x="4077" y="9847"/>
                    <a:pt x="4287" y="9847"/>
                    <a:pt x="4287" y="9847"/>
                  </a:cubicBezTo>
                  <a:cubicBezTo>
                    <a:pt x="4497" y="10165"/>
                    <a:pt x="4916" y="10165"/>
                    <a:pt x="5126" y="9847"/>
                  </a:cubicBezTo>
                  <a:cubicBezTo>
                    <a:pt x="5126" y="9847"/>
                    <a:pt x="5335" y="9529"/>
                    <a:pt x="5335" y="9529"/>
                  </a:cubicBezTo>
                  <a:cubicBezTo>
                    <a:pt x="5545" y="9529"/>
                    <a:pt x="5335" y="10165"/>
                    <a:pt x="5126" y="10482"/>
                  </a:cubicBezTo>
                  <a:cubicBezTo>
                    <a:pt x="5545" y="10482"/>
                    <a:pt x="5126" y="10800"/>
                    <a:pt x="4916" y="10800"/>
                  </a:cubicBezTo>
                  <a:cubicBezTo>
                    <a:pt x="4916" y="10800"/>
                    <a:pt x="4706" y="10800"/>
                    <a:pt x="4497" y="10800"/>
                  </a:cubicBezTo>
                  <a:cubicBezTo>
                    <a:pt x="4287" y="10482"/>
                    <a:pt x="4077" y="10482"/>
                    <a:pt x="3867" y="10482"/>
                  </a:cubicBezTo>
                  <a:cubicBezTo>
                    <a:pt x="3867" y="10482"/>
                    <a:pt x="3658" y="10800"/>
                    <a:pt x="3658" y="10800"/>
                  </a:cubicBezTo>
                  <a:cubicBezTo>
                    <a:pt x="3658" y="10800"/>
                    <a:pt x="3867" y="11118"/>
                    <a:pt x="3867" y="11118"/>
                  </a:cubicBezTo>
                  <a:cubicBezTo>
                    <a:pt x="3658" y="11118"/>
                    <a:pt x="3658" y="10800"/>
                    <a:pt x="3658" y="10800"/>
                  </a:cubicBezTo>
                  <a:cubicBezTo>
                    <a:pt x="3448" y="10800"/>
                    <a:pt x="3448" y="10800"/>
                    <a:pt x="3448" y="10800"/>
                  </a:cubicBezTo>
                  <a:cubicBezTo>
                    <a:pt x="3658" y="10800"/>
                    <a:pt x="3658" y="10482"/>
                    <a:pt x="3448" y="10482"/>
                  </a:cubicBezTo>
                  <a:cubicBezTo>
                    <a:pt x="3448" y="10482"/>
                    <a:pt x="3448" y="10800"/>
                    <a:pt x="3238" y="10800"/>
                  </a:cubicBezTo>
                  <a:cubicBezTo>
                    <a:pt x="3238" y="10800"/>
                    <a:pt x="3238" y="10800"/>
                    <a:pt x="3238" y="10800"/>
                  </a:cubicBezTo>
                  <a:cubicBezTo>
                    <a:pt x="3238" y="10800"/>
                    <a:pt x="3448" y="10800"/>
                    <a:pt x="3448" y="10800"/>
                  </a:cubicBezTo>
                  <a:cubicBezTo>
                    <a:pt x="3238" y="10800"/>
                    <a:pt x="3238" y="10800"/>
                    <a:pt x="3029" y="11118"/>
                  </a:cubicBezTo>
                  <a:cubicBezTo>
                    <a:pt x="3029" y="10482"/>
                    <a:pt x="2819" y="11118"/>
                    <a:pt x="2819" y="11435"/>
                  </a:cubicBezTo>
                  <a:cubicBezTo>
                    <a:pt x="2609" y="11118"/>
                    <a:pt x="2609" y="11118"/>
                    <a:pt x="2819" y="10800"/>
                  </a:cubicBezTo>
                  <a:cubicBezTo>
                    <a:pt x="2609" y="10800"/>
                    <a:pt x="2609" y="10800"/>
                    <a:pt x="2609" y="11118"/>
                  </a:cubicBezTo>
                  <a:cubicBezTo>
                    <a:pt x="2609" y="11435"/>
                    <a:pt x="2609" y="11435"/>
                    <a:pt x="2400" y="11435"/>
                  </a:cubicBezTo>
                  <a:cubicBezTo>
                    <a:pt x="2400" y="11435"/>
                    <a:pt x="2400" y="11435"/>
                    <a:pt x="2400" y="11118"/>
                  </a:cubicBezTo>
                  <a:cubicBezTo>
                    <a:pt x="2400" y="11435"/>
                    <a:pt x="2400" y="11435"/>
                    <a:pt x="2400" y="11435"/>
                  </a:cubicBezTo>
                  <a:cubicBezTo>
                    <a:pt x="2400" y="11118"/>
                    <a:pt x="2400" y="11118"/>
                    <a:pt x="2190" y="11118"/>
                  </a:cubicBezTo>
                  <a:cubicBezTo>
                    <a:pt x="2190" y="11118"/>
                    <a:pt x="2190" y="11118"/>
                    <a:pt x="2190" y="11435"/>
                  </a:cubicBezTo>
                  <a:cubicBezTo>
                    <a:pt x="1980" y="11118"/>
                    <a:pt x="1770" y="11753"/>
                    <a:pt x="1561" y="11435"/>
                  </a:cubicBezTo>
                  <a:cubicBezTo>
                    <a:pt x="1351" y="11435"/>
                    <a:pt x="1351" y="11435"/>
                    <a:pt x="1141" y="11435"/>
                  </a:cubicBezTo>
                  <a:cubicBezTo>
                    <a:pt x="1141" y="11435"/>
                    <a:pt x="932" y="11753"/>
                    <a:pt x="932" y="11753"/>
                  </a:cubicBezTo>
                  <a:cubicBezTo>
                    <a:pt x="932" y="12071"/>
                    <a:pt x="1141" y="12706"/>
                    <a:pt x="1351" y="12706"/>
                  </a:cubicBezTo>
                  <a:cubicBezTo>
                    <a:pt x="1351" y="12706"/>
                    <a:pt x="1561" y="12706"/>
                    <a:pt x="1770" y="12706"/>
                  </a:cubicBezTo>
                  <a:cubicBezTo>
                    <a:pt x="1770" y="12706"/>
                    <a:pt x="1770" y="12071"/>
                    <a:pt x="1980" y="12071"/>
                  </a:cubicBezTo>
                  <a:cubicBezTo>
                    <a:pt x="1980" y="12071"/>
                    <a:pt x="1980" y="12388"/>
                    <a:pt x="1770" y="12388"/>
                  </a:cubicBezTo>
                  <a:cubicBezTo>
                    <a:pt x="2190" y="12388"/>
                    <a:pt x="1980" y="12388"/>
                    <a:pt x="2190" y="12071"/>
                  </a:cubicBezTo>
                  <a:cubicBezTo>
                    <a:pt x="2400" y="12071"/>
                    <a:pt x="2400" y="12071"/>
                    <a:pt x="2609" y="12071"/>
                  </a:cubicBezTo>
                  <a:cubicBezTo>
                    <a:pt x="2609" y="12071"/>
                    <a:pt x="2609" y="12388"/>
                    <a:pt x="2609" y="12388"/>
                  </a:cubicBezTo>
                  <a:cubicBezTo>
                    <a:pt x="2819" y="12388"/>
                    <a:pt x="2819" y="12388"/>
                    <a:pt x="2819" y="12388"/>
                  </a:cubicBezTo>
                  <a:cubicBezTo>
                    <a:pt x="3029" y="12388"/>
                    <a:pt x="3238" y="12388"/>
                    <a:pt x="3448" y="12388"/>
                  </a:cubicBezTo>
                  <a:cubicBezTo>
                    <a:pt x="3448" y="12388"/>
                    <a:pt x="3448" y="12388"/>
                    <a:pt x="3448" y="12388"/>
                  </a:cubicBezTo>
                  <a:cubicBezTo>
                    <a:pt x="3448" y="12388"/>
                    <a:pt x="3448" y="12388"/>
                    <a:pt x="3448" y="12388"/>
                  </a:cubicBezTo>
                  <a:cubicBezTo>
                    <a:pt x="3448" y="12388"/>
                    <a:pt x="3658" y="12388"/>
                    <a:pt x="3658" y="12388"/>
                  </a:cubicBezTo>
                  <a:cubicBezTo>
                    <a:pt x="3658" y="12388"/>
                    <a:pt x="3658" y="12388"/>
                    <a:pt x="3658" y="12388"/>
                  </a:cubicBezTo>
                  <a:cubicBezTo>
                    <a:pt x="3658" y="12706"/>
                    <a:pt x="3658" y="12388"/>
                    <a:pt x="3867" y="12388"/>
                  </a:cubicBezTo>
                  <a:cubicBezTo>
                    <a:pt x="3658" y="12388"/>
                    <a:pt x="3867" y="12071"/>
                    <a:pt x="4077" y="12388"/>
                  </a:cubicBezTo>
                  <a:cubicBezTo>
                    <a:pt x="4077" y="12388"/>
                    <a:pt x="4077" y="12071"/>
                    <a:pt x="4077" y="12388"/>
                  </a:cubicBezTo>
                  <a:cubicBezTo>
                    <a:pt x="4077" y="12388"/>
                    <a:pt x="4077" y="12071"/>
                    <a:pt x="4077" y="12071"/>
                  </a:cubicBezTo>
                  <a:cubicBezTo>
                    <a:pt x="4077" y="12388"/>
                    <a:pt x="4077" y="12388"/>
                    <a:pt x="4077" y="12388"/>
                  </a:cubicBezTo>
                  <a:cubicBezTo>
                    <a:pt x="4077" y="12388"/>
                    <a:pt x="4077" y="12388"/>
                    <a:pt x="4077" y="12388"/>
                  </a:cubicBezTo>
                  <a:cubicBezTo>
                    <a:pt x="4077" y="12388"/>
                    <a:pt x="4077" y="12388"/>
                    <a:pt x="4077" y="12388"/>
                  </a:cubicBezTo>
                  <a:cubicBezTo>
                    <a:pt x="4497" y="12388"/>
                    <a:pt x="4287" y="13024"/>
                    <a:pt x="4077" y="13024"/>
                  </a:cubicBezTo>
                  <a:cubicBezTo>
                    <a:pt x="4287" y="13341"/>
                    <a:pt x="4497" y="12706"/>
                    <a:pt x="4497" y="12706"/>
                  </a:cubicBezTo>
                  <a:cubicBezTo>
                    <a:pt x="4497" y="13024"/>
                    <a:pt x="4287" y="13024"/>
                    <a:pt x="4287" y="13024"/>
                  </a:cubicBezTo>
                  <a:cubicBezTo>
                    <a:pt x="4287" y="13024"/>
                    <a:pt x="4287" y="13341"/>
                    <a:pt x="4287" y="13341"/>
                  </a:cubicBezTo>
                  <a:cubicBezTo>
                    <a:pt x="4287" y="13341"/>
                    <a:pt x="4287" y="13341"/>
                    <a:pt x="4287" y="13341"/>
                  </a:cubicBezTo>
                  <a:cubicBezTo>
                    <a:pt x="4287" y="13341"/>
                    <a:pt x="4077" y="13341"/>
                    <a:pt x="4077" y="13341"/>
                  </a:cubicBezTo>
                  <a:cubicBezTo>
                    <a:pt x="4077" y="13341"/>
                    <a:pt x="4287" y="13659"/>
                    <a:pt x="4287" y="13659"/>
                  </a:cubicBezTo>
                  <a:cubicBezTo>
                    <a:pt x="4287" y="13976"/>
                    <a:pt x="4287" y="14294"/>
                    <a:pt x="4497" y="13976"/>
                  </a:cubicBezTo>
                  <a:cubicBezTo>
                    <a:pt x="4497" y="13976"/>
                    <a:pt x="4497" y="13976"/>
                    <a:pt x="4497" y="13976"/>
                  </a:cubicBezTo>
                  <a:cubicBezTo>
                    <a:pt x="4497" y="13976"/>
                    <a:pt x="4497" y="14294"/>
                    <a:pt x="4497" y="14612"/>
                  </a:cubicBezTo>
                  <a:cubicBezTo>
                    <a:pt x="4497" y="14294"/>
                    <a:pt x="4497" y="14294"/>
                    <a:pt x="4497" y="14294"/>
                  </a:cubicBezTo>
                  <a:cubicBezTo>
                    <a:pt x="4497" y="14612"/>
                    <a:pt x="4497" y="14612"/>
                    <a:pt x="4706" y="14612"/>
                  </a:cubicBezTo>
                  <a:cubicBezTo>
                    <a:pt x="4916" y="14294"/>
                    <a:pt x="4706" y="13976"/>
                    <a:pt x="4916" y="13976"/>
                  </a:cubicBezTo>
                  <a:cubicBezTo>
                    <a:pt x="4706" y="14612"/>
                    <a:pt x="5126" y="13976"/>
                    <a:pt x="5126" y="13976"/>
                  </a:cubicBezTo>
                  <a:cubicBezTo>
                    <a:pt x="5126" y="13659"/>
                    <a:pt x="5335" y="13659"/>
                    <a:pt x="5335" y="13659"/>
                  </a:cubicBezTo>
                  <a:cubicBezTo>
                    <a:pt x="5545" y="13341"/>
                    <a:pt x="5545" y="13341"/>
                    <a:pt x="5545" y="13341"/>
                  </a:cubicBezTo>
                  <a:cubicBezTo>
                    <a:pt x="5545" y="13341"/>
                    <a:pt x="5545" y="13341"/>
                    <a:pt x="5545" y="13341"/>
                  </a:cubicBezTo>
                  <a:cubicBezTo>
                    <a:pt x="5755" y="13341"/>
                    <a:pt x="5545" y="13341"/>
                    <a:pt x="5965" y="13341"/>
                  </a:cubicBezTo>
                  <a:cubicBezTo>
                    <a:pt x="5965" y="13341"/>
                    <a:pt x="5965" y="13341"/>
                    <a:pt x="5965" y="13341"/>
                  </a:cubicBezTo>
                  <a:cubicBezTo>
                    <a:pt x="5755" y="13341"/>
                    <a:pt x="5545" y="13341"/>
                    <a:pt x="5545" y="13659"/>
                  </a:cubicBezTo>
                  <a:cubicBezTo>
                    <a:pt x="5545" y="13659"/>
                    <a:pt x="5755" y="13659"/>
                    <a:pt x="5755" y="13659"/>
                  </a:cubicBezTo>
                  <a:cubicBezTo>
                    <a:pt x="5755" y="13659"/>
                    <a:pt x="5755" y="13659"/>
                    <a:pt x="5755" y="13659"/>
                  </a:cubicBezTo>
                  <a:cubicBezTo>
                    <a:pt x="5755" y="13659"/>
                    <a:pt x="5755" y="13976"/>
                    <a:pt x="5965" y="13976"/>
                  </a:cubicBezTo>
                  <a:cubicBezTo>
                    <a:pt x="5755" y="13976"/>
                    <a:pt x="5545" y="13659"/>
                    <a:pt x="5545" y="13659"/>
                  </a:cubicBezTo>
                  <a:cubicBezTo>
                    <a:pt x="5545" y="13659"/>
                    <a:pt x="5335" y="13659"/>
                    <a:pt x="5335" y="13976"/>
                  </a:cubicBezTo>
                  <a:cubicBezTo>
                    <a:pt x="5335" y="13976"/>
                    <a:pt x="5335" y="13976"/>
                    <a:pt x="5335" y="13976"/>
                  </a:cubicBezTo>
                  <a:cubicBezTo>
                    <a:pt x="5126" y="13976"/>
                    <a:pt x="4916" y="14294"/>
                    <a:pt x="4916" y="14612"/>
                  </a:cubicBezTo>
                  <a:cubicBezTo>
                    <a:pt x="4916" y="14612"/>
                    <a:pt x="4916" y="14929"/>
                    <a:pt x="4916" y="14929"/>
                  </a:cubicBezTo>
                  <a:cubicBezTo>
                    <a:pt x="4916" y="15247"/>
                    <a:pt x="5126" y="14929"/>
                    <a:pt x="5126" y="15247"/>
                  </a:cubicBezTo>
                  <a:cubicBezTo>
                    <a:pt x="5126" y="15247"/>
                    <a:pt x="4916" y="15247"/>
                    <a:pt x="4706" y="15565"/>
                  </a:cubicBezTo>
                  <a:cubicBezTo>
                    <a:pt x="4706" y="15882"/>
                    <a:pt x="4916" y="15882"/>
                    <a:pt x="5126" y="15565"/>
                  </a:cubicBezTo>
                  <a:cubicBezTo>
                    <a:pt x="5126" y="15565"/>
                    <a:pt x="5335" y="15247"/>
                    <a:pt x="5335" y="15247"/>
                  </a:cubicBezTo>
                  <a:cubicBezTo>
                    <a:pt x="5545" y="14929"/>
                    <a:pt x="5755" y="14929"/>
                    <a:pt x="5965" y="14929"/>
                  </a:cubicBezTo>
                  <a:cubicBezTo>
                    <a:pt x="5965" y="15247"/>
                    <a:pt x="5965" y="15247"/>
                    <a:pt x="5965" y="15247"/>
                  </a:cubicBezTo>
                  <a:cubicBezTo>
                    <a:pt x="5965" y="15565"/>
                    <a:pt x="5755" y="14929"/>
                    <a:pt x="5545" y="15247"/>
                  </a:cubicBezTo>
                  <a:cubicBezTo>
                    <a:pt x="5545" y="15247"/>
                    <a:pt x="5545" y="15247"/>
                    <a:pt x="5545" y="15247"/>
                  </a:cubicBezTo>
                  <a:cubicBezTo>
                    <a:pt x="5335" y="15247"/>
                    <a:pt x="5126" y="15882"/>
                    <a:pt x="5126" y="16200"/>
                  </a:cubicBezTo>
                  <a:cubicBezTo>
                    <a:pt x="5126" y="16200"/>
                    <a:pt x="5335" y="15882"/>
                    <a:pt x="5335" y="16200"/>
                  </a:cubicBezTo>
                  <a:cubicBezTo>
                    <a:pt x="5335" y="16200"/>
                    <a:pt x="5335" y="16200"/>
                    <a:pt x="5545" y="16200"/>
                  </a:cubicBezTo>
                  <a:cubicBezTo>
                    <a:pt x="5335" y="16518"/>
                    <a:pt x="5335" y="16518"/>
                    <a:pt x="5545" y="16518"/>
                  </a:cubicBezTo>
                  <a:cubicBezTo>
                    <a:pt x="5545" y="16518"/>
                    <a:pt x="5335" y="16518"/>
                    <a:pt x="5335" y="16518"/>
                  </a:cubicBezTo>
                  <a:cubicBezTo>
                    <a:pt x="5335" y="16518"/>
                    <a:pt x="5335" y="16518"/>
                    <a:pt x="5335" y="16518"/>
                  </a:cubicBezTo>
                  <a:cubicBezTo>
                    <a:pt x="5335" y="16518"/>
                    <a:pt x="5335" y="16835"/>
                    <a:pt x="5335" y="16835"/>
                  </a:cubicBezTo>
                  <a:cubicBezTo>
                    <a:pt x="5335" y="16835"/>
                    <a:pt x="5335" y="16835"/>
                    <a:pt x="5335" y="16835"/>
                  </a:cubicBezTo>
                  <a:cubicBezTo>
                    <a:pt x="5126" y="16835"/>
                    <a:pt x="4916" y="16518"/>
                    <a:pt x="4916" y="16835"/>
                  </a:cubicBezTo>
                  <a:cubicBezTo>
                    <a:pt x="4916" y="16835"/>
                    <a:pt x="4916" y="16835"/>
                    <a:pt x="5126" y="16835"/>
                  </a:cubicBezTo>
                  <a:cubicBezTo>
                    <a:pt x="5126" y="16835"/>
                    <a:pt x="5126" y="16835"/>
                    <a:pt x="5126" y="16835"/>
                  </a:cubicBezTo>
                  <a:cubicBezTo>
                    <a:pt x="5126" y="16835"/>
                    <a:pt x="5126" y="16835"/>
                    <a:pt x="5126" y="16835"/>
                  </a:cubicBezTo>
                  <a:cubicBezTo>
                    <a:pt x="5126" y="17153"/>
                    <a:pt x="4916" y="17153"/>
                    <a:pt x="4916" y="17153"/>
                  </a:cubicBezTo>
                  <a:cubicBezTo>
                    <a:pt x="4916" y="17153"/>
                    <a:pt x="4916" y="16835"/>
                    <a:pt x="4916" y="16835"/>
                  </a:cubicBezTo>
                  <a:cubicBezTo>
                    <a:pt x="4916" y="16835"/>
                    <a:pt x="4916" y="16835"/>
                    <a:pt x="4916" y="17153"/>
                  </a:cubicBezTo>
                  <a:cubicBezTo>
                    <a:pt x="4916" y="17153"/>
                    <a:pt x="5126" y="17153"/>
                    <a:pt x="4916" y="17153"/>
                  </a:cubicBezTo>
                  <a:cubicBezTo>
                    <a:pt x="4916" y="17471"/>
                    <a:pt x="4497" y="17471"/>
                    <a:pt x="4287" y="17471"/>
                  </a:cubicBezTo>
                  <a:cubicBezTo>
                    <a:pt x="4287" y="17788"/>
                    <a:pt x="4077" y="18106"/>
                    <a:pt x="3867" y="17788"/>
                  </a:cubicBezTo>
                  <a:cubicBezTo>
                    <a:pt x="3867" y="17788"/>
                    <a:pt x="3867" y="17788"/>
                    <a:pt x="3867" y="17788"/>
                  </a:cubicBezTo>
                  <a:cubicBezTo>
                    <a:pt x="3867" y="17471"/>
                    <a:pt x="3658" y="16835"/>
                    <a:pt x="3658" y="17153"/>
                  </a:cubicBezTo>
                  <a:cubicBezTo>
                    <a:pt x="3448" y="17471"/>
                    <a:pt x="3448" y="18106"/>
                    <a:pt x="3658" y="18106"/>
                  </a:cubicBezTo>
                  <a:cubicBezTo>
                    <a:pt x="3658" y="18106"/>
                    <a:pt x="3448" y="18106"/>
                    <a:pt x="3448" y="18424"/>
                  </a:cubicBezTo>
                  <a:cubicBezTo>
                    <a:pt x="3448" y="18424"/>
                    <a:pt x="3658" y="18741"/>
                    <a:pt x="3658" y="18741"/>
                  </a:cubicBezTo>
                  <a:cubicBezTo>
                    <a:pt x="3658" y="18741"/>
                    <a:pt x="3448" y="18741"/>
                    <a:pt x="3658" y="19059"/>
                  </a:cubicBezTo>
                  <a:cubicBezTo>
                    <a:pt x="3658" y="19059"/>
                    <a:pt x="3658" y="19059"/>
                    <a:pt x="3867" y="19059"/>
                  </a:cubicBezTo>
                  <a:cubicBezTo>
                    <a:pt x="3867" y="18741"/>
                    <a:pt x="3867" y="19059"/>
                    <a:pt x="3867" y="18741"/>
                  </a:cubicBezTo>
                  <a:cubicBezTo>
                    <a:pt x="4077" y="18741"/>
                    <a:pt x="4077" y="18741"/>
                    <a:pt x="4077" y="18741"/>
                  </a:cubicBezTo>
                  <a:cubicBezTo>
                    <a:pt x="4077" y="19059"/>
                    <a:pt x="4287" y="18741"/>
                    <a:pt x="4287" y="18741"/>
                  </a:cubicBezTo>
                  <a:cubicBezTo>
                    <a:pt x="4287" y="18741"/>
                    <a:pt x="4497" y="18741"/>
                    <a:pt x="4706" y="18741"/>
                  </a:cubicBezTo>
                  <a:cubicBezTo>
                    <a:pt x="4916" y="18741"/>
                    <a:pt x="5126" y="18424"/>
                    <a:pt x="5335" y="18741"/>
                  </a:cubicBezTo>
                  <a:cubicBezTo>
                    <a:pt x="5545" y="18741"/>
                    <a:pt x="5545" y="18741"/>
                    <a:pt x="5545" y="18741"/>
                  </a:cubicBezTo>
                  <a:cubicBezTo>
                    <a:pt x="5755" y="18741"/>
                    <a:pt x="5965" y="18741"/>
                    <a:pt x="6174" y="18741"/>
                  </a:cubicBezTo>
                  <a:cubicBezTo>
                    <a:pt x="6174" y="18741"/>
                    <a:pt x="6174" y="18424"/>
                    <a:pt x="6384" y="18424"/>
                  </a:cubicBezTo>
                  <a:cubicBezTo>
                    <a:pt x="6384" y="18424"/>
                    <a:pt x="6174" y="18424"/>
                    <a:pt x="6384" y="18106"/>
                  </a:cubicBezTo>
                  <a:cubicBezTo>
                    <a:pt x="6384" y="17788"/>
                    <a:pt x="6594" y="18106"/>
                    <a:pt x="6803" y="18106"/>
                  </a:cubicBezTo>
                  <a:cubicBezTo>
                    <a:pt x="6594" y="18106"/>
                    <a:pt x="6594" y="18106"/>
                    <a:pt x="6384" y="18106"/>
                  </a:cubicBezTo>
                  <a:cubicBezTo>
                    <a:pt x="6594" y="18741"/>
                    <a:pt x="7013" y="19059"/>
                    <a:pt x="7223" y="19059"/>
                  </a:cubicBezTo>
                  <a:cubicBezTo>
                    <a:pt x="7223" y="19059"/>
                    <a:pt x="7223" y="19059"/>
                    <a:pt x="7223" y="19059"/>
                  </a:cubicBezTo>
                  <a:cubicBezTo>
                    <a:pt x="7223" y="19059"/>
                    <a:pt x="7433" y="18741"/>
                    <a:pt x="7433" y="18741"/>
                  </a:cubicBezTo>
                  <a:cubicBezTo>
                    <a:pt x="7642" y="18741"/>
                    <a:pt x="7223" y="19376"/>
                    <a:pt x="7642" y="19059"/>
                  </a:cubicBezTo>
                  <a:cubicBezTo>
                    <a:pt x="7642" y="19059"/>
                    <a:pt x="7642" y="19059"/>
                    <a:pt x="7642" y="19059"/>
                  </a:cubicBezTo>
                  <a:cubicBezTo>
                    <a:pt x="7642" y="19059"/>
                    <a:pt x="7642" y="19376"/>
                    <a:pt x="7642" y="19376"/>
                  </a:cubicBezTo>
                  <a:cubicBezTo>
                    <a:pt x="7642" y="19376"/>
                    <a:pt x="7642" y="19376"/>
                    <a:pt x="7642" y="19376"/>
                  </a:cubicBezTo>
                  <a:cubicBezTo>
                    <a:pt x="7642" y="19376"/>
                    <a:pt x="7642" y="19376"/>
                    <a:pt x="7642" y="19376"/>
                  </a:cubicBezTo>
                  <a:cubicBezTo>
                    <a:pt x="7433" y="19376"/>
                    <a:pt x="7433" y="19059"/>
                    <a:pt x="7223" y="19376"/>
                  </a:cubicBezTo>
                  <a:cubicBezTo>
                    <a:pt x="7433" y="19376"/>
                    <a:pt x="7642" y="19376"/>
                    <a:pt x="7642" y="19694"/>
                  </a:cubicBezTo>
                  <a:cubicBezTo>
                    <a:pt x="7642" y="19376"/>
                    <a:pt x="7642" y="19376"/>
                    <a:pt x="7852" y="19376"/>
                  </a:cubicBezTo>
                  <a:cubicBezTo>
                    <a:pt x="7852" y="19059"/>
                    <a:pt x="8062" y="19059"/>
                    <a:pt x="8062" y="18741"/>
                  </a:cubicBezTo>
                  <a:cubicBezTo>
                    <a:pt x="8062" y="19059"/>
                    <a:pt x="7852" y="19059"/>
                    <a:pt x="7852" y="19059"/>
                  </a:cubicBezTo>
                  <a:cubicBezTo>
                    <a:pt x="8062" y="19376"/>
                    <a:pt x="8062" y="19376"/>
                    <a:pt x="8271" y="19376"/>
                  </a:cubicBezTo>
                  <a:cubicBezTo>
                    <a:pt x="8062" y="19376"/>
                    <a:pt x="7852" y="19059"/>
                    <a:pt x="7642" y="19376"/>
                  </a:cubicBezTo>
                  <a:cubicBezTo>
                    <a:pt x="7642" y="19694"/>
                    <a:pt x="7852" y="20012"/>
                    <a:pt x="7852" y="20012"/>
                  </a:cubicBezTo>
                  <a:cubicBezTo>
                    <a:pt x="7852" y="20012"/>
                    <a:pt x="7852" y="19694"/>
                    <a:pt x="7852" y="19694"/>
                  </a:cubicBezTo>
                  <a:cubicBezTo>
                    <a:pt x="7852" y="19694"/>
                    <a:pt x="8062" y="20012"/>
                    <a:pt x="8062" y="20329"/>
                  </a:cubicBezTo>
                  <a:cubicBezTo>
                    <a:pt x="8062" y="20329"/>
                    <a:pt x="8062" y="20329"/>
                    <a:pt x="8062" y="20012"/>
                  </a:cubicBezTo>
                  <a:cubicBezTo>
                    <a:pt x="8062" y="20329"/>
                    <a:pt x="8062" y="20329"/>
                    <a:pt x="8062" y="20012"/>
                  </a:cubicBezTo>
                  <a:cubicBezTo>
                    <a:pt x="8062" y="20329"/>
                    <a:pt x="8062" y="20329"/>
                    <a:pt x="8271" y="20329"/>
                  </a:cubicBezTo>
                  <a:cubicBezTo>
                    <a:pt x="8062" y="20329"/>
                    <a:pt x="8271" y="20329"/>
                    <a:pt x="8062" y="20329"/>
                  </a:cubicBezTo>
                  <a:cubicBezTo>
                    <a:pt x="8271" y="20647"/>
                    <a:pt x="8481" y="20647"/>
                    <a:pt x="8691" y="20647"/>
                  </a:cubicBezTo>
                  <a:cubicBezTo>
                    <a:pt x="8691" y="20647"/>
                    <a:pt x="8691" y="20647"/>
                    <a:pt x="8691" y="20647"/>
                  </a:cubicBezTo>
                  <a:cubicBezTo>
                    <a:pt x="8691" y="20647"/>
                    <a:pt x="8691" y="20647"/>
                    <a:pt x="8691" y="20647"/>
                  </a:cubicBezTo>
                  <a:cubicBezTo>
                    <a:pt x="8691" y="20965"/>
                    <a:pt x="9110" y="20965"/>
                    <a:pt x="9320" y="20965"/>
                  </a:cubicBezTo>
                  <a:cubicBezTo>
                    <a:pt x="9110" y="20965"/>
                    <a:pt x="9110" y="20965"/>
                    <a:pt x="9110" y="20647"/>
                  </a:cubicBezTo>
                  <a:cubicBezTo>
                    <a:pt x="9110" y="20647"/>
                    <a:pt x="9320" y="20647"/>
                    <a:pt x="9320" y="20965"/>
                  </a:cubicBezTo>
                  <a:cubicBezTo>
                    <a:pt x="9530" y="20965"/>
                    <a:pt x="10368" y="21600"/>
                    <a:pt x="10578" y="21600"/>
                  </a:cubicBezTo>
                  <a:cubicBezTo>
                    <a:pt x="10578" y="21600"/>
                    <a:pt x="10578" y="21600"/>
                    <a:pt x="10578" y="21600"/>
                  </a:cubicBezTo>
                  <a:cubicBezTo>
                    <a:pt x="10578" y="21600"/>
                    <a:pt x="10578" y="21600"/>
                    <a:pt x="10578" y="21600"/>
                  </a:cubicBezTo>
                  <a:cubicBezTo>
                    <a:pt x="10578" y="21600"/>
                    <a:pt x="10788" y="21600"/>
                    <a:pt x="10998" y="21600"/>
                  </a:cubicBezTo>
                  <a:cubicBezTo>
                    <a:pt x="10998" y="21600"/>
                    <a:pt x="11207" y="21600"/>
                    <a:pt x="11207" y="21600"/>
                  </a:cubicBezTo>
                  <a:cubicBezTo>
                    <a:pt x="11627" y="21600"/>
                    <a:pt x="12046" y="21282"/>
                    <a:pt x="12256" y="21282"/>
                  </a:cubicBezTo>
                  <a:cubicBezTo>
                    <a:pt x="12256" y="21282"/>
                    <a:pt x="12046" y="20965"/>
                    <a:pt x="12046" y="20647"/>
                  </a:cubicBezTo>
                  <a:cubicBezTo>
                    <a:pt x="12256" y="20965"/>
                    <a:pt x="12256" y="20965"/>
                    <a:pt x="12466" y="20965"/>
                  </a:cubicBezTo>
                  <a:cubicBezTo>
                    <a:pt x="12466" y="20965"/>
                    <a:pt x="12466" y="20965"/>
                    <a:pt x="12466" y="20965"/>
                  </a:cubicBezTo>
                  <a:cubicBezTo>
                    <a:pt x="12466" y="20965"/>
                    <a:pt x="12256" y="20965"/>
                    <a:pt x="12256" y="20965"/>
                  </a:cubicBezTo>
                  <a:cubicBezTo>
                    <a:pt x="12256" y="21282"/>
                    <a:pt x="12256" y="21282"/>
                    <a:pt x="12466" y="21282"/>
                  </a:cubicBezTo>
                  <a:cubicBezTo>
                    <a:pt x="12675" y="20965"/>
                    <a:pt x="12885" y="20647"/>
                    <a:pt x="12885" y="20329"/>
                  </a:cubicBezTo>
                  <a:cubicBezTo>
                    <a:pt x="12885" y="20329"/>
                    <a:pt x="12885" y="20329"/>
                    <a:pt x="12675" y="20329"/>
                  </a:cubicBezTo>
                  <a:cubicBezTo>
                    <a:pt x="12675" y="20329"/>
                    <a:pt x="12675" y="20329"/>
                    <a:pt x="12675" y="20329"/>
                  </a:cubicBezTo>
                  <a:cubicBezTo>
                    <a:pt x="12885" y="20329"/>
                    <a:pt x="12885" y="20329"/>
                    <a:pt x="12885" y="20012"/>
                  </a:cubicBezTo>
                  <a:cubicBezTo>
                    <a:pt x="12885" y="20329"/>
                    <a:pt x="13095" y="20012"/>
                    <a:pt x="13095" y="20012"/>
                  </a:cubicBezTo>
                  <a:cubicBezTo>
                    <a:pt x="12885" y="20012"/>
                    <a:pt x="12675" y="20012"/>
                    <a:pt x="12675" y="19694"/>
                  </a:cubicBezTo>
                  <a:cubicBezTo>
                    <a:pt x="12885" y="20012"/>
                    <a:pt x="12885" y="19376"/>
                    <a:pt x="13095" y="19376"/>
                  </a:cubicBezTo>
                  <a:cubicBezTo>
                    <a:pt x="13095" y="19376"/>
                    <a:pt x="13095" y="19376"/>
                    <a:pt x="13095" y="19376"/>
                  </a:cubicBezTo>
                  <a:cubicBezTo>
                    <a:pt x="13095" y="19376"/>
                    <a:pt x="13304" y="19376"/>
                    <a:pt x="13304" y="19059"/>
                  </a:cubicBezTo>
                  <a:cubicBezTo>
                    <a:pt x="13304" y="19376"/>
                    <a:pt x="13514" y="19376"/>
                    <a:pt x="13304" y="19376"/>
                  </a:cubicBezTo>
                  <a:cubicBezTo>
                    <a:pt x="13304" y="19376"/>
                    <a:pt x="13304" y="19376"/>
                    <a:pt x="13304" y="19694"/>
                  </a:cubicBezTo>
                  <a:cubicBezTo>
                    <a:pt x="13304" y="19694"/>
                    <a:pt x="13514" y="19376"/>
                    <a:pt x="13514" y="19376"/>
                  </a:cubicBezTo>
                  <a:cubicBezTo>
                    <a:pt x="13514" y="19376"/>
                    <a:pt x="13514" y="19376"/>
                    <a:pt x="13514" y="19059"/>
                  </a:cubicBezTo>
                  <a:cubicBezTo>
                    <a:pt x="13514" y="19376"/>
                    <a:pt x="13514" y="19376"/>
                    <a:pt x="13514" y="19376"/>
                  </a:cubicBezTo>
                  <a:cubicBezTo>
                    <a:pt x="13724" y="19376"/>
                    <a:pt x="13933" y="19059"/>
                    <a:pt x="14143" y="19059"/>
                  </a:cubicBezTo>
                  <a:cubicBezTo>
                    <a:pt x="14143" y="19059"/>
                    <a:pt x="14143" y="19059"/>
                    <a:pt x="14143" y="19059"/>
                  </a:cubicBezTo>
                  <a:cubicBezTo>
                    <a:pt x="14353" y="19059"/>
                    <a:pt x="14563" y="19376"/>
                    <a:pt x="14563" y="19059"/>
                  </a:cubicBezTo>
                  <a:cubicBezTo>
                    <a:pt x="14563" y="18741"/>
                    <a:pt x="14563" y="18741"/>
                    <a:pt x="14563" y="18741"/>
                  </a:cubicBezTo>
                  <a:cubicBezTo>
                    <a:pt x="14563" y="18741"/>
                    <a:pt x="14563" y="18741"/>
                    <a:pt x="14563" y="18741"/>
                  </a:cubicBezTo>
                  <a:cubicBezTo>
                    <a:pt x="14563" y="18424"/>
                    <a:pt x="14563" y="18424"/>
                    <a:pt x="14772" y="18424"/>
                  </a:cubicBezTo>
                  <a:cubicBezTo>
                    <a:pt x="14772" y="18424"/>
                    <a:pt x="14772" y="19059"/>
                    <a:pt x="14772" y="19059"/>
                  </a:cubicBezTo>
                  <a:cubicBezTo>
                    <a:pt x="14772" y="19059"/>
                    <a:pt x="14772" y="18741"/>
                    <a:pt x="14772" y="18741"/>
                  </a:cubicBezTo>
                  <a:cubicBezTo>
                    <a:pt x="14772" y="18741"/>
                    <a:pt x="14772" y="19059"/>
                    <a:pt x="14772" y="19059"/>
                  </a:cubicBezTo>
                  <a:cubicBezTo>
                    <a:pt x="14772" y="19059"/>
                    <a:pt x="14772" y="18741"/>
                    <a:pt x="14772" y="18741"/>
                  </a:cubicBezTo>
                  <a:cubicBezTo>
                    <a:pt x="14982" y="18741"/>
                    <a:pt x="14982" y="19059"/>
                    <a:pt x="14982" y="19059"/>
                  </a:cubicBezTo>
                  <a:cubicBezTo>
                    <a:pt x="14982" y="19059"/>
                    <a:pt x="14982" y="18741"/>
                    <a:pt x="15192" y="18741"/>
                  </a:cubicBezTo>
                  <a:cubicBezTo>
                    <a:pt x="14982" y="18741"/>
                    <a:pt x="14982" y="18741"/>
                    <a:pt x="14982" y="18741"/>
                  </a:cubicBezTo>
                  <a:cubicBezTo>
                    <a:pt x="15192" y="19059"/>
                    <a:pt x="15611" y="18424"/>
                    <a:pt x="15611" y="18106"/>
                  </a:cubicBezTo>
                  <a:cubicBezTo>
                    <a:pt x="15611" y="18424"/>
                    <a:pt x="15611" y="18424"/>
                    <a:pt x="15611" y="18424"/>
                  </a:cubicBezTo>
                  <a:cubicBezTo>
                    <a:pt x="15821" y="18424"/>
                    <a:pt x="15821" y="18106"/>
                    <a:pt x="16031" y="17788"/>
                  </a:cubicBezTo>
                  <a:cubicBezTo>
                    <a:pt x="15821" y="17788"/>
                    <a:pt x="15821" y="17788"/>
                    <a:pt x="15821" y="17788"/>
                  </a:cubicBezTo>
                  <a:cubicBezTo>
                    <a:pt x="15821" y="17788"/>
                    <a:pt x="16031" y="17471"/>
                    <a:pt x="16031" y="17471"/>
                  </a:cubicBezTo>
                  <a:cubicBezTo>
                    <a:pt x="16031" y="17471"/>
                    <a:pt x="16031" y="17471"/>
                    <a:pt x="16031" y="17471"/>
                  </a:cubicBezTo>
                  <a:cubicBezTo>
                    <a:pt x="16240" y="17471"/>
                    <a:pt x="16240" y="17471"/>
                    <a:pt x="16240" y="17153"/>
                  </a:cubicBezTo>
                  <a:cubicBezTo>
                    <a:pt x="16240" y="17153"/>
                    <a:pt x="16240" y="17471"/>
                    <a:pt x="16240" y="17471"/>
                  </a:cubicBezTo>
                  <a:cubicBezTo>
                    <a:pt x="16450" y="17153"/>
                    <a:pt x="16450" y="17153"/>
                    <a:pt x="16660" y="16835"/>
                  </a:cubicBezTo>
                  <a:cubicBezTo>
                    <a:pt x="16450" y="16835"/>
                    <a:pt x="16450" y="16835"/>
                    <a:pt x="16450" y="16835"/>
                  </a:cubicBezTo>
                  <a:cubicBezTo>
                    <a:pt x="16660" y="16518"/>
                    <a:pt x="16869" y="16835"/>
                    <a:pt x="17079" y="16518"/>
                  </a:cubicBezTo>
                  <a:cubicBezTo>
                    <a:pt x="17079" y="16518"/>
                    <a:pt x="17079" y="16518"/>
                    <a:pt x="16869" y="16518"/>
                  </a:cubicBezTo>
                  <a:cubicBezTo>
                    <a:pt x="17079" y="16518"/>
                    <a:pt x="17079" y="16200"/>
                    <a:pt x="17079" y="16200"/>
                  </a:cubicBezTo>
                  <a:cubicBezTo>
                    <a:pt x="17289" y="16518"/>
                    <a:pt x="17499" y="16200"/>
                    <a:pt x="17708" y="15882"/>
                  </a:cubicBezTo>
                  <a:cubicBezTo>
                    <a:pt x="17499" y="15882"/>
                    <a:pt x="17499" y="15882"/>
                    <a:pt x="17499" y="15882"/>
                  </a:cubicBezTo>
                  <a:cubicBezTo>
                    <a:pt x="17708" y="15882"/>
                    <a:pt x="17708" y="15882"/>
                    <a:pt x="17708" y="15882"/>
                  </a:cubicBezTo>
                  <a:cubicBezTo>
                    <a:pt x="17708" y="15882"/>
                    <a:pt x="17708" y="15565"/>
                    <a:pt x="17708" y="15565"/>
                  </a:cubicBezTo>
                  <a:cubicBezTo>
                    <a:pt x="17918" y="15565"/>
                    <a:pt x="17708" y="15247"/>
                    <a:pt x="17499" y="14929"/>
                  </a:cubicBezTo>
                  <a:cubicBezTo>
                    <a:pt x="17918" y="15247"/>
                    <a:pt x="17708" y="15565"/>
                    <a:pt x="17918" y="15882"/>
                  </a:cubicBezTo>
                  <a:cubicBezTo>
                    <a:pt x="17918" y="15882"/>
                    <a:pt x="17918" y="15565"/>
                    <a:pt x="17918" y="15565"/>
                  </a:cubicBezTo>
                  <a:cubicBezTo>
                    <a:pt x="18128" y="15565"/>
                    <a:pt x="17918" y="15882"/>
                    <a:pt x="18128" y="15882"/>
                  </a:cubicBezTo>
                  <a:cubicBezTo>
                    <a:pt x="18128" y="15882"/>
                    <a:pt x="18128" y="15882"/>
                    <a:pt x="18128" y="15882"/>
                  </a:cubicBezTo>
                  <a:cubicBezTo>
                    <a:pt x="18128" y="15882"/>
                    <a:pt x="18128" y="15882"/>
                    <a:pt x="18128" y="15882"/>
                  </a:cubicBezTo>
                  <a:cubicBezTo>
                    <a:pt x="18128" y="15882"/>
                    <a:pt x="18337" y="15882"/>
                    <a:pt x="18337" y="15882"/>
                  </a:cubicBezTo>
                  <a:cubicBezTo>
                    <a:pt x="18547" y="15882"/>
                    <a:pt x="18547" y="16200"/>
                    <a:pt x="18757" y="15882"/>
                  </a:cubicBezTo>
                  <a:cubicBezTo>
                    <a:pt x="18757" y="15882"/>
                    <a:pt x="18757" y="15565"/>
                    <a:pt x="18757" y="15565"/>
                  </a:cubicBezTo>
                  <a:cubicBezTo>
                    <a:pt x="18547" y="15882"/>
                    <a:pt x="18757" y="15565"/>
                    <a:pt x="18757" y="15247"/>
                  </a:cubicBezTo>
                  <a:cubicBezTo>
                    <a:pt x="18757" y="15565"/>
                    <a:pt x="18757" y="15565"/>
                    <a:pt x="18757" y="15565"/>
                  </a:cubicBezTo>
                  <a:cubicBezTo>
                    <a:pt x="18757" y="15247"/>
                    <a:pt x="18966" y="15247"/>
                    <a:pt x="18966" y="14929"/>
                  </a:cubicBezTo>
                  <a:cubicBezTo>
                    <a:pt x="19176" y="14929"/>
                    <a:pt x="19176" y="14612"/>
                    <a:pt x="19386" y="14929"/>
                  </a:cubicBezTo>
                  <a:cubicBezTo>
                    <a:pt x="19176" y="14929"/>
                    <a:pt x="18966" y="14929"/>
                    <a:pt x="18966" y="15247"/>
                  </a:cubicBezTo>
                  <a:cubicBezTo>
                    <a:pt x="18966" y="15247"/>
                    <a:pt x="19386" y="15247"/>
                    <a:pt x="19386" y="14929"/>
                  </a:cubicBezTo>
                  <a:cubicBezTo>
                    <a:pt x="19386" y="14929"/>
                    <a:pt x="19386" y="14612"/>
                    <a:pt x="19386" y="14612"/>
                  </a:cubicBezTo>
                  <a:cubicBezTo>
                    <a:pt x="19596" y="14294"/>
                    <a:pt x="19805" y="13976"/>
                    <a:pt x="19805" y="13659"/>
                  </a:cubicBezTo>
                  <a:cubicBezTo>
                    <a:pt x="19596" y="13659"/>
                    <a:pt x="19596" y="13976"/>
                    <a:pt x="19386" y="13976"/>
                  </a:cubicBezTo>
                  <a:cubicBezTo>
                    <a:pt x="19386" y="13976"/>
                    <a:pt x="19176" y="13976"/>
                    <a:pt x="19386" y="13659"/>
                  </a:cubicBezTo>
                  <a:cubicBezTo>
                    <a:pt x="19386" y="13659"/>
                    <a:pt x="19596" y="13659"/>
                    <a:pt x="19596" y="13659"/>
                  </a:cubicBezTo>
                  <a:cubicBezTo>
                    <a:pt x="19596" y="13341"/>
                    <a:pt x="19596" y="13341"/>
                    <a:pt x="19386" y="13341"/>
                  </a:cubicBezTo>
                  <a:cubicBezTo>
                    <a:pt x="19596" y="13024"/>
                    <a:pt x="19805" y="13341"/>
                    <a:pt x="19805" y="13341"/>
                  </a:cubicBezTo>
                  <a:cubicBezTo>
                    <a:pt x="20015" y="13024"/>
                    <a:pt x="19805" y="13341"/>
                    <a:pt x="19805" y="13024"/>
                  </a:cubicBezTo>
                  <a:cubicBezTo>
                    <a:pt x="19805" y="13024"/>
                    <a:pt x="19596" y="12706"/>
                    <a:pt x="19596" y="12706"/>
                  </a:cubicBezTo>
                  <a:cubicBezTo>
                    <a:pt x="19596" y="12706"/>
                    <a:pt x="19596" y="12706"/>
                    <a:pt x="19596" y="12706"/>
                  </a:cubicBezTo>
                  <a:cubicBezTo>
                    <a:pt x="19596" y="12706"/>
                    <a:pt x="19596" y="12388"/>
                    <a:pt x="19596" y="12388"/>
                  </a:cubicBezTo>
                  <a:cubicBezTo>
                    <a:pt x="19596" y="12388"/>
                    <a:pt x="19386" y="12388"/>
                    <a:pt x="19386" y="12388"/>
                  </a:cubicBezTo>
                  <a:cubicBezTo>
                    <a:pt x="19805" y="12388"/>
                    <a:pt x="19596" y="13024"/>
                    <a:pt x="19805" y="13024"/>
                  </a:cubicBezTo>
                  <a:cubicBezTo>
                    <a:pt x="20015" y="13024"/>
                    <a:pt x="20434" y="13024"/>
                    <a:pt x="20434" y="12706"/>
                  </a:cubicBezTo>
                  <a:cubicBezTo>
                    <a:pt x="20225" y="12388"/>
                    <a:pt x="20225" y="12388"/>
                    <a:pt x="20644" y="12388"/>
                  </a:cubicBezTo>
                  <a:cubicBezTo>
                    <a:pt x="20854" y="12388"/>
                    <a:pt x="20644" y="12071"/>
                    <a:pt x="20434" y="12071"/>
                  </a:cubicBezTo>
                  <a:cubicBezTo>
                    <a:pt x="20644" y="12071"/>
                    <a:pt x="20854" y="12388"/>
                    <a:pt x="20854" y="11753"/>
                  </a:cubicBezTo>
                  <a:cubicBezTo>
                    <a:pt x="20854" y="11435"/>
                    <a:pt x="20434" y="11753"/>
                    <a:pt x="20225" y="11435"/>
                  </a:cubicBezTo>
                  <a:cubicBezTo>
                    <a:pt x="20434" y="11435"/>
                    <a:pt x="20644" y="11435"/>
                    <a:pt x="20644" y="11435"/>
                  </a:cubicBezTo>
                  <a:cubicBezTo>
                    <a:pt x="20854" y="11435"/>
                    <a:pt x="21064" y="11753"/>
                    <a:pt x="20854" y="11435"/>
                  </a:cubicBezTo>
                  <a:cubicBezTo>
                    <a:pt x="20854" y="11118"/>
                    <a:pt x="20644" y="11118"/>
                    <a:pt x="20644" y="11118"/>
                  </a:cubicBezTo>
                  <a:cubicBezTo>
                    <a:pt x="20644" y="11118"/>
                    <a:pt x="20644" y="10800"/>
                    <a:pt x="20644" y="10800"/>
                  </a:cubicBezTo>
                  <a:cubicBezTo>
                    <a:pt x="20434" y="10800"/>
                    <a:pt x="20225" y="10800"/>
                    <a:pt x="20015" y="10800"/>
                  </a:cubicBezTo>
                  <a:cubicBezTo>
                    <a:pt x="20015" y="10800"/>
                    <a:pt x="20015" y="10800"/>
                    <a:pt x="20015" y="10800"/>
                  </a:cubicBezTo>
                  <a:cubicBezTo>
                    <a:pt x="20015" y="10800"/>
                    <a:pt x="20434" y="10800"/>
                    <a:pt x="20434" y="10482"/>
                  </a:cubicBezTo>
                  <a:cubicBezTo>
                    <a:pt x="20434" y="10482"/>
                    <a:pt x="20434" y="10482"/>
                    <a:pt x="20434" y="10482"/>
                  </a:cubicBezTo>
                  <a:cubicBezTo>
                    <a:pt x="20434" y="10482"/>
                    <a:pt x="20644" y="10800"/>
                    <a:pt x="20854" y="10800"/>
                  </a:cubicBezTo>
                  <a:cubicBezTo>
                    <a:pt x="20854" y="10800"/>
                    <a:pt x="20854" y="10800"/>
                    <a:pt x="20854" y="11118"/>
                  </a:cubicBezTo>
                  <a:cubicBezTo>
                    <a:pt x="20854" y="11118"/>
                    <a:pt x="21064" y="11118"/>
                    <a:pt x="21064" y="11118"/>
                  </a:cubicBezTo>
                  <a:cubicBezTo>
                    <a:pt x="21273" y="10800"/>
                    <a:pt x="21064" y="10800"/>
                    <a:pt x="21273" y="10800"/>
                  </a:cubicBezTo>
                  <a:cubicBezTo>
                    <a:pt x="21273" y="10482"/>
                    <a:pt x="21483" y="10482"/>
                    <a:pt x="21273" y="10165"/>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32" name="Google Shape;1532;p71"/>
            <p:cNvSpPr/>
            <p:nvPr/>
          </p:nvSpPr>
          <p:spPr>
            <a:xfrm>
              <a:off x="6113825" y="7371226"/>
              <a:ext cx="1016185" cy="625533"/>
            </a:xfrm>
            <a:custGeom>
              <a:rect b="b" l="l" r="r" t="t"/>
              <a:pathLst>
                <a:path extrusionOk="0" h="21276" w="21410">
                  <a:moveTo>
                    <a:pt x="21257" y="4661"/>
                  </a:moveTo>
                  <a:cubicBezTo>
                    <a:pt x="21257" y="4107"/>
                    <a:pt x="21600" y="3553"/>
                    <a:pt x="21257" y="3553"/>
                  </a:cubicBezTo>
                  <a:cubicBezTo>
                    <a:pt x="20914" y="3553"/>
                    <a:pt x="20914" y="3553"/>
                    <a:pt x="20571" y="3553"/>
                  </a:cubicBezTo>
                  <a:cubicBezTo>
                    <a:pt x="20571" y="3553"/>
                    <a:pt x="20571" y="3553"/>
                    <a:pt x="20571" y="3553"/>
                  </a:cubicBezTo>
                  <a:cubicBezTo>
                    <a:pt x="20571" y="2999"/>
                    <a:pt x="20229" y="2445"/>
                    <a:pt x="20229" y="2445"/>
                  </a:cubicBezTo>
                  <a:cubicBezTo>
                    <a:pt x="20229" y="2445"/>
                    <a:pt x="19886" y="2445"/>
                    <a:pt x="19886" y="2445"/>
                  </a:cubicBezTo>
                  <a:cubicBezTo>
                    <a:pt x="19543" y="2445"/>
                    <a:pt x="19886" y="1891"/>
                    <a:pt x="19543" y="1891"/>
                  </a:cubicBezTo>
                  <a:cubicBezTo>
                    <a:pt x="19543" y="1338"/>
                    <a:pt x="19200" y="1338"/>
                    <a:pt x="19200" y="1338"/>
                  </a:cubicBezTo>
                  <a:cubicBezTo>
                    <a:pt x="18857" y="1338"/>
                    <a:pt x="18514" y="1338"/>
                    <a:pt x="18171" y="1891"/>
                  </a:cubicBezTo>
                  <a:cubicBezTo>
                    <a:pt x="17829" y="1891"/>
                    <a:pt x="17829" y="1891"/>
                    <a:pt x="17829" y="1338"/>
                  </a:cubicBezTo>
                  <a:cubicBezTo>
                    <a:pt x="17486" y="1338"/>
                    <a:pt x="17486" y="784"/>
                    <a:pt x="17486" y="784"/>
                  </a:cubicBezTo>
                  <a:cubicBezTo>
                    <a:pt x="17486" y="784"/>
                    <a:pt x="17143" y="784"/>
                    <a:pt x="17143" y="784"/>
                  </a:cubicBezTo>
                  <a:cubicBezTo>
                    <a:pt x="17143" y="230"/>
                    <a:pt x="17143" y="-324"/>
                    <a:pt x="16800" y="230"/>
                  </a:cubicBezTo>
                  <a:cubicBezTo>
                    <a:pt x="16457" y="230"/>
                    <a:pt x="16114" y="784"/>
                    <a:pt x="15771" y="784"/>
                  </a:cubicBezTo>
                  <a:cubicBezTo>
                    <a:pt x="15429" y="784"/>
                    <a:pt x="15086" y="230"/>
                    <a:pt x="14743" y="230"/>
                  </a:cubicBezTo>
                  <a:cubicBezTo>
                    <a:pt x="14400" y="230"/>
                    <a:pt x="14057" y="230"/>
                    <a:pt x="14057" y="230"/>
                  </a:cubicBezTo>
                  <a:cubicBezTo>
                    <a:pt x="14057" y="230"/>
                    <a:pt x="13714" y="784"/>
                    <a:pt x="13714" y="784"/>
                  </a:cubicBezTo>
                  <a:cubicBezTo>
                    <a:pt x="13714" y="1338"/>
                    <a:pt x="13714" y="1338"/>
                    <a:pt x="13371" y="1891"/>
                  </a:cubicBezTo>
                  <a:cubicBezTo>
                    <a:pt x="13371" y="1891"/>
                    <a:pt x="13371" y="2445"/>
                    <a:pt x="13371" y="2445"/>
                  </a:cubicBezTo>
                  <a:cubicBezTo>
                    <a:pt x="13029" y="2445"/>
                    <a:pt x="13371" y="2445"/>
                    <a:pt x="13029" y="2445"/>
                  </a:cubicBezTo>
                  <a:cubicBezTo>
                    <a:pt x="13029" y="2445"/>
                    <a:pt x="13029" y="2445"/>
                    <a:pt x="12686" y="2999"/>
                  </a:cubicBezTo>
                  <a:cubicBezTo>
                    <a:pt x="12686" y="2999"/>
                    <a:pt x="12343" y="2999"/>
                    <a:pt x="12343" y="2999"/>
                  </a:cubicBezTo>
                  <a:cubicBezTo>
                    <a:pt x="12000" y="3553"/>
                    <a:pt x="12000" y="3553"/>
                    <a:pt x="12000" y="3553"/>
                  </a:cubicBezTo>
                  <a:cubicBezTo>
                    <a:pt x="12000" y="3553"/>
                    <a:pt x="11657" y="2999"/>
                    <a:pt x="11657" y="2999"/>
                  </a:cubicBezTo>
                  <a:cubicBezTo>
                    <a:pt x="11657" y="2999"/>
                    <a:pt x="11657" y="2999"/>
                    <a:pt x="11657" y="2999"/>
                  </a:cubicBezTo>
                  <a:cubicBezTo>
                    <a:pt x="11657" y="2999"/>
                    <a:pt x="11657" y="2999"/>
                    <a:pt x="11314" y="2999"/>
                  </a:cubicBezTo>
                  <a:cubicBezTo>
                    <a:pt x="11314" y="2999"/>
                    <a:pt x="11314" y="2445"/>
                    <a:pt x="11314" y="2445"/>
                  </a:cubicBezTo>
                  <a:cubicBezTo>
                    <a:pt x="10629" y="2445"/>
                    <a:pt x="10971" y="2999"/>
                    <a:pt x="10629" y="3553"/>
                  </a:cubicBezTo>
                  <a:cubicBezTo>
                    <a:pt x="10629" y="3553"/>
                    <a:pt x="10286" y="3553"/>
                    <a:pt x="10286" y="3553"/>
                  </a:cubicBezTo>
                  <a:cubicBezTo>
                    <a:pt x="10286" y="3553"/>
                    <a:pt x="9943" y="4107"/>
                    <a:pt x="9943" y="4107"/>
                  </a:cubicBezTo>
                  <a:cubicBezTo>
                    <a:pt x="9600" y="4107"/>
                    <a:pt x="8914" y="3553"/>
                    <a:pt x="8914" y="4107"/>
                  </a:cubicBezTo>
                  <a:cubicBezTo>
                    <a:pt x="8571" y="4107"/>
                    <a:pt x="8229" y="5214"/>
                    <a:pt x="8571" y="5768"/>
                  </a:cubicBezTo>
                  <a:cubicBezTo>
                    <a:pt x="8571" y="5768"/>
                    <a:pt x="8229" y="5768"/>
                    <a:pt x="8229" y="6322"/>
                  </a:cubicBezTo>
                  <a:cubicBezTo>
                    <a:pt x="8229" y="6322"/>
                    <a:pt x="7886" y="6322"/>
                    <a:pt x="7886" y="6322"/>
                  </a:cubicBezTo>
                  <a:cubicBezTo>
                    <a:pt x="7200" y="6322"/>
                    <a:pt x="6857" y="6322"/>
                    <a:pt x="6171" y="6322"/>
                  </a:cubicBezTo>
                  <a:cubicBezTo>
                    <a:pt x="6171" y="6322"/>
                    <a:pt x="5829" y="6322"/>
                    <a:pt x="5486" y="6322"/>
                  </a:cubicBezTo>
                  <a:cubicBezTo>
                    <a:pt x="5143" y="6322"/>
                    <a:pt x="4800" y="5768"/>
                    <a:pt x="4457" y="5214"/>
                  </a:cubicBezTo>
                  <a:cubicBezTo>
                    <a:pt x="4457" y="5214"/>
                    <a:pt x="4114" y="4661"/>
                    <a:pt x="3771" y="4107"/>
                  </a:cubicBezTo>
                  <a:cubicBezTo>
                    <a:pt x="3429" y="4107"/>
                    <a:pt x="3086" y="4107"/>
                    <a:pt x="3086" y="4661"/>
                  </a:cubicBezTo>
                  <a:cubicBezTo>
                    <a:pt x="3086" y="5214"/>
                    <a:pt x="3086" y="5214"/>
                    <a:pt x="3086" y="5214"/>
                  </a:cubicBezTo>
                  <a:cubicBezTo>
                    <a:pt x="3086" y="5214"/>
                    <a:pt x="2743" y="5214"/>
                    <a:pt x="2743" y="5768"/>
                  </a:cubicBezTo>
                  <a:cubicBezTo>
                    <a:pt x="3086" y="5214"/>
                    <a:pt x="3086" y="5768"/>
                    <a:pt x="3086" y="5768"/>
                  </a:cubicBezTo>
                  <a:cubicBezTo>
                    <a:pt x="3086" y="6322"/>
                    <a:pt x="3086" y="6322"/>
                    <a:pt x="3086" y="6322"/>
                  </a:cubicBezTo>
                  <a:cubicBezTo>
                    <a:pt x="3086" y="6876"/>
                    <a:pt x="2400" y="6876"/>
                    <a:pt x="2400" y="6322"/>
                  </a:cubicBezTo>
                  <a:cubicBezTo>
                    <a:pt x="2057" y="7430"/>
                    <a:pt x="1714" y="6322"/>
                    <a:pt x="1371" y="6322"/>
                  </a:cubicBezTo>
                  <a:cubicBezTo>
                    <a:pt x="1371" y="6322"/>
                    <a:pt x="1371" y="6322"/>
                    <a:pt x="1371" y="6322"/>
                  </a:cubicBezTo>
                  <a:cubicBezTo>
                    <a:pt x="1029" y="6876"/>
                    <a:pt x="1029" y="6876"/>
                    <a:pt x="1029" y="6876"/>
                  </a:cubicBezTo>
                  <a:cubicBezTo>
                    <a:pt x="1029" y="7430"/>
                    <a:pt x="1371" y="6876"/>
                    <a:pt x="1714" y="7430"/>
                  </a:cubicBezTo>
                  <a:cubicBezTo>
                    <a:pt x="1714" y="7430"/>
                    <a:pt x="1714" y="7984"/>
                    <a:pt x="1714" y="7984"/>
                  </a:cubicBezTo>
                  <a:cubicBezTo>
                    <a:pt x="1714" y="7984"/>
                    <a:pt x="1714" y="8538"/>
                    <a:pt x="1714" y="8538"/>
                  </a:cubicBezTo>
                  <a:cubicBezTo>
                    <a:pt x="1714" y="8538"/>
                    <a:pt x="1714" y="8538"/>
                    <a:pt x="1371" y="8538"/>
                  </a:cubicBezTo>
                  <a:cubicBezTo>
                    <a:pt x="1029" y="9091"/>
                    <a:pt x="1029" y="8538"/>
                    <a:pt x="1029" y="9091"/>
                  </a:cubicBezTo>
                  <a:cubicBezTo>
                    <a:pt x="1029" y="9091"/>
                    <a:pt x="1029" y="9091"/>
                    <a:pt x="1029" y="9645"/>
                  </a:cubicBezTo>
                  <a:cubicBezTo>
                    <a:pt x="1029" y="9645"/>
                    <a:pt x="1029" y="9645"/>
                    <a:pt x="1029" y="10199"/>
                  </a:cubicBezTo>
                  <a:cubicBezTo>
                    <a:pt x="1029" y="10199"/>
                    <a:pt x="1029" y="10199"/>
                    <a:pt x="1029" y="10753"/>
                  </a:cubicBezTo>
                  <a:cubicBezTo>
                    <a:pt x="1029" y="10753"/>
                    <a:pt x="1371" y="11307"/>
                    <a:pt x="1371" y="10753"/>
                  </a:cubicBezTo>
                  <a:cubicBezTo>
                    <a:pt x="1371" y="10753"/>
                    <a:pt x="1371" y="11307"/>
                    <a:pt x="1371" y="11307"/>
                  </a:cubicBezTo>
                  <a:cubicBezTo>
                    <a:pt x="1371" y="11307"/>
                    <a:pt x="1029" y="11307"/>
                    <a:pt x="1029" y="11307"/>
                  </a:cubicBezTo>
                  <a:cubicBezTo>
                    <a:pt x="1029" y="11307"/>
                    <a:pt x="1371" y="11307"/>
                    <a:pt x="1029" y="11861"/>
                  </a:cubicBezTo>
                  <a:cubicBezTo>
                    <a:pt x="1029" y="11861"/>
                    <a:pt x="1029" y="11861"/>
                    <a:pt x="1371" y="11861"/>
                  </a:cubicBezTo>
                  <a:cubicBezTo>
                    <a:pt x="1029" y="11861"/>
                    <a:pt x="686" y="11861"/>
                    <a:pt x="686" y="11861"/>
                  </a:cubicBezTo>
                  <a:cubicBezTo>
                    <a:pt x="686" y="11861"/>
                    <a:pt x="343" y="12414"/>
                    <a:pt x="343" y="12414"/>
                  </a:cubicBezTo>
                  <a:cubicBezTo>
                    <a:pt x="343" y="12414"/>
                    <a:pt x="0" y="12968"/>
                    <a:pt x="0" y="12968"/>
                  </a:cubicBezTo>
                  <a:cubicBezTo>
                    <a:pt x="0" y="12968"/>
                    <a:pt x="686" y="12968"/>
                    <a:pt x="686" y="12968"/>
                  </a:cubicBezTo>
                  <a:cubicBezTo>
                    <a:pt x="686" y="13522"/>
                    <a:pt x="686" y="13522"/>
                    <a:pt x="686" y="14076"/>
                  </a:cubicBezTo>
                  <a:cubicBezTo>
                    <a:pt x="686" y="14076"/>
                    <a:pt x="1029" y="14076"/>
                    <a:pt x="1029" y="14076"/>
                  </a:cubicBezTo>
                  <a:cubicBezTo>
                    <a:pt x="1029" y="14076"/>
                    <a:pt x="1029" y="14076"/>
                    <a:pt x="1029" y="14076"/>
                  </a:cubicBezTo>
                  <a:cubicBezTo>
                    <a:pt x="1029" y="14630"/>
                    <a:pt x="1029" y="14630"/>
                    <a:pt x="1029" y="14630"/>
                  </a:cubicBezTo>
                  <a:cubicBezTo>
                    <a:pt x="1029" y="14630"/>
                    <a:pt x="1029" y="14630"/>
                    <a:pt x="1029" y="15184"/>
                  </a:cubicBezTo>
                  <a:cubicBezTo>
                    <a:pt x="1371" y="15184"/>
                    <a:pt x="1371" y="15738"/>
                    <a:pt x="1371" y="15738"/>
                  </a:cubicBezTo>
                  <a:cubicBezTo>
                    <a:pt x="1371" y="15738"/>
                    <a:pt x="1714" y="15738"/>
                    <a:pt x="1714" y="15738"/>
                  </a:cubicBezTo>
                  <a:cubicBezTo>
                    <a:pt x="1714" y="15738"/>
                    <a:pt x="1714" y="15738"/>
                    <a:pt x="1714" y="16291"/>
                  </a:cubicBezTo>
                  <a:cubicBezTo>
                    <a:pt x="2057" y="16291"/>
                    <a:pt x="2057" y="16291"/>
                    <a:pt x="2057" y="16291"/>
                  </a:cubicBezTo>
                  <a:cubicBezTo>
                    <a:pt x="2057" y="16291"/>
                    <a:pt x="2057" y="16291"/>
                    <a:pt x="2057" y="16291"/>
                  </a:cubicBezTo>
                  <a:cubicBezTo>
                    <a:pt x="2400" y="16845"/>
                    <a:pt x="2400" y="16845"/>
                    <a:pt x="2400" y="16845"/>
                  </a:cubicBezTo>
                  <a:cubicBezTo>
                    <a:pt x="2743" y="17399"/>
                    <a:pt x="3086" y="17953"/>
                    <a:pt x="3429" y="18507"/>
                  </a:cubicBezTo>
                  <a:cubicBezTo>
                    <a:pt x="3429" y="18507"/>
                    <a:pt x="3429" y="18507"/>
                    <a:pt x="3771" y="19061"/>
                  </a:cubicBezTo>
                  <a:cubicBezTo>
                    <a:pt x="3771" y="19061"/>
                    <a:pt x="3771" y="19061"/>
                    <a:pt x="3771" y="19614"/>
                  </a:cubicBezTo>
                  <a:cubicBezTo>
                    <a:pt x="3771" y="19614"/>
                    <a:pt x="3771" y="19614"/>
                    <a:pt x="3771" y="19614"/>
                  </a:cubicBezTo>
                  <a:cubicBezTo>
                    <a:pt x="3771" y="19614"/>
                    <a:pt x="3771" y="19614"/>
                    <a:pt x="3771" y="19614"/>
                  </a:cubicBezTo>
                  <a:cubicBezTo>
                    <a:pt x="3771" y="19614"/>
                    <a:pt x="4114" y="19614"/>
                    <a:pt x="4114" y="19614"/>
                  </a:cubicBezTo>
                  <a:cubicBezTo>
                    <a:pt x="4457" y="19614"/>
                    <a:pt x="4800" y="19614"/>
                    <a:pt x="4800" y="20168"/>
                  </a:cubicBezTo>
                  <a:cubicBezTo>
                    <a:pt x="4800" y="20168"/>
                    <a:pt x="4800" y="20168"/>
                    <a:pt x="5143" y="20722"/>
                  </a:cubicBezTo>
                  <a:cubicBezTo>
                    <a:pt x="5143" y="20722"/>
                    <a:pt x="5143" y="20722"/>
                    <a:pt x="5143" y="20722"/>
                  </a:cubicBezTo>
                  <a:cubicBezTo>
                    <a:pt x="5486" y="20722"/>
                    <a:pt x="5486" y="20722"/>
                    <a:pt x="5486" y="21276"/>
                  </a:cubicBezTo>
                  <a:cubicBezTo>
                    <a:pt x="5829" y="20722"/>
                    <a:pt x="5829" y="20722"/>
                    <a:pt x="6171" y="20722"/>
                  </a:cubicBezTo>
                  <a:cubicBezTo>
                    <a:pt x="6171" y="20722"/>
                    <a:pt x="6514" y="20722"/>
                    <a:pt x="6514" y="20722"/>
                  </a:cubicBezTo>
                  <a:cubicBezTo>
                    <a:pt x="6857" y="20722"/>
                    <a:pt x="7200" y="21276"/>
                    <a:pt x="7200" y="21276"/>
                  </a:cubicBezTo>
                  <a:cubicBezTo>
                    <a:pt x="7543" y="21276"/>
                    <a:pt x="7886" y="20722"/>
                    <a:pt x="7886" y="20168"/>
                  </a:cubicBezTo>
                  <a:cubicBezTo>
                    <a:pt x="7886" y="20168"/>
                    <a:pt x="7886" y="20168"/>
                    <a:pt x="8229" y="20168"/>
                  </a:cubicBezTo>
                  <a:cubicBezTo>
                    <a:pt x="8229" y="20168"/>
                    <a:pt x="8571" y="20722"/>
                    <a:pt x="8571" y="20168"/>
                  </a:cubicBezTo>
                  <a:cubicBezTo>
                    <a:pt x="8571" y="20168"/>
                    <a:pt x="8914" y="19614"/>
                    <a:pt x="9257" y="20168"/>
                  </a:cubicBezTo>
                  <a:cubicBezTo>
                    <a:pt x="9257" y="19614"/>
                    <a:pt x="9257" y="19614"/>
                    <a:pt x="9257" y="19614"/>
                  </a:cubicBezTo>
                  <a:cubicBezTo>
                    <a:pt x="9257" y="19614"/>
                    <a:pt x="9257" y="19061"/>
                    <a:pt x="9600" y="19061"/>
                  </a:cubicBezTo>
                  <a:cubicBezTo>
                    <a:pt x="9600" y="19061"/>
                    <a:pt x="9600" y="19614"/>
                    <a:pt x="9600" y="19614"/>
                  </a:cubicBezTo>
                  <a:cubicBezTo>
                    <a:pt x="9943" y="19614"/>
                    <a:pt x="9943" y="19614"/>
                    <a:pt x="10286" y="19061"/>
                  </a:cubicBezTo>
                  <a:cubicBezTo>
                    <a:pt x="10286" y="19061"/>
                    <a:pt x="10286" y="19061"/>
                    <a:pt x="10629" y="19061"/>
                  </a:cubicBezTo>
                  <a:cubicBezTo>
                    <a:pt x="10629" y="18507"/>
                    <a:pt x="10629" y="18507"/>
                    <a:pt x="10629" y="18507"/>
                  </a:cubicBezTo>
                  <a:cubicBezTo>
                    <a:pt x="10629" y="18507"/>
                    <a:pt x="10629" y="18507"/>
                    <a:pt x="10629" y="18507"/>
                  </a:cubicBezTo>
                  <a:cubicBezTo>
                    <a:pt x="11314" y="17953"/>
                    <a:pt x="11314" y="18507"/>
                    <a:pt x="11657" y="18507"/>
                  </a:cubicBezTo>
                  <a:cubicBezTo>
                    <a:pt x="12000" y="18507"/>
                    <a:pt x="12343" y="17953"/>
                    <a:pt x="12343" y="17953"/>
                  </a:cubicBezTo>
                  <a:cubicBezTo>
                    <a:pt x="12686" y="17953"/>
                    <a:pt x="12686" y="18507"/>
                    <a:pt x="12686" y="18507"/>
                  </a:cubicBezTo>
                  <a:cubicBezTo>
                    <a:pt x="13029" y="18507"/>
                    <a:pt x="13029" y="18507"/>
                    <a:pt x="13029" y="18507"/>
                  </a:cubicBezTo>
                  <a:cubicBezTo>
                    <a:pt x="13029" y="18507"/>
                    <a:pt x="13371" y="18507"/>
                    <a:pt x="13371" y="18507"/>
                  </a:cubicBezTo>
                  <a:cubicBezTo>
                    <a:pt x="13371" y="18507"/>
                    <a:pt x="13714" y="18507"/>
                    <a:pt x="13714" y="18507"/>
                  </a:cubicBezTo>
                  <a:cubicBezTo>
                    <a:pt x="13714" y="18507"/>
                    <a:pt x="13714" y="17953"/>
                    <a:pt x="14057" y="17953"/>
                  </a:cubicBezTo>
                  <a:cubicBezTo>
                    <a:pt x="14057" y="17953"/>
                    <a:pt x="14057" y="18507"/>
                    <a:pt x="14057" y="18507"/>
                  </a:cubicBezTo>
                  <a:cubicBezTo>
                    <a:pt x="14400" y="18507"/>
                    <a:pt x="14400" y="18507"/>
                    <a:pt x="14743" y="17953"/>
                  </a:cubicBezTo>
                  <a:cubicBezTo>
                    <a:pt x="14743" y="17953"/>
                    <a:pt x="14743" y="17399"/>
                    <a:pt x="15086" y="17399"/>
                  </a:cubicBezTo>
                  <a:cubicBezTo>
                    <a:pt x="15086" y="17399"/>
                    <a:pt x="15429" y="17953"/>
                    <a:pt x="15771" y="17399"/>
                  </a:cubicBezTo>
                  <a:cubicBezTo>
                    <a:pt x="16114" y="17399"/>
                    <a:pt x="16114" y="16845"/>
                    <a:pt x="16114" y="16291"/>
                  </a:cubicBezTo>
                  <a:cubicBezTo>
                    <a:pt x="16114" y="16291"/>
                    <a:pt x="16457" y="16291"/>
                    <a:pt x="16457" y="16291"/>
                  </a:cubicBezTo>
                  <a:cubicBezTo>
                    <a:pt x="16457" y="16291"/>
                    <a:pt x="16457" y="16291"/>
                    <a:pt x="16457" y="15738"/>
                  </a:cubicBezTo>
                  <a:cubicBezTo>
                    <a:pt x="16457" y="15738"/>
                    <a:pt x="16457" y="15738"/>
                    <a:pt x="16457" y="15184"/>
                  </a:cubicBezTo>
                  <a:cubicBezTo>
                    <a:pt x="16457" y="15184"/>
                    <a:pt x="16457" y="15184"/>
                    <a:pt x="16457" y="14630"/>
                  </a:cubicBezTo>
                  <a:cubicBezTo>
                    <a:pt x="16457" y="14630"/>
                    <a:pt x="16800" y="14630"/>
                    <a:pt x="16800" y="14630"/>
                  </a:cubicBezTo>
                  <a:cubicBezTo>
                    <a:pt x="16800" y="14630"/>
                    <a:pt x="17143" y="14076"/>
                    <a:pt x="17143" y="14076"/>
                  </a:cubicBezTo>
                  <a:cubicBezTo>
                    <a:pt x="17143" y="14076"/>
                    <a:pt x="17143" y="14076"/>
                    <a:pt x="17143" y="13522"/>
                  </a:cubicBezTo>
                  <a:cubicBezTo>
                    <a:pt x="17143" y="12968"/>
                    <a:pt x="17143" y="13522"/>
                    <a:pt x="17486" y="12968"/>
                  </a:cubicBezTo>
                  <a:cubicBezTo>
                    <a:pt x="17486" y="12968"/>
                    <a:pt x="17486" y="12968"/>
                    <a:pt x="17486" y="12414"/>
                  </a:cubicBezTo>
                  <a:cubicBezTo>
                    <a:pt x="17486" y="12414"/>
                    <a:pt x="17486" y="12414"/>
                    <a:pt x="17486" y="12414"/>
                  </a:cubicBezTo>
                  <a:cubicBezTo>
                    <a:pt x="17486" y="11861"/>
                    <a:pt x="17486" y="11861"/>
                    <a:pt x="17486" y="11861"/>
                  </a:cubicBezTo>
                  <a:cubicBezTo>
                    <a:pt x="17829" y="11861"/>
                    <a:pt x="17486" y="11861"/>
                    <a:pt x="17829" y="11307"/>
                  </a:cubicBezTo>
                  <a:cubicBezTo>
                    <a:pt x="17829" y="11307"/>
                    <a:pt x="17829" y="11307"/>
                    <a:pt x="18171" y="10753"/>
                  </a:cubicBezTo>
                  <a:cubicBezTo>
                    <a:pt x="18171" y="10199"/>
                    <a:pt x="18171" y="10199"/>
                    <a:pt x="18171" y="9645"/>
                  </a:cubicBezTo>
                  <a:cubicBezTo>
                    <a:pt x="18514" y="9645"/>
                    <a:pt x="18514" y="9091"/>
                    <a:pt x="18514" y="9091"/>
                  </a:cubicBezTo>
                  <a:cubicBezTo>
                    <a:pt x="18857" y="8538"/>
                    <a:pt x="18514" y="8538"/>
                    <a:pt x="18857" y="7984"/>
                  </a:cubicBezTo>
                  <a:cubicBezTo>
                    <a:pt x="18857" y="7984"/>
                    <a:pt x="19200" y="7984"/>
                    <a:pt x="19200" y="7430"/>
                  </a:cubicBezTo>
                  <a:cubicBezTo>
                    <a:pt x="19543" y="7430"/>
                    <a:pt x="19200" y="6876"/>
                    <a:pt x="19543" y="6322"/>
                  </a:cubicBezTo>
                  <a:cubicBezTo>
                    <a:pt x="19543" y="6322"/>
                    <a:pt x="19886" y="6322"/>
                    <a:pt x="19886" y="6322"/>
                  </a:cubicBezTo>
                  <a:cubicBezTo>
                    <a:pt x="20229" y="6322"/>
                    <a:pt x="19886" y="6322"/>
                    <a:pt x="20229" y="5768"/>
                  </a:cubicBezTo>
                  <a:cubicBezTo>
                    <a:pt x="20229" y="5768"/>
                    <a:pt x="20229" y="6322"/>
                    <a:pt x="20571" y="6322"/>
                  </a:cubicBezTo>
                  <a:cubicBezTo>
                    <a:pt x="20571" y="6322"/>
                    <a:pt x="20914" y="5768"/>
                    <a:pt x="20914" y="5768"/>
                  </a:cubicBezTo>
                  <a:cubicBezTo>
                    <a:pt x="20914" y="5768"/>
                    <a:pt x="21600" y="4661"/>
                    <a:pt x="21257" y="4661"/>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33" name="Google Shape;1533;p71"/>
            <p:cNvSpPr/>
            <p:nvPr/>
          </p:nvSpPr>
          <p:spPr>
            <a:xfrm>
              <a:off x="6697635" y="8825481"/>
              <a:ext cx="1238816" cy="1298620"/>
            </a:xfrm>
            <a:custGeom>
              <a:rect b="b" l="l" r="r" t="t"/>
              <a:pathLst>
                <a:path extrusionOk="0" h="21600" w="21600">
                  <a:moveTo>
                    <a:pt x="16484" y="20520"/>
                  </a:moveTo>
                  <a:cubicBezTo>
                    <a:pt x="16484" y="20520"/>
                    <a:pt x="16484" y="20520"/>
                    <a:pt x="16484" y="20520"/>
                  </a:cubicBezTo>
                  <a:cubicBezTo>
                    <a:pt x="16484" y="20520"/>
                    <a:pt x="16484" y="20520"/>
                    <a:pt x="16484" y="20520"/>
                  </a:cubicBezTo>
                  <a:cubicBezTo>
                    <a:pt x="16484" y="20520"/>
                    <a:pt x="16484" y="20520"/>
                    <a:pt x="16484" y="20520"/>
                  </a:cubicBezTo>
                  <a:cubicBezTo>
                    <a:pt x="16484" y="20520"/>
                    <a:pt x="16200" y="20520"/>
                    <a:pt x="16200" y="20790"/>
                  </a:cubicBezTo>
                  <a:cubicBezTo>
                    <a:pt x="16200" y="20790"/>
                    <a:pt x="16200" y="20790"/>
                    <a:pt x="16200" y="20790"/>
                  </a:cubicBezTo>
                  <a:cubicBezTo>
                    <a:pt x="15916" y="20520"/>
                    <a:pt x="15916" y="20790"/>
                    <a:pt x="15632" y="20790"/>
                  </a:cubicBezTo>
                  <a:cubicBezTo>
                    <a:pt x="15632" y="20790"/>
                    <a:pt x="15632" y="20790"/>
                    <a:pt x="15347" y="20790"/>
                  </a:cubicBezTo>
                  <a:cubicBezTo>
                    <a:pt x="15347" y="20790"/>
                    <a:pt x="15347" y="21060"/>
                    <a:pt x="15347" y="21060"/>
                  </a:cubicBezTo>
                  <a:cubicBezTo>
                    <a:pt x="15063" y="21060"/>
                    <a:pt x="15063" y="20790"/>
                    <a:pt x="15063" y="20520"/>
                  </a:cubicBezTo>
                  <a:cubicBezTo>
                    <a:pt x="15063" y="20520"/>
                    <a:pt x="15063" y="20520"/>
                    <a:pt x="15063" y="20520"/>
                  </a:cubicBezTo>
                  <a:cubicBezTo>
                    <a:pt x="15063" y="20520"/>
                    <a:pt x="15063" y="20520"/>
                    <a:pt x="15063" y="20520"/>
                  </a:cubicBezTo>
                  <a:cubicBezTo>
                    <a:pt x="15063" y="20520"/>
                    <a:pt x="15063" y="20520"/>
                    <a:pt x="15063" y="20250"/>
                  </a:cubicBezTo>
                  <a:cubicBezTo>
                    <a:pt x="15063" y="20250"/>
                    <a:pt x="15063" y="20250"/>
                    <a:pt x="14779" y="20250"/>
                  </a:cubicBezTo>
                  <a:cubicBezTo>
                    <a:pt x="14779" y="20250"/>
                    <a:pt x="14495" y="20520"/>
                    <a:pt x="14495" y="20520"/>
                  </a:cubicBezTo>
                  <a:cubicBezTo>
                    <a:pt x="14211" y="20520"/>
                    <a:pt x="14211" y="20250"/>
                    <a:pt x="14211" y="20250"/>
                  </a:cubicBezTo>
                  <a:cubicBezTo>
                    <a:pt x="13926" y="20250"/>
                    <a:pt x="13642" y="20250"/>
                    <a:pt x="13358" y="20250"/>
                  </a:cubicBezTo>
                  <a:cubicBezTo>
                    <a:pt x="13358" y="20250"/>
                    <a:pt x="13358" y="20250"/>
                    <a:pt x="13358" y="20250"/>
                  </a:cubicBezTo>
                  <a:cubicBezTo>
                    <a:pt x="13074" y="19980"/>
                    <a:pt x="13074" y="19980"/>
                    <a:pt x="12789" y="19980"/>
                  </a:cubicBezTo>
                  <a:cubicBezTo>
                    <a:pt x="12789" y="19980"/>
                    <a:pt x="12505" y="19980"/>
                    <a:pt x="12221" y="19980"/>
                  </a:cubicBezTo>
                  <a:cubicBezTo>
                    <a:pt x="11937" y="20250"/>
                    <a:pt x="11937" y="20250"/>
                    <a:pt x="11653" y="20250"/>
                  </a:cubicBezTo>
                  <a:cubicBezTo>
                    <a:pt x="11084" y="20250"/>
                    <a:pt x="11368" y="20250"/>
                    <a:pt x="11084" y="19980"/>
                  </a:cubicBezTo>
                  <a:cubicBezTo>
                    <a:pt x="11084" y="19980"/>
                    <a:pt x="10800" y="19980"/>
                    <a:pt x="10800" y="19710"/>
                  </a:cubicBezTo>
                  <a:cubicBezTo>
                    <a:pt x="10800" y="19710"/>
                    <a:pt x="11084" y="19980"/>
                    <a:pt x="11084" y="19710"/>
                  </a:cubicBezTo>
                  <a:cubicBezTo>
                    <a:pt x="11084" y="19440"/>
                    <a:pt x="10800" y="19440"/>
                    <a:pt x="10800" y="19710"/>
                  </a:cubicBezTo>
                  <a:cubicBezTo>
                    <a:pt x="10516" y="19710"/>
                    <a:pt x="10516" y="19710"/>
                    <a:pt x="10232" y="19710"/>
                  </a:cubicBezTo>
                  <a:cubicBezTo>
                    <a:pt x="9947" y="19710"/>
                    <a:pt x="9947" y="19170"/>
                    <a:pt x="9947" y="19170"/>
                  </a:cubicBezTo>
                  <a:cubicBezTo>
                    <a:pt x="9663" y="19440"/>
                    <a:pt x="9947" y="19710"/>
                    <a:pt x="9663" y="19710"/>
                  </a:cubicBezTo>
                  <a:cubicBezTo>
                    <a:pt x="9663" y="19980"/>
                    <a:pt x="9379" y="19710"/>
                    <a:pt x="9379" y="19440"/>
                  </a:cubicBezTo>
                  <a:cubicBezTo>
                    <a:pt x="9379" y="19710"/>
                    <a:pt x="9379" y="19710"/>
                    <a:pt x="9379" y="19980"/>
                  </a:cubicBezTo>
                  <a:cubicBezTo>
                    <a:pt x="9379" y="19980"/>
                    <a:pt x="9379" y="20250"/>
                    <a:pt x="9379" y="20520"/>
                  </a:cubicBezTo>
                  <a:cubicBezTo>
                    <a:pt x="9095" y="20520"/>
                    <a:pt x="9663" y="20790"/>
                    <a:pt x="9663" y="20790"/>
                  </a:cubicBezTo>
                  <a:cubicBezTo>
                    <a:pt x="9947" y="20790"/>
                    <a:pt x="9947" y="20520"/>
                    <a:pt x="10232" y="20790"/>
                  </a:cubicBezTo>
                  <a:cubicBezTo>
                    <a:pt x="10516" y="20790"/>
                    <a:pt x="10516" y="20790"/>
                    <a:pt x="10800" y="20790"/>
                  </a:cubicBezTo>
                  <a:cubicBezTo>
                    <a:pt x="11084" y="20790"/>
                    <a:pt x="11368" y="20790"/>
                    <a:pt x="11653" y="20790"/>
                  </a:cubicBezTo>
                  <a:cubicBezTo>
                    <a:pt x="12221" y="21060"/>
                    <a:pt x="12789" y="21060"/>
                    <a:pt x="12505" y="21600"/>
                  </a:cubicBezTo>
                  <a:cubicBezTo>
                    <a:pt x="12789" y="21600"/>
                    <a:pt x="13074" y="21600"/>
                    <a:pt x="13358" y="21600"/>
                  </a:cubicBezTo>
                  <a:cubicBezTo>
                    <a:pt x="13926" y="21600"/>
                    <a:pt x="14211" y="21330"/>
                    <a:pt x="14779" y="21330"/>
                  </a:cubicBezTo>
                  <a:cubicBezTo>
                    <a:pt x="15063" y="21330"/>
                    <a:pt x="15632" y="21330"/>
                    <a:pt x="15916" y="21330"/>
                  </a:cubicBezTo>
                  <a:cubicBezTo>
                    <a:pt x="16200" y="21330"/>
                    <a:pt x="16200" y="21330"/>
                    <a:pt x="16484" y="21330"/>
                  </a:cubicBezTo>
                  <a:cubicBezTo>
                    <a:pt x="16484" y="21060"/>
                    <a:pt x="16484" y="20790"/>
                    <a:pt x="16484" y="20790"/>
                  </a:cubicBezTo>
                  <a:cubicBezTo>
                    <a:pt x="16484" y="20790"/>
                    <a:pt x="16484" y="20790"/>
                    <a:pt x="16484" y="20790"/>
                  </a:cubicBezTo>
                  <a:cubicBezTo>
                    <a:pt x="16484" y="20790"/>
                    <a:pt x="16484" y="20520"/>
                    <a:pt x="16484" y="20520"/>
                  </a:cubicBezTo>
                  <a:close/>
                  <a:moveTo>
                    <a:pt x="21600" y="17010"/>
                  </a:moveTo>
                  <a:cubicBezTo>
                    <a:pt x="21600" y="16740"/>
                    <a:pt x="21032" y="17280"/>
                    <a:pt x="20747" y="17280"/>
                  </a:cubicBezTo>
                  <a:cubicBezTo>
                    <a:pt x="20463" y="17550"/>
                    <a:pt x="20463" y="17820"/>
                    <a:pt x="20179" y="17820"/>
                  </a:cubicBezTo>
                  <a:cubicBezTo>
                    <a:pt x="20179" y="17820"/>
                    <a:pt x="20463" y="18090"/>
                    <a:pt x="20463" y="18090"/>
                  </a:cubicBezTo>
                  <a:cubicBezTo>
                    <a:pt x="20463" y="18360"/>
                    <a:pt x="20179" y="18360"/>
                    <a:pt x="20463" y="18630"/>
                  </a:cubicBezTo>
                  <a:cubicBezTo>
                    <a:pt x="20463" y="18900"/>
                    <a:pt x="21032" y="18090"/>
                    <a:pt x="21316" y="18090"/>
                  </a:cubicBezTo>
                  <a:cubicBezTo>
                    <a:pt x="21316" y="18090"/>
                    <a:pt x="21316" y="18090"/>
                    <a:pt x="21316" y="17820"/>
                  </a:cubicBezTo>
                  <a:cubicBezTo>
                    <a:pt x="21316" y="17820"/>
                    <a:pt x="21316" y="17820"/>
                    <a:pt x="21316" y="17550"/>
                  </a:cubicBezTo>
                  <a:cubicBezTo>
                    <a:pt x="21600" y="17550"/>
                    <a:pt x="21600" y="17280"/>
                    <a:pt x="21600" y="17010"/>
                  </a:cubicBezTo>
                  <a:close/>
                  <a:moveTo>
                    <a:pt x="4547" y="15930"/>
                  </a:moveTo>
                  <a:cubicBezTo>
                    <a:pt x="4547" y="15930"/>
                    <a:pt x="4547" y="15930"/>
                    <a:pt x="4547" y="15930"/>
                  </a:cubicBezTo>
                  <a:cubicBezTo>
                    <a:pt x="4547" y="15930"/>
                    <a:pt x="4547" y="15930"/>
                    <a:pt x="4547" y="15930"/>
                  </a:cubicBezTo>
                  <a:close/>
                  <a:moveTo>
                    <a:pt x="9095" y="13500"/>
                  </a:moveTo>
                  <a:cubicBezTo>
                    <a:pt x="9095" y="13500"/>
                    <a:pt x="9095" y="13500"/>
                    <a:pt x="9095" y="13500"/>
                  </a:cubicBezTo>
                  <a:cubicBezTo>
                    <a:pt x="9095" y="13770"/>
                    <a:pt x="9095" y="13770"/>
                    <a:pt x="9379" y="13500"/>
                  </a:cubicBezTo>
                  <a:cubicBezTo>
                    <a:pt x="9095" y="13500"/>
                    <a:pt x="9095" y="13500"/>
                    <a:pt x="9095" y="13500"/>
                  </a:cubicBezTo>
                  <a:close/>
                  <a:moveTo>
                    <a:pt x="16200" y="10260"/>
                  </a:moveTo>
                  <a:cubicBezTo>
                    <a:pt x="15916" y="10260"/>
                    <a:pt x="15916" y="10260"/>
                    <a:pt x="15632" y="10260"/>
                  </a:cubicBezTo>
                  <a:cubicBezTo>
                    <a:pt x="15632" y="10260"/>
                    <a:pt x="15347" y="10260"/>
                    <a:pt x="15347" y="10530"/>
                  </a:cubicBezTo>
                  <a:cubicBezTo>
                    <a:pt x="15347" y="10530"/>
                    <a:pt x="15632" y="10800"/>
                    <a:pt x="15632" y="10800"/>
                  </a:cubicBezTo>
                  <a:cubicBezTo>
                    <a:pt x="15916" y="11070"/>
                    <a:pt x="15632" y="11070"/>
                    <a:pt x="15632" y="11070"/>
                  </a:cubicBezTo>
                  <a:cubicBezTo>
                    <a:pt x="15632" y="11070"/>
                    <a:pt x="15347" y="11340"/>
                    <a:pt x="15632" y="11340"/>
                  </a:cubicBezTo>
                  <a:cubicBezTo>
                    <a:pt x="15632" y="11340"/>
                    <a:pt x="15632" y="11340"/>
                    <a:pt x="15632" y="11340"/>
                  </a:cubicBezTo>
                  <a:cubicBezTo>
                    <a:pt x="15632" y="11340"/>
                    <a:pt x="15632" y="11610"/>
                    <a:pt x="15916" y="11610"/>
                  </a:cubicBezTo>
                  <a:cubicBezTo>
                    <a:pt x="15916" y="11610"/>
                    <a:pt x="15916" y="11340"/>
                    <a:pt x="15916" y="11340"/>
                  </a:cubicBezTo>
                  <a:cubicBezTo>
                    <a:pt x="15916" y="11340"/>
                    <a:pt x="15916" y="11340"/>
                    <a:pt x="16200" y="11340"/>
                  </a:cubicBezTo>
                  <a:cubicBezTo>
                    <a:pt x="16200" y="11340"/>
                    <a:pt x="15916" y="11340"/>
                    <a:pt x="16200" y="11340"/>
                  </a:cubicBezTo>
                  <a:cubicBezTo>
                    <a:pt x="16200" y="11070"/>
                    <a:pt x="16200" y="11070"/>
                    <a:pt x="16200" y="11070"/>
                  </a:cubicBezTo>
                  <a:cubicBezTo>
                    <a:pt x="16200" y="11070"/>
                    <a:pt x="16200" y="10800"/>
                    <a:pt x="16200" y="10800"/>
                  </a:cubicBezTo>
                  <a:cubicBezTo>
                    <a:pt x="16200" y="10530"/>
                    <a:pt x="16200" y="10530"/>
                    <a:pt x="16200" y="10530"/>
                  </a:cubicBezTo>
                  <a:cubicBezTo>
                    <a:pt x="16200" y="10530"/>
                    <a:pt x="16200" y="10260"/>
                    <a:pt x="16200" y="10260"/>
                  </a:cubicBezTo>
                  <a:close/>
                  <a:moveTo>
                    <a:pt x="11084" y="11880"/>
                  </a:moveTo>
                  <a:cubicBezTo>
                    <a:pt x="11084" y="11880"/>
                    <a:pt x="11368" y="11880"/>
                    <a:pt x="11368" y="11880"/>
                  </a:cubicBezTo>
                  <a:cubicBezTo>
                    <a:pt x="11368" y="11880"/>
                    <a:pt x="11653" y="12420"/>
                    <a:pt x="11653" y="12150"/>
                  </a:cubicBezTo>
                  <a:cubicBezTo>
                    <a:pt x="11653" y="11880"/>
                    <a:pt x="11653" y="12150"/>
                    <a:pt x="11937" y="12150"/>
                  </a:cubicBezTo>
                  <a:cubicBezTo>
                    <a:pt x="12221" y="12150"/>
                    <a:pt x="11937" y="11880"/>
                    <a:pt x="11937" y="11610"/>
                  </a:cubicBezTo>
                  <a:cubicBezTo>
                    <a:pt x="11653" y="11610"/>
                    <a:pt x="11368" y="11610"/>
                    <a:pt x="11084" y="11340"/>
                  </a:cubicBezTo>
                  <a:cubicBezTo>
                    <a:pt x="11084" y="11070"/>
                    <a:pt x="10800" y="10530"/>
                    <a:pt x="11084" y="10530"/>
                  </a:cubicBezTo>
                  <a:cubicBezTo>
                    <a:pt x="11084" y="10260"/>
                    <a:pt x="10800" y="10260"/>
                    <a:pt x="10800" y="9990"/>
                  </a:cubicBezTo>
                  <a:cubicBezTo>
                    <a:pt x="10800" y="9990"/>
                    <a:pt x="10516" y="9990"/>
                    <a:pt x="10516" y="9990"/>
                  </a:cubicBezTo>
                  <a:cubicBezTo>
                    <a:pt x="10232" y="9990"/>
                    <a:pt x="9947" y="9990"/>
                    <a:pt x="9947" y="9720"/>
                  </a:cubicBezTo>
                  <a:cubicBezTo>
                    <a:pt x="9947" y="9720"/>
                    <a:pt x="9947" y="9720"/>
                    <a:pt x="9663" y="9720"/>
                  </a:cubicBezTo>
                  <a:cubicBezTo>
                    <a:pt x="9663" y="9720"/>
                    <a:pt x="9663" y="9720"/>
                    <a:pt x="9379" y="9720"/>
                  </a:cubicBezTo>
                  <a:cubicBezTo>
                    <a:pt x="9379" y="9450"/>
                    <a:pt x="9095" y="9450"/>
                    <a:pt x="9095" y="9180"/>
                  </a:cubicBezTo>
                  <a:cubicBezTo>
                    <a:pt x="9095" y="9180"/>
                    <a:pt x="8811" y="8910"/>
                    <a:pt x="8811" y="8910"/>
                  </a:cubicBezTo>
                  <a:cubicBezTo>
                    <a:pt x="8811" y="8910"/>
                    <a:pt x="8242" y="8910"/>
                    <a:pt x="8242" y="8910"/>
                  </a:cubicBezTo>
                  <a:cubicBezTo>
                    <a:pt x="8242" y="8910"/>
                    <a:pt x="7958" y="9180"/>
                    <a:pt x="7958" y="9180"/>
                  </a:cubicBezTo>
                  <a:cubicBezTo>
                    <a:pt x="7958" y="9180"/>
                    <a:pt x="7389" y="9180"/>
                    <a:pt x="7389" y="9450"/>
                  </a:cubicBezTo>
                  <a:cubicBezTo>
                    <a:pt x="7674" y="9450"/>
                    <a:pt x="7958" y="9450"/>
                    <a:pt x="7674" y="9180"/>
                  </a:cubicBezTo>
                  <a:cubicBezTo>
                    <a:pt x="7958" y="9180"/>
                    <a:pt x="7958" y="9450"/>
                    <a:pt x="7958" y="9450"/>
                  </a:cubicBezTo>
                  <a:cubicBezTo>
                    <a:pt x="7958" y="9450"/>
                    <a:pt x="8242" y="9450"/>
                    <a:pt x="8242" y="9450"/>
                  </a:cubicBezTo>
                  <a:cubicBezTo>
                    <a:pt x="8526" y="9450"/>
                    <a:pt x="8811" y="9720"/>
                    <a:pt x="9095" y="9990"/>
                  </a:cubicBezTo>
                  <a:cubicBezTo>
                    <a:pt x="9095" y="9990"/>
                    <a:pt x="9095" y="10260"/>
                    <a:pt x="9379" y="10260"/>
                  </a:cubicBezTo>
                  <a:cubicBezTo>
                    <a:pt x="9379" y="10260"/>
                    <a:pt x="9663" y="10530"/>
                    <a:pt x="9379" y="10800"/>
                  </a:cubicBezTo>
                  <a:cubicBezTo>
                    <a:pt x="9379" y="10530"/>
                    <a:pt x="9379" y="10800"/>
                    <a:pt x="9379" y="10530"/>
                  </a:cubicBezTo>
                  <a:cubicBezTo>
                    <a:pt x="9663" y="11070"/>
                    <a:pt x="10516" y="10800"/>
                    <a:pt x="10516" y="10800"/>
                  </a:cubicBezTo>
                  <a:cubicBezTo>
                    <a:pt x="10800" y="10800"/>
                    <a:pt x="10800" y="11070"/>
                    <a:pt x="10516" y="11070"/>
                  </a:cubicBezTo>
                  <a:cubicBezTo>
                    <a:pt x="10800" y="11070"/>
                    <a:pt x="10800" y="11070"/>
                    <a:pt x="10800" y="11070"/>
                  </a:cubicBezTo>
                  <a:cubicBezTo>
                    <a:pt x="10800" y="11070"/>
                    <a:pt x="10800" y="11070"/>
                    <a:pt x="10800" y="11340"/>
                  </a:cubicBezTo>
                  <a:cubicBezTo>
                    <a:pt x="10800" y="11340"/>
                    <a:pt x="10800" y="11340"/>
                    <a:pt x="10800" y="11340"/>
                  </a:cubicBezTo>
                  <a:cubicBezTo>
                    <a:pt x="10800" y="11340"/>
                    <a:pt x="10800" y="11340"/>
                    <a:pt x="10800" y="11340"/>
                  </a:cubicBezTo>
                  <a:cubicBezTo>
                    <a:pt x="10800" y="11340"/>
                    <a:pt x="10800" y="11340"/>
                    <a:pt x="10800" y="11340"/>
                  </a:cubicBezTo>
                  <a:cubicBezTo>
                    <a:pt x="10800" y="11340"/>
                    <a:pt x="10800" y="11340"/>
                    <a:pt x="10800" y="11340"/>
                  </a:cubicBezTo>
                  <a:cubicBezTo>
                    <a:pt x="11084" y="11340"/>
                    <a:pt x="11084" y="11610"/>
                    <a:pt x="11084" y="11610"/>
                  </a:cubicBezTo>
                  <a:cubicBezTo>
                    <a:pt x="11084" y="11610"/>
                    <a:pt x="11084" y="11610"/>
                    <a:pt x="11084" y="11880"/>
                  </a:cubicBezTo>
                  <a:close/>
                  <a:moveTo>
                    <a:pt x="17337" y="8910"/>
                  </a:moveTo>
                  <a:cubicBezTo>
                    <a:pt x="17053" y="8910"/>
                    <a:pt x="17053" y="8640"/>
                    <a:pt x="17053" y="8640"/>
                  </a:cubicBezTo>
                  <a:cubicBezTo>
                    <a:pt x="17053" y="8370"/>
                    <a:pt x="17053" y="8640"/>
                    <a:pt x="17053" y="8640"/>
                  </a:cubicBezTo>
                  <a:cubicBezTo>
                    <a:pt x="17053" y="8910"/>
                    <a:pt x="17337" y="8910"/>
                    <a:pt x="17337" y="8640"/>
                  </a:cubicBezTo>
                  <a:cubicBezTo>
                    <a:pt x="17337" y="8640"/>
                    <a:pt x="17337" y="8370"/>
                    <a:pt x="17053" y="8370"/>
                  </a:cubicBezTo>
                  <a:cubicBezTo>
                    <a:pt x="17053" y="8370"/>
                    <a:pt x="16484" y="8100"/>
                    <a:pt x="16768" y="7830"/>
                  </a:cubicBezTo>
                  <a:cubicBezTo>
                    <a:pt x="16768" y="7830"/>
                    <a:pt x="16768" y="7830"/>
                    <a:pt x="16768" y="7830"/>
                  </a:cubicBezTo>
                  <a:cubicBezTo>
                    <a:pt x="16484" y="7830"/>
                    <a:pt x="16484" y="7830"/>
                    <a:pt x="16200" y="7830"/>
                  </a:cubicBezTo>
                  <a:cubicBezTo>
                    <a:pt x="16200" y="7830"/>
                    <a:pt x="15916" y="8100"/>
                    <a:pt x="15916" y="7830"/>
                  </a:cubicBezTo>
                  <a:cubicBezTo>
                    <a:pt x="15632" y="8100"/>
                    <a:pt x="15632" y="7830"/>
                    <a:pt x="15347" y="8100"/>
                  </a:cubicBezTo>
                  <a:cubicBezTo>
                    <a:pt x="15347" y="8100"/>
                    <a:pt x="15347" y="8370"/>
                    <a:pt x="15347" y="8370"/>
                  </a:cubicBezTo>
                  <a:cubicBezTo>
                    <a:pt x="15347" y="8370"/>
                    <a:pt x="15916" y="8640"/>
                    <a:pt x="15916" y="8640"/>
                  </a:cubicBezTo>
                  <a:cubicBezTo>
                    <a:pt x="15916" y="8640"/>
                    <a:pt x="16484" y="8100"/>
                    <a:pt x="16484" y="8370"/>
                  </a:cubicBezTo>
                  <a:cubicBezTo>
                    <a:pt x="16484" y="8370"/>
                    <a:pt x="16200" y="8640"/>
                    <a:pt x="15916" y="8640"/>
                  </a:cubicBezTo>
                  <a:cubicBezTo>
                    <a:pt x="16200" y="8640"/>
                    <a:pt x="16200" y="8910"/>
                    <a:pt x="16200" y="8910"/>
                  </a:cubicBezTo>
                  <a:cubicBezTo>
                    <a:pt x="16200" y="8910"/>
                    <a:pt x="16484" y="8910"/>
                    <a:pt x="16484" y="8910"/>
                  </a:cubicBezTo>
                  <a:cubicBezTo>
                    <a:pt x="16768" y="8910"/>
                    <a:pt x="17053" y="9180"/>
                    <a:pt x="17337" y="8910"/>
                  </a:cubicBezTo>
                  <a:close/>
                  <a:moveTo>
                    <a:pt x="1989" y="9180"/>
                  </a:moveTo>
                  <a:cubicBezTo>
                    <a:pt x="1989" y="9180"/>
                    <a:pt x="1989" y="9180"/>
                    <a:pt x="2274" y="9450"/>
                  </a:cubicBezTo>
                  <a:cubicBezTo>
                    <a:pt x="1989" y="9450"/>
                    <a:pt x="1989" y="9450"/>
                    <a:pt x="1989" y="9720"/>
                  </a:cubicBezTo>
                  <a:cubicBezTo>
                    <a:pt x="1989" y="9720"/>
                    <a:pt x="2274" y="9720"/>
                    <a:pt x="2274" y="9720"/>
                  </a:cubicBezTo>
                  <a:cubicBezTo>
                    <a:pt x="2274" y="9450"/>
                    <a:pt x="2274" y="9720"/>
                    <a:pt x="2558" y="9990"/>
                  </a:cubicBezTo>
                  <a:cubicBezTo>
                    <a:pt x="2558" y="9990"/>
                    <a:pt x="2558" y="9990"/>
                    <a:pt x="2558" y="10260"/>
                  </a:cubicBezTo>
                  <a:cubicBezTo>
                    <a:pt x="2842" y="10260"/>
                    <a:pt x="2558" y="10260"/>
                    <a:pt x="2842" y="10530"/>
                  </a:cubicBezTo>
                  <a:cubicBezTo>
                    <a:pt x="2842" y="10530"/>
                    <a:pt x="2842" y="10530"/>
                    <a:pt x="2842" y="10530"/>
                  </a:cubicBezTo>
                  <a:cubicBezTo>
                    <a:pt x="2842" y="10530"/>
                    <a:pt x="2842" y="10530"/>
                    <a:pt x="2842" y="10530"/>
                  </a:cubicBezTo>
                  <a:cubicBezTo>
                    <a:pt x="2842" y="10530"/>
                    <a:pt x="2842" y="10530"/>
                    <a:pt x="2842" y="10530"/>
                  </a:cubicBezTo>
                  <a:cubicBezTo>
                    <a:pt x="2842" y="10530"/>
                    <a:pt x="2842" y="10530"/>
                    <a:pt x="2842" y="10800"/>
                  </a:cubicBezTo>
                  <a:cubicBezTo>
                    <a:pt x="2842" y="10800"/>
                    <a:pt x="2842" y="10800"/>
                    <a:pt x="2842" y="10800"/>
                  </a:cubicBezTo>
                  <a:cubicBezTo>
                    <a:pt x="2842" y="10800"/>
                    <a:pt x="2842" y="10800"/>
                    <a:pt x="2842" y="10800"/>
                  </a:cubicBezTo>
                  <a:cubicBezTo>
                    <a:pt x="2842" y="10800"/>
                    <a:pt x="3126" y="10800"/>
                    <a:pt x="2842" y="10800"/>
                  </a:cubicBezTo>
                  <a:cubicBezTo>
                    <a:pt x="2842" y="10800"/>
                    <a:pt x="2842" y="10800"/>
                    <a:pt x="2842" y="11070"/>
                  </a:cubicBezTo>
                  <a:cubicBezTo>
                    <a:pt x="2842" y="11070"/>
                    <a:pt x="2842" y="10800"/>
                    <a:pt x="2842" y="10800"/>
                  </a:cubicBezTo>
                  <a:cubicBezTo>
                    <a:pt x="2842" y="11070"/>
                    <a:pt x="2842" y="11070"/>
                    <a:pt x="2842" y="11070"/>
                  </a:cubicBezTo>
                  <a:cubicBezTo>
                    <a:pt x="2842" y="11070"/>
                    <a:pt x="3126" y="11070"/>
                    <a:pt x="3126" y="11070"/>
                  </a:cubicBezTo>
                  <a:cubicBezTo>
                    <a:pt x="3126" y="11070"/>
                    <a:pt x="3126" y="11070"/>
                    <a:pt x="3126" y="11070"/>
                  </a:cubicBezTo>
                  <a:cubicBezTo>
                    <a:pt x="3126" y="11070"/>
                    <a:pt x="3126" y="11070"/>
                    <a:pt x="3126" y="11070"/>
                  </a:cubicBezTo>
                  <a:cubicBezTo>
                    <a:pt x="3126" y="11070"/>
                    <a:pt x="3126" y="11070"/>
                    <a:pt x="3126" y="11070"/>
                  </a:cubicBezTo>
                  <a:cubicBezTo>
                    <a:pt x="3411" y="11070"/>
                    <a:pt x="3411" y="11070"/>
                    <a:pt x="3411" y="11070"/>
                  </a:cubicBezTo>
                  <a:cubicBezTo>
                    <a:pt x="3411" y="10800"/>
                    <a:pt x="3695" y="10800"/>
                    <a:pt x="3411" y="10800"/>
                  </a:cubicBezTo>
                  <a:cubicBezTo>
                    <a:pt x="3695" y="10800"/>
                    <a:pt x="3695" y="10800"/>
                    <a:pt x="3695" y="10800"/>
                  </a:cubicBezTo>
                  <a:cubicBezTo>
                    <a:pt x="3411" y="10800"/>
                    <a:pt x="3411" y="10530"/>
                    <a:pt x="3411" y="10530"/>
                  </a:cubicBezTo>
                  <a:cubicBezTo>
                    <a:pt x="3411" y="10530"/>
                    <a:pt x="3695" y="10800"/>
                    <a:pt x="3695" y="11070"/>
                  </a:cubicBezTo>
                  <a:cubicBezTo>
                    <a:pt x="3695" y="10800"/>
                    <a:pt x="3979" y="11070"/>
                    <a:pt x="3979" y="10800"/>
                  </a:cubicBezTo>
                  <a:cubicBezTo>
                    <a:pt x="3979" y="11070"/>
                    <a:pt x="3979" y="11070"/>
                    <a:pt x="3979" y="11070"/>
                  </a:cubicBezTo>
                  <a:cubicBezTo>
                    <a:pt x="3979" y="11070"/>
                    <a:pt x="3979" y="11070"/>
                    <a:pt x="3979" y="11070"/>
                  </a:cubicBezTo>
                  <a:cubicBezTo>
                    <a:pt x="3979" y="11070"/>
                    <a:pt x="3979" y="11070"/>
                    <a:pt x="3979" y="11070"/>
                  </a:cubicBezTo>
                  <a:cubicBezTo>
                    <a:pt x="3979" y="11070"/>
                    <a:pt x="3695" y="11070"/>
                    <a:pt x="3695" y="11070"/>
                  </a:cubicBezTo>
                  <a:cubicBezTo>
                    <a:pt x="3979" y="11070"/>
                    <a:pt x="3979" y="11070"/>
                    <a:pt x="4263" y="11070"/>
                  </a:cubicBezTo>
                  <a:cubicBezTo>
                    <a:pt x="4263" y="11070"/>
                    <a:pt x="4547" y="10800"/>
                    <a:pt x="4547" y="11070"/>
                  </a:cubicBezTo>
                  <a:cubicBezTo>
                    <a:pt x="4547" y="11070"/>
                    <a:pt x="4832" y="10800"/>
                    <a:pt x="4832" y="10800"/>
                  </a:cubicBezTo>
                  <a:cubicBezTo>
                    <a:pt x="4832" y="10800"/>
                    <a:pt x="5116" y="10800"/>
                    <a:pt x="5116" y="10800"/>
                  </a:cubicBezTo>
                  <a:cubicBezTo>
                    <a:pt x="5400" y="10800"/>
                    <a:pt x="5684" y="10800"/>
                    <a:pt x="5684" y="11070"/>
                  </a:cubicBezTo>
                  <a:cubicBezTo>
                    <a:pt x="5968" y="10800"/>
                    <a:pt x="6253" y="11070"/>
                    <a:pt x="6253" y="10800"/>
                  </a:cubicBezTo>
                  <a:cubicBezTo>
                    <a:pt x="6253" y="10800"/>
                    <a:pt x="6253" y="10800"/>
                    <a:pt x="6253" y="10800"/>
                  </a:cubicBezTo>
                  <a:cubicBezTo>
                    <a:pt x="6253" y="10800"/>
                    <a:pt x="6253" y="10800"/>
                    <a:pt x="6253" y="10800"/>
                  </a:cubicBezTo>
                  <a:cubicBezTo>
                    <a:pt x="6537" y="10800"/>
                    <a:pt x="6537" y="11070"/>
                    <a:pt x="6821" y="11070"/>
                  </a:cubicBezTo>
                  <a:cubicBezTo>
                    <a:pt x="6821" y="11340"/>
                    <a:pt x="6821" y="11070"/>
                    <a:pt x="7105" y="11070"/>
                  </a:cubicBezTo>
                  <a:cubicBezTo>
                    <a:pt x="6821" y="10800"/>
                    <a:pt x="7105" y="11070"/>
                    <a:pt x="6821" y="10800"/>
                  </a:cubicBezTo>
                  <a:cubicBezTo>
                    <a:pt x="7105" y="10800"/>
                    <a:pt x="7105" y="11070"/>
                    <a:pt x="7105" y="11070"/>
                  </a:cubicBezTo>
                  <a:cubicBezTo>
                    <a:pt x="7105" y="11070"/>
                    <a:pt x="7105" y="11070"/>
                    <a:pt x="7389" y="11340"/>
                  </a:cubicBezTo>
                  <a:cubicBezTo>
                    <a:pt x="7389" y="11340"/>
                    <a:pt x="7389" y="11340"/>
                    <a:pt x="7389" y="11340"/>
                  </a:cubicBezTo>
                  <a:cubicBezTo>
                    <a:pt x="7389" y="11340"/>
                    <a:pt x="7389" y="11340"/>
                    <a:pt x="7674" y="11340"/>
                  </a:cubicBezTo>
                  <a:cubicBezTo>
                    <a:pt x="7674" y="11340"/>
                    <a:pt x="7674" y="11340"/>
                    <a:pt x="7674" y="11340"/>
                  </a:cubicBezTo>
                  <a:cubicBezTo>
                    <a:pt x="7674" y="11340"/>
                    <a:pt x="7674" y="11340"/>
                    <a:pt x="7674" y="11610"/>
                  </a:cubicBezTo>
                  <a:cubicBezTo>
                    <a:pt x="7674" y="11610"/>
                    <a:pt x="7674" y="11610"/>
                    <a:pt x="7958" y="11610"/>
                  </a:cubicBezTo>
                  <a:cubicBezTo>
                    <a:pt x="7674" y="11340"/>
                    <a:pt x="7674" y="11340"/>
                    <a:pt x="7674" y="11340"/>
                  </a:cubicBezTo>
                  <a:cubicBezTo>
                    <a:pt x="7674" y="11340"/>
                    <a:pt x="7958" y="11340"/>
                    <a:pt x="7958" y="11610"/>
                  </a:cubicBezTo>
                  <a:cubicBezTo>
                    <a:pt x="7958" y="11610"/>
                    <a:pt x="7958" y="11610"/>
                    <a:pt x="7958" y="11610"/>
                  </a:cubicBezTo>
                  <a:cubicBezTo>
                    <a:pt x="8242" y="11610"/>
                    <a:pt x="8242" y="11340"/>
                    <a:pt x="8242" y="11610"/>
                  </a:cubicBezTo>
                  <a:cubicBezTo>
                    <a:pt x="8242" y="11610"/>
                    <a:pt x="8242" y="11610"/>
                    <a:pt x="8242" y="11610"/>
                  </a:cubicBezTo>
                  <a:cubicBezTo>
                    <a:pt x="8242" y="11610"/>
                    <a:pt x="8526" y="11610"/>
                    <a:pt x="8526" y="11610"/>
                  </a:cubicBezTo>
                  <a:cubicBezTo>
                    <a:pt x="8242" y="11610"/>
                    <a:pt x="8526" y="11610"/>
                    <a:pt x="8242" y="11880"/>
                  </a:cubicBezTo>
                  <a:cubicBezTo>
                    <a:pt x="8242" y="11880"/>
                    <a:pt x="7958" y="11880"/>
                    <a:pt x="7958" y="11880"/>
                  </a:cubicBezTo>
                  <a:cubicBezTo>
                    <a:pt x="7674" y="11880"/>
                    <a:pt x="7674" y="11880"/>
                    <a:pt x="7389" y="11880"/>
                  </a:cubicBezTo>
                  <a:cubicBezTo>
                    <a:pt x="7674" y="11880"/>
                    <a:pt x="7674" y="11880"/>
                    <a:pt x="7674" y="11880"/>
                  </a:cubicBezTo>
                  <a:cubicBezTo>
                    <a:pt x="7674" y="11880"/>
                    <a:pt x="7674" y="11880"/>
                    <a:pt x="7674" y="11880"/>
                  </a:cubicBezTo>
                  <a:cubicBezTo>
                    <a:pt x="7958" y="12150"/>
                    <a:pt x="7958" y="12420"/>
                    <a:pt x="7674" y="12150"/>
                  </a:cubicBezTo>
                  <a:cubicBezTo>
                    <a:pt x="7389" y="12150"/>
                    <a:pt x="7105" y="11880"/>
                    <a:pt x="7105" y="11880"/>
                  </a:cubicBezTo>
                  <a:cubicBezTo>
                    <a:pt x="6821" y="11880"/>
                    <a:pt x="6537" y="11610"/>
                    <a:pt x="6253" y="11610"/>
                  </a:cubicBezTo>
                  <a:cubicBezTo>
                    <a:pt x="5968" y="11610"/>
                    <a:pt x="5968" y="11610"/>
                    <a:pt x="5684" y="11340"/>
                  </a:cubicBezTo>
                  <a:cubicBezTo>
                    <a:pt x="5684" y="11340"/>
                    <a:pt x="5684" y="11340"/>
                    <a:pt x="5684" y="11340"/>
                  </a:cubicBezTo>
                  <a:cubicBezTo>
                    <a:pt x="5684" y="11340"/>
                    <a:pt x="5400" y="11070"/>
                    <a:pt x="5400" y="11070"/>
                  </a:cubicBezTo>
                  <a:cubicBezTo>
                    <a:pt x="5116" y="11070"/>
                    <a:pt x="5116" y="11070"/>
                    <a:pt x="4832" y="11070"/>
                  </a:cubicBezTo>
                  <a:cubicBezTo>
                    <a:pt x="4547" y="11070"/>
                    <a:pt x="4547" y="11610"/>
                    <a:pt x="4263" y="11610"/>
                  </a:cubicBezTo>
                  <a:cubicBezTo>
                    <a:pt x="3979" y="11610"/>
                    <a:pt x="3979" y="11610"/>
                    <a:pt x="3695" y="11340"/>
                  </a:cubicBezTo>
                  <a:cubicBezTo>
                    <a:pt x="3695" y="11340"/>
                    <a:pt x="3695" y="11610"/>
                    <a:pt x="3695" y="11610"/>
                  </a:cubicBezTo>
                  <a:cubicBezTo>
                    <a:pt x="3695" y="11340"/>
                    <a:pt x="3695" y="11340"/>
                    <a:pt x="3695" y="11340"/>
                  </a:cubicBezTo>
                  <a:cubicBezTo>
                    <a:pt x="3695" y="11610"/>
                    <a:pt x="3695" y="11880"/>
                    <a:pt x="3411" y="12150"/>
                  </a:cubicBezTo>
                  <a:cubicBezTo>
                    <a:pt x="3411" y="12150"/>
                    <a:pt x="3411" y="11880"/>
                    <a:pt x="3411" y="11880"/>
                  </a:cubicBezTo>
                  <a:cubicBezTo>
                    <a:pt x="3411" y="12150"/>
                    <a:pt x="3126" y="12420"/>
                    <a:pt x="3126" y="12150"/>
                  </a:cubicBezTo>
                  <a:cubicBezTo>
                    <a:pt x="2842" y="12690"/>
                    <a:pt x="2842" y="12690"/>
                    <a:pt x="3126" y="12690"/>
                  </a:cubicBezTo>
                  <a:cubicBezTo>
                    <a:pt x="3411" y="12960"/>
                    <a:pt x="3411" y="12960"/>
                    <a:pt x="3411" y="13230"/>
                  </a:cubicBezTo>
                  <a:cubicBezTo>
                    <a:pt x="3411" y="12960"/>
                    <a:pt x="3979" y="13230"/>
                    <a:pt x="3979" y="13500"/>
                  </a:cubicBezTo>
                  <a:cubicBezTo>
                    <a:pt x="4263" y="13500"/>
                    <a:pt x="4263" y="13770"/>
                    <a:pt x="4547" y="14040"/>
                  </a:cubicBezTo>
                  <a:cubicBezTo>
                    <a:pt x="4547" y="14310"/>
                    <a:pt x="4263" y="14310"/>
                    <a:pt x="4263" y="14580"/>
                  </a:cubicBezTo>
                  <a:cubicBezTo>
                    <a:pt x="3979" y="14850"/>
                    <a:pt x="4263" y="15120"/>
                    <a:pt x="4263" y="15390"/>
                  </a:cubicBezTo>
                  <a:cubicBezTo>
                    <a:pt x="4547" y="15390"/>
                    <a:pt x="4263" y="15390"/>
                    <a:pt x="4547" y="15390"/>
                  </a:cubicBezTo>
                  <a:cubicBezTo>
                    <a:pt x="4547" y="15390"/>
                    <a:pt x="4263" y="15390"/>
                    <a:pt x="4263" y="15390"/>
                  </a:cubicBezTo>
                  <a:cubicBezTo>
                    <a:pt x="4547" y="15390"/>
                    <a:pt x="4547" y="15390"/>
                    <a:pt x="4547" y="15660"/>
                  </a:cubicBezTo>
                  <a:cubicBezTo>
                    <a:pt x="4547" y="15660"/>
                    <a:pt x="4547" y="15660"/>
                    <a:pt x="4547" y="15930"/>
                  </a:cubicBezTo>
                  <a:cubicBezTo>
                    <a:pt x="4547" y="15930"/>
                    <a:pt x="4832" y="15930"/>
                    <a:pt x="4832" y="15930"/>
                  </a:cubicBezTo>
                  <a:cubicBezTo>
                    <a:pt x="4832" y="15930"/>
                    <a:pt x="4832" y="15930"/>
                    <a:pt x="4832" y="15930"/>
                  </a:cubicBezTo>
                  <a:cubicBezTo>
                    <a:pt x="5116" y="16200"/>
                    <a:pt x="5116" y="15930"/>
                    <a:pt x="5116" y="15930"/>
                  </a:cubicBezTo>
                  <a:cubicBezTo>
                    <a:pt x="5116" y="15660"/>
                    <a:pt x="5116" y="15390"/>
                    <a:pt x="5116" y="15390"/>
                  </a:cubicBezTo>
                  <a:cubicBezTo>
                    <a:pt x="5116" y="15120"/>
                    <a:pt x="5400" y="15120"/>
                    <a:pt x="5684" y="15120"/>
                  </a:cubicBezTo>
                  <a:cubicBezTo>
                    <a:pt x="5684" y="15120"/>
                    <a:pt x="5684" y="15390"/>
                    <a:pt x="5684" y="15390"/>
                  </a:cubicBezTo>
                  <a:cubicBezTo>
                    <a:pt x="5684" y="15660"/>
                    <a:pt x="5684" y="15390"/>
                    <a:pt x="5968" y="15660"/>
                  </a:cubicBezTo>
                  <a:cubicBezTo>
                    <a:pt x="5968" y="15660"/>
                    <a:pt x="5968" y="16200"/>
                    <a:pt x="6253" y="16200"/>
                  </a:cubicBezTo>
                  <a:cubicBezTo>
                    <a:pt x="6253" y="16200"/>
                    <a:pt x="6253" y="16200"/>
                    <a:pt x="6253" y="16470"/>
                  </a:cubicBezTo>
                  <a:cubicBezTo>
                    <a:pt x="6253" y="16470"/>
                    <a:pt x="6253" y="16470"/>
                    <a:pt x="6253" y="16470"/>
                  </a:cubicBezTo>
                  <a:cubicBezTo>
                    <a:pt x="6253" y="16740"/>
                    <a:pt x="6253" y="16740"/>
                    <a:pt x="6253" y="16740"/>
                  </a:cubicBezTo>
                  <a:cubicBezTo>
                    <a:pt x="6253" y="16740"/>
                    <a:pt x="6253" y="16740"/>
                    <a:pt x="6537" y="17010"/>
                  </a:cubicBezTo>
                  <a:cubicBezTo>
                    <a:pt x="6537" y="17010"/>
                    <a:pt x="6537" y="17010"/>
                    <a:pt x="6537" y="17010"/>
                  </a:cubicBezTo>
                  <a:cubicBezTo>
                    <a:pt x="6537" y="17010"/>
                    <a:pt x="6537" y="16470"/>
                    <a:pt x="6537" y="16470"/>
                  </a:cubicBezTo>
                  <a:cubicBezTo>
                    <a:pt x="6537" y="16470"/>
                    <a:pt x="6537" y="16470"/>
                    <a:pt x="6537" y="16470"/>
                  </a:cubicBezTo>
                  <a:cubicBezTo>
                    <a:pt x="6537" y="16470"/>
                    <a:pt x="6537" y="16200"/>
                    <a:pt x="6821" y="16200"/>
                  </a:cubicBezTo>
                  <a:cubicBezTo>
                    <a:pt x="6821" y="16200"/>
                    <a:pt x="6821" y="16200"/>
                    <a:pt x="6537" y="16200"/>
                  </a:cubicBezTo>
                  <a:cubicBezTo>
                    <a:pt x="6821" y="15930"/>
                    <a:pt x="6821" y="15660"/>
                    <a:pt x="7105" y="15930"/>
                  </a:cubicBezTo>
                  <a:cubicBezTo>
                    <a:pt x="7389" y="15930"/>
                    <a:pt x="7389" y="15930"/>
                    <a:pt x="7389" y="16200"/>
                  </a:cubicBezTo>
                  <a:cubicBezTo>
                    <a:pt x="7389" y="16200"/>
                    <a:pt x="7674" y="16200"/>
                    <a:pt x="7674" y="16470"/>
                  </a:cubicBezTo>
                  <a:cubicBezTo>
                    <a:pt x="7674" y="16470"/>
                    <a:pt x="7674" y="16740"/>
                    <a:pt x="7958" y="16740"/>
                  </a:cubicBezTo>
                  <a:cubicBezTo>
                    <a:pt x="7958" y="16740"/>
                    <a:pt x="7958" y="16740"/>
                    <a:pt x="7958" y="16740"/>
                  </a:cubicBezTo>
                  <a:cubicBezTo>
                    <a:pt x="8242" y="16740"/>
                    <a:pt x="7958" y="17010"/>
                    <a:pt x="8242" y="17010"/>
                  </a:cubicBezTo>
                  <a:cubicBezTo>
                    <a:pt x="8242" y="17010"/>
                    <a:pt x="8242" y="17010"/>
                    <a:pt x="8526" y="17010"/>
                  </a:cubicBezTo>
                  <a:cubicBezTo>
                    <a:pt x="8526" y="17010"/>
                    <a:pt x="8242" y="16740"/>
                    <a:pt x="8242" y="16740"/>
                  </a:cubicBezTo>
                  <a:cubicBezTo>
                    <a:pt x="8242" y="16740"/>
                    <a:pt x="8242" y="16740"/>
                    <a:pt x="8242" y="16740"/>
                  </a:cubicBezTo>
                  <a:cubicBezTo>
                    <a:pt x="8242" y="16470"/>
                    <a:pt x="7958" y="16200"/>
                    <a:pt x="7958" y="16200"/>
                  </a:cubicBezTo>
                  <a:cubicBezTo>
                    <a:pt x="7958" y="16200"/>
                    <a:pt x="7958" y="16200"/>
                    <a:pt x="7958" y="16200"/>
                  </a:cubicBezTo>
                  <a:cubicBezTo>
                    <a:pt x="7958" y="16200"/>
                    <a:pt x="7958" y="16200"/>
                    <a:pt x="7958" y="15930"/>
                  </a:cubicBezTo>
                  <a:cubicBezTo>
                    <a:pt x="8242" y="16200"/>
                    <a:pt x="8242" y="15930"/>
                    <a:pt x="8242" y="15930"/>
                  </a:cubicBezTo>
                  <a:cubicBezTo>
                    <a:pt x="8242" y="15930"/>
                    <a:pt x="8242" y="15930"/>
                    <a:pt x="8242" y="15930"/>
                  </a:cubicBezTo>
                  <a:cubicBezTo>
                    <a:pt x="8242" y="15660"/>
                    <a:pt x="7958" y="15390"/>
                    <a:pt x="7958" y="15390"/>
                  </a:cubicBezTo>
                  <a:cubicBezTo>
                    <a:pt x="7958" y="15390"/>
                    <a:pt x="7958" y="15390"/>
                    <a:pt x="7958" y="15390"/>
                  </a:cubicBezTo>
                  <a:cubicBezTo>
                    <a:pt x="7958" y="15390"/>
                    <a:pt x="7958" y="15390"/>
                    <a:pt x="7958" y="15390"/>
                  </a:cubicBezTo>
                  <a:cubicBezTo>
                    <a:pt x="7958" y="15120"/>
                    <a:pt x="7958" y="15120"/>
                    <a:pt x="7674" y="14850"/>
                  </a:cubicBezTo>
                  <a:cubicBezTo>
                    <a:pt x="7958" y="14850"/>
                    <a:pt x="7958" y="14850"/>
                    <a:pt x="7958" y="14850"/>
                  </a:cubicBezTo>
                  <a:cubicBezTo>
                    <a:pt x="7958" y="14850"/>
                    <a:pt x="7674" y="14850"/>
                    <a:pt x="7674" y="14850"/>
                  </a:cubicBezTo>
                  <a:cubicBezTo>
                    <a:pt x="7674" y="14850"/>
                    <a:pt x="7674" y="14850"/>
                    <a:pt x="7674" y="14580"/>
                  </a:cubicBezTo>
                  <a:cubicBezTo>
                    <a:pt x="7674" y="14580"/>
                    <a:pt x="7389" y="14310"/>
                    <a:pt x="7389" y="14310"/>
                  </a:cubicBezTo>
                  <a:cubicBezTo>
                    <a:pt x="7389" y="14310"/>
                    <a:pt x="7389" y="14040"/>
                    <a:pt x="7389" y="13770"/>
                  </a:cubicBezTo>
                  <a:cubicBezTo>
                    <a:pt x="7105" y="13770"/>
                    <a:pt x="7105" y="13230"/>
                    <a:pt x="7389" y="13500"/>
                  </a:cubicBezTo>
                  <a:cubicBezTo>
                    <a:pt x="7389" y="13500"/>
                    <a:pt x="7389" y="13500"/>
                    <a:pt x="7389" y="13500"/>
                  </a:cubicBezTo>
                  <a:cubicBezTo>
                    <a:pt x="7674" y="13500"/>
                    <a:pt x="7674" y="13500"/>
                    <a:pt x="7674" y="13500"/>
                  </a:cubicBezTo>
                  <a:cubicBezTo>
                    <a:pt x="7674" y="13500"/>
                    <a:pt x="7674" y="13500"/>
                    <a:pt x="7674" y="13500"/>
                  </a:cubicBezTo>
                  <a:cubicBezTo>
                    <a:pt x="7674" y="13500"/>
                    <a:pt x="7958" y="13770"/>
                    <a:pt x="7958" y="13770"/>
                  </a:cubicBezTo>
                  <a:cubicBezTo>
                    <a:pt x="7958" y="13770"/>
                    <a:pt x="7958" y="13770"/>
                    <a:pt x="7958" y="13770"/>
                  </a:cubicBezTo>
                  <a:cubicBezTo>
                    <a:pt x="7958" y="13770"/>
                    <a:pt x="7958" y="13770"/>
                    <a:pt x="7958" y="13770"/>
                  </a:cubicBezTo>
                  <a:cubicBezTo>
                    <a:pt x="8242" y="13770"/>
                    <a:pt x="8242" y="13770"/>
                    <a:pt x="8242" y="14040"/>
                  </a:cubicBezTo>
                  <a:cubicBezTo>
                    <a:pt x="8242" y="14040"/>
                    <a:pt x="8242" y="14040"/>
                    <a:pt x="8242" y="13770"/>
                  </a:cubicBezTo>
                  <a:cubicBezTo>
                    <a:pt x="8242" y="14040"/>
                    <a:pt x="8242" y="14040"/>
                    <a:pt x="7958" y="14040"/>
                  </a:cubicBezTo>
                  <a:cubicBezTo>
                    <a:pt x="7958" y="14040"/>
                    <a:pt x="8242" y="14040"/>
                    <a:pt x="8242" y="14310"/>
                  </a:cubicBezTo>
                  <a:cubicBezTo>
                    <a:pt x="8242" y="14310"/>
                    <a:pt x="8242" y="14310"/>
                    <a:pt x="8242" y="14310"/>
                  </a:cubicBezTo>
                  <a:cubicBezTo>
                    <a:pt x="8242" y="14310"/>
                    <a:pt x="8242" y="14310"/>
                    <a:pt x="8242" y="14310"/>
                  </a:cubicBezTo>
                  <a:cubicBezTo>
                    <a:pt x="8242" y="14310"/>
                    <a:pt x="8242" y="14310"/>
                    <a:pt x="8242" y="14310"/>
                  </a:cubicBezTo>
                  <a:cubicBezTo>
                    <a:pt x="8242" y="14310"/>
                    <a:pt x="8242" y="14310"/>
                    <a:pt x="8526" y="14310"/>
                  </a:cubicBezTo>
                  <a:cubicBezTo>
                    <a:pt x="8242" y="14040"/>
                    <a:pt x="8526" y="14040"/>
                    <a:pt x="8526" y="14040"/>
                  </a:cubicBezTo>
                  <a:cubicBezTo>
                    <a:pt x="8526" y="14040"/>
                    <a:pt x="8526" y="14040"/>
                    <a:pt x="8526" y="14040"/>
                  </a:cubicBezTo>
                  <a:cubicBezTo>
                    <a:pt x="8526" y="14040"/>
                    <a:pt x="8526" y="14040"/>
                    <a:pt x="8526" y="14040"/>
                  </a:cubicBezTo>
                  <a:cubicBezTo>
                    <a:pt x="8526" y="14040"/>
                    <a:pt x="8526" y="14040"/>
                    <a:pt x="8811" y="14040"/>
                  </a:cubicBezTo>
                  <a:cubicBezTo>
                    <a:pt x="8811" y="13770"/>
                    <a:pt x="9095" y="14040"/>
                    <a:pt x="9379" y="13770"/>
                  </a:cubicBezTo>
                  <a:cubicBezTo>
                    <a:pt x="9379" y="13770"/>
                    <a:pt x="9095" y="13770"/>
                    <a:pt x="8811" y="13500"/>
                  </a:cubicBezTo>
                  <a:cubicBezTo>
                    <a:pt x="8811" y="13500"/>
                    <a:pt x="9095" y="13500"/>
                    <a:pt x="9095" y="13500"/>
                  </a:cubicBezTo>
                  <a:cubicBezTo>
                    <a:pt x="8811" y="13500"/>
                    <a:pt x="9095" y="13230"/>
                    <a:pt x="8811" y="13230"/>
                  </a:cubicBezTo>
                  <a:cubicBezTo>
                    <a:pt x="8811" y="13230"/>
                    <a:pt x="8811" y="13230"/>
                    <a:pt x="8811" y="13230"/>
                  </a:cubicBezTo>
                  <a:cubicBezTo>
                    <a:pt x="8811" y="13230"/>
                    <a:pt x="8811" y="13500"/>
                    <a:pt x="8811" y="13500"/>
                  </a:cubicBezTo>
                  <a:cubicBezTo>
                    <a:pt x="8811" y="13770"/>
                    <a:pt x="8526" y="13500"/>
                    <a:pt x="8526" y="13500"/>
                  </a:cubicBezTo>
                  <a:cubicBezTo>
                    <a:pt x="8242" y="13230"/>
                    <a:pt x="8242" y="13230"/>
                    <a:pt x="8242" y="12960"/>
                  </a:cubicBezTo>
                  <a:cubicBezTo>
                    <a:pt x="7958" y="12960"/>
                    <a:pt x="8242" y="12960"/>
                    <a:pt x="8242" y="12690"/>
                  </a:cubicBezTo>
                  <a:cubicBezTo>
                    <a:pt x="8242" y="12420"/>
                    <a:pt x="7958" y="12690"/>
                    <a:pt x="7958" y="12690"/>
                  </a:cubicBezTo>
                  <a:cubicBezTo>
                    <a:pt x="7674" y="12420"/>
                    <a:pt x="8242" y="12420"/>
                    <a:pt x="8242" y="12420"/>
                  </a:cubicBezTo>
                  <a:cubicBezTo>
                    <a:pt x="8242" y="12420"/>
                    <a:pt x="8526" y="12150"/>
                    <a:pt x="8526" y="12150"/>
                  </a:cubicBezTo>
                  <a:cubicBezTo>
                    <a:pt x="8811" y="12150"/>
                    <a:pt x="8811" y="12150"/>
                    <a:pt x="9095" y="12150"/>
                  </a:cubicBezTo>
                  <a:cubicBezTo>
                    <a:pt x="9095" y="12150"/>
                    <a:pt x="9095" y="12150"/>
                    <a:pt x="8811" y="12150"/>
                  </a:cubicBezTo>
                  <a:cubicBezTo>
                    <a:pt x="9095" y="12150"/>
                    <a:pt x="9095" y="11880"/>
                    <a:pt x="9379" y="11880"/>
                  </a:cubicBezTo>
                  <a:cubicBezTo>
                    <a:pt x="9379" y="11880"/>
                    <a:pt x="9663" y="12150"/>
                    <a:pt x="9379" y="12150"/>
                  </a:cubicBezTo>
                  <a:cubicBezTo>
                    <a:pt x="9379" y="12150"/>
                    <a:pt x="9663" y="12150"/>
                    <a:pt x="9663" y="12150"/>
                  </a:cubicBezTo>
                  <a:cubicBezTo>
                    <a:pt x="9663" y="12150"/>
                    <a:pt x="9663" y="12420"/>
                    <a:pt x="9663" y="12420"/>
                  </a:cubicBezTo>
                  <a:cubicBezTo>
                    <a:pt x="9663" y="12150"/>
                    <a:pt x="9947" y="12690"/>
                    <a:pt x="9947" y="12690"/>
                  </a:cubicBezTo>
                  <a:cubicBezTo>
                    <a:pt x="9947" y="12690"/>
                    <a:pt x="9947" y="12690"/>
                    <a:pt x="9947" y="12690"/>
                  </a:cubicBezTo>
                  <a:cubicBezTo>
                    <a:pt x="10232" y="12690"/>
                    <a:pt x="10232" y="12690"/>
                    <a:pt x="10232" y="12690"/>
                  </a:cubicBezTo>
                  <a:cubicBezTo>
                    <a:pt x="10232" y="12960"/>
                    <a:pt x="10232" y="12960"/>
                    <a:pt x="10516" y="12960"/>
                  </a:cubicBezTo>
                  <a:cubicBezTo>
                    <a:pt x="10232" y="13230"/>
                    <a:pt x="10800" y="13230"/>
                    <a:pt x="10800" y="12960"/>
                  </a:cubicBezTo>
                  <a:cubicBezTo>
                    <a:pt x="10800" y="12960"/>
                    <a:pt x="10800" y="12960"/>
                    <a:pt x="10800" y="12960"/>
                  </a:cubicBezTo>
                  <a:cubicBezTo>
                    <a:pt x="10800" y="12960"/>
                    <a:pt x="10800" y="12960"/>
                    <a:pt x="10800" y="12960"/>
                  </a:cubicBezTo>
                  <a:cubicBezTo>
                    <a:pt x="10800" y="12690"/>
                    <a:pt x="10800" y="12420"/>
                    <a:pt x="10516" y="12420"/>
                  </a:cubicBezTo>
                  <a:cubicBezTo>
                    <a:pt x="10800" y="12420"/>
                    <a:pt x="10800" y="12420"/>
                    <a:pt x="10516" y="12420"/>
                  </a:cubicBezTo>
                  <a:cubicBezTo>
                    <a:pt x="10516" y="12150"/>
                    <a:pt x="10516" y="12150"/>
                    <a:pt x="10516" y="11880"/>
                  </a:cubicBezTo>
                  <a:cubicBezTo>
                    <a:pt x="10516" y="11880"/>
                    <a:pt x="10516" y="11610"/>
                    <a:pt x="10800" y="11610"/>
                  </a:cubicBezTo>
                  <a:cubicBezTo>
                    <a:pt x="10800" y="11340"/>
                    <a:pt x="10516" y="11070"/>
                    <a:pt x="10232" y="11070"/>
                  </a:cubicBezTo>
                  <a:cubicBezTo>
                    <a:pt x="9947" y="11070"/>
                    <a:pt x="9663" y="11070"/>
                    <a:pt x="9663" y="10800"/>
                  </a:cubicBezTo>
                  <a:cubicBezTo>
                    <a:pt x="9379" y="10800"/>
                    <a:pt x="9379" y="10800"/>
                    <a:pt x="9379" y="10530"/>
                  </a:cubicBezTo>
                  <a:cubicBezTo>
                    <a:pt x="9379" y="10530"/>
                    <a:pt x="9379" y="10530"/>
                    <a:pt x="9379" y="10530"/>
                  </a:cubicBezTo>
                  <a:cubicBezTo>
                    <a:pt x="9095" y="10530"/>
                    <a:pt x="8811" y="10530"/>
                    <a:pt x="8811" y="10530"/>
                  </a:cubicBezTo>
                  <a:cubicBezTo>
                    <a:pt x="8811" y="10530"/>
                    <a:pt x="8811" y="10530"/>
                    <a:pt x="8811" y="10530"/>
                  </a:cubicBezTo>
                  <a:cubicBezTo>
                    <a:pt x="8811" y="10260"/>
                    <a:pt x="8811" y="10260"/>
                    <a:pt x="8526" y="10260"/>
                  </a:cubicBezTo>
                  <a:cubicBezTo>
                    <a:pt x="8811" y="9990"/>
                    <a:pt x="8526" y="9990"/>
                    <a:pt x="8242" y="9990"/>
                  </a:cubicBezTo>
                  <a:cubicBezTo>
                    <a:pt x="8242" y="9990"/>
                    <a:pt x="8526" y="9990"/>
                    <a:pt x="8526" y="9990"/>
                  </a:cubicBezTo>
                  <a:cubicBezTo>
                    <a:pt x="8242" y="10260"/>
                    <a:pt x="8242" y="9990"/>
                    <a:pt x="7958" y="9990"/>
                  </a:cubicBezTo>
                  <a:cubicBezTo>
                    <a:pt x="7958" y="9720"/>
                    <a:pt x="7958" y="9720"/>
                    <a:pt x="7674" y="9720"/>
                  </a:cubicBezTo>
                  <a:cubicBezTo>
                    <a:pt x="7674" y="9720"/>
                    <a:pt x="7674" y="9450"/>
                    <a:pt x="7674" y="9720"/>
                  </a:cubicBezTo>
                  <a:cubicBezTo>
                    <a:pt x="7389" y="9720"/>
                    <a:pt x="7389" y="9720"/>
                    <a:pt x="7389" y="9720"/>
                  </a:cubicBezTo>
                  <a:cubicBezTo>
                    <a:pt x="7389" y="9720"/>
                    <a:pt x="7105" y="9450"/>
                    <a:pt x="7105" y="9450"/>
                  </a:cubicBezTo>
                  <a:cubicBezTo>
                    <a:pt x="7105" y="9450"/>
                    <a:pt x="7105" y="9450"/>
                    <a:pt x="7105" y="9450"/>
                  </a:cubicBezTo>
                  <a:cubicBezTo>
                    <a:pt x="7105" y="9450"/>
                    <a:pt x="6821" y="9450"/>
                    <a:pt x="6821" y="9450"/>
                  </a:cubicBezTo>
                  <a:cubicBezTo>
                    <a:pt x="6821" y="9450"/>
                    <a:pt x="6821" y="9450"/>
                    <a:pt x="6821" y="9450"/>
                  </a:cubicBezTo>
                  <a:cubicBezTo>
                    <a:pt x="6821" y="9450"/>
                    <a:pt x="6821" y="9450"/>
                    <a:pt x="6821" y="9450"/>
                  </a:cubicBezTo>
                  <a:cubicBezTo>
                    <a:pt x="6821" y="9450"/>
                    <a:pt x="6821" y="9450"/>
                    <a:pt x="6537" y="9450"/>
                  </a:cubicBezTo>
                  <a:cubicBezTo>
                    <a:pt x="6537" y="9450"/>
                    <a:pt x="6537" y="9450"/>
                    <a:pt x="6537" y="9180"/>
                  </a:cubicBezTo>
                  <a:cubicBezTo>
                    <a:pt x="6821" y="9180"/>
                    <a:pt x="6821" y="9180"/>
                    <a:pt x="6821" y="9180"/>
                  </a:cubicBezTo>
                  <a:cubicBezTo>
                    <a:pt x="7105" y="9180"/>
                    <a:pt x="7105" y="9450"/>
                    <a:pt x="7105" y="9450"/>
                  </a:cubicBezTo>
                  <a:cubicBezTo>
                    <a:pt x="7389" y="9450"/>
                    <a:pt x="7389" y="9180"/>
                    <a:pt x="7389" y="9180"/>
                  </a:cubicBezTo>
                  <a:cubicBezTo>
                    <a:pt x="7389" y="9180"/>
                    <a:pt x="7674" y="9180"/>
                    <a:pt x="7674" y="9180"/>
                  </a:cubicBezTo>
                  <a:cubicBezTo>
                    <a:pt x="7674" y="9180"/>
                    <a:pt x="7674" y="9180"/>
                    <a:pt x="7674" y="9180"/>
                  </a:cubicBezTo>
                  <a:cubicBezTo>
                    <a:pt x="7674" y="9180"/>
                    <a:pt x="7958" y="8910"/>
                    <a:pt x="7958" y="8910"/>
                  </a:cubicBezTo>
                  <a:cubicBezTo>
                    <a:pt x="7958" y="8910"/>
                    <a:pt x="7958" y="8910"/>
                    <a:pt x="7674" y="8910"/>
                  </a:cubicBezTo>
                  <a:cubicBezTo>
                    <a:pt x="7958" y="8640"/>
                    <a:pt x="7958" y="8640"/>
                    <a:pt x="7674" y="8370"/>
                  </a:cubicBezTo>
                  <a:cubicBezTo>
                    <a:pt x="7674" y="8640"/>
                    <a:pt x="7674" y="8640"/>
                    <a:pt x="7674" y="8640"/>
                  </a:cubicBezTo>
                  <a:cubicBezTo>
                    <a:pt x="7674" y="8370"/>
                    <a:pt x="7674" y="8370"/>
                    <a:pt x="7674" y="8370"/>
                  </a:cubicBezTo>
                  <a:cubicBezTo>
                    <a:pt x="7674" y="8370"/>
                    <a:pt x="7674" y="8370"/>
                    <a:pt x="7389" y="8370"/>
                  </a:cubicBezTo>
                  <a:cubicBezTo>
                    <a:pt x="7389" y="8100"/>
                    <a:pt x="7389" y="8100"/>
                    <a:pt x="7674" y="7830"/>
                  </a:cubicBezTo>
                  <a:cubicBezTo>
                    <a:pt x="7674" y="7830"/>
                    <a:pt x="7674" y="7830"/>
                    <a:pt x="7674" y="7830"/>
                  </a:cubicBezTo>
                  <a:cubicBezTo>
                    <a:pt x="7958" y="7830"/>
                    <a:pt x="7958" y="7830"/>
                    <a:pt x="7958" y="7830"/>
                  </a:cubicBezTo>
                  <a:cubicBezTo>
                    <a:pt x="8242" y="7830"/>
                    <a:pt x="8242" y="7830"/>
                    <a:pt x="8242" y="8100"/>
                  </a:cubicBezTo>
                  <a:cubicBezTo>
                    <a:pt x="8526" y="8100"/>
                    <a:pt x="8526" y="8370"/>
                    <a:pt x="8242" y="8370"/>
                  </a:cubicBezTo>
                  <a:cubicBezTo>
                    <a:pt x="8242" y="8640"/>
                    <a:pt x="8242" y="8640"/>
                    <a:pt x="8242" y="8640"/>
                  </a:cubicBezTo>
                  <a:cubicBezTo>
                    <a:pt x="8242" y="8640"/>
                    <a:pt x="8242" y="8370"/>
                    <a:pt x="8242" y="8370"/>
                  </a:cubicBezTo>
                  <a:cubicBezTo>
                    <a:pt x="8242" y="8370"/>
                    <a:pt x="7958" y="8640"/>
                    <a:pt x="7958" y="8640"/>
                  </a:cubicBezTo>
                  <a:cubicBezTo>
                    <a:pt x="8242" y="8640"/>
                    <a:pt x="8242" y="8640"/>
                    <a:pt x="8526" y="8640"/>
                  </a:cubicBezTo>
                  <a:cubicBezTo>
                    <a:pt x="8526" y="8640"/>
                    <a:pt x="8526" y="8640"/>
                    <a:pt x="8526" y="8370"/>
                  </a:cubicBezTo>
                  <a:cubicBezTo>
                    <a:pt x="8811" y="8370"/>
                    <a:pt x="8811" y="8370"/>
                    <a:pt x="8526" y="8100"/>
                  </a:cubicBezTo>
                  <a:cubicBezTo>
                    <a:pt x="8526" y="7830"/>
                    <a:pt x="8242" y="7560"/>
                    <a:pt x="8242" y="7290"/>
                  </a:cubicBezTo>
                  <a:cubicBezTo>
                    <a:pt x="7958" y="7290"/>
                    <a:pt x="7958" y="7290"/>
                    <a:pt x="7674" y="7020"/>
                  </a:cubicBezTo>
                  <a:cubicBezTo>
                    <a:pt x="7674" y="7020"/>
                    <a:pt x="7674" y="6750"/>
                    <a:pt x="7674" y="6480"/>
                  </a:cubicBezTo>
                  <a:cubicBezTo>
                    <a:pt x="7389" y="6480"/>
                    <a:pt x="7389" y="6210"/>
                    <a:pt x="7105" y="5940"/>
                  </a:cubicBezTo>
                  <a:cubicBezTo>
                    <a:pt x="7105" y="5940"/>
                    <a:pt x="7105" y="5940"/>
                    <a:pt x="7105" y="5940"/>
                  </a:cubicBezTo>
                  <a:cubicBezTo>
                    <a:pt x="7105" y="5670"/>
                    <a:pt x="6821" y="5670"/>
                    <a:pt x="6821" y="5670"/>
                  </a:cubicBezTo>
                  <a:cubicBezTo>
                    <a:pt x="6537" y="5400"/>
                    <a:pt x="6821" y="5130"/>
                    <a:pt x="6821" y="4860"/>
                  </a:cubicBezTo>
                  <a:cubicBezTo>
                    <a:pt x="6821" y="4860"/>
                    <a:pt x="7105" y="4590"/>
                    <a:pt x="7105" y="4590"/>
                  </a:cubicBezTo>
                  <a:cubicBezTo>
                    <a:pt x="7105" y="4320"/>
                    <a:pt x="6821" y="4590"/>
                    <a:pt x="6821" y="4320"/>
                  </a:cubicBezTo>
                  <a:cubicBezTo>
                    <a:pt x="6821" y="4320"/>
                    <a:pt x="6821" y="4050"/>
                    <a:pt x="7105" y="4050"/>
                  </a:cubicBezTo>
                  <a:cubicBezTo>
                    <a:pt x="7105" y="4050"/>
                    <a:pt x="7105" y="4050"/>
                    <a:pt x="7105" y="4050"/>
                  </a:cubicBezTo>
                  <a:cubicBezTo>
                    <a:pt x="6821" y="4050"/>
                    <a:pt x="7105" y="4050"/>
                    <a:pt x="7105" y="4050"/>
                  </a:cubicBezTo>
                  <a:cubicBezTo>
                    <a:pt x="7105" y="4050"/>
                    <a:pt x="7105" y="4050"/>
                    <a:pt x="7105" y="4050"/>
                  </a:cubicBezTo>
                  <a:cubicBezTo>
                    <a:pt x="7105" y="4050"/>
                    <a:pt x="7105" y="4050"/>
                    <a:pt x="7105" y="4050"/>
                  </a:cubicBezTo>
                  <a:cubicBezTo>
                    <a:pt x="7105" y="4050"/>
                    <a:pt x="7674" y="3510"/>
                    <a:pt x="7674" y="3510"/>
                  </a:cubicBezTo>
                  <a:cubicBezTo>
                    <a:pt x="7674" y="3510"/>
                    <a:pt x="7958" y="3780"/>
                    <a:pt x="7958" y="3780"/>
                  </a:cubicBezTo>
                  <a:cubicBezTo>
                    <a:pt x="7674" y="4050"/>
                    <a:pt x="7674" y="4050"/>
                    <a:pt x="7389" y="4050"/>
                  </a:cubicBezTo>
                  <a:cubicBezTo>
                    <a:pt x="7389" y="4050"/>
                    <a:pt x="7674" y="4320"/>
                    <a:pt x="7674" y="4320"/>
                  </a:cubicBezTo>
                  <a:cubicBezTo>
                    <a:pt x="7674" y="4320"/>
                    <a:pt x="7958" y="4590"/>
                    <a:pt x="8242" y="4590"/>
                  </a:cubicBezTo>
                  <a:cubicBezTo>
                    <a:pt x="8242" y="4860"/>
                    <a:pt x="8242" y="4860"/>
                    <a:pt x="8526" y="4860"/>
                  </a:cubicBezTo>
                  <a:cubicBezTo>
                    <a:pt x="8811" y="5130"/>
                    <a:pt x="8526" y="5130"/>
                    <a:pt x="8811" y="5400"/>
                  </a:cubicBezTo>
                  <a:cubicBezTo>
                    <a:pt x="8811" y="5400"/>
                    <a:pt x="9095" y="5670"/>
                    <a:pt x="8811" y="5940"/>
                  </a:cubicBezTo>
                  <a:cubicBezTo>
                    <a:pt x="9095" y="5670"/>
                    <a:pt x="9663" y="6210"/>
                    <a:pt x="9947" y="5940"/>
                  </a:cubicBezTo>
                  <a:cubicBezTo>
                    <a:pt x="9663" y="5940"/>
                    <a:pt x="9663" y="5670"/>
                    <a:pt x="9663" y="5670"/>
                  </a:cubicBezTo>
                  <a:cubicBezTo>
                    <a:pt x="9379" y="5670"/>
                    <a:pt x="9379" y="5670"/>
                    <a:pt x="9095" y="5400"/>
                  </a:cubicBezTo>
                  <a:cubicBezTo>
                    <a:pt x="9095" y="5400"/>
                    <a:pt x="8526" y="5130"/>
                    <a:pt x="8811" y="4860"/>
                  </a:cubicBezTo>
                  <a:cubicBezTo>
                    <a:pt x="9095" y="4860"/>
                    <a:pt x="9379" y="4860"/>
                    <a:pt x="9663" y="4860"/>
                  </a:cubicBezTo>
                  <a:cubicBezTo>
                    <a:pt x="9947" y="5130"/>
                    <a:pt x="9947" y="5400"/>
                    <a:pt x="9947" y="5670"/>
                  </a:cubicBezTo>
                  <a:cubicBezTo>
                    <a:pt x="10232" y="5670"/>
                    <a:pt x="10232" y="5670"/>
                    <a:pt x="10232" y="5670"/>
                  </a:cubicBezTo>
                  <a:cubicBezTo>
                    <a:pt x="10232" y="5940"/>
                    <a:pt x="10516" y="5940"/>
                    <a:pt x="10516" y="5940"/>
                  </a:cubicBezTo>
                  <a:cubicBezTo>
                    <a:pt x="10516" y="5940"/>
                    <a:pt x="10516" y="5940"/>
                    <a:pt x="10516" y="5940"/>
                  </a:cubicBezTo>
                  <a:cubicBezTo>
                    <a:pt x="10516" y="5940"/>
                    <a:pt x="10516" y="5670"/>
                    <a:pt x="10516" y="5670"/>
                  </a:cubicBezTo>
                  <a:cubicBezTo>
                    <a:pt x="10516" y="5670"/>
                    <a:pt x="10516" y="5670"/>
                    <a:pt x="10516" y="5670"/>
                  </a:cubicBezTo>
                  <a:cubicBezTo>
                    <a:pt x="10516" y="5670"/>
                    <a:pt x="10516" y="5400"/>
                    <a:pt x="10516" y="5400"/>
                  </a:cubicBezTo>
                  <a:cubicBezTo>
                    <a:pt x="10516" y="5130"/>
                    <a:pt x="10232" y="5130"/>
                    <a:pt x="9947" y="5130"/>
                  </a:cubicBezTo>
                  <a:cubicBezTo>
                    <a:pt x="9947" y="4860"/>
                    <a:pt x="9663" y="4860"/>
                    <a:pt x="9663" y="4590"/>
                  </a:cubicBezTo>
                  <a:cubicBezTo>
                    <a:pt x="9947" y="4320"/>
                    <a:pt x="10232" y="4590"/>
                    <a:pt x="10516" y="4590"/>
                  </a:cubicBezTo>
                  <a:cubicBezTo>
                    <a:pt x="10516" y="4590"/>
                    <a:pt x="10800" y="4590"/>
                    <a:pt x="10800" y="4860"/>
                  </a:cubicBezTo>
                  <a:cubicBezTo>
                    <a:pt x="11084" y="4860"/>
                    <a:pt x="11084" y="4860"/>
                    <a:pt x="11084" y="5130"/>
                  </a:cubicBezTo>
                  <a:cubicBezTo>
                    <a:pt x="11368" y="5130"/>
                    <a:pt x="11653" y="5400"/>
                    <a:pt x="11653" y="5130"/>
                  </a:cubicBezTo>
                  <a:cubicBezTo>
                    <a:pt x="11653" y="4860"/>
                    <a:pt x="11084" y="4590"/>
                    <a:pt x="11084" y="4590"/>
                  </a:cubicBezTo>
                  <a:cubicBezTo>
                    <a:pt x="10800" y="4590"/>
                    <a:pt x="10800" y="4590"/>
                    <a:pt x="10800" y="4590"/>
                  </a:cubicBezTo>
                  <a:cubicBezTo>
                    <a:pt x="10516" y="4320"/>
                    <a:pt x="10516" y="4320"/>
                    <a:pt x="10516" y="4320"/>
                  </a:cubicBezTo>
                  <a:cubicBezTo>
                    <a:pt x="10800" y="4590"/>
                    <a:pt x="9947" y="4320"/>
                    <a:pt x="9947" y="4050"/>
                  </a:cubicBezTo>
                  <a:cubicBezTo>
                    <a:pt x="10232" y="4050"/>
                    <a:pt x="10516" y="4050"/>
                    <a:pt x="10232" y="3780"/>
                  </a:cubicBezTo>
                  <a:cubicBezTo>
                    <a:pt x="10232" y="3780"/>
                    <a:pt x="9947" y="3780"/>
                    <a:pt x="9947" y="3780"/>
                  </a:cubicBezTo>
                  <a:cubicBezTo>
                    <a:pt x="9663" y="3510"/>
                    <a:pt x="9663" y="3240"/>
                    <a:pt x="10232" y="3240"/>
                  </a:cubicBezTo>
                  <a:cubicBezTo>
                    <a:pt x="10516" y="3240"/>
                    <a:pt x="10516" y="3510"/>
                    <a:pt x="10800" y="3240"/>
                  </a:cubicBezTo>
                  <a:cubicBezTo>
                    <a:pt x="11084" y="3240"/>
                    <a:pt x="11368" y="2970"/>
                    <a:pt x="11368" y="2970"/>
                  </a:cubicBezTo>
                  <a:cubicBezTo>
                    <a:pt x="11084" y="2970"/>
                    <a:pt x="11653" y="2700"/>
                    <a:pt x="11653" y="2700"/>
                  </a:cubicBezTo>
                  <a:cubicBezTo>
                    <a:pt x="11937" y="2700"/>
                    <a:pt x="11937" y="2700"/>
                    <a:pt x="12221" y="2700"/>
                  </a:cubicBezTo>
                  <a:cubicBezTo>
                    <a:pt x="12221" y="2700"/>
                    <a:pt x="12221" y="2970"/>
                    <a:pt x="12221" y="2970"/>
                  </a:cubicBezTo>
                  <a:cubicBezTo>
                    <a:pt x="12221" y="2970"/>
                    <a:pt x="12221" y="2700"/>
                    <a:pt x="12221" y="2970"/>
                  </a:cubicBezTo>
                  <a:cubicBezTo>
                    <a:pt x="12505" y="2970"/>
                    <a:pt x="12505" y="2970"/>
                    <a:pt x="12789" y="2700"/>
                  </a:cubicBezTo>
                  <a:cubicBezTo>
                    <a:pt x="12789" y="2700"/>
                    <a:pt x="13074" y="2700"/>
                    <a:pt x="13074" y="2430"/>
                  </a:cubicBezTo>
                  <a:cubicBezTo>
                    <a:pt x="13358" y="2430"/>
                    <a:pt x="13358" y="2430"/>
                    <a:pt x="13642" y="2430"/>
                  </a:cubicBezTo>
                  <a:cubicBezTo>
                    <a:pt x="13358" y="2430"/>
                    <a:pt x="13642" y="2700"/>
                    <a:pt x="13926" y="2700"/>
                  </a:cubicBezTo>
                  <a:cubicBezTo>
                    <a:pt x="13926" y="2700"/>
                    <a:pt x="13926" y="2700"/>
                    <a:pt x="14211" y="2700"/>
                  </a:cubicBezTo>
                  <a:cubicBezTo>
                    <a:pt x="14211" y="2700"/>
                    <a:pt x="14495" y="2700"/>
                    <a:pt x="14495" y="2970"/>
                  </a:cubicBezTo>
                  <a:cubicBezTo>
                    <a:pt x="15063" y="2970"/>
                    <a:pt x="15632" y="2700"/>
                    <a:pt x="15916" y="2970"/>
                  </a:cubicBezTo>
                  <a:cubicBezTo>
                    <a:pt x="15916" y="2970"/>
                    <a:pt x="15916" y="2970"/>
                    <a:pt x="15916" y="2970"/>
                  </a:cubicBezTo>
                  <a:cubicBezTo>
                    <a:pt x="15916" y="2970"/>
                    <a:pt x="15916" y="2970"/>
                    <a:pt x="15916" y="2970"/>
                  </a:cubicBezTo>
                  <a:cubicBezTo>
                    <a:pt x="15916" y="2970"/>
                    <a:pt x="15916" y="2970"/>
                    <a:pt x="15916" y="2970"/>
                  </a:cubicBezTo>
                  <a:cubicBezTo>
                    <a:pt x="15916" y="3240"/>
                    <a:pt x="15916" y="3240"/>
                    <a:pt x="15916" y="3240"/>
                  </a:cubicBezTo>
                  <a:cubicBezTo>
                    <a:pt x="16200" y="3240"/>
                    <a:pt x="16200" y="2970"/>
                    <a:pt x="16484" y="2700"/>
                  </a:cubicBezTo>
                  <a:cubicBezTo>
                    <a:pt x="16484" y="2700"/>
                    <a:pt x="16484" y="2700"/>
                    <a:pt x="16484" y="2700"/>
                  </a:cubicBezTo>
                  <a:cubicBezTo>
                    <a:pt x="16484" y="2700"/>
                    <a:pt x="16484" y="2700"/>
                    <a:pt x="16484" y="2700"/>
                  </a:cubicBezTo>
                  <a:cubicBezTo>
                    <a:pt x="16484" y="2700"/>
                    <a:pt x="16484" y="2700"/>
                    <a:pt x="16484" y="2700"/>
                  </a:cubicBezTo>
                  <a:cubicBezTo>
                    <a:pt x="16484" y="2700"/>
                    <a:pt x="16484" y="2700"/>
                    <a:pt x="16768" y="2430"/>
                  </a:cubicBezTo>
                  <a:cubicBezTo>
                    <a:pt x="16484" y="2430"/>
                    <a:pt x="16768" y="2430"/>
                    <a:pt x="16768" y="2430"/>
                  </a:cubicBezTo>
                  <a:cubicBezTo>
                    <a:pt x="16768" y="2160"/>
                    <a:pt x="16484" y="2160"/>
                    <a:pt x="16484" y="1890"/>
                  </a:cubicBezTo>
                  <a:cubicBezTo>
                    <a:pt x="16484" y="1890"/>
                    <a:pt x="16768" y="1620"/>
                    <a:pt x="16768" y="1620"/>
                  </a:cubicBezTo>
                  <a:cubicBezTo>
                    <a:pt x="16768" y="1620"/>
                    <a:pt x="17053" y="1620"/>
                    <a:pt x="17053" y="1350"/>
                  </a:cubicBezTo>
                  <a:cubicBezTo>
                    <a:pt x="17053" y="1350"/>
                    <a:pt x="17053" y="1350"/>
                    <a:pt x="17337" y="1350"/>
                  </a:cubicBezTo>
                  <a:cubicBezTo>
                    <a:pt x="17621" y="1620"/>
                    <a:pt x="17337" y="540"/>
                    <a:pt x="17337" y="540"/>
                  </a:cubicBezTo>
                  <a:cubicBezTo>
                    <a:pt x="17337" y="540"/>
                    <a:pt x="17337" y="540"/>
                    <a:pt x="17337" y="540"/>
                  </a:cubicBezTo>
                  <a:cubicBezTo>
                    <a:pt x="17053" y="540"/>
                    <a:pt x="17053" y="270"/>
                    <a:pt x="17053" y="270"/>
                  </a:cubicBezTo>
                  <a:cubicBezTo>
                    <a:pt x="16768" y="270"/>
                    <a:pt x="16484" y="0"/>
                    <a:pt x="16200" y="0"/>
                  </a:cubicBezTo>
                  <a:cubicBezTo>
                    <a:pt x="16200" y="0"/>
                    <a:pt x="15916" y="0"/>
                    <a:pt x="15916" y="0"/>
                  </a:cubicBezTo>
                  <a:cubicBezTo>
                    <a:pt x="15916" y="270"/>
                    <a:pt x="15916" y="270"/>
                    <a:pt x="16200" y="270"/>
                  </a:cubicBezTo>
                  <a:cubicBezTo>
                    <a:pt x="16200" y="810"/>
                    <a:pt x="16200" y="1350"/>
                    <a:pt x="15632" y="1350"/>
                  </a:cubicBezTo>
                  <a:cubicBezTo>
                    <a:pt x="15347" y="1350"/>
                    <a:pt x="15347" y="1350"/>
                    <a:pt x="15347" y="1350"/>
                  </a:cubicBezTo>
                  <a:cubicBezTo>
                    <a:pt x="15063" y="1350"/>
                    <a:pt x="15063" y="1350"/>
                    <a:pt x="15063" y="1350"/>
                  </a:cubicBezTo>
                  <a:cubicBezTo>
                    <a:pt x="14779" y="1350"/>
                    <a:pt x="14779" y="1350"/>
                    <a:pt x="14495" y="1350"/>
                  </a:cubicBezTo>
                  <a:cubicBezTo>
                    <a:pt x="14495" y="1620"/>
                    <a:pt x="14211" y="1620"/>
                    <a:pt x="13926" y="1620"/>
                  </a:cubicBezTo>
                  <a:cubicBezTo>
                    <a:pt x="13642" y="1620"/>
                    <a:pt x="13358" y="1350"/>
                    <a:pt x="13074" y="1350"/>
                  </a:cubicBezTo>
                  <a:cubicBezTo>
                    <a:pt x="13074" y="1080"/>
                    <a:pt x="12789" y="1080"/>
                    <a:pt x="12789" y="1080"/>
                  </a:cubicBezTo>
                  <a:cubicBezTo>
                    <a:pt x="12505" y="1080"/>
                    <a:pt x="12789" y="1350"/>
                    <a:pt x="12505" y="1080"/>
                  </a:cubicBezTo>
                  <a:cubicBezTo>
                    <a:pt x="12221" y="1080"/>
                    <a:pt x="12221" y="1080"/>
                    <a:pt x="11937" y="1080"/>
                  </a:cubicBezTo>
                  <a:cubicBezTo>
                    <a:pt x="11937" y="810"/>
                    <a:pt x="11937" y="540"/>
                    <a:pt x="11937" y="540"/>
                  </a:cubicBezTo>
                  <a:cubicBezTo>
                    <a:pt x="11653" y="540"/>
                    <a:pt x="11368" y="810"/>
                    <a:pt x="11368" y="810"/>
                  </a:cubicBezTo>
                  <a:cubicBezTo>
                    <a:pt x="11368" y="810"/>
                    <a:pt x="11084" y="540"/>
                    <a:pt x="11084" y="810"/>
                  </a:cubicBezTo>
                  <a:cubicBezTo>
                    <a:pt x="10800" y="810"/>
                    <a:pt x="10800" y="540"/>
                    <a:pt x="10800" y="810"/>
                  </a:cubicBezTo>
                  <a:cubicBezTo>
                    <a:pt x="10516" y="810"/>
                    <a:pt x="10800" y="810"/>
                    <a:pt x="10516" y="1080"/>
                  </a:cubicBezTo>
                  <a:cubicBezTo>
                    <a:pt x="10800" y="810"/>
                    <a:pt x="10516" y="1080"/>
                    <a:pt x="10516" y="1080"/>
                  </a:cubicBezTo>
                  <a:cubicBezTo>
                    <a:pt x="10516" y="1080"/>
                    <a:pt x="10232" y="810"/>
                    <a:pt x="10232" y="810"/>
                  </a:cubicBezTo>
                  <a:cubicBezTo>
                    <a:pt x="10232" y="810"/>
                    <a:pt x="9947" y="1080"/>
                    <a:pt x="9947" y="1080"/>
                  </a:cubicBezTo>
                  <a:cubicBezTo>
                    <a:pt x="9947" y="1080"/>
                    <a:pt x="9663" y="1080"/>
                    <a:pt x="9663" y="1080"/>
                  </a:cubicBezTo>
                  <a:cubicBezTo>
                    <a:pt x="9663" y="1080"/>
                    <a:pt x="9663" y="1080"/>
                    <a:pt x="9379" y="1080"/>
                  </a:cubicBezTo>
                  <a:cubicBezTo>
                    <a:pt x="9379" y="1080"/>
                    <a:pt x="9379" y="1080"/>
                    <a:pt x="9379" y="1080"/>
                  </a:cubicBezTo>
                  <a:cubicBezTo>
                    <a:pt x="9095" y="1080"/>
                    <a:pt x="9095" y="1080"/>
                    <a:pt x="8811" y="1080"/>
                  </a:cubicBezTo>
                  <a:cubicBezTo>
                    <a:pt x="8811" y="1080"/>
                    <a:pt x="8811" y="1080"/>
                    <a:pt x="8526" y="1080"/>
                  </a:cubicBezTo>
                  <a:cubicBezTo>
                    <a:pt x="8526" y="1080"/>
                    <a:pt x="8526" y="1350"/>
                    <a:pt x="8242" y="1350"/>
                  </a:cubicBezTo>
                  <a:cubicBezTo>
                    <a:pt x="8242" y="1620"/>
                    <a:pt x="7674" y="1080"/>
                    <a:pt x="7389" y="1350"/>
                  </a:cubicBezTo>
                  <a:cubicBezTo>
                    <a:pt x="7105" y="1350"/>
                    <a:pt x="7105" y="1620"/>
                    <a:pt x="7105" y="1620"/>
                  </a:cubicBezTo>
                  <a:cubicBezTo>
                    <a:pt x="7105" y="1620"/>
                    <a:pt x="7105" y="1890"/>
                    <a:pt x="7105" y="1890"/>
                  </a:cubicBezTo>
                  <a:cubicBezTo>
                    <a:pt x="7105" y="1890"/>
                    <a:pt x="7105" y="1890"/>
                    <a:pt x="7105" y="1890"/>
                  </a:cubicBezTo>
                  <a:cubicBezTo>
                    <a:pt x="7105" y="1890"/>
                    <a:pt x="6821" y="1890"/>
                    <a:pt x="6821" y="1890"/>
                  </a:cubicBezTo>
                  <a:cubicBezTo>
                    <a:pt x="6821" y="1890"/>
                    <a:pt x="6821" y="1890"/>
                    <a:pt x="6537" y="2160"/>
                  </a:cubicBezTo>
                  <a:cubicBezTo>
                    <a:pt x="6253" y="2160"/>
                    <a:pt x="6253" y="1890"/>
                    <a:pt x="5968" y="1890"/>
                  </a:cubicBezTo>
                  <a:cubicBezTo>
                    <a:pt x="5684" y="1890"/>
                    <a:pt x="5684" y="1890"/>
                    <a:pt x="5684" y="2160"/>
                  </a:cubicBezTo>
                  <a:cubicBezTo>
                    <a:pt x="5400" y="2160"/>
                    <a:pt x="5400" y="1890"/>
                    <a:pt x="5400" y="1890"/>
                  </a:cubicBezTo>
                  <a:cubicBezTo>
                    <a:pt x="5116" y="2160"/>
                    <a:pt x="4832" y="2430"/>
                    <a:pt x="4832" y="2430"/>
                  </a:cubicBezTo>
                  <a:cubicBezTo>
                    <a:pt x="4832" y="2430"/>
                    <a:pt x="4832" y="2700"/>
                    <a:pt x="4547" y="2700"/>
                  </a:cubicBezTo>
                  <a:cubicBezTo>
                    <a:pt x="4547" y="2700"/>
                    <a:pt x="4547" y="2700"/>
                    <a:pt x="4547" y="2700"/>
                  </a:cubicBezTo>
                  <a:cubicBezTo>
                    <a:pt x="4263" y="2700"/>
                    <a:pt x="4263" y="2700"/>
                    <a:pt x="4263" y="2700"/>
                  </a:cubicBezTo>
                  <a:cubicBezTo>
                    <a:pt x="4263" y="2700"/>
                    <a:pt x="4263" y="2970"/>
                    <a:pt x="3979" y="2970"/>
                  </a:cubicBezTo>
                  <a:cubicBezTo>
                    <a:pt x="3979" y="2970"/>
                    <a:pt x="3979" y="2700"/>
                    <a:pt x="3695" y="2700"/>
                  </a:cubicBezTo>
                  <a:cubicBezTo>
                    <a:pt x="3695" y="2700"/>
                    <a:pt x="3411" y="2970"/>
                    <a:pt x="3411" y="2970"/>
                  </a:cubicBezTo>
                  <a:cubicBezTo>
                    <a:pt x="3126" y="2970"/>
                    <a:pt x="2842" y="2970"/>
                    <a:pt x="2842" y="2970"/>
                  </a:cubicBezTo>
                  <a:cubicBezTo>
                    <a:pt x="2558" y="2970"/>
                    <a:pt x="2558" y="2970"/>
                    <a:pt x="2558" y="3240"/>
                  </a:cubicBezTo>
                  <a:cubicBezTo>
                    <a:pt x="2558" y="3240"/>
                    <a:pt x="2558" y="3240"/>
                    <a:pt x="2558" y="3510"/>
                  </a:cubicBezTo>
                  <a:cubicBezTo>
                    <a:pt x="2842" y="3510"/>
                    <a:pt x="2842" y="3780"/>
                    <a:pt x="2558" y="4050"/>
                  </a:cubicBezTo>
                  <a:cubicBezTo>
                    <a:pt x="2558" y="4320"/>
                    <a:pt x="2274" y="4050"/>
                    <a:pt x="2274" y="4320"/>
                  </a:cubicBezTo>
                  <a:cubicBezTo>
                    <a:pt x="1989" y="4320"/>
                    <a:pt x="1989" y="4590"/>
                    <a:pt x="1989" y="4860"/>
                  </a:cubicBezTo>
                  <a:cubicBezTo>
                    <a:pt x="1705" y="5130"/>
                    <a:pt x="1989" y="5400"/>
                    <a:pt x="1421" y="5400"/>
                  </a:cubicBezTo>
                  <a:cubicBezTo>
                    <a:pt x="1421" y="5400"/>
                    <a:pt x="1137" y="5400"/>
                    <a:pt x="1137" y="5400"/>
                  </a:cubicBezTo>
                  <a:cubicBezTo>
                    <a:pt x="853" y="5670"/>
                    <a:pt x="1137" y="5670"/>
                    <a:pt x="853" y="5670"/>
                  </a:cubicBezTo>
                  <a:cubicBezTo>
                    <a:pt x="853" y="5940"/>
                    <a:pt x="1137" y="6210"/>
                    <a:pt x="1137" y="6210"/>
                  </a:cubicBezTo>
                  <a:cubicBezTo>
                    <a:pt x="1137" y="6480"/>
                    <a:pt x="853" y="6210"/>
                    <a:pt x="853" y="6480"/>
                  </a:cubicBezTo>
                  <a:cubicBezTo>
                    <a:pt x="568" y="6480"/>
                    <a:pt x="853" y="6210"/>
                    <a:pt x="853" y="6480"/>
                  </a:cubicBezTo>
                  <a:cubicBezTo>
                    <a:pt x="853" y="6480"/>
                    <a:pt x="853" y="6480"/>
                    <a:pt x="853" y="6750"/>
                  </a:cubicBezTo>
                  <a:cubicBezTo>
                    <a:pt x="853" y="6750"/>
                    <a:pt x="568" y="6750"/>
                    <a:pt x="568" y="6750"/>
                  </a:cubicBezTo>
                  <a:cubicBezTo>
                    <a:pt x="568" y="6750"/>
                    <a:pt x="568" y="6750"/>
                    <a:pt x="568" y="6750"/>
                  </a:cubicBezTo>
                  <a:cubicBezTo>
                    <a:pt x="284" y="6750"/>
                    <a:pt x="284" y="6750"/>
                    <a:pt x="0" y="6750"/>
                  </a:cubicBezTo>
                  <a:cubicBezTo>
                    <a:pt x="284" y="6750"/>
                    <a:pt x="853" y="7020"/>
                    <a:pt x="284" y="7020"/>
                  </a:cubicBezTo>
                  <a:cubicBezTo>
                    <a:pt x="284" y="7020"/>
                    <a:pt x="284" y="7290"/>
                    <a:pt x="284" y="7290"/>
                  </a:cubicBezTo>
                  <a:cubicBezTo>
                    <a:pt x="568" y="7290"/>
                    <a:pt x="568" y="7290"/>
                    <a:pt x="568" y="7290"/>
                  </a:cubicBezTo>
                  <a:cubicBezTo>
                    <a:pt x="568" y="7290"/>
                    <a:pt x="568" y="7290"/>
                    <a:pt x="568" y="7290"/>
                  </a:cubicBezTo>
                  <a:cubicBezTo>
                    <a:pt x="568" y="7290"/>
                    <a:pt x="568" y="7290"/>
                    <a:pt x="568" y="7290"/>
                  </a:cubicBezTo>
                  <a:cubicBezTo>
                    <a:pt x="568" y="7290"/>
                    <a:pt x="853" y="7290"/>
                    <a:pt x="568" y="7290"/>
                  </a:cubicBezTo>
                  <a:cubicBezTo>
                    <a:pt x="568" y="7290"/>
                    <a:pt x="568" y="7560"/>
                    <a:pt x="853" y="7560"/>
                  </a:cubicBezTo>
                  <a:cubicBezTo>
                    <a:pt x="568" y="7560"/>
                    <a:pt x="568" y="7560"/>
                    <a:pt x="568" y="7560"/>
                  </a:cubicBezTo>
                  <a:cubicBezTo>
                    <a:pt x="568" y="7830"/>
                    <a:pt x="853" y="8100"/>
                    <a:pt x="1421" y="8100"/>
                  </a:cubicBezTo>
                  <a:cubicBezTo>
                    <a:pt x="1137" y="8370"/>
                    <a:pt x="1421" y="8370"/>
                    <a:pt x="1705" y="8640"/>
                  </a:cubicBezTo>
                  <a:cubicBezTo>
                    <a:pt x="1989" y="8640"/>
                    <a:pt x="1705" y="8910"/>
                    <a:pt x="1989" y="9180"/>
                  </a:cubicBezTo>
                  <a:cubicBezTo>
                    <a:pt x="1989" y="9180"/>
                    <a:pt x="1989" y="8910"/>
                    <a:pt x="1989" y="8910"/>
                  </a:cubicBezTo>
                  <a:cubicBezTo>
                    <a:pt x="1989" y="9180"/>
                    <a:pt x="1989" y="9180"/>
                    <a:pt x="1989" y="918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34" name="Google Shape;1534;p71"/>
            <p:cNvSpPr/>
            <p:nvPr/>
          </p:nvSpPr>
          <p:spPr>
            <a:xfrm>
              <a:off x="2465733" y="4810016"/>
              <a:ext cx="1488923" cy="2244105"/>
            </a:xfrm>
            <a:custGeom>
              <a:rect b="b" l="l" r="r" t="t"/>
              <a:pathLst>
                <a:path extrusionOk="0" h="21600" w="21470">
                  <a:moveTo>
                    <a:pt x="15496" y="19722"/>
                  </a:moveTo>
                  <a:cubicBezTo>
                    <a:pt x="15730" y="19565"/>
                    <a:pt x="15496" y="19722"/>
                    <a:pt x="15496" y="19722"/>
                  </a:cubicBezTo>
                  <a:cubicBezTo>
                    <a:pt x="15496" y="19722"/>
                    <a:pt x="15496" y="19722"/>
                    <a:pt x="15730" y="19722"/>
                  </a:cubicBezTo>
                  <a:cubicBezTo>
                    <a:pt x="15730" y="19722"/>
                    <a:pt x="15730" y="19722"/>
                    <a:pt x="15496" y="19722"/>
                  </a:cubicBezTo>
                  <a:close/>
                  <a:moveTo>
                    <a:pt x="19722" y="18313"/>
                  </a:moveTo>
                  <a:cubicBezTo>
                    <a:pt x="19487" y="18313"/>
                    <a:pt x="19017" y="18157"/>
                    <a:pt x="19252" y="18313"/>
                  </a:cubicBezTo>
                  <a:cubicBezTo>
                    <a:pt x="19487" y="18470"/>
                    <a:pt x="19957" y="18470"/>
                    <a:pt x="19722" y="18313"/>
                  </a:cubicBezTo>
                  <a:close/>
                  <a:moveTo>
                    <a:pt x="5400" y="11583"/>
                  </a:moveTo>
                  <a:cubicBezTo>
                    <a:pt x="5400" y="11583"/>
                    <a:pt x="5635" y="11426"/>
                    <a:pt x="5635" y="11426"/>
                  </a:cubicBezTo>
                  <a:cubicBezTo>
                    <a:pt x="5635" y="11426"/>
                    <a:pt x="5635" y="11270"/>
                    <a:pt x="5635" y="11270"/>
                  </a:cubicBezTo>
                  <a:cubicBezTo>
                    <a:pt x="5635" y="11113"/>
                    <a:pt x="5400" y="11270"/>
                    <a:pt x="5400" y="11270"/>
                  </a:cubicBezTo>
                  <a:cubicBezTo>
                    <a:pt x="5400" y="11113"/>
                    <a:pt x="5400" y="10957"/>
                    <a:pt x="5400" y="10800"/>
                  </a:cubicBezTo>
                  <a:cubicBezTo>
                    <a:pt x="5400" y="10800"/>
                    <a:pt x="5400" y="10800"/>
                    <a:pt x="5400" y="10800"/>
                  </a:cubicBezTo>
                  <a:cubicBezTo>
                    <a:pt x="5400" y="10800"/>
                    <a:pt x="5400" y="10800"/>
                    <a:pt x="5165" y="10800"/>
                  </a:cubicBezTo>
                  <a:cubicBezTo>
                    <a:pt x="5400" y="10800"/>
                    <a:pt x="5400" y="10800"/>
                    <a:pt x="5400" y="10643"/>
                  </a:cubicBezTo>
                  <a:cubicBezTo>
                    <a:pt x="5635" y="10643"/>
                    <a:pt x="5635" y="10957"/>
                    <a:pt x="5635" y="11113"/>
                  </a:cubicBezTo>
                  <a:cubicBezTo>
                    <a:pt x="5635" y="11113"/>
                    <a:pt x="5635" y="11270"/>
                    <a:pt x="5870" y="11270"/>
                  </a:cubicBezTo>
                  <a:cubicBezTo>
                    <a:pt x="5870" y="11270"/>
                    <a:pt x="5870" y="10957"/>
                    <a:pt x="5870" y="10957"/>
                  </a:cubicBezTo>
                  <a:cubicBezTo>
                    <a:pt x="5870" y="10800"/>
                    <a:pt x="5870" y="10800"/>
                    <a:pt x="5635" y="10643"/>
                  </a:cubicBezTo>
                  <a:cubicBezTo>
                    <a:pt x="5635" y="10487"/>
                    <a:pt x="5635" y="10330"/>
                    <a:pt x="5165" y="10487"/>
                  </a:cubicBezTo>
                  <a:cubicBezTo>
                    <a:pt x="5165" y="10487"/>
                    <a:pt x="4696" y="10800"/>
                    <a:pt x="4930" y="10487"/>
                  </a:cubicBezTo>
                  <a:cubicBezTo>
                    <a:pt x="4930" y="10330"/>
                    <a:pt x="5400" y="10330"/>
                    <a:pt x="5400" y="10174"/>
                  </a:cubicBezTo>
                  <a:cubicBezTo>
                    <a:pt x="5400" y="10017"/>
                    <a:pt x="4930" y="9861"/>
                    <a:pt x="5165" y="10174"/>
                  </a:cubicBezTo>
                  <a:cubicBezTo>
                    <a:pt x="5165" y="10174"/>
                    <a:pt x="5165" y="10174"/>
                    <a:pt x="5165" y="10017"/>
                  </a:cubicBezTo>
                  <a:cubicBezTo>
                    <a:pt x="4930" y="10017"/>
                    <a:pt x="4930" y="9861"/>
                    <a:pt x="4930" y="9704"/>
                  </a:cubicBezTo>
                  <a:cubicBezTo>
                    <a:pt x="4930" y="9704"/>
                    <a:pt x="4696" y="9704"/>
                    <a:pt x="4696" y="9704"/>
                  </a:cubicBezTo>
                  <a:cubicBezTo>
                    <a:pt x="4696" y="9704"/>
                    <a:pt x="4696" y="9548"/>
                    <a:pt x="4696" y="9548"/>
                  </a:cubicBezTo>
                  <a:cubicBezTo>
                    <a:pt x="4696" y="9391"/>
                    <a:pt x="4461" y="9548"/>
                    <a:pt x="4461" y="9391"/>
                  </a:cubicBezTo>
                  <a:cubicBezTo>
                    <a:pt x="4461" y="9391"/>
                    <a:pt x="4696" y="9235"/>
                    <a:pt x="4696" y="9235"/>
                  </a:cubicBezTo>
                  <a:cubicBezTo>
                    <a:pt x="4461" y="9078"/>
                    <a:pt x="4226" y="9078"/>
                    <a:pt x="4226" y="9078"/>
                  </a:cubicBezTo>
                  <a:cubicBezTo>
                    <a:pt x="3991" y="9078"/>
                    <a:pt x="3757" y="8922"/>
                    <a:pt x="3522" y="9078"/>
                  </a:cubicBezTo>
                  <a:cubicBezTo>
                    <a:pt x="3522" y="9078"/>
                    <a:pt x="3522" y="9078"/>
                    <a:pt x="3522" y="9078"/>
                  </a:cubicBezTo>
                  <a:cubicBezTo>
                    <a:pt x="3287" y="9078"/>
                    <a:pt x="3287" y="9078"/>
                    <a:pt x="3287" y="9078"/>
                  </a:cubicBezTo>
                  <a:cubicBezTo>
                    <a:pt x="3052" y="9078"/>
                    <a:pt x="3052" y="9235"/>
                    <a:pt x="2817" y="9235"/>
                  </a:cubicBezTo>
                  <a:cubicBezTo>
                    <a:pt x="2817" y="9235"/>
                    <a:pt x="2583" y="9078"/>
                    <a:pt x="2583" y="9078"/>
                  </a:cubicBezTo>
                  <a:cubicBezTo>
                    <a:pt x="2583" y="9235"/>
                    <a:pt x="2583" y="9391"/>
                    <a:pt x="2583" y="9391"/>
                  </a:cubicBezTo>
                  <a:cubicBezTo>
                    <a:pt x="2348" y="9548"/>
                    <a:pt x="2113" y="9391"/>
                    <a:pt x="1878" y="9548"/>
                  </a:cubicBezTo>
                  <a:cubicBezTo>
                    <a:pt x="1878" y="9548"/>
                    <a:pt x="1878" y="9548"/>
                    <a:pt x="1878" y="9391"/>
                  </a:cubicBezTo>
                  <a:cubicBezTo>
                    <a:pt x="1878" y="9548"/>
                    <a:pt x="1878" y="9548"/>
                    <a:pt x="1643" y="9548"/>
                  </a:cubicBezTo>
                  <a:cubicBezTo>
                    <a:pt x="1643" y="9548"/>
                    <a:pt x="1643" y="9704"/>
                    <a:pt x="1643" y="9704"/>
                  </a:cubicBezTo>
                  <a:cubicBezTo>
                    <a:pt x="1409" y="9861"/>
                    <a:pt x="1409" y="10017"/>
                    <a:pt x="1409" y="10017"/>
                  </a:cubicBezTo>
                  <a:cubicBezTo>
                    <a:pt x="1409" y="10174"/>
                    <a:pt x="1409" y="10330"/>
                    <a:pt x="1409" y="10330"/>
                  </a:cubicBezTo>
                  <a:cubicBezTo>
                    <a:pt x="1174" y="10330"/>
                    <a:pt x="1174" y="10330"/>
                    <a:pt x="1174" y="10330"/>
                  </a:cubicBezTo>
                  <a:cubicBezTo>
                    <a:pt x="939" y="10330"/>
                    <a:pt x="939" y="10330"/>
                    <a:pt x="704" y="10330"/>
                  </a:cubicBezTo>
                  <a:cubicBezTo>
                    <a:pt x="704" y="10330"/>
                    <a:pt x="704" y="10330"/>
                    <a:pt x="704" y="10330"/>
                  </a:cubicBezTo>
                  <a:cubicBezTo>
                    <a:pt x="704" y="10330"/>
                    <a:pt x="470" y="10330"/>
                    <a:pt x="470" y="10330"/>
                  </a:cubicBezTo>
                  <a:cubicBezTo>
                    <a:pt x="470" y="10487"/>
                    <a:pt x="470" y="10487"/>
                    <a:pt x="704" y="10487"/>
                  </a:cubicBezTo>
                  <a:cubicBezTo>
                    <a:pt x="704" y="10643"/>
                    <a:pt x="939" y="10487"/>
                    <a:pt x="939" y="10643"/>
                  </a:cubicBezTo>
                  <a:cubicBezTo>
                    <a:pt x="939" y="10800"/>
                    <a:pt x="704" y="10800"/>
                    <a:pt x="470" y="10800"/>
                  </a:cubicBezTo>
                  <a:cubicBezTo>
                    <a:pt x="470" y="10800"/>
                    <a:pt x="470" y="10800"/>
                    <a:pt x="235" y="10800"/>
                  </a:cubicBezTo>
                  <a:cubicBezTo>
                    <a:pt x="235" y="10800"/>
                    <a:pt x="235" y="10800"/>
                    <a:pt x="235" y="10957"/>
                  </a:cubicBezTo>
                  <a:cubicBezTo>
                    <a:pt x="235" y="10957"/>
                    <a:pt x="0" y="10957"/>
                    <a:pt x="0" y="10957"/>
                  </a:cubicBezTo>
                  <a:cubicBezTo>
                    <a:pt x="0" y="11113"/>
                    <a:pt x="0" y="11113"/>
                    <a:pt x="0" y="11113"/>
                  </a:cubicBezTo>
                  <a:cubicBezTo>
                    <a:pt x="235" y="11270"/>
                    <a:pt x="235" y="11270"/>
                    <a:pt x="235" y="11270"/>
                  </a:cubicBezTo>
                  <a:cubicBezTo>
                    <a:pt x="470" y="11270"/>
                    <a:pt x="470" y="11270"/>
                    <a:pt x="470" y="11426"/>
                  </a:cubicBezTo>
                  <a:cubicBezTo>
                    <a:pt x="470" y="11426"/>
                    <a:pt x="470" y="11426"/>
                    <a:pt x="470" y="11426"/>
                  </a:cubicBezTo>
                  <a:cubicBezTo>
                    <a:pt x="470" y="11426"/>
                    <a:pt x="470" y="11583"/>
                    <a:pt x="704" y="11583"/>
                  </a:cubicBezTo>
                  <a:cubicBezTo>
                    <a:pt x="704" y="11583"/>
                    <a:pt x="704" y="11583"/>
                    <a:pt x="939" y="11583"/>
                  </a:cubicBezTo>
                  <a:cubicBezTo>
                    <a:pt x="939" y="11583"/>
                    <a:pt x="939" y="11739"/>
                    <a:pt x="1174" y="11739"/>
                  </a:cubicBezTo>
                  <a:cubicBezTo>
                    <a:pt x="1409" y="11896"/>
                    <a:pt x="1409" y="11739"/>
                    <a:pt x="1643" y="11739"/>
                  </a:cubicBezTo>
                  <a:cubicBezTo>
                    <a:pt x="1643" y="11739"/>
                    <a:pt x="1643" y="11739"/>
                    <a:pt x="1643" y="11739"/>
                  </a:cubicBezTo>
                  <a:cubicBezTo>
                    <a:pt x="1643" y="11896"/>
                    <a:pt x="1643" y="11896"/>
                    <a:pt x="1878" y="11896"/>
                  </a:cubicBezTo>
                  <a:cubicBezTo>
                    <a:pt x="1643" y="11739"/>
                    <a:pt x="1643" y="11739"/>
                    <a:pt x="1878" y="11739"/>
                  </a:cubicBezTo>
                  <a:cubicBezTo>
                    <a:pt x="1878" y="11739"/>
                    <a:pt x="1878" y="11739"/>
                    <a:pt x="1878" y="11896"/>
                  </a:cubicBezTo>
                  <a:cubicBezTo>
                    <a:pt x="1878" y="11739"/>
                    <a:pt x="1878" y="11739"/>
                    <a:pt x="1878" y="11583"/>
                  </a:cubicBezTo>
                  <a:cubicBezTo>
                    <a:pt x="2113" y="11583"/>
                    <a:pt x="2113" y="11583"/>
                    <a:pt x="2113" y="11583"/>
                  </a:cubicBezTo>
                  <a:cubicBezTo>
                    <a:pt x="2113" y="11426"/>
                    <a:pt x="2113" y="11426"/>
                    <a:pt x="2113" y="11426"/>
                  </a:cubicBezTo>
                  <a:cubicBezTo>
                    <a:pt x="2113" y="11270"/>
                    <a:pt x="2348" y="11113"/>
                    <a:pt x="2348" y="11113"/>
                  </a:cubicBezTo>
                  <a:cubicBezTo>
                    <a:pt x="2583" y="11113"/>
                    <a:pt x="2817" y="11426"/>
                    <a:pt x="2817" y="11426"/>
                  </a:cubicBezTo>
                  <a:cubicBezTo>
                    <a:pt x="2817" y="11426"/>
                    <a:pt x="2817" y="11583"/>
                    <a:pt x="3052" y="11583"/>
                  </a:cubicBezTo>
                  <a:cubicBezTo>
                    <a:pt x="3052" y="11739"/>
                    <a:pt x="3287" y="11583"/>
                    <a:pt x="3287" y="11739"/>
                  </a:cubicBezTo>
                  <a:cubicBezTo>
                    <a:pt x="3287" y="11739"/>
                    <a:pt x="3287" y="11896"/>
                    <a:pt x="3287" y="11896"/>
                  </a:cubicBezTo>
                  <a:cubicBezTo>
                    <a:pt x="3287" y="12052"/>
                    <a:pt x="3287" y="12052"/>
                    <a:pt x="3287" y="12052"/>
                  </a:cubicBezTo>
                  <a:cubicBezTo>
                    <a:pt x="3522" y="12052"/>
                    <a:pt x="3757" y="12052"/>
                    <a:pt x="3757" y="12052"/>
                  </a:cubicBezTo>
                  <a:cubicBezTo>
                    <a:pt x="3991" y="11896"/>
                    <a:pt x="3757" y="11896"/>
                    <a:pt x="3991" y="11896"/>
                  </a:cubicBezTo>
                  <a:cubicBezTo>
                    <a:pt x="3991" y="11896"/>
                    <a:pt x="3991" y="11896"/>
                    <a:pt x="3991" y="11896"/>
                  </a:cubicBezTo>
                  <a:cubicBezTo>
                    <a:pt x="4226" y="11896"/>
                    <a:pt x="4226" y="11896"/>
                    <a:pt x="4461" y="12052"/>
                  </a:cubicBezTo>
                  <a:cubicBezTo>
                    <a:pt x="4461" y="12052"/>
                    <a:pt x="4461" y="12052"/>
                    <a:pt x="4461" y="12052"/>
                  </a:cubicBezTo>
                  <a:cubicBezTo>
                    <a:pt x="4696" y="12052"/>
                    <a:pt x="4930" y="11896"/>
                    <a:pt x="4930" y="11896"/>
                  </a:cubicBezTo>
                  <a:cubicBezTo>
                    <a:pt x="4930" y="11739"/>
                    <a:pt x="4930" y="11583"/>
                    <a:pt x="4930" y="11583"/>
                  </a:cubicBezTo>
                  <a:cubicBezTo>
                    <a:pt x="4930" y="11583"/>
                    <a:pt x="5400" y="11583"/>
                    <a:pt x="5400" y="11583"/>
                  </a:cubicBezTo>
                  <a:close/>
                  <a:moveTo>
                    <a:pt x="6104" y="7826"/>
                  </a:moveTo>
                  <a:cubicBezTo>
                    <a:pt x="5870" y="7983"/>
                    <a:pt x="6104" y="8139"/>
                    <a:pt x="6104" y="8139"/>
                  </a:cubicBezTo>
                  <a:cubicBezTo>
                    <a:pt x="6104" y="8139"/>
                    <a:pt x="6104" y="8296"/>
                    <a:pt x="6104" y="8296"/>
                  </a:cubicBezTo>
                  <a:cubicBezTo>
                    <a:pt x="6104" y="8296"/>
                    <a:pt x="6104" y="8452"/>
                    <a:pt x="6104" y="8452"/>
                  </a:cubicBezTo>
                  <a:cubicBezTo>
                    <a:pt x="6104" y="8452"/>
                    <a:pt x="6339" y="8609"/>
                    <a:pt x="6574" y="8609"/>
                  </a:cubicBezTo>
                  <a:cubicBezTo>
                    <a:pt x="6809" y="8452"/>
                    <a:pt x="6574" y="8452"/>
                    <a:pt x="6574" y="8296"/>
                  </a:cubicBezTo>
                  <a:cubicBezTo>
                    <a:pt x="6574" y="8296"/>
                    <a:pt x="6574" y="8296"/>
                    <a:pt x="6574" y="8296"/>
                  </a:cubicBezTo>
                  <a:cubicBezTo>
                    <a:pt x="6574" y="8296"/>
                    <a:pt x="6574" y="8139"/>
                    <a:pt x="6574" y="8139"/>
                  </a:cubicBezTo>
                  <a:cubicBezTo>
                    <a:pt x="6574" y="8139"/>
                    <a:pt x="6574" y="8139"/>
                    <a:pt x="6574" y="8139"/>
                  </a:cubicBezTo>
                  <a:cubicBezTo>
                    <a:pt x="6574" y="7983"/>
                    <a:pt x="6574" y="7826"/>
                    <a:pt x="6104" y="7826"/>
                  </a:cubicBezTo>
                  <a:cubicBezTo>
                    <a:pt x="6104" y="7826"/>
                    <a:pt x="6104" y="7826"/>
                    <a:pt x="6104" y="7826"/>
                  </a:cubicBezTo>
                  <a:cubicBezTo>
                    <a:pt x="6104" y="7826"/>
                    <a:pt x="6104" y="7826"/>
                    <a:pt x="6104" y="7826"/>
                  </a:cubicBezTo>
                  <a:close/>
                  <a:moveTo>
                    <a:pt x="4461" y="7983"/>
                  </a:moveTo>
                  <a:cubicBezTo>
                    <a:pt x="4461" y="7983"/>
                    <a:pt x="4461" y="7983"/>
                    <a:pt x="4461" y="7983"/>
                  </a:cubicBezTo>
                  <a:cubicBezTo>
                    <a:pt x="4461" y="7983"/>
                    <a:pt x="4461" y="7983"/>
                    <a:pt x="4461" y="7983"/>
                  </a:cubicBezTo>
                  <a:cubicBezTo>
                    <a:pt x="4696" y="7826"/>
                    <a:pt x="4461" y="7670"/>
                    <a:pt x="4461" y="7513"/>
                  </a:cubicBezTo>
                  <a:cubicBezTo>
                    <a:pt x="4461" y="7357"/>
                    <a:pt x="4461" y="7200"/>
                    <a:pt x="4226" y="7200"/>
                  </a:cubicBezTo>
                  <a:cubicBezTo>
                    <a:pt x="4226" y="7357"/>
                    <a:pt x="3991" y="7513"/>
                    <a:pt x="3991" y="7513"/>
                  </a:cubicBezTo>
                  <a:cubicBezTo>
                    <a:pt x="3991" y="7513"/>
                    <a:pt x="3991" y="7513"/>
                    <a:pt x="3991" y="7357"/>
                  </a:cubicBezTo>
                  <a:cubicBezTo>
                    <a:pt x="3757" y="7357"/>
                    <a:pt x="3757" y="7513"/>
                    <a:pt x="3522" y="7670"/>
                  </a:cubicBezTo>
                  <a:cubicBezTo>
                    <a:pt x="3757" y="7670"/>
                    <a:pt x="3522" y="7826"/>
                    <a:pt x="3522" y="7983"/>
                  </a:cubicBezTo>
                  <a:cubicBezTo>
                    <a:pt x="3757" y="7983"/>
                    <a:pt x="3757" y="7513"/>
                    <a:pt x="4226" y="7670"/>
                  </a:cubicBezTo>
                  <a:cubicBezTo>
                    <a:pt x="3991" y="7670"/>
                    <a:pt x="3991" y="7826"/>
                    <a:pt x="3991" y="7826"/>
                  </a:cubicBezTo>
                  <a:cubicBezTo>
                    <a:pt x="3991" y="7826"/>
                    <a:pt x="3991" y="7826"/>
                    <a:pt x="3991" y="7826"/>
                  </a:cubicBezTo>
                  <a:cubicBezTo>
                    <a:pt x="3991" y="7826"/>
                    <a:pt x="4226" y="7983"/>
                    <a:pt x="4226" y="7983"/>
                  </a:cubicBezTo>
                  <a:cubicBezTo>
                    <a:pt x="4226" y="7983"/>
                    <a:pt x="3991" y="7983"/>
                    <a:pt x="3991" y="8139"/>
                  </a:cubicBezTo>
                  <a:cubicBezTo>
                    <a:pt x="3991" y="8139"/>
                    <a:pt x="3991" y="8139"/>
                    <a:pt x="4226" y="8139"/>
                  </a:cubicBezTo>
                  <a:cubicBezTo>
                    <a:pt x="4226" y="8139"/>
                    <a:pt x="4226" y="7983"/>
                    <a:pt x="4461" y="7983"/>
                  </a:cubicBezTo>
                  <a:close/>
                  <a:moveTo>
                    <a:pt x="4696" y="7670"/>
                  </a:moveTo>
                  <a:cubicBezTo>
                    <a:pt x="4696" y="7513"/>
                    <a:pt x="4930" y="7357"/>
                    <a:pt x="4930" y="7357"/>
                  </a:cubicBezTo>
                  <a:cubicBezTo>
                    <a:pt x="5165" y="7200"/>
                    <a:pt x="5400" y="6887"/>
                    <a:pt x="5400" y="6730"/>
                  </a:cubicBezTo>
                  <a:cubicBezTo>
                    <a:pt x="5400" y="6574"/>
                    <a:pt x="4226" y="7357"/>
                    <a:pt x="4930" y="7200"/>
                  </a:cubicBezTo>
                  <a:cubicBezTo>
                    <a:pt x="4696" y="7200"/>
                    <a:pt x="4461" y="7200"/>
                    <a:pt x="4461" y="7357"/>
                  </a:cubicBezTo>
                  <a:cubicBezTo>
                    <a:pt x="4461" y="7513"/>
                    <a:pt x="4461" y="7670"/>
                    <a:pt x="4696" y="7670"/>
                  </a:cubicBezTo>
                  <a:close/>
                  <a:moveTo>
                    <a:pt x="5400" y="6574"/>
                  </a:moveTo>
                  <a:cubicBezTo>
                    <a:pt x="5400" y="6574"/>
                    <a:pt x="5165" y="6574"/>
                    <a:pt x="5165" y="6730"/>
                  </a:cubicBezTo>
                  <a:cubicBezTo>
                    <a:pt x="5400" y="6730"/>
                    <a:pt x="5400" y="6574"/>
                    <a:pt x="5400" y="6574"/>
                  </a:cubicBezTo>
                  <a:close/>
                  <a:moveTo>
                    <a:pt x="5400" y="6574"/>
                  </a:moveTo>
                  <a:cubicBezTo>
                    <a:pt x="5400" y="6574"/>
                    <a:pt x="5400" y="6574"/>
                    <a:pt x="5400" y="6574"/>
                  </a:cubicBezTo>
                  <a:cubicBezTo>
                    <a:pt x="5400" y="6574"/>
                    <a:pt x="5400" y="6417"/>
                    <a:pt x="5400" y="6417"/>
                  </a:cubicBezTo>
                  <a:cubicBezTo>
                    <a:pt x="5400" y="6417"/>
                    <a:pt x="5400" y="6417"/>
                    <a:pt x="5400" y="6574"/>
                  </a:cubicBezTo>
                  <a:close/>
                  <a:moveTo>
                    <a:pt x="5635" y="6261"/>
                  </a:moveTo>
                  <a:cubicBezTo>
                    <a:pt x="5635" y="6261"/>
                    <a:pt x="5400" y="6261"/>
                    <a:pt x="5400" y="6261"/>
                  </a:cubicBezTo>
                  <a:cubicBezTo>
                    <a:pt x="5400" y="6417"/>
                    <a:pt x="5635" y="6417"/>
                    <a:pt x="5635" y="6261"/>
                  </a:cubicBezTo>
                  <a:close/>
                  <a:moveTo>
                    <a:pt x="5635" y="6104"/>
                  </a:moveTo>
                  <a:cubicBezTo>
                    <a:pt x="5635" y="6104"/>
                    <a:pt x="5635" y="5948"/>
                    <a:pt x="5635" y="5948"/>
                  </a:cubicBezTo>
                  <a:cubicBezTo>
                    <a:pt x="5635" y="5948"/>
                    <a:pt x="5635" y="6104"/>
                    <a:pt x="5635" y="6104"/>
                  </a:cubicBezTo>
                  <a:cubicBezTo>
                    <a:pt x="5635" y="6104"/>
                    <a:pt x="5635" y="6104"/>
                    <a:pt x="5635" y="6104"/>
                  </a:cubicBezTo>
                  <a:close/>
                  <a:moveTo>
                    <a:pt x="4226" y="5948"/>
                  </a:moveTo>
                  <a:cubicBezTo>
                    <a:pt x="4226" y="5948"/>
                    <a:pt x="4226" y="5948"/>
                    <a:pt x="4226" y="5948"/>
                  </a:cubicBezTo>
                  <a:cubicBezTo>
                    <a:pt x="4226" y="5635"/>
                    <a:pt x="3991" y="5791"/>
                    <a:pt x="4226" y="5948"/>
                  </a:cubicBezTo>
                  <a:close/>
                  <a:moveTo>
                    <a:pt x="4461" y="5478"/>
                  </a:moveTo>
                  <a:cubicBezTo>
                    <a:pt x="4461" y="5322"/>
                    <a:pt x="4226" y="5478"/>
                    <a:pt x="4226" y="5478"/>
                  </a:cubicBezTo>
                  <a:cubicBezTo>
                    <a:pt x="4226" y="5478"/>
                    <a:pt x="4226" y="5478"/>
                    <a:pt x="4226" y="5478"/>
                  </a:cubicBezTo>
                  <a:cubicBezTo>
                    <a:pt x="4226" y="5478"/>
                    <a:pt x="3991" y="5478"/>
                    <a:pt x="3991" y="5478"/>
                  </a:cubicBezTo>
                  <a:cubicBezTo>
                    <a:pt x="3991" y="5635"/>
                    <a:pt x="3991" y="5635"/>
                    <a:pt x="3991" y="5635"/>
                  </a:cubicBezTo>
                  <a:cubicBezTo>
                    <a:pt x="3991" y="5791"/>
                    <a:pt x="4226" y="5635"/>
                    <a:pt x="4226" y="5791"/>
                  </a:cubicBezTo>
                  <a:cubicBezTo>
                    <a:pt x="4226" y="5791"/>
                    <a:pt x="4226" y="5791"/>
                    <a:pt x="4461" y="5791"/>
                  </a:cubicBezTo>
                  <a:cubicBezTo>
                    <a:pt x="4461" y="5948"/>
                    <a:pt x="4930" y="5791"/>
                    <a:pt x="4461" y="5948"/>
                  </a:cubicBezTo>
                  <a:cubicBezTo>
                    <a:pt x="4461" y="5948"/>
                    <a:pt x="4461" y="5948"/>
                    <a:pt x="4461" y="5948"/>
                  </a:cubicBezTo>
                  <a:cubicBezTo>
                    <a:pt x="4461" y="5948"/>
                    <a:pt x="4226" y="6104"/>
                    <a:pt x="4226" y="6104"/>
                  </a:cubicBezTo>
                  <a:cubicBezTo>
                    <a:pt x="4226" y="6261"/>
                    <a:pt x="4461" y="6104"/>
                    <a:pt x="4696" y="6104"/>
                  </a:cubicBezTo>
                  <a:cubicBezTo>
                    <a:pt x="4461" y="6104"/>
                    <a:pt x="4226" y="6261"/>
                    <a:pt x="4226" y="6261"/>
                  </a:cubicBezTo>
                  <a:cubicBezTo>
                    <a:pt x="4226" y="6261"/>
                    <a:pt x="4226" y="6261"/>
                    <a:pt x="4226" y="6261"/>
                  </a:cubicBezTo>
                  <a:cubicBezTo>
                    <a:pt x="4226" y="6261"/>
                    <a:pt x="4226" y="6261"/>
                    <a:pt x="4226" y="6261"/>
                  </a:cubicBezTo>
                  <a:cubicBezTo>
                    <a:pt x="3991" y="6104"/>
                    <a:pt x="3991" y="6104"/>
                    <a:pt x="3991" y="6261"/>
                  </a:cubicBezTo>
                  <a:cubicBezTo>
                    <a:pt x="3991" y="6261"/>
                    <a:pt x="3991" y="6417"/>
                    <a:pt x="3991" y="6417"/>
                  </a:cubicBezTo>
                  <a:cubicBezTo>
                    <a:pt x="4226" y="6417"/>
                    <a:pt x="3991" y="6417"/>
                    <a:pt x="4226" y="6417"/>
                  </a:cubicBezTo>
                  <a:cubicBezTo>
                    <a:pt x="4461" y="6261"/>
                    <a:pt x="4461" y="6417"/>
                    <a:pt x="4696" y="6261"/>
                  </a:cubicBezTo>
                  <a:cubicBezTo>
                    <a:pt x="4696" y="6261"/>
                    <a:pt x="5165" y="6104"/>
                    <a:pt x="4930" y="6261"/>
                  </a:cubicBezTo>
                  <a:cubicBezTo>
                    <a:pt x="5165" y="6261"/>
                    <a:pt x="5165" y="6261"/>
                    <a:pt x="5400" y="6104"/>
                  </a:cubicBezTo>
                  <a:cubicBezTo>
                    <a:pt x="5165" y="6104"/>
                    <a:pt x="5165" y="6104"/>
                    <a:pt x="5165" y="6104"/>
                  </a:cubicBezTo>
                  <a:cubicBezTo>
                    <a:pt x="5165" y="6104"/>
                    <a:pt x="5165" y="6104"/>
                    <a:pt x="5165" y="5948"/>
                  </a:cubicBezTo>
                  <a:cubicBezTo>
                    <a:pt x="5400" y="6104"/>
                    <a:pt x="5400" y="6104"/>
                    <a:pt x="5400" y="5948"/>
                  </a:cubicBezTo>
                  <a:cubicBezTo>
                    <a:pt x="5400" y="5948"/>
                    <a:pt x="5400" y="5948"/>
                    <a:pt x="5400" y="5948"/>
                  </a:cubicBezTo>
                  <a:cubicBezTo>
                    <a:pt x="5400" y="5948"/>
                    <a:pt x="5165" y="5791"/>
                    <a:pt x="5165" y="5791"/>
                  </a:cubicBezTo>
                  <a:cubicBezTo>
                    <a:pt x="4930" y="5791"/>
                    <a:pt x="4930" y="5791"/>
                    <a:pt x="4696" y="5791"/>
                  </a:cubicBezTo>
                  <a:cubicBezTo>
                    <a:pt x="4696" y="5635"/>
                    <a:pt x="4696" y="5478"/>
                    <a:pt x="4461" y="5478"/>
                  </a:cubicBezTo>
                  <a:cubicBezTo>
                    <a:pt x="4461" y="5478"/>
                    <a:pt x="4461" y="5478"/>
                    <a:pt x="4461" y="5478"/>
                  </a:cubicBezTo>
                  <a:close/>
                  <a:moveTo>
                    <a:pt x="1878" y="3913"/>
                  </a:moveTo>
                  <a:cubicBezTo>
                    <a:pt x="1878" y="3757"/>
                    <a:pt x="2113" y="3757"/>
                    <a:pt x="2113" y="3600"/>
                  </a:cubicBezTo>
                  <a:cubicBezTo>
                    <a:pt x="1878" y="3600"/>
                    <a:pt x="1643" y="3600"/>
                    <a:pt x="1643" y="3443"/>
                  </a:cubicBezTo>
                  <a:cubicBezTo>
                    <a:pt x="1878" y="3443"/>
                    <a:pt x="1878" y="3600"/>
                    <a:pt x="2113" y="3600"/>
                  </a:cubicBezTo>
                  <a:cubicBezTo>
                    <a:pt x="1878" y="3600"/>
                    <a:pt x="1878" y="3443"/>
                    <a:pt x="1878" y="3443"/>
                  </a:cubicBezTo>
                  <a:cubicBezTo>
                    <a:pt x="1878" y="3443"/>
                    <a:pt x="1878" y="3443"/>
                    <a:pt x="1878" y="3443"/>
                  </a:cubicBezTo>
                  <a:cubicBezTo>
                    <a:pt x="1878" y="3443"/>
                    <a:pt x="1878" y="3443"/>
                    <a:pt x="1643" y="3443"/>
                  </a:cubicBezTo>
                  <a:cubicBezTo>
                    <a:pt x="1409" y="3443"/>
                    <a:pt x="1643" y="3443"/>
                    <a:pt x="1643" y="3600"/>
                  </a:cubicBezTo>
                  <a:cubicBezTo>
                    <a:pt x="1643" y="3600"/>
                    <a:pt x="1643" y="3600"/>
                    <a:pt x="1643" y="3757"/>
                  </a:cubicBezTo>
                  <a:cubicBezTo>
                    <a:pt x="1643" y="3757"/>
                    <a:pt x="1409" y="3757"/>
                    <a:pt x="1409" y="3913"/>
                  </a:cubicBezTo>
                  <a:cubicBezTo>
                    <a:pt x="1409" y="3913"/>
                    <a:pt x="1643" y="3913"/>
                    <a:pt x="1643" y="3913"/>
                  </a:cubicBezTo>
                  <a:cubicBezTo>
                    <a:pt x="1643" y="3913"/>
                    <a:pt x="1643" y="4070"/>
                    <a:pt x="1643" y="4070"/>
                  </a:cubicBezTo>
                  <a:cubicBezTo>
                    <a:pt x="1643" y="4226"/>
                    <a:pt x="1878" y="4226"/>
                    <a:pt x="2113" y="4226"/>
                  </a:cubicBezTo>
                  <a:cubicBezTo>
                    <a:pt x="1878" y="4070"/>
                    <a:pt x="1878" y="4070"/>
                    <a:pt x="1643" y="4070"/>
                  </a:cubicBezTo>
                  <a:cubicBezTo>
                    <a:pt x="1878" y="4070"/>
                    <a:pt x="1878" y="4070"/>
                    <a:pt x="1878" y="4070"/>
                  </a:cubicBezTo>
                  <a:cubicBezTo>
                    <a:pt x="1878" y="3913"/>
                    <a:pt x="1878" y="3913"/>
                    <a:pt x="1643" y="3757"/>
                  </a:cubicBezTo>
                  <a:cubicBezTo>
                    <a:pt x="1878" y="3913"/>
                    <a:pt x="1878" y="3913"/>
                    <a:pt x="1878" y="3913"/>
                  </a:cubicBezTo>
                  <a:close/>
                  <a:moveTo>
                    <a:pt x="1409" y="2974"/>
                  </a:moveTo>
                  <a:cubicBezTo>
                    <a:pt x="1643" y="2974"/>
                    <a:pt x="1643" y="2974"/>
                    <a:pt x="1878" y="2974"/>
                  </a:cubicBezTo>
                  <a:cubicBezTo>
                    <a:pt x="1878" y="2974"/>
                    <a:pt x="1878" y="2974"/>
                    <a:pt x="1643" y="2974"/>
                  </a:cubicBezTo>
                  <a:cubicBezTo>
                    <a:pt x="1878" y="3287"/>
                    <a:pt x="2583" y="2974"/>
                    <a:pt x="1878" y="2974"/>
                  </a:cubicBezTo>
                  <a:cubicBezTo>
                    <a:pt x="1878" y="2974"/>
                    <a:pt x="1878" y="2974"/>
                    <a:pt x="1878" y="2974"/>
                  </a:cubicBezTo>
                  <a:cubicBezTo>
                    <a:pt x="2113" y="2974"/>
                    <a:pt x="2348" y="2974"/>
                    <a:pt x="2348" y="2817"/>
                  </a:cubicBezTo>
                  <a:cubicBezTo>
                    <a:pt x="2113" y="2974"/>
                    <a:pt x="2113" y="2817"/>
                    <a:pt x="2113" y="2817"/>
                  </a:cubicBezTo>
                  <a:cubicBezTo>
                    <a:pt x="2113" y="2817"/>
                    <a:pt x="2113" y="2817"/>
                    <a:pt x="2113" y="2817"/>
                  </a:cubicBezTo>
                  <a:cubicBezTo>
                    <a:pt x="2113" y="2817"/>
                    <a:pt x="2113" y="2817"/>
                    <a:pt x="2113" y="2817"/>
                  </a:cubicBezTo>
                  <a:cubicBezTo>
                    <a:pt x="2113" y="2817"/>
                    <a:pt x="2348" y="2974"/>
                    <a:pt x="2348" y="2817"/>
                  </a:cubicBezTo>
                  <a:cubicBezTo>
                    <a:pt x="2348" y="2661"/>
                    <a:pt x="2113" y="2661"/>
                    <a:pt x="2113" y="2661"/>
                  </a:cubicBezTo>
                  <a:cubicBezTo>
                    <a:pt x="2348" y="2661"/>
                    <a:pt x="1878" y="2661"/>
                    <a:pt x="1878" y="2661"/>
                  </a:cubicBezTo>
                  <a:cubicBezTo>
                    <a:pt x="1878" y="2661"/>
                    <a:pt x="1878" y="2661"/>
                    <a:pt x="1878" y="2817"/>
                  </a:cubicBezTo>
                  <a:cubicBezTo>
                    <a:pt x="1878" y="2817"/>
                    <a:pt x="1878" y="2661"/>
                    <a:pt x="1878" y="2661"/>
                  </a:cubicBezTo>
                  <a:cubicBezTo>
                    <a:pt x="1878" y="2661"/>
                    <a:pt x="1878" y="2661"/>
                    <a:pt x="1878" y="2661"/>
                  </a:cubicBezTo>
                  <a:cubicBezTo>
                    <a:pt x="1643" y="2661"/>
                    <a:pt x="1643" y="2661"/>
                    <a:pt x="1643" y="2817"/>
                  </a:cubicBezTo>
                  <a:cubicBezTo>
                    <a:pt x="1643" y="2817"/>
                    <a:pt x="1643" y="2817"/>
                    <a:pt x="1643" y="2817"/>
                  </a:cubicBezTo>
                  <a:cubicBezTo>
                    <a:pt x="1643" y="2661"/>
                    <a:pt x="1643" y="2661"/>
                    <a:pt x="1643" y="2661"/>
                  </a:cubicBezTo>
                  <a:cubicBezTo>
                    <a:pt x="1643" y="2661"/>
                    <a:pt x="1643" y="2661"/>
                    <a:pt x="1409" y="2661"/>
                  </a:cubicBezTo>
                  <a:cubicBezTo>
                    <a:pt x="1409" y="2817"/>
                    <a:pt x="1174" y="2974"/>
                    <a:pt x="1409" y="2974"/>
                  </a:cubicBezTo>
                  <a:close/>
                  <a:moveTo>
                    <a:pt x="4226" y="2817"/>
                  </a:moveTo>
                  <a:cubicBezTo>
                    <a:pt x="4226" y="2817"/>
                    <a:pt x="3991" y="2661"/>
                    <a:pt x="3991" y="2661"/>
                  </a:cubicBezTo>
                  <a:cubicBezTo>
                    <a:pt x="3991" y="2661"/>
                    <a:pt x="3522" y="2817"/>
                    <a:pt x="3991" y="2817"/>
                  </a:cubicBezTo>
                  <a:cubicBezTo>
                    <a:pt x="3757" y="2974"/>
                    <a:pt x="3991" y="3130"/>
                    <a:pt x="3991" y="3287"/>
                  </a:cubicBezTo>
                  <a:cubicBezTo>
                    <a:pt x="3991" y="3130"/>
                    <a:pt x="3757" y="3130"/>
                    <a:pt x="3757" y="3130"/>
                  </a:cubicBezTo>
                  <a:cubicBezTo>
                    <a:pt x="3757" y="3130"/>
                    <a:pt x="3757" y="3130"/>
                    <a:pt x="3757" y="3130"/>
                  </a:cubicBezTo>
                  <a:cubicBezTo>
                    <a:pt x="3757" y="3130"/>
                    <a:pt x="3757" y="3130"/>
                    <a:pt x="3757" y="3130"/>
                  </a:cubicBezTo>
                  <a:cubicBezTo>
                    <a:pt x="3522" y="3130"/>
                    <a:pt x="3522" y="2817"/>
                    <a:pt x="3287" y="2817"/>
                  </a:cubicBezTo>
                  <a:cubicBezTo>
                    <a:pt x="3287" y="2974"/>
                    <a:pt x="3287" y="2974"/>
                    <a:pt x="3287" y="2974"/>
                  </a:cubicBezTo>
                  <a:cubicBezTo>
                    <a:pt x="3287" y="2974"/>
                    <a:pt x="3522" y="3130"/>
                    <a:pt x="3522" y="3130"/>
                  </a:cubicBezTo>
                  <a:cubicBezTo>
                    <a:pt x="3287" y="3130"/>
                    <a:pt x="3287" y="3287"/>
                    <a:pt x="3287" y="3287"/>
                  </a:cubicBezTo>
                  <a:cubicBezTo>
                    <a:pt x="3287" y="3287"/>
                    <a:pt x="3287" y="3130"/>
                    <a:pt x="3052" y="3130"/>
                  </a:cubicBezTo>
                  <a:cubicBezTo>
                    <a:pt x="3052" y="3130"/>
                    <a:pt x="3052" y="3287"/>
                    <a:pt x="3052" y="3287"/>
                  </a:cubicBezTo>
                  <a:cubicBezTo>
                    <a:pt x="3052" y="3287"/>
                    <a:pt x="3052" y="3287"/>
                    <a:pt x="3052" y="3287"/>
                  </a:cubicBezTo>
                  <a:cubicBezTo>
                    <a:pt x="3052" y="3287"/>
                    <a:pt x="3287" y="3600"/>
                    <a:pt x="3287" y="3600"/>
                  </a:cubicBezTo>
                  <a:cubicBezTo>
                    <a:pt x="3522" y="3600"/>
                    <a:pt x="3522" y="3443"/>
                    <a:pt x="3522" y="3443"/>
                  </a:cubicBezTo>
                  <a:cubicBezTo>
                    <a:pt x="3522" y="3443"/>
                    <a:pt x="3522" y="3443"/>
                    <a:pt x="3522" y="3443"/>
                  </a:cubicBezTo>
                  <a:cubicBezTo>
                    <a:pt x="3522" y="3443"/>
                    <a:pt x="3522" y="3443"/>
                    <a:pt x="3522" y="3443"/>
                  </a:cubicBezTo>
                  <a:cubicBezTo>
                    <a:pt x="3522" y="3443"/>
                    <a:pt x="3522" y="3443"/>
                    <a:pt x="3522" y="3443"/>
                  </a:cubicBezTo>
                  <a:cubicBezTo>
                    <a:pt x="3757" y="3600"/>
                    <a:pt x="3757" y="3443"/>
                    <a:pt x="3757" y="3600"/>
                  </a:cubicBezTo>
                  <a:cubicBezTo>
                    <a:pt x="3757" y="3443"/>
                    <a:pt x="3991" y="3600"/>
                    <a:pt x="3991" y="3757"/>
                  </a:cubicBezTo>
                  <a:cubicBezTo>
                    <a:pt x="3991" y="3600"/>
                    <a:pt x="3757" y="3443"/>
                    <a:pt x="3522" y="3600"/>
                  </a:cubicBezTo>
                  <a:cubicBezTo>
                    <a:pt x="3522" y="3757"/>
                    <a:pt x="3757" y="3913"/>
                    <a:pt x="3991" y="3757"/>
                  </a:cubicBezTo>
                  <a:cubicBezTo>
                    <a:pt x="3757" y="3913"/>
                    <a:pt x="3757" y="3913"/>
                    <a:pt x="3991" y="3913"/>
                  </a:cubicBezTo>
                  <a:cubicBezTo>
                    <a:pt x="3991" y="3913"/>
                    <a:pt x="3991" y="3913"/>
                    <a:pt x="3991" y="3913"/>
                  </a:cubicBezTo>
                  <a:cubicBezTo>
                    <a:pt x="3991" y="3913"/>
                    <a:pt x="3991" y="4070"/>
                    <a:pt x="3991" y="4070"/>
                  </a:cubicBezTo>
                  <a:cubicBezTo>
                    <a:pt x="3991" y="4070"/>
                    <a:pt x="4226" y="4070"/>
                    <a:pt x="4226" y="3913"/>
                  </a:cubicBezTo>
                  <a:cubicBezTo>
                    <a:pt x="4226" y="3913"/>
                    <a:pt x="4226" y="3913"/>
                    <a:pt x="4226" y="3913"/>
                  </a:cubicBezTo>
                  <a:cubicBezTo>
                    <a:pt x="4461" y="3913"/>
                    <a:pt x="4461" y="4070"/>
                    <a:pt x="4461" y="4070"/>
                  </a:cubicBezTo>
                  <a:cubicBezTo>
                    <a:pt x="4461" y="4226"/>
                    <a:pt x="4696" y="3913"/>
                    <a:pt x="4461" y="3913"/>
                  </a:cubicBezTo>
                  <a:cubicBezTo>
                    <a:pt x="4696" y="3913"/>
                    <a:pt x="4696" y="4070"/>
                    <a:pt x="4930" y="3913"/>
                  </a:cubicBezTo>
                  <a:cubicBezTo>
                    <a:pt x="4930" y="4070"/>
                    <a:pt x="4696" y="4070"/>
                    <a:pt x="4696" y="4226"/>
                  </a:cubicBezTo>
                  <a:cubicBezTo>
                    <a:pt x="4696" y="4383"/>
                    <a:pt x="4461" y="4383"/>
                    <a:pt x="4696" y="4383"/>
                  </a:cubicBezTo>
                  <a:cubicBezTo>
                    <a:pt x="4930" y="4383"/>
                    <a:pt x="5165" y="4070"/>
                    <a:pt x="5165" y="4070"/>
                  </a:cubicBezTo>
                  <a:cubicBezTo>
                    <a:pt x="5165" y="4070"/>
                    <a:pt x="5400" y="3913"/>
                    <a:pt x="5400" y="3913"/>
                  </a:cubicBezTo>
                  <a:cubicBezTo>
                    <a:pt x="5400" y="3913"/>
                    <a:pt x="5400" y="3757"/>
                    <a:pt x="5400" y="3757"/>
                  </a:cubicBezTo>
                  <a:cubicBezTo>
                    <a:pt x="5400" y="3757"/>
                    <a:pt x="5165" y="3757"/>
                    <a:pt x="5165" y="3757"/>
                  </a:cubicBezTo>
                  <a:cubicBezTo>
                    <a:pt x="5165" y="3757"/>
                    <a:pt x="4930" y="3757"/>
                    <a:pt x="4930" y="3757"/>
                  </a:cubicBezTo>
                  <a:cubicBezTo>
                    <a:pt x="4930" y="3757"/>
                    <a:pt x="4696" y="3600"/>
                    <a:pt x="4461" y="3757"/>
                  </a:cubicBezTo>
                  <a:cubicBezTo>
                    <a:pt x="4696" y="3600"/>
                    <a:pt x="4461" y="3600"/>
                    <a:pt x="4226" y="3600"/>
                  </a:cubicBezTo>
                  <a:cubicBezTo>
                    <a:pt x="4461" y="3600"/>
                    <a:pt x="4461" y="3600"/>
                    <a:pt x="4461" y="3443"/>
                  </a:cubicBezTo>
                  <a:cubicBezTo>
                    <a:pt x="4226" y="3443"/>
                    <a:pt x="4461" y="3287"/>
                    <a:pt x="4226" y="3443"/>
                  </a:cubicBezTo>
                  <a:cubicBezTo>
                    <a:pt x="4461" y="3287"/>
                    <a:pt x="4226" y="2974"/>
                    <a:pt x="4226" y="2817"/>
                  </a:cubicBezTo>
                  <a:close/>
                  <a:moveTo>
                    <a:pt x="2348" y="1409"/>
                  </a:moveTo>
                  <a:cubicBezTo>
                    <a:pt x="2348" y="1565"/>
                    <a:pt x="2348" y="1722"/>
                    <a:pt x="2348" y="1565"/>
                  </a:cubicBezTo>
                  <a:cubicBezTo>
                    <a:pt x="2348" y="1565"/>
                    <a:pt x="2348" y="1565"/>
                    <a:pt x="2348" y="1565"/>
                  </a:cubicBezTo>
                  <a:cubicBezTo>
                    <a:pt x="2348" y="1565"/>
                    <a:pt x="2348" y="1565"/>
                    <a:pt x="2348" y="1565"/>
                  </a:cubicBezTo>
                  <a:cubicBezTo>
                    <a:pt x="2348" y="1565"/>
                    <a:pt x="2348" y="1722"/>
                    <a:pt x="2348" y="1722"/>
                  </a:cubicBezTo>
                  <a:cubicBezTo>
                    <a:pt x="2348" y="1722"/>
                    <a:pt x="2583" y="1722"/>
                    <a:pt x="2583" y="1722"/>
                  </a:cubicBezTo>
                  <a:cubicBezTo>
                    <a:pt x="2583" y="1722"/>
                    <a:pt x="2348" y="1722"/>
                    <a:pt x="2348" y="1722"/>
                  </a:cubicBezTo>
                  <a:cubicBezTo>
                    <a:pt x="2348" y="1722"/>
                    <a:pt x="2348" y="1722"/>
                    <a:pt x="2348" y="1878"/>
                  </a:cubicBezTo>
                  <a:cubicBezTo>
                    <a:pt x="2348" y="1878"/>
                    <a:pt x="2348" y="1878"/>
                    <a:pt x="2348" y="1878"/>
                  </a:cubicBezTo>
                  <a:cubicBezTo>
                    <a:pt x="2348" y="1878"/>
                    <a:pt x="2817" y="2035"/>
                    <a:pt x="2817" y="2035"/>
                  </a:cubicBezTo>
                  <a:cubicBezTo>
                    <a:pt x="2817" y="2035"/>
                    <a:pt x="2817" y="2035"/>
                    <a:pt x="2817" y="2035"/>
                  </a:cubicBezTo>
                  <a:cubicBezTo>
                    <a:pt x="2817" y="2035"/>
                    <a:pt x="2817" y="2035"/>
                    <a:pt x="2817" y="2035"/>
                  </a:cubicBezTo>
                  <a:cubicBezTo>
                    <a:pt x="2817" y="2035"/>
                    <a:pt x="2348" y="2035"/>
                    <a:pt x="2583" y="2191"/>
                  </a:cubicBezTo>
                  <a:cubicBezTo>
                    <a:pt x="2583" y="2191"/>
                    <a:pt x="2348" y="2191"/>
                    <a:pt x="2348" y="2348"/>
                  </a:cubicBezTo>
                  <a:cubicBezTo>
                    <a:pt x="2348" y="2191"/>
                    <a:pt x="2348" y="2191"/>
                    <a:pt x="2113" y="2191"/>
                  </a:cubicBezTo>
                  <a:cubicBezTo>
                    <a:pt x="2348" y="2348"/>
                    <a:pt x="2583" y="2504"/>
                    <a:pt x="2583" y="2504"/>
                  </a:cubicBezTo>
                  <a:cubicBezTo>
                    <a:pt x="2817" y="2504"/>
                    <a:pt x="2817" y="2348"/>
                    <a:pt x="2817" y="2191"/>
                  </a:cubicBezTo>
                  <a:cubicBezTo>
                    <a:pt x="2817" y="2348"/>
                    <a:pt x="2817" y="2348"/>
                    <a:pt x="3052" y="2348"/>
                  </a:cubicBezTo>
                  <a:cubicBezTo>
                    <a:pt x="3052" y="2348"/>
                    <a:pt x="3052" y="2348"/>
                    <a:pt x="3052" y="2191"/>
                  </a:cubicBezTo>
                  <a:cubicBezTo>
                    <a:pt x="3287" y="2348"/>
                    <a:pt x="2583" y="2035"/>
                    <a:pt x="3287" y="2191"/>
                  </a:cubicBezTo>
                  <a:cubicBezTo>
                    <a:pt x="3287" y="2035"/>
                    <a:pt x="3287" y="2035"/>
                    <a:pt x="3052" y="2035"/>
                  </a:cubicBezTo>
                  <a:cubicBezTo>
                    <a:pt x="3287" y="1878"/>
                    <a:pt x="3052" y="1878"/>
                    <a:pt x="3052" y="1878"/>
                  </a:cubicBezTo>
                  <a:cubicBezTo>
                    <a:pt x="3052" y="1722"/>
                    <a:pt x="3287" y="1565"/>
                    <a:pt x="3287" y="1565"/>
                  </a:cubicBezTo>
                  <a:cubicBezTo>
                    <a:pt x="3287" y="1722"/>
                    <a:pt x="3052" y="1722"/>
                    <a:pt x="3052" y="1722"/>
                  </a:cubicBezTo>
                  <a:cubicBezTo>
                    <a:pt x="3052" y="1878"/>
                    <a:pt x="3287" y="2035"/>
                    <a:pt x="3287" y="2035"/>
                  </a:cubicBezTo>
                  <a:cubicBezTo>
                    <a:pt x="3287" y="2035"/>
                    <a:pt x="3287" y="1878"/>
                    <a:pt x="3287" y="1878"/>
                  </a:cubicBezTo>
                  <a:cubicBezTo>
                    <a:pt x="3287" y="2035"/>
                    <a:pt x="3522" y="2035"/>
                    <a:pt x="3522" y="1878"/>
                  </a:cubicBezTo>
                  <a:cubicBezTo>
                    <a:pt x="3522" y="2035"/>
                    <a:pt x="3757" y="1878"/>
                    <a:pt x="3757" y="1878"/>
                  </a:cubicBezTo>
                  <a:cubicBezTo>
                    <a:pt x="3757" y="1878"/>
                    <a:pt x="3522" y="1878"/>
                    <a:pt x="3522" y="1722"/>
                  </a:cubicBezTo>
                  <a:cubicBezTo>
                    <a:pt x="3522" y="1722"/>
                    <a:pt x="3522" y="1722"/>
                    <a:pt x="3757" y="1722"/>
                  </a:cubicBezTo>
                  <a:cubicBezTo>
                    <a:pt x="3757" y="1722"/>
                    <a:pt x="3757" y="1722"/>
                    <a:pt x="3991" y="1722"/>
                  </a:cubicBezTo>
                  <a:cubicBezTo>
                    <a:pt x="3757" y="1722"/>
                    <a:pt x="3757" y="1722"/>
                    <a:pt x="3757" y="1722"/>
                  </a:cubicBezTo>
                  <a:cubicBezTo>
                    <a:pt x="3757" y="1722"/>
                    <a:pt x="3991" y="1565"/>
                    <a:pt x="3757" y="1565"/>
                  </a:cubicBezTo>
                  <a:cubicBezTo>
                    <a:pt x="3757" y="1409"/>
                    <a:pt x="3522" y="1565"/>
                    <a:pt x="3287" y="1565"/>
                  </a:cubicBezTo>
                  <a:cubicBezTo>
                    <a:pt x="3522" y="1565"/>
                    <a:pt x="3991" y="1409"/>
                    <a:pt x="3757" y="1252"/>
                  </a:cubicBezTo>
                  <a:cubicBezTo>
                    <a:pt x="4226" y="1409"/>
                    <a:pt x="4226" y="1252"/>
                    <a:pt x="4226" y="1096"/>
                  </a:cubicBezTo>
                  <a:cubicBezTo>
                    <a:pt x="4226" y="1096"/>
                    <a:pt x="3991" y="1252"/>
                    <a:pt x="3757" y="1096"/>
                  </a:cubicBezTo>
                  <a:cubicBezTo>
                    <a:pt x="3991" y="1096"/>
                    <a:pt x="3991" y="1096"/>
                    <a:pt x="3991" y="939"/>
                  </a:cubicBezTo>
                  <a:cubicBezTo>
                    <a:pt x="4226" y="939"/>
                    <a:pt x="4226" y="939"/>
                    <a:pt x="4226" y="783"/>
                  </a:cubicBezTo>
                  <a:cubicBezTo>
                    <a:pt x="3991" y="783"/>
                    <a:pt x="4226" y="626"/>
                    <a:pt x="4226" y="626"/>
                  </a:cubicBezTo>
                  <a:cubicBezTo>
                    <a:pt x="4226" y="313"/>
                    <a:pt x="4226" y="313"/>
                    <a:pt x="3991" y="470"/>
                  </a:cubicBezTo>
                  <a:cubicBezTo>
                    <a:pt x="3757" y="626"/>
                    <a:pt x="3522" y="783"/>
                    <a:pt x="3287" y="783"/>
                  </a:cubicBezTo>
                  <a:cubicBezTo>
                    <a:pt x="3052" y="939"/>
                    <a:pt x="3052" y="939"/>
                    <a:pt x="2817" y="939"/>
                  </a:cubicBezTo>
                  <a:cubicBezTo>
                    <a:pt x="2817" y="1096"/>
                    <a:pt x="2817" y="1096"/>
                    <a:pt x="3052" y="1096"/>
                  </a:cubicBezTo>
                  <a:cubicBezTo>
                    <a:pt x="2817" y="1096"/>
                    <a:pt x="3287" y="1252"/>
                    <a:pt x="3052" y="1409"/>
                  </a:cubicBezTo>
                  <a:cubicBezTo>
                    <a:pt x="3052" y="1252"/>
                    <a:pt x="2817" y="1252"/>
                    <a:pt x="2817" y="1252"/>
                  </a:cubicBezTo>
                  <a:cubicBezTo>
                    <a:pt x="2583" y="1252"/>
                    <a:pt x="2817" y="1409"/>
                    <a:pt x="2817" y="1565"/>
                  </a:cubicBezTo>
                  <a:cubicBezTo>
                    <a:pt x="2817" y="1409"/>
                    <a:pt x="2583" y="1252"/>
                    <a:pt x="2583" y="1252"/>
                  </a:cubicBezTo>
                  <a:cubicBezTo>
                    <a:pt x="2583" y="1252"/>
                    <a:pt x="2583" y="1252"/>
                    <a:pt x="2583" y="1252"/>
                  </a:cubicBezTo>
                  <a:cubicBezTo>
                    <a:pt x="2583" y="1252"/>
                    <a:pt x="2583" y="1096"/>
                    <a:pt x="2583" y="1096"/>
                  </a:cubicBezTo>
                  <a:cubicBezTo>
                    <a:pt x="2348" y="1096"/>
                    <a:pt x="2348" y="1252"/>
                    <a:pt x="2348" y="1252"/>
                  </a:cubicBezTo>
                  <a:cubicBezTo>
                    <a:pt x="2348" y="1252"/>
                    <a:pt x="2348" y="1252"/>
                    <a:pt x="2348" y="1252"/>
                  </a:cubicBezTo>
                  <a:cubicBezTo>
                    <a:pt x="2348" y="1409"/>
                    <a:pt x="2113" y="1409"/>
                    <a:pt x="2348" y="1409"/>
                  </a:cubicBezTo>
                  <a:close/>
                  <a:moveTo>
                    <a:pt x="21365" y="15652"/>
                  </a:moveTo>
                  <a:cubicBezTo>
                    <a:pt x="21365" y="15496"/>
                    <a:pt x="21365" y="15339"/>
                    <a:pt x="21365" y="15183"/>
                  </a:cubicBezTo>
                  <a:cubicBezTo>
                    <a:pt x="21365" y="15026"/>
                    <a:pt x="21130" y="15026"/>
                    <a:pt x="20896" y="14870"/>
                  </a:cubicBezTo>
                  <a:cubicBezTo>
                    <a:pt x="20661" y="14713"/>
                    <a:pt x="20191" y="14713"/>
                    <a:pt x="19722" y="14557"/>
                  </a:cubicBezTo>
                  <a:cubicBezTo>
                    <a:pt x="19722" y="14557"/>
                    <a:pt x="19957" y="14713"/>
                    <a:pt x="19957" y="14713"/>
                  </a:cubicBezTo>
                  <a:cubicBezTo>
                    <a:pt x="19722" y="14713"/>
                    <a:pt x="19252" y="14557"/>
                    <a:pt x="19252" y="14557"/>
                  </a:cubicBezTo>
                  <a:cubicBezTo>
                    <a:pt x="19017" y="14557"/>
                    <a:pt x="18783" y="14557"/>
                    <a:pt x="18783" y="14713"/>
                  </a:cubicBezTo>
                  <a:cubicBezTo>
                    <a:pt x="18548" y="14870"/>
                    <a:pt x="18548" y="15026"/>
                    <a:pt x="18548" y="15183"/>
                  </a:cubicBezTo>
                  <a:cubicBezTo>
                    <a:pt x="18313" y="15026"/>
                    <a:pt x="18313" y="15026"/>
                    <a:pt x="18313" y="15026"/>
                  </a:cubicBezTo>
                  <a:cubicBezTo>
                    <a:pt x="18078" y="15026"/>
                    <a:pt x="18078" y="14713"/>
                    <a:pt x="17609" y="14870"/>
                  </a:cubicBezTo>
                  <a:cubicBezTo>
                    <a:pt x="17843" y="14557"/>
                    <a:pt x="18313" y="14400"/>
                    <a:pt x="18548" y="14243"/>
                  </a:cubicBezTo>
                  <a:cubicBezTo>
                    <a:pt x="18548" y="13930"/>
                    <a:pt x="18313" y="13617"/>
                    <a:pt x="18078" y="13461"/>
                  </a:cubicBezTo>
                  <a:cubicBezTo>
                    <a:pt x="17843" y="13461"/>
                    <a:pt x="17843" y="13304"/>
                    <a:pt x="17609" y="13148"/>
                  </a:cubicBezTo>
                  <a:cubicBezTo>
                    <a:pt x="17374" y="13148"/>
                    <a:pt x="17374" y="12991"/>
                    <a:pt x="17139" y="12835"/>
                  </a:cubicBezTo>
                  <a:cubicBezTo>
                    <a:pt x="16904" y="12835"/>
                    <a:pt x="16904" y="12835"/>
                    <a:pt x="16670" y="12835"/>
                  </a:cubicBezTo>
                  <a:cubicBezTo>
                    <a:pt x="16670" y="12835"/>
                    <a:pt x="16670" y="12835"/>
                    <a:pt x="16435" y="12835"/>
                  </a:cubicBezTo>
                  <a:cubicBezTo>
                    <a:pt x="16435" y="12835"/>
                    <a:pt x="16435" y="12835"/>
                    <a:pt x="16435" y="12835"/>
                  </a:cubicBezTo>
                  <a:cubicBezTo>
                    <a:pt x="16200" y="12835"/>
                    <a:pt x="16200" y="12835"/>
                    <a:pt x="16200" y="12835"/>
                  </a:cubicBezTo>
                  <a:cubicBezTo>
                    <a:pt x="16200" y="12835"/>
                    <a:pt x="16200" y="12835"/>
                    <a:pt x="16200" y="12835"/>
                  </a:cubicBezTo>
                  <a:cubicBezTo>
                    <a:pt x="16435" y="12835"/>
                    <a:pt x="16435" y="12835"/>
                    <a:pt x="16435" y="12835"/>
                  </a:cubicBezTo>
                  <a:cubicBezTo>
                    <a:pt x="16670" y="12835"/>
                    <a:pt x="16904" y="12678"/>
                    <a:pt x="17139" y="12835"/>
                  </a:cubicBezTo>
                  <a:cubicBezTo>
                    <a:pt x="17374" y="12835"/>
                    <a:pt x="17374" y="12991"/>
                    <a:pt x="17609" y="12991"/>
                  </a:cubicBezTo>
                  <a:cubicBezTo>
                    <a:pt x="17843" y="12991"/>
                    <a:pt x="17843" y="12991"/>
                    <a:pt x="17843" y="12991"/>
                  </a:cubicBezTo>
                  <a:cubicBezTo>
                    <a:pt x="18078" y="13148"/>
                    <a:pt x="18078" y="13148"/>
                    <a:pt x="17843" y="13148"/>
                  </a:cubicBezTo>
                  <a:cubicBezTo>
                    <a:pt x="18078" y="13148"/>
                    <a:pt x="17609" y="12522"/>
                    <a:pt x="17609" y="12522"/>
                  </a:cubicBezTo>
                  <a:cubicBezTo>
                    <a:pt x="17374" y="12209"/>
                    <a:pt x="17139" y="12052"/>
                    <a:pt x="17609" y="11896"/>
                  </a:cubicBezTo>
                  <a:cubicBezTo>
                    <a:pt x="17374" y="11739"/>
                    <a:pt x="17139" y="11739"/>
                    <a:pt x="17139" y="11739"/>
                  </a:cubicBezTo>
                  <a:cubicBezTo>
                    <a:pt x="17139" y="11739"/>
                    <a:pt x="17139" y="11583"/>
                    <a:pt x="17139" y="11583"/>
                  </a:cubicBezTo>
                  <a:cubicBezTo>
                    <a:pt x="17139" y="11583"/>
                    <a:pt x="16904" y="11583"/>
                    <a:pt x="16904" y="11583"/>
                  </a:cubicBezTo>
                  <a:cubicBezTo>
                    <a:pt x="16904" y="11426"/>
                    <a:pt x="16904" y="11426"/>
                    <a:pt x="16670" y="11426"/>
                  </a:cubicBezTo>
                  <a:cubicBezTo>
                    <a:pt x="16670" y="11270"/>
                    <a:pt x="16670" y="11270"/>
                    <a:pt x="16670" y="11113"/>
                  </a:cubicBezTo>
                  <a:cubicBezTo>
                    <a:pt x="16435" y="10957"/>
                    <a:pt x="16435" y="10957"/>
                    <a:pt x="15965" y="10800"/>
                  </a:cubicBezTo>
                  <a:cubicBezTo>
                    <a:pt x="15730" y="10800"/>
                    <a:pt x="15261" y="10643"/>
                    <a:pt x="15261" y="10487"/>
                  </a:cubicBezTo>
                  <a:cubicBezTo>
                    <a:pt x="15261" y="10643"/>
                    <a:pt x="15261" y="10643"/>
                    <a:pt x="15261" y="10643"/>
                  </a:cubicBezTo>
                  <a:cubicBezTo>
                    <a:pt x="15261" y="10643"/>
                    <a:pt x="15026" y="10643"/>
                    <a:pt x="15026" y="10643"/>
                  </a:cubicBezTo>
                  <a:cubicBezTo>
                    <a:pt x="15026" y="10643"/>
                    <a:pt x="15026" y="10643"/>
                    <a:pt x="15026" y="10487"/>
                  </a:cubicBezTo>
                  <a:cubicBezTo>
                    <a:pt x="15026" y="10487"/>
                    <a:pt x="15026" y="10487"/>
                    <a:pt x="15026" y="10330"/>
                  </a:cubicBezTo>
                  <a:cubicBezTo>
                    <a:pt x="14791" y="10174"/>
                    <a:pt x="14791" y="10017"/>
                    <a:pt x="14791" y="9704"/>
                  </a:cubicBezTo>
                  <a:cubicBezTo>
                    <a:pt x="14557" y="9548"/>
                    <a:pt x="14557" y="9548"/>
                    <a:pt x="14557" y="9391"/>
                  </a:cubicBezTo>
                  <a:cubicBezTo>
                    <a:pt x="14322" y="9235"/>
                    <a:pt x="14322" y="9235"/>
                    <a:pt x="14322" y="9078"/>
                  </a:cubicBezTo>
                  <a:cubicBezTo>
                    <a:pt x="14322" y="8922"/>
                    <a:pt x="14322" y="8922"/>
                    <a:pt x="14322" y="8765"/>
                  </a:cubicBezTo>
                  <a:cubicBezTo>
                    <a:pt x="14322" y="8609"/>
                    <a:pt x="14322" y="8452"/>
                    <a:pt x="14087" y="8296"/>
                  </a:cubicBezTo>
                  <a:cubicBezTo>
                    <a:pt x="14087" y="8296"/>
                    <a:pt x="14087" y="7983"/>
                    <a:pt x="13852" y="8139"/>
                  </a:cubicBezTo>
                  <a:cubicBezTo>
                    <a:pt x="13852" y="8139"/>
                    <a:pt x="13852" y="8139"/>
                    <a:pt x="13852" y="8139"/>
                  </a:cubicBezTo>
                  <a:cubicBezTo>
                    <a:pt x="13852" y="7983"/>
                    <a:pt x="13852" y="7983"/>
                    <a:pt x="13852" y="7983"/>
                  </a:cubicBezTo>
                  <a:cubicBezTo>
                    <a:pt x="13617" y="7826"/>
                    <a:pt x="13383" y="7513"/>
                    <a:pt x="13148" y="7357"/>
                  </a:cubicBezTo>
                  <a:cubicBezTo>
                    <a:pt x="12913" y="7200"/>
                    <a:pt x="12678" y="7200"/>
                    <a:pt x="12443" y="7200"/>
                  </a:cubicBezTo>
                  <a:cubicBezTo>
                    <a:pt x="12443" y="7200"/>
                    <a:pt x="12209" y="7043"/>
                    <a:pt x="12209" y="7043"/>
                  </a:cubicBezTo>
                  <a:cubicBezTo>
                    <a:pt x="12209" y="7043"/>
                    <a:pt x="12209" y="7043"/>
                    <a:pt x="11974" y="7043"/>
                  </a:cubicBezTo>
                  <a:cubicBezTo>
                    <a:pt x="12209" y="6887"/>
                    <a:pt x="11270" y="6887"/>
                    <a:pt x="11504" y="7043"/>
                  </a:cubicBezTo>
                  <a:cubicBezTo>
                    <a:pt x="11270" y="7200"/>
                    <a:pt x="11270" y="7200"/>
                    <a:pt x="11035" y="7200"/>
                  </a:cubicBezTo>
                  <a:cubicBezTo>
                    <a:pt x="10800" y="7200"/>
                    <a:pt x="10565" y="7200"/>
                    <a:pt x="10330" y="7043"/>
                  </a:cubicBezTo>
                  <a:cubicBezTo>
                    <a:pt x="10096" y="7043"/>
                    <a:pt x="9861" y="7043"/>
                    <a:pt x="9626" y="7043"/>
                  </a:cubicBezTo>
                  <a:cubicBezTo>
                    <a:pt x="9626" y="7043"/>
                    <a:pt x="9391" y="6887"/>
                    <a:pt x="9391" y="6730"/>
                  </a:cubicBezTo>
                  <a:cubicBezTo>
                    <a:pt x="9391" y="6887"/>
                    <a:pt x="9626" y="6887"/>
                    <a:pt x="9626" y="6887"/>
                  </a:cubicBezTo>
                  <a:cubicBezTo>
                    <a:pt x="9861" y="6887"/>
                    <a:pt x="10330" y="7043"/>
                    <a:pt x="10330" y="7043"/>
                  </a:cubicBezTo>
                  <a:cubicBezTo>
                    <a:pt x="10565" y="7043"/>
                    <a:pt x="10800" y="6887"/>
                    <a:pt x="10800" y="6887"/>
                  </a:cubicBezTo>
                  <a:cubicBezTo>
                    <a:pt x="10800" y="6887"/>
                    <a:pt x="10800" y="6887"/>
                    <a:pt x="10800" y="6730"/>
                  </a:cubicBezTo>
                  <a:cubicBezTo>
                    <a:pt x="11035" y="6730"/>
                    <a:pt x="11035" y="6730"/>
                    <a:pt x="11035" y="6574"/>
                  </a:cubicBezTo>
                  <a:cubicBezTo>
                    <a:pt x="11270" y="6574"/>
                    <a:pt x="11270" y="6574"/>
                    <a:pt x="11270" y="6574"/>
                  </a:cubicBezTo>
                  <a:cubicBezTo>
                    <a:pt x="11504" y="6574"/>
                    <a:pt x="11504" y="6574"/>
                    <a:pt x="11504" y="6574"/>
                  </a:cubicBezTo>
                  <a:cubicBezTo>
                    <a:pt x="11739" y="6574"/>
                    <a:pt x="11974" y="6574"/>
                    <a:pt x="11974" y="6417"/>
                  </a:cubicBezTo>
                  <a:cubicBezTo>
                    <a:pt x="12209" y="6261"/>
                    <a:pt x="11974" y="6261"/>
                    <a:pt x="11739" y="6261"/>
                  </a:cubicBezTo>
                  <a:cubicBezTo>
                    <a:pt x="11739" y="6261"/>
                    <a:pt x="11504" y="6104"/>
                    <a:pt x="11504" y="6104"/>
                  </a:cubicBezTo>
                  <a:cubicBezTo>
                    <a:pt x="11504" y="6104"/>
                    <a:pt x="11504" y="5948"/>
                    <a:pt x="11504" y="5948"/>
                  </a:cubicBezTo>
                  <a:cubicBezTo>
                    <a:pt x="11504" y="5791"/>
                    <a:pt x="11270" y="5948"/>
                    <a:pt x="11270" y="5948"/>
                  </a:cubicBezTo>
                  <a:cubicBezTo>
                    <a:pt x="11035" y="5948"/>
                    <a:pt x="10565" y="6261"/>
                    <a:pt x="10565" y="6104"/>
                  </a:cubicBezTo>
                  <a:cubicBezTo>
                    <a:pt x="10565" y="6261"/>
                    <a:pt x="10800" y="5948"/>
                    <a:pt x="11035" y="5948"/>
                  </a:cubicBezTo>
                  <a:cubicBezTo>
                    <a:pt x="11270" y="5948"/>
                    <a:pt x="11739" y="5948"/>
                    <a:pt x="11739" y="5791"/>
                  </a:cubicBezTo>
                  <a:cubicBezTo>
                    <a:pt x="11739" y="5791"/>
                    <a:pt x="11974" y="5635"/>
                    <a:pt x="11974" y="5635"/>
                  </a:cubicBezTo>
                  <a:cubicBezTo>
                    <a:pt x="12209" y="5635"/>
                    <a:pt x="12209" y="5635"/>
                    <a:pt x="12209" y="5478"/>
                  </a:cubicBezTo>
                  <a:cubicBezTo>
                    <a:pt x="12443" y="5322"/>
                    <a:pt x="12443" y="5165"/>
                    <a:pt x="12678" y="5009"/>
                  </a:cubicBezTo>
                  <a:cubicBezTo>
                    <a:pt x="12678" y="5009"/>
                    <a:pt x="12913" y="4852"/>
                    <a:pt x="12913" y="4852"/>
                  </a:cubicBezTo>
                  <a:cubicBezTo>
                    <a:pt x="12913" y="4696"/>
                    <a:pt x="12913" y="4696"/>
                    <a:pt x="12913" y="4539"/>
                  </a:cubicBezTo>
                  <a:cubicBezTo>
                    <a:pt x="12913" y="4539"/>
                    <a:pt x="13148" y="4383"/>
                    <a:pt x="13148" y="4226"/>
                  </a:cubicBezTo>
                  <a:cubicBezTo>
                    <a:pt x="13148" y="4226"/>
                    <a:pt x="13148" y="4226"/>
                    <a:pt x="13148" y="4070"/>
                  </a:cubicBezTo>
                  <a:cubicBezTo>
                    <a:pt x="13148" y="3913"/>
                    <a:pt x="13383" y="3757"/>
                    <a:pt x="13383" y="3600"/>
                  </a:cubicBezTo>
                  <a:cubicBezTo>
                    <a:pt x="13383" y="3443"/>
                    <a:pt x="13617" y="3287"/>
                    <a:pt x="13852" y="3287"/>
                  </a:cubicBezTo>
                  <a:cubicBezTo>
                    <a:pt x="13852" y="3130"/>
                    <a:pt x="13852" y="3130"/>
                    <a:pt x="13852" y="3130"/>
                  </a:cubicBezTo>
                  <a:cubicBezTo>
                    <a:pt x="13617" y="2974"/>
                    <a:pt x="13852" y="2817"/>
                    <a:pt x="13617" y="2661"/>
                  </a:cubicBezTo>
                  <a:cubicBezTo>
                    <a:pt x="13383" y="2661"/>
                    <a:pt x="13383" y="2661"/>
                    <a:pt x="13383" y="2661"/>
                  </a:cubicBezTo>
                  <a:cubicBezTo>
                    <a:pt x="13383" y="2661"/>
                    <a:pt x="13383" y="2661"/>
                    <a:pt x="13383" y="2661"/>
                  </a:cubicBezTo>
                  <a:cubicBezTo>
                    <a:pt x="13148" y="2661"/>
                    <a:pt x="13148" y="2661"/>
                    <a:pt x="13148" y="2661"/>
                  </a:cubicBezTo>
                  <a:cubicBezTo>
                    <a:pt x="12913" y="2661"/>
                    <a:pt x="12913" y="2661"/>
                    <a:pt x="12913" y="2661"/>
                  </a:cubicBezTo>
                  <a:cubicBezTo>
                    <a:pt x="12913" y="2661"/>
                    <a:pt x="12678" y="2661"/>
                    <a:pt x="12678" y="2661"/>
                  </a:cubicBezTo>
                  <a:cubicBezTo>
                    <a:pt x="12678" y="2661"/>
                    <a:pt x="12678" y="2661"/>
                    <a:pt x="12443" y="2661"/>
                  </a:cubicBezTo>
                  <a:cubicBezTo>
                    <a:pt x="12443" y="2661"/>
                    <a:pt x="12209" y="2661"/>
                    <a:pt x="12209" y="2661"/>
                  </a:cubicBezTo>
                  <a:cubicBezTo>
                    <a:pt x="12209" y="2661"/>
                    <a:pt x="11739" y="2661"/>
                    <a:pt x="11739" y="2661"/>
                  </a:cubicBezTo>
                  <a:cubicBezTo>
                    <a:pt x="11739" y="2661"/>
                    <a:pt x="11504" y="2661"/>
                    <a:pt x="11270" y="2661"/>
                  </a:cubicBezTo>
                  <a:cubicBezTo>
                    <a:pt x="11270" y="2661"/>
                    <a:pt x="11270" y="2661"/>
                    <a:pt x="11035" y="2661"/>
                  </a:cubicBezTo>
                  <a:cubicBezTo>
                    <a:pt x="10800" y="2661"/>
                    <a:pt x="10565" y="2504"/>
                    <a:pt x="10330" y="2504"/>
                  </a:cubicBezTo>
                  <a:cubicBezTo>
                    <a:pt x="10096" y="2661"/>
                    <a:pt x="10096" y="2661"/>
                    <a:pt x="10096" y="2661"/>
                  </a:cubicBezTo>
                  <a:cubicBezTo>
                    <a:pt x="10096" y="2661"/>
                    <a:pt x="10096" y="2817"/>
                    <a:pt x="9861" y="2661"/>
                  </a:cubicBezTo>
                  <a:cubicBezTo>
                    <a:pt x="9861" y="2661"/>
                    <a:pt x="9861" y="2817"/>
                    <a:pt x="9861" y="2817"/>
                  </a:cubicBezTo>
                  <a:cubicBezTo>
                    <a:pt x="9861" y="2817"/>
                    <a:pt x="9861" y="2817"/>
                    <a:pt x="9861" y="2661"/>
                  </a:cubicBezTo>
                  <a:cubicBezTo>
                    <a:pt x="9626" y="2661"/>
                    <a:pt x="9391" y="2817"/>
                    <a:pt x="9391" y="2817"/>
                  </a:cubicBezTo>
                  <a:cubicBezTo>
                    <a:pt x="9157" y="2974"/>
                    <a:pt x="8922" y="2974"/>
                    <a:pt x="8922" y="2974"/>
                  </a:cubicBezTo>
                  <a:cubicBezTo>
                    <a:pt x="8922" y="2974"/>
                    <a:pt x="8922" y="2974"/>
                    <a:pt x="8922" y="2974"/>
                  </a:cubicBezTo>
                  <a:cubicBezTo>
                    <a:pt x="8687" y="2974"/>
                    <a:pt x="8687" y="3287"/>
                    <a:pt x="8452" y="3130"/>
                  </a:cubicBezTo>
                  <a:cubicBezTo>
                    <a:pt x="8452" y="3130"/>
                    <a:pt x="8687" y="2974"/>
                    <a:pt x="8452" y="2974"/>
                  </a:cubicBezTo>
                  <a:cubicBezTo>
                    <a:pt x="8452" y="2974"/>
                    <a:pt x="8452" y="2974"/>
                    <a:pt x="8452" y="2974"/>
                  </a:cubicBezTo>
                  <a:cubicBezTo>
                    <a:pt x="8452" y="2974"/>
                    <a:pt x="8452" y="2974"/>
                    <a:pt x="8687" y="2974"/>
                  </a:cubicBezTo>
                  <a:cubicBezTo>
                    <a:pt x="8687" y="2974"/>
                    <a:pt x="8687" y="2974"/>
                    <a:pt x="8687" y="2974"/>
                  </a:cubicBezTo>
                  <a:cubicBezTo>
                    <a:pt x="8687" y="2817"/>
                    <a:pt x="8922" y="2817"/>
                    <a:pt x="8922" y="2661"/>
                  </a:cubicBezTo>
                  <a:cubicBezTo>
                    <a:pt x="8922" y="2661"/>
                    <a:pt x="8922" y="2661"/>
                    <a:pt x="8687" y="2661"/>
                  </a:cubicBezTo>
                  <a:cubicBezTo>
                    <a:pt x="8687" y="2661"/>
                    <a:pt x="8687" y="2661"/>
                    <a:pt x="8687" y="2661"/>
                  </a:cubicBezTo>
                  <a:cubicBezTo>
                    <a:pt x="8452" y="2661"/>
                    <a:pt x="8217" y="2817"/>
                    <a:pt x="7983" y="2974"/>
                  </a:cubicBezTo>
                  <a:cubicBezTo>
                    <a:pt x="8217" y="2817"/>
                    <a:pt x="8217" y="2817"/>
                    <a:pt x="8217" y="2661"/>
                  </a:cubicBezTo>
                  <a:cubicBezTo>
                    <a:pt x="8452" y="2661"/>
                    <a:pt x="8452" y="2661"/>
                    <a:pt x="8452" y="2661"/>
                  </a:cubicBezTo>
                  <a:cubicBezTo>
                    <a:pt x="8452" y="2661"/>
                    <a:pt x="8452" y="2661"/>
                    <a:pt x="8687" y="2661"/>
                  </a:cubicBezTo>
                  <a:cubicBezTo>
                    <a:pt x="8687" y="2661"/>
                    <a:pt x="8922" y="2504"/>
                    <a:pt x="8922" y="2504"/>
                  </a:cubicBezTo>
                  <a:cubicBezTo>
                    <a:pt x="8922" y="2504"/>
                    <a:pt x="8922" y="2661"/>
                    <a:pt x="8922" y="2661"/>
                  </a:cubicBezTo>
                  <a:cubicBezTo>
                    <a:pt x="9157" y="2661"/>
                    <a:pt x="9391" y="2348"/>
                    <a:pt x="9391" y="2191"/>
                  </a:cubicBezTo>
                  <a:cubicBezTo>
                    <a:pt x="9626" y="2035"/>
                    <a:pt x="9157" y="2348"/>
                    <a:pt x="9157" y="2348"/>
                  </a:cubicBezTo>
                  <a:cubicBezTo>
                    <a:pt x="9157" y="2191"/>
                    <a:pt x="9157" y="2191"/>
                    <a:pt x="8922" y="2191"/>
                  </a:cubicBezTo>
                  <a:cubicBezTo>
                    <a:pt x="8922" y="2191"/>
                    <a:pt x="8922" y="2348"/>
                    <a:pt x="8922" y="2348"/>
                  </a:cubicBezTo>
                  <a:cubicBezTo>
                    <a:pt x="8922" y="2348"/>
                    <a:pt x="8687" y="2191"/>
                    <a:pt x="8687" y="2191"/>
                  </a:cubicBezTo>
                  <a:cubicBezTo>
                    <a:pt x="8687" y="2191"/>
                    <a:pt x="8687" y="2191"/>
                    <a:pt x="8687" y="2191"/>
                  </a:cubicBezTo>
                  <a:cubicBezTo>
                    <a:pt x="8687" y="2191"/>
                    <a:pt x="8452" y="2191"/>
                    <a:pt x="8687" y="2191"/>
                  </a:cubicBezTo>
                  <a:cubicBezTo>
                    <a:pt x="8687" y="2191"/>
                    <a:pt x="8452" y="2191"/>
                    <a:pt x="8452" y="2191"/>
                  </a:cubicBezTo>
                  <a:cubicBezTo>
                    <a:pt x="8217" y="2191"/>
                    <a:pt x="8217" y="2191"/>
                    <a:pt x="8217" y="2035"/>
                  </a:cubicBezTo>
                  <a:cubicBezTo>
                    <a:pt x="8217" y="2035"/>
                    <a:pt x="8217" y="2191"/>
                    <a:pt x="8452" y="2191"/>
                  </a:cubicBezTo>
                  <a:cubicBezTo>
                    <a:pt x="8452" y="2191"/>
                    <a:pt x="8687" y="2191"/>
                    <a:pt x="8687" y="2191"/>
                  </a:cubicBezTo>
                  <a:cubicBezTo>
                    <a:pt x="8687" y="2191"/>
                    <a:pt x="8687" y="2191"/>
                    <a:pt x="8922" y="2191"/>
                  </a:cubicBezTo>
                  <a:cubicBezTo>
                    <a:pt x="8922" y="2191"/>
                    <a:pt x="8922" y="2191"/>
                    <a:pt x="8922" y="2191"/>
                  </a:cubicBezTo>
                  <a:cubicBezTo>
                    <a:pt x="9157" y="2035"/>
                    <a:pt x="8922" y="2035"/>
                    <a:pt x="8922" y="1878"/>
                  </a:cubicBezTo>
                  <a:cubicBezTo>
                    <a:pt x="8922" y="1878"/>
                    <a:pt x="8922" y="1878"/>
                    <a:pt x="8922" y="2035"/>
                  </a:cubicBezTo>
                  <a:cubicBezTo>
                    <a:pt x="8922" y="1878"/>
                    <a:pt x="9157" y="1878"/>
                    <a:pt x="9391" y="1722"/>
                  </a:cubicBezTo>
                  <a:cubicBezTo>
                    <a:pt x="9391" y="1722"/>
                    <a:pt x="9391" y="1722"/>
                    <a:pt x="9391" y="1722"/>
                  </a:cubicBezTo>
                  <a:cubicBezTo>
                    <a:pt x="9626" y="1565"/>
                    <a:pt x="9861" y="1409"/>
                    <a:pt x="10096" y="1252"/>
                  </a:cubicBezTo>
                  <a:cubicBezTo>
                    <a:pt x="10330" y="1096"/>
                    <a:pt x="11270" y="626"/>
                    <a:pt x="11035" y="470"/>
                  </a:cubicBezTo>
                  <a:cubicBezTo>
                    <a:pt x="11035" y="470"/>
                    <a:pt x="11035" y="470"/>
                    <a:pt x="10800" y="470"/>
                  </a:cubicBezTo>
                  <a:cubicBezTo>
                    <a:pt x="10800" y="313"/>
                    <a:pt x="11035" y="157"/>
                    <a:pt x="11035" y="157"/>
                  </a:cubicBezTo>
                  <a:cubicBezTo>
                    <a:pt x="11035" y="0"/>
                    <a:pt x="11035" y="0"/>
                    <a:pt x="11035" y="0"/>
                  </a:cubicBezTo>
                  <a:cubicBezTo>
                    <a:pt x="10800" y="0"/>
                    <a:pt x="10800" y="0"/>
                    <a:pt x="10565" y="0"/>
                  </a:cubicBezTo>
                  <a:cubicBezTo>
                    <a:pt x="10565" y="0"/>
                    <a:pt x="10565" y="0"/>
                    <a:pt x="10330" y="0"/>
                  </a:cubicBezTo>
                  <a:cubicBezTo>
                    <a:pt x="10330" y="0"/>
                    <a:pt x="10330" y="0"/>
                    <a:pt x="10330" y="0"/>
                  </a:cubicBezTo>
                  <a:cubicBezTo>
                    <a:pt x="10096" y="0"/>
                    <a:pt x="10330" y="0"/>
                    <a:pt x="10330" y="0"/>
                  </a:cubicBezTo>
                  <a:cubicBezTo>
                    <a:pt x="10330" y="157"/>
                    <a:pt x="10096" y="157"/>
                    <a:pt x="10096" y="157"/>
                  </a:cubicBezTo>
                  <a:cubicBezTo>
                    <a:pt x="9861" y="0"/>
                    <a:pt x="8922" y="470"/>
                    <a:pt x="8922" y="157"/>
                  </a:cubicBezTo>
                  <a:cubicBezTo>
                    <a:pt x="8922" y="313"/>
                    <a:pt x="8452" y="313"/>
                    <a:pt x="8452" y="313"/>
                  </a:cubicBezTo>
                  <a:cubicBezTo>
                    <a:pt x="8217" y="157"/>
                    <a:pt x="8217" y="470"/>
                    <a:pt x="7983" y="626"/>
                  </a:cubicBezTo>
                  <a:cubicBezTo>
                    <a:pt x="7983" y="470"/>
                    <a:pt x="7983" y="470"/>
                    <a:pt x="7983" y="313"/>
                  </a:cubicBezTo>
                  <a:cubicBezTo>
                    <a:pt x="7983" y="313"/>
                    <a:pt x="7983" y="157"/>
                    <a:pt x="7748" y="157"/>
                  </a:cubicBezTo>
                  <a:cubicBezTo>
                    <a:pt x="7748" y="157"/>
                    <a:pt x="7748" y="313"/>
                    <a:pt x="7513" y="470"/>
                  </a:cubicBezTo>
                  <a:cubicBezTo>
                    <a:pt x="7513" y="470"/>
                    <a:pt x="7513" y="470"/>
                    <a:pt x="7278" y="626"/>
                  </a:cubicBezTo>
                  <a:cubicBezTo>
                    <a:pt x="7278" y="470"/>
                    <a:pt x="7513" y="313"/>
                    <a:pt x="7513" y="313"/>
                  </a:cubicBezTo>
                  <a:cubicBezTo>
                    <a:pt x="7513" y="157"/>
                    <a:pt x="7513" y="157"/>
                    <a:pt x="7278" y="157"/>
                  </a:cubicBezTo>
                  <a:cubicBezTo>
                    <a:pt x="7278" y="157"/>
                    <a:pt x="7278" y="313"/>
                    <a:pt x="7278" y="313"/>
                  </a:cubicBezTo>
                  <a:cubicBezTo>
                    <a:pt x="7278" y="157"/>
                    <a:pt x="7043" y="0"/>
                    <a:pt x="6809" y="157"/>
                  </a:cubicBezTo>
                  <a:cubicBezTo>
                    <a:pt x="6809" y="157"/>
                    <a:pt x="6809" y="157"/>
                    <a:pt x="6809" y="313"/>
                  </a:cubicBezTo>
                  <a:cubicBezTo>
                    <a:pt x="6809" y="313"/>
                    <a:pt x="6809" y="313"/>
                    <a:pt x="6574" y="313"/>
                  </a:cubicBezTo>
                  <a:cubicBezTo>
                    <a:pt x="6574" y="470"/>
                    <a:pt x="6574" y="470"/>
                    <a:pt x="6809" y="626"/>
                  </a:cubicBezTo>
                  <a:cubicBezTo>
                    <a:pt x="6809" y="470"/>
                    <a:pt x="6574" y="470"/>
                    <a:pt x="6574" y="626"/>
                  </a:cubicBezTo>
                  <a:cubicBezTo>
                    <a:pt x="6574" y="626"/>
                    <a:pt x="6574" y="626"/>
                    <a:pt x="6574" y="626"/>
                  </a:cubicBezTo>
                  <a:cubicBezTo>
                    <a:pt x="6574" y="626"/>
                    <a:pt x="6574" y="626"/>
                    <a:pt x="6809" y="626"/>
                  </a:cubicBezTo>
                  <a:cubicBezTo>
                    <a:pt x="6809" y="626"/>
                    <a:pt x="6809" y="626"/>
                    <a:pt x="6809" y="783"/>
                  </a:cubicBezTo>
                  <a:cubicBezTo>
                    <a:pt x="6574" y="783"/>
                    <a:pt x="6574" y="626"/>
                    <a:pt x="6574" y="626"/>
                  </a:cubicBezTo>
                  <a:cubicBezTo>
                    <a:pt x="6574" y="783"/>
                    <a:pt x="6574" y="783"/>
                    <a:pt x="6574" y="783"/>
                  </a:cubicBezTo>
                  <a:cubicBezTo>
                    <a:pt x="6574" y="783"/>
                    <a:pt x="6574" y="783"/>
                    <a:pt x="6339" y="783"/>
                  </a:cubicBezTo>
                  <a:cubicBezTo>
                    <a:pt x="6574" y="939"/>
                    <a:pt x="6574" y="1096"/>
                    <a:pt x="6574" y="1096"/>
                  </a:cubicBezTo>
                  <a:cubicBezTo>
                    <a:pt x="6809" y="1096"/>
                    <a:pt x="6809" y="1096"/>
                    <a:pt x="7043" y="1096"/>
                  </a:cubicBezTo>
                  <a:cubicBezTo>
                    <a:pt x="7043" y="1096"/>
                    <a:pt x="6809" y="1096"/>
                    <a:pt x="6809" y="1096"/>
                  </a:cubicBezTo>
                  <a:cubicBezTo>
                    <a:pt x="6809" y="1096"/>
                    <a:pt x="7043" y="1096"/>
                    <a:pt x="7043" y="1252"/>
                  </a:cubicBezTo>
                  <a:cubicBezTo>
                    <a:pt x="6809" y="1096"/>
                    <a:pt x="6574" y="939"/>
                    <a:pt x="6339" y="1096"/>
                  </a:cubicBezTo>
                  <a:cubicBezTo>
                    <a:pt x="6339" y="1096"/>
                    <a:pt x="6339" y="1096"/>
                    <a:pt x="6339" y="1096"/>
                  </a:cubicBezTo>
                  <a:cubicBezTo>
                    <a:pt x="6339" y="1096"/>
                    <a:pt x="6339" y="1096"/>
                    <a:pt x="6104" y="1096"/>
                  </a:cubicBezTo>
                  <a:cubicBezTo>
                    <a:pt x="6104" y="1096"/>
                    <a:pt x="6104" y="1096"/>
                    <a:pt x="6104" y="1096"/>
                  </a:cubicBezTo>
                  <a:cubicBezTo>
                    <a:pt x="5870" y="1096"/>
                    <a:pt x="6104" y="1252"/>
                    <a:pt x="6104" y="1252"/>
                  </a:cubicBezTo>
                  <a:cubicBezTo>
                    <a:pt x="6104" y="1252"/>
                    <a:pt x="6104" y="1409"/>
                    <a:pt x="6339" y="1409"/>
                  </a:cubicBezTo>
                  <a:cubicBezTo>
                    <a:pt x="6339" y="1409"/>
                    <a:pt x="6339" y="1409"/>
                    <a:pt x="6104" y="1409"/>
                  </a:cubicBezTo>
                  <a:cubicBezTo>
                    <a:pt x="6339" y="1409"/>
                    <a:pt x="6104" y="1409"/>
                    <a:pt x="6104" y="1409"/>
                  </a:cubicBezTo>
                  <a:cubicBezTo>
                    <a:pt x="6339" y="1565"/>
                    <a:pt x="6104" y="1565"/>
                    <a:pt x="6104" y="1565"/>
                  </a:cubicBezTo>
                  <a:cubicBezTo>
                    <a:pt x="6104" y="1565"/>
                    <a:pt x="5870" y="1565"/>
                    <a:pt x="5870" y="1565"/>
                  </a:cubicBezTo>
                  <a:cubicBezTo>
                    <a:pt x="5870" y="1565"/>
                    <a:pt x="5870" y="1722"/>
                    <a:pt x="5870" y="1722"/>
                  </a:cubicBezTo>
                  <a:cubicBezTo>
                    <a:pt x="6104" y="1722"/>
                    <a:pt x="6104" y="1722"/>
                    <a:pt x="6104" y="1722"/>
                  </a:cubicBezTo>
                  <a:cubicBezTo>
                    <a:pt x="6104" y="1722"/>
                    <a:pt x="6574" y="1878"/>
                    <a:pt x="6339" y="2035"/>
                  </a:cubicBezTo>
                  <a:cubicBezTo>
                    <a:pt x="6339" y="2035"/>
                    <a:pt x="6339" y="2035"/>
                    <a:pt x="6339" y="2035"/>
                  </a:cubicBezTo>
                  <a:cubicBezTo>
                    <a:pt x="6574" y="2035"/>
                    <a:pt x="6574" y="2191"/>
                    <a:pt x="6574" y="2191"/>
                  </a:cubicBezTo>
                  <a:cubicBezTo>
                    <a:pt x="6574" y="2035"/>
                    <a:pt x="6104" y="2035"/>
                    <a:pt x="6104" y="1878"/>
                  </a:cubicBezTo>
                  <a:cubicBezTo>
                    <a:pt x="6104" y="1878"/>
                    <a:pt x="6104" y="2035"/>
                    <a:pt x="5870" y="2035"/>
                  </a:cubicBezTo>
                  <a:cubicBezTo>
                    <a:pt x="5870" y="2035"/>
                    <a:pt x="6339" y="2191"/>
                    <a:pt x="6339" y="2191"/>
                  </a:cubicBezTo>
                  <a:cubicBezTo>
                    <a:pt x="6104" y="2191"/>
                    <a:pt x="5870" y="1878"/>
                    <a:pt x="5870" y="2191"/>
                  </a:cubicBezTo>
                  <a:cubicBezTo>
                    <a:pt x="5635" y="2191"/>
                    <a:pt x="5635" y="2191"/>
                    <a:pt x="5635" y="2035"/>
                  </a:cubicBezTo>
                  <a:cubicBezTo>
                    <a:pt x="5635" y="2035"/>
                    <a:pt x="5635" y="2035"/>
                    <a:pt x="5400" y="2035"/>
                  </a:cubicBezTo>
                  <a:cubicBezTo>
                    <a:pt x="5400" y="2191"/>
                    <a:pt x="5635" y="2191"/>
                    <a:pt x="5635" y="2348"/>
                  </a:cubicBezTo>
                  <a:cubicBezTo>
                    <a:pt x="5635" y="2348"/>
                    <a:pt x="5400" y="2348"/>
                    <a:pt x="5400" y="2348"/>
                  </a:cubicBezTo>
                  <a:cubicBezTo>
                    <a:pt x="5400" y="2348"/>
                    <a:pt x="5400" y="2348"/>
                    <a:pt x="5635" y="2348"/>
                  </a:cubicBezTo>
                  <a:cubicBezTo>
                    <a:pt x="5165" y="2348"/>
                    <a:pt x="5400" y="2191"/>
                    <a:pt x="5165" y="2191"/>
                  </a:cubicBezTo>
                  <a:cubicBezTo>
                    <a:pt x="5165" y="2191"/>
                    <a:pt x="5165" y="2191"/>
                    <a:pt x="5165" y="2191"/>
                  </a:cubicBezTo>
                  <a:cubicBezTo>
                    <a:pt x="5165" y="2348"/>
                    <a:pt x="5165" y="2504"/>
                    <a:pt x="5165" y="2504"/>
                  </a:cubicBezTo>
                  <a:cubicBezTo>
                    <a:pt x="5165" y="2504"/>
                    <a:pt x="5165" y="2504"/>
                    <a:pt x="5165" y="2504"/>
                  </a:cubicBezTo>
                  <a:cubicBezTo>
                    <a:pt x="5400" y="2661"/>
                    <a:pt x="5165" y="2504"/>
                    <a:pt x="5165" y="2661"/>
                  </a:cubicBezTo>
                  <a:cubicBezTo>
                    <a:pt x="4930" y="2661"/>
                    <a:pt x="5165" y="2974"/>
                    <a:pt x="5400" y="2974"/>
                  </a:cubicBezTo>
                  <a:cubicBezTo>
                    <a:pt x="5400" y="2974"/>
                    <a:pt x="5400" y="2974"/>
                    <a:pt x="5400" y="2974"/>
                  </a:cubicBezTo>
                  <a:cubicBezTo>
                    <a:pt x="5400" y="2974"/>
                    <a:pt x="5635" y="2974"/>
                    <a:pt x="5635" y="2974"/>
                  </a:cubicBezTo>
                  <a:cubicBezTo>
                    <a:pt x="5635" y="3130"/>
                    <a:pt x="5635" y="3130"/>
                    <a:pt x="5400" y="3130"/>
                  </a:cubicBezTo>
                  <a:cubicBezTo>
                    <a:pt x="5400" y="3130"/>
                    <a:pt x="5400" y="3130"/>
                    <a:pt x="5400" y="3130"/>
                  </a:cubicBezTo>
                  <a:cubicBezTo>
                    <a:pt x="5400" y="3130"/>
                    <a:pt x="4930" y="2817"/>
                    <a:pt x="4930" y="2974"/>
                  </a:cubicBezTo>
                  <a:cubicBezTo>
                    <a:pt x="4930" y="2974"/>
                    <a:pt x="4930" y="3287"/>
                    <a:pt x="5165" y="3287"/>
                  </a:cubicBezTo>
                  <a:cubicBezTo>
                    <a:pt x="5165" y="3287"/>
                    <a:pt x="4930" y="3443"/>
                    <a:pt x="5165" y="3443"/>
                  </a:cubicBezTo>
                  <a:cubicBezTo>
                    <a:pt x="5165" y="3600"/>
                    <a:pt x="5400" y="3443"/>
                    <a:pt x="5400" y="3443"/>
                  </a:cubicBezTo>
                  <a:cubicBezTo>
                    <a:pt x="5400" y="3443"/>
                    <a:pt x="5635" y="3443"/>
                    <a:pt x="5400" y="3443"/>
                  </a:cubicBezTo>
                  <a:cubicBezTo>
                    <a:pt x="5635" y="3600"/>
                    <a:pt x="5635" y="3443"/>
                    <a:pt x="5870" y="3287"/>
                  </a:cubicBezTo>
                  <a:cubicBezTo>
                    <a:pt x="5870" y="3443"/>
                    <a:pt x="5400" y="3600"/>
                    <a:pt x="5400" y="3600"/>
                  </a:cubicBezTo>
                  <a:cubicBezTo>
                    <a:pt x="5400" y="3600"/>
                    <a:pt x="5165" y="3600"/>
                    <a:pt x="5400" y="3757"/>
                  </a:cubicBezTo>
                  <a:cubicBezTo>
                    <a:pt x="5165" y="3757"/>
                    <a:pt x="5635" y="3757"/>
                    <a:pt x="5635" y="3757"/>
                  </a:cubicBezTo>
                  <a:cubicBezTo>
                    <a:pt x="5635" y="3757"/>
                    <a:pt x="5635" y="3757"/>
                    <a:pt x="5635" y="3757"/>
                  </a:cubicBezTo>
                  <a:cubicBezTo>
                    <a:pt x="5870" y="3600"/>
                    <a:pt x="5870" y="3600"/>
                    <a:pt x="5870" y="3600"/>
                  </a:cubicBezTo>
                  <a:cubicBezTo>
                    <a:pt x="5870" y="3600"/>
                    <a:pt x="5870" y="3600"/>
                    <a:pt x="5870" y="3600"/>
                  </a:cubicBezTo>
                  <a:cubicBezTo>
                    <a:pt x="5870" y="3757"/>
                    <a:pt x="5870" y="3757"/>
                    <a:pt x="5870" y="3757"/>
                  </a:cubicBezTo>
                  <a:cubicBezTo>
                    <a:pt x="5870" y="3757"/>
                    <a:pt x="5870" y="3913"/>
                    <a:pt x="5870" y="3913"/>
                  </a:cubicBezTo>
                  <a:cubicBezTo>
                    <a:pt x="5870" y="3913"/>
                    <a:pt x="5635" y="3757"/>
                    <a:pt x="5635" y="3757"/>
                  </a:cubicBezTo>
                  <a:cubicBezTo>
                    <a:pt x="5400" y="3757"/>
                    <a:pt x="5400" y="3913"/>
                    <a:pt x="5400" y="4070"/>
                  </a:cubicBezTo>
                  <a:cubicBezTo>
                    <a:pt x="5400" y="4070"/>
                    <a:pt x="5400" y="4226"/>
                    <a:pt x="5635" y="4226"/>
                  </a:cubicBezTo>
                  <a:cubicBezTo>
                    <a:pt x="5635" y="4226"/>
                    <a:pt x="5870" y="4070"/>
                    <a:pt x="5870" y="4226"/>
                  </a:cubicBezTo>
                  <a:cubicBezTo>
                    <a:pt x="5870" y="4226"/>
                    <a:pt x="5870" y="4226"/>
                    <a:pt x="5870" y="4226"/>
                  </a:cubicBezTo>
                  <a:cubicBezTo>
                    <a:pt x="5635" y="4226"/>
                    <a:pt x="5635" y="4226"/>
                    <a:pt x="5400" y="4070"/>
                  </a:cubicBezTo>
                  <a:cubicBezTo>
                    <a:pt x="5400" y="4070"/>
                    <a:pt x="5165" y="4226"/>
                    <a:pt x="5165" y="4383"/>
                  </a:cubicBezTo>
                  <a:cubicBezTo>
                    <a:pt x="5165" y="4383"/>
                    <a:pt x="5165" y="4383"/>
                    <a:pt x="5165" y="4383"/>
                  </a:cubicBezTo>
                  <a:cubicBezTo>
                    <a:pt x="5165" y="4383"/>
                    <a:pt x="5400" y="4383"/>
                    <a:pt x="5400" y="4383"/>
                  </a:cubicBezTo>
                  <a:cubicBezTo>
                    <a:pt x="5400" y="4383"/>
                    <a:pt x="5400" y="4383"/>
                    <a:pt x="5400" y="4383"/>
                  </a:cubicBezTo>
                  <a:cubicBezTo>
                    <a:pt x="5400" y="4539"/>
                    <a:pt x="5400" y="4539"/>
                    <a:pt x="5635" y="4539"/>
                  </a:cubicBezTo>
                  <a:cubicBezTo>
                    <a:pt x="5400" y="4696"/>
                    <a:pt x="5400" y="4383"/>
                    <a:pt x="5165" y="4383"/>
                  </a:cubicBezTo>
                  <a:cubicBezTo>
                    <a:pt x="4930" y="4383"/>
                    <a:pt x="4930" y="4696"/>
                    <a:pt x="4930" y="4696"/>
                  </a:cubicBezTo>
                  <a:cubicBezTo>
                    <a:pt x="4930" y="4696"/>
                    <a:pt x="4930" y="4696"/>
                    <a:pt x="4930" y="4696"/>
                  </a:cubicBezTo>
                  <a:cubicBezTo>
                    <a:pt x="4930" y="4852"/>
                    <a:pt x="5165" y="4696"/>
                    <a:pt x="5165" y="4696"/>
                  </a:cubicBezTo>
                  <a:cubicBezTo>
                    <a:pt x="5165" y="4852"/>
                    <a:pt x="5165" y="4852"/>
                    <a:pt x="5165" y="4852"/>
                  </a:cubicBezTo>
                  <a:cubicBezTo>
                    <a:pt x="5165" y="4852"/>
                    <a:pt x="5165" y="4852"/>
                    <a:pt x="5400" y="4852"/>
                  </a:cubicBezTo>
                  <a:cubicBezTo>
                    <a:pt x="5400" y="4852"/>
                    <a:pt x="4696" y="4852"/>
                    <a:pt x="5165" y="5009"/>
                  </a:cubicBezTo>
                  <a:cubicBezTo>
                    <a:pt x="5165" y="5009"/>
                    <a:pt x="4930" y="5009"/>
                    <a:pt x="4930" y="5009"/>
                  </a:cubicBezTo>
                  <a:cubicBezTo>
                    <a:pt x="4930" y="5009"/>
                    <a:pt x="4930" y="5009"/>
                    <a:pt x="4930" y="5009"/>
                  </a:cubicBezTo>
                  <a:cubicBezTo>
                    <a:pt x="4930" y="5165"/>
                    <a:pt x="4930" y="5009"/>
                    <a:pt x="4930" y="5165"/>
                  </a:cubicBezTo>
                  <a:cubicBezTo>
                    <a:pt x="4696" y="5009"/>
                    <a:pt x="4696" y="5009"/>
                    <a:pt x="4696" y="5165"/>
                  </a:cubicBezTo>
                  <a:cubicBezTo>
                    <a:pt x="4461" y="5165"/>
                    <a:pt x="4226" y="5165"/>
                    <a:pt x="4226" y="5165"/>
                  </a:cubicBezTo>
                  <a:cubicBezTo>
                    <a:pt x="3991" y="5165"/>
                    <a:pt x="4226" y="5322"/>
                    <a:pt x="4461" y="5322"/>
                  </a:cubicBezTo>
                  <a:cubicBezTo>
                    <a:pt x="4461" y="5322"/>
                    <a:pt x="4696" y="5322"/>
                    <a:pt x="4930" y="5322"/>
                  </a:cubicBezTo>
                  <a:cubicBezTo>
                    <a:pt x="4930" y="5322"/>
                    <a:pt x="5165" y="5322"/>
                    <a:pt x="5165" y="5322"/>
                  </a:cubicBezTo>
                  <a:cubicBezTo>
                    <a:pt x="5165" y="5165"/>
                    <a:pt x="5165" y="5322"/>
                    <a:pt x="5400" y="5322"/>
                  </a:cubicBezTo>
                  <a:cubicBezTo>
                    <a:pt x="5400" y="5322"/>
                    <a:pt x="5635" y="5322"/>
                    <a:pt x="5635" y="5322"/>
                  </a:cubicBezTo>
                  <a:cubicBezTo>
                    <a:pt x="5400" y="5322"/>
                    <a:pt x="5400" y="5322"/>
                    <a:pt x="5165" y="5322"/>
                  </a:cubicBezTo>
                  <a:cubicBezTo>
                    <a:pt x="5165" y="5322"/>
                    <a:pt x="4930" y="5322"/>
                    <a:pt x="4930" y="5478"/>
                  </a:cubicBezTo>
                  <a:cubicBezTo>
                    <a:pt x="4930" y="5478"/>
                    <a:pt x="4930" y="5478"/>
                    <a:pt x="4930" y="5478"/>
                  </a:cubicBezTo>
                  <a:cubicBezTo>
                    <a:pt x="4930" y="5322"/>
                    <a:pt x="4696" y="5322"/>
                    <a:pt x="4696" y="5478"/>
                  </a:cubicBezTo>
                  <a:cubicBezTo>
                    <a:pt x="4696" y="5635"/>
                    <a:pt x="5165" y="5791"/>
                    <a:pt x="5165" y="5635"/>
                  </a:cubicBezTo>
                  <a:cubicBezTo>
                    <a:pt x="5165" y="5791"/>
                    <a:pt x="5400" y="5791"/>
                    <a:pt x="5400" y="5791"/>
                  </a:cubicBezTo>
                  <a:cubicBezTo>
                    <a:pt x="5635" y="5635"/>
                    <a:pt x="5870" y="5478"/>
                    <a:pt x="5870" y="5322"/>
                  </a:cubicBezTo>
                  <a:cubicBezTo>
                    <a:pt x="6104" y="5322"/>
                    <a:pt x="6104" y="5322"/>
                    <a:pt x="6339" y="5165"/>
                  </a:cubicBezTo>
                  <a:cubicBezTo>
                    <a:pt x="6339" y="5165"/>
                    <a:pt x="6339" y="5009"/>
                    <a:pt x="6574" y="5009"/>
                  </a:cubicBezTo>
                  <a:cubicBezTo>
                    <a:pt x="6574" y="5009"/>
                    <a:pt x="6339" y="5165"/>
                    <a:pt x="6339" y="5165"/>
                  </a:cubicBezTo>
                  <a:cubicBezTo>
                    <a:pt x="6339" y="5322"/>
                    <a:pt x="6809" y="5322"/>
                    <a:pt x="6809" y="5165"/>
                  </a:cubicBezTo>
                  <a:cubicBezTo>
                    <a:pt x="6809" y="5322"/>
                    <a:pt x="6574" y="5322"/>
                    <a:pt x="6574" y="5322"/>
                  </a:cubicBezTo>
                  <a:cubicBezTo>
                    <a:pt x="6339" y="5322"/>
                    <a:pt x="6339" y="5322"/>
                    <a:pt x="6104" y="5322"/>
                  </a:cubicBezTo>
                  <a:cubicBezTo>
                    <a:pt x="6104" y="5322"/>
                    <a:pt x="6104" y="5635"/>
                    <a:pt x="5870" y="5635"/>
                  </a:cubicBezTo>
                  <a:cubicBezTo>
                    <a:pt x="6104" y="5791"/>
                    <a:pt x="6104" y="5635"/>
                    <a:pt x="6339" y="5635"/>
                  </a:cubicBezTo>
                  <a:cubicBezTo>
                    <a:pt x="6104" y="5635"/>
                    <a:pt x="6104" y="5791"/>
                    <a:pt x="5870" y="5635"/>
                  </a:cubicBezTo>
                  <a:cubicBezTo>
                    <a:pt x="5870" y="5791"/>
                    <a:pt x="5870" y="5791"/>
                    <a:pt x="5870" y="5948"/>
                  </a:cubicBezTo>
                  <a:cubicBezTo>
                    <a:pt x="5870" y="5791"/>
                    <a:pt x="5870" y="5791"/>
                    <a:pt x="5870" y="5791"/>
                  </a:cubicBezTo>
                  <a:cubicBezTo>
                    <a:pt x="5870" y="5948"/>
                    <a:pt x="6104" y="5948"/>
                    <a:pt x="6339" y="5948"/>
                  </a:cubicBezTo>
                  <a:cubicBezTo>
                    <a:pt x="6574" y="5948"/>
                    <a:pt x="6574" y="5635"/>
                    <a:pt x="6809" y="5635"/>
                  </a:cubicBezTo>
                  <a:cubicBezTo>
                    <a:pt x="6574" y="5635"/>
                    <a:pt x="6574" y="5791"/>
                    <a:pt x="6339" y="5948"/>
                  </a:cubicBezTo>
                  <a:cubicBezTo>
                    <a:pt x="6339" y="5948"/>
                    <a:pt x="6339" y="5948"/>
                    <a:pt x="6104" y="5948"/>
                  </a:cubicBezTo>
                  <a:cubicBezTo>
                    <a:pt x="5870" y="5948"/>
                    <a:pt x="5635" y="5948"/>
                    <a:pt x="5635" y="6104"/>
                  </a:cubicBezTo>
                  <a:cubicBezTo>
                    <a:pt x="5635" y="6104"/>
                    <a:pt x="5870" y="6104"/>
                    <a:pt x="5870" y="6104"/>
                  </a:cubicBezTo>
                  <a:cubicBezTo>
                    <a:pt x="5635" y="6261"/>
                    <a:pt x="5635" y="6104"/>
                    <a:pt x="5635" y="6261"/>
                  </a:cubicBezTo>
                  <a:cubicBezTo>
                    <a:pt x="5400" y="6574"/>
                    <a:pt x="5635" y="6417"/>
                    <a:pt x="5635" y="6417"/>
                  </a:cubicBezTo>
                  <a:cubicBezTo>
                    <a:pt x="5635" y="6417"/>
                    <a:pt x="5635" y="6417"/>
                    <a:pt x="5870" y="6417"/>
                  </a:cubicBezTo>
                  <a:cubicBezTo>
                    <a:pt x="5870" y="6417"/>
                    <a:pt x="5635" y="6417"/>
                    <a:pt x="5635" y="6417"/>
                  </a:cubicBezTo>
                  <a:cubicBezTo>
                    <a:pt x="5635" y="6574"/>
                    <a:pt x="5635" y="6574"/>
                    <a:pt x="5635" y="6730"/>
                  </a:cubicBezTo>
                  <a:cubicBezTo>
                    <a:pt x="5635" y="6730"/>
                    <a:pt x="5635" y="6574"/>
                    <a:pt x="5635" y="6574"/>
                  </a:cubicBezTo>
                  <a:cubicBezTo>
                    <a:pt x="5635" y="6730"/>
                    <a:pt x="5635" y="6730"/>
                    <a:pt x="5635" y="6887"/>
                  </a:cubicBezTo>
                  <a:cubicBezTo>
                    <a:pt x="5635" y="6730"/>
                    <a:pt x="5165" y="7200"/>
                    <a:pt x="5400" y="7200"/>
                  </a:cubicBezTo>
                  <a:cubicBezTo>
                    <a:pt x="5400" y="7200"/>
                    <a:pt x="5400" y="7043"/>
                    <a:pt x="5635" y="7043"/>
                  </a:cubicBezTo>
                  <a:cubicBezTo>
                    <a:pt x="5635" y="7043"/>
                    <a:pt x="5165" y="7200"/>
                    <a:pt x="5400" y="7357"/>
                  </a:cubicBezTo>
                  <a:cubicBezTo>
                    <a:pt x="5400" y="7357"/>
                    <a:pt x="5400" y="7357"/>
                    <a:pt x="5635" y="7200"/>
                  </a:cubicBezTo>
                  <a:cubicBezTo>
                    <a:pt x="5400" y="7357"/>
                    <a:pt x="5400" y="7513"/>
                    <a:pt x="5400" y="7513"/>
                  </a:cubicBezTo>
                  <a:cubicBezTo>
                    <a:pt x="5400" y="7670"/>
                    <a:pt x="5400" y="7670"/>
                    <a:pt x="5400" y="7670"/>
                  </a:cubicBezTo>
                  <a:cubicBezTo>
                    <a:pt x="5635" y="7670"/>
                    <a:pt x="5635" y="7513"/>
                    <a:pt x="5870" y="7513"/>
                  </a:cubicBezTo>
                  <a:cubicBezTo>
                    <a:pt x="5635" y="7670"/>
                    <a:pt x="5400" y="7826"/>
                    <a:pt x="5400" y="7983"/>
                  </a:cubicBezTo>
                  <a:cubicBezTo>
                    <a:pt x="5165" y="8139"/>
                    <a:pt x="5400" y="8296"/>
                    <a:pt x="5165" y="8452"/>
                  </a:cubicBezTo>
                  <a:cubicBezTo>
                    <a:pt x="5165" y="8609"/>
                    <a:pt x="5165" y="8609"/>
                    <a:pt x="5165" y="8765"/>
                  </a:cubicBezTo>
                  <a:cubicBezTo>
                    <a:pt x="5165" y="8765"/>
                    <a:pt x="5165" y="8922"/>
                    <a:pt x="5400" y="8922"/>
                  </a:cubicBezTo>
                  <a:cubicBezTo>
                    <a:pt x="5400" y="8922"/>
                    <a:pt x="5870" y="8609"/>
                    <a:pt x="5635" y="8609"/>
                  </a:cubicBezTo>
                  <a:cubicBezTo>
                    <a:pt x="5635" y="8609"/>
                    <a:pt x="5635" y="8452"/>
                    <a:pt x="5635" y="8452"/>
                  </a:cubicBezTo>
                  <a:cubicBezTo>
                    <a:pt x="5635" y="8296"/>
                    <a:pt x="5870" y="8296"/>
                    <a:pt x="5870" y="8296"/>
                  </a:cubicBezTo>
                  <a:cubicBezTo>
                    <a:pt x="5870" y="8296"/>
                    <a:pt x="5870" y="8139"/>
                    <a:pt x="5870" y="8139"/>
                  </a:cubicBezTo>
                  <a:cubicBezTo>
                    <a:pt x="5870" y="7983"/>
                    <a:pt x="5635" y="7983"/>
                    <a:pt x="5870" y="7826"/>
                  </a:cubicBezTo>
                  <a:cubicBezTo>
                    <a:pt x="6104" y="7670"/>
                    <a:pt x="6104" y="7670"/>
                    <a:pt x="6104" y="7670"/>
                  </a:cubicBezTo>
                  <a:cubicBezTo>
                    <a:pt x="6104" y="7513"/>
                    <a:pt x="5870" y="7357"/>
                    <a:pt x="5870" y="7357"/>
                  </a:cubicBezTo>
                  <a:cubicBezTo>
                    <a:pt x="5870" y="7357"/>
                    <a:pt x="5870" y="7200"/>
                    <a:pt x="5870" y="7043"/>
                  </a:cubicBezTo>
                  <a:cubicBezTo>
                    <a:pt x="5870" y="7200"/>
                    <a:pt x="6339" y="6887"/>
                    <a:pt x="6339" y="6730"/>
                  </a:cubicBezTo>
                  <a:cubicBezTo>
                    <a:pt x="6339" y="6730"/>
                    <a:pt x="6574" y="6730"/>
                    <a:pt x="6574" y="6574"/>
                  </a:cubicBezTo>
                  <a:cubicBezTo>
                    <a:pt x="6809" y="6574"/>
                    <a:pt x="6809" y="6574"/>
                    <a:pt x="6809" y="6417"/>
                  </a:cubicBezTo>
                  <a:cubicBezTo>
                    <a:pt x="6809" y="6417"/>
                    <a:pt x="7043" y="6417"/>
                    <a:pt x="7043" y="6417"/>
                  </a:cubicBezTo>
                  <a:cubicBezTo>
                    <a:pt x="7043" y="6417"/>
                    <a:pt x="6809" y="6417"/>
                    <a:pt x="6809" y="6574"/>
                  </a:cubicBezTo>
                  <a:cubicBezTo>
                    <a:pt x="6809" y="6574"/>
                    <a:pt x="6574" y="6574"/>
                    <a:pt x="6574" y="6730"/>
                  </a:cubicBezTo>
                  <a:cubicBezTo>
                    <a:pt x="6574" y="6730"/>
                    <a:pt x="6339" y="6730"/>
                    <a:pt x="6339" y="6730"/>
                  </a:cubicBezTo>
                  <a:cubicBezTo>
                    <a:pt x="6339" y="6887"/>
                    <a:pt x="6339" y="6887"/>
                    <a:pt x="6104" y="7043"/>
                  </a:cubicBezTo>
                  <a:cubicBezTo>
                    <a:pt x="6104" y="7200"/>
                    <a:pt x="6104" y="7513"/>
                    <a:pt x="6339" y="7513"/>
                  </a:cubicBezTo>
                  <a:cubicBezTo>
                    <a:pt x="6339" y="7357"/>
                    <a:pt x="6339" y="7357"/>
                    <a:pt x="6339" y="7200"/>
                  </a:cubicBezTo>
                  <a:cubicBezTo>
                    <a:pt x="6339" y="7200"/>
                    <a:pt x="6574" y="7357"/>
                    <a:pt x="6574" y="7357"/>
                  </a:cubicBezTo>
                  <a:cubicBezTo>
                    <a:pt x="6574" y="7200"/>
                    <a:pt x="6574" y="7200"/>
                    <a:pt x="6574" y="7043"/>
                  </a:cubicBezTo>
                  <a:cubicBezTo>
                    <a:pt x="6574" y="7200"/>
                    <a:pt x="6809" y="7513"/>
                    <a:pt x="6809" y="7357"/>
                  </a:cubicBezTo>
                  <a:cubicBezTo>
                    <a:pt x="7043" y="7357"/>
                    <a:pt x="7043" y="7200"/>
                    <a:pt x="7043" y="7043"/>
                  </a:cubicBezTo>
                  <a:cubicBezTo>
                    <a:pt x="7278" y="7200"/>
                    <a:pt x="7043" y="6730"/>
                    <a:pt x="7043" y="6574"/>
                  </a:cubicBezTo>
                  <a:cubicBezTo>
                    <a:pt x="7043" y="6574"/>
                    <a:pt x="7043" y="6730"/>
                    <a:pt x="7043" y="6730"/>
                  </a:cubicBezTo>
                  <a:cubicBezTo>
                    <a:pt x="7278" y="6887"/>
                    <a:pt x="7278" y="6574"/>
                    <a:pt x="7278" y="6574"/>
                  </a:cubicBezTo>
                  <a:cubicBezTo>
                    <a:pt x="7278" y="6730"/>
                    <a:pt x="7043" y="6887"/>
                    <a:pt x="7043" y="7043"/>
                  </a:cubicBezTo>
                  <a:cubicBezTo>
                    <a:pt x="7278" y="7043"/>
                    <a:pt x="7278" y="7200"/>
                    <a:pt x="7278" y="7043"/>
                  </a:cubicBezTo>
                  <a:cubicBezTo>
                    <a:pt x="7278" y="7043"/>
                    <a:pt x="7278" y="6887"/>
                    <a:pt x="7278" y="6887"/>
                  </a:cubicBezTo>
                  <a:cubicBezTo>
                    <a:pt x="7278" y="6887"/>
                    <a:pt x="7278" y="6887"/>
                    <a:pt x="7278" y="7043"/>
                  </a:cubicBezTo>
                  <a:cubicBezTo>
                    <a:pt x="7278" y="7043"/>
                    <a:pt x="7278" y="7043"/>
                    <a:pt x="7513" y="7043"/>
                  </a:cubicBezTo>
                  <a:cubicBezTo>
                    <a:pt x="7513" y="7200"/>
                    <a:pt x="7748" y="7200"/>
                    <a:pt x="7983" y="7200"/>
                  </a:cubicBezTo>
                  <a:cubicBezTo>
                    <a:pt x="7748" y="7357"/>
                    <a:pt x="7513" y="7200"/>
                    <a:pt x="7278" y="7200"/>
                  </a:cubicBezTo>
                  <a:cubicBezTo>
                    <a:pt x="6809" y="7357"/>
                    <a:pt x="7278" y="7670"/>
                    <a:pt x="7043" y="7826"/>
                  </a:cubicBezTo>
                  <a:cubicBezTo>
                    <a:pt x="7043" y="7983"/>
                    <a:pt x="7278" y="7983"/>
                    <a:pt x="7278" y="7983"/>
                  </a:cubicBezTo>
                  <a:cubicBezTo>
                    <a:pt x="7278" y="8139"/>
                    <a:pt x="7748" y="8139"/>
                    <a:pt x="7513" y="8296"/>
                  </a:cubicBezTo>
                  <a:cubicBezTo>
                    <a:pt x="7983" y="8296"/>
                    <a:pt x="7513" y="8609"/>
                    <a:pt x="7278" y="8609"/>
                  </a:cubicBezTo>
                  <a:cubicBezTo>
                    <a:pt x="7043" y="8765"/>
                    <a:pt x="7278" y="9078"/>
                    <a:pt x="7043" y="9235"/>
                  </a:cubicBezTo>
                  <a:cubicBezTo>
                    <a:pt x="6809" y="9391"/>
                    <a:pt x="6809" y="9548"/>
                    <a:pt x="6809" y="9704"/>
                  </a:cubicBezTo>
                  <a:cubicBezTo>
                    <a:pt x="6809" y="9704"/>
                    <a:pt x="6809" y="9861"/>
                    <a:pt x="6809" y="9861"/>
                  </a:cubicBezTo>
                  <a:cubicBezTo>
                    <a:pt x="6574" y="9861"/>
                    <a:pt x="6574" y="9704"/>
                    <a:pt x="6574" y="9548"/>
                  </a:cubicBezTo>
                  <a:cubicBezTo>
                    <a:pt x="6339" y="9704"/>
                    <a:pt x="6574" y="10017"/>
                    <a:pt x="6809" y="10174"/>
                  </a:cubicBezTo>
                  <a:cubicBezTo>
                    <a:pt x="6809" y="10174"/>
                    <a:pt x="6809" y="10330"/>
                    <a:pt x="7043" y="10330"/>
                  </a:cubicBezTo>
                  <a:cubicBezTo>
                    <a:pt x="7043" y="10487"/>
                    <a:pt x="6809" y="10487"/>
                    <a:pt x="7043" y="10487"/>
                  </a:cubicBezTo>
                  <a:cubicBezTo>
                    <a:pt x="7043" y="10487"/>
                    <a:pt x="7043" y="10330"/>
                    <a:pt x="7043" y="10330"/>
                  </a:cubicBezTo>
                  <a:cubicBezTo>
                    <a:pt x="7043" y="10174"/>
                    <a:pt x="6809" y="10174"/>
                    <a:pt x="7043" y="10017"/>
                  </a:cubicBezTo>
                  <a:cubicBezTo>
                    <a:pt x="7278" y="9861"/>
                    <a:pt x="7278" y="10017"/>
                    <a:pt x="7278" y="10017"/>
                  </a:cubicBezTo>
                  <a:cubicBezTo>
                    <a:pt x="7513" y="10174"/>
                    <a:pt x="7748" y="10174"/>
                    <a:pt x="7748" y="10330"/>
                  </a:cubicBezTo>
                  <a:cubicBezTo>
                    <a:pt x="7983" y="10330"/>
                    <a:pt x="8217" y="10487"/>
                    <a:pt x="8217" y="10330"/>
                  </a:cubicBezTo>
                  <a:cubicBezTo>
                    <a:pt x="8217" y="10174"/>
                    <a:pt x="8217" y="10174"/>
                    <a:pt x="8217" y="10174"/>
                  </a:cubicBezTo>
                  <a:cubicBezTo>
                    <a:pt x="8217" y="10017"/>
                    <a:pt x="8217" y="10017"/>
                    <a:pt x="8217" y="10017"/>
                  </a:cubicBezTo>
                  <a:cubicBezTo>
                    <a:pt x="7983" y="10017"/>
                    <a:pt x="7983" y="9861"/>
                    <a:pt x="8217" y="9861"/>
                  </a:cubicBezTo>
                  <a:cubicBezTo>
                    <a:pt x="8217" y="9861"/>
                    <a:pt x="8452" y="10174"/>
                    <a:pt x="8452" y="10017"/>
                  </a:cubicBezTo>
                  <a:cubicBezTo>
                    <a:pt x="8452" y="10017"/>
                    <a:pt x="8687" y="10174"/>
                    <a:pt x="8922" y="10174"/>
                  </a:cubicBezTo>
                  <a:cubicBezTo>
                    <a:pt x="8687" y="10174"/>
                    <a:pt x="8922" y="10174"/>
                    <a:pt x="8922" y="10017"/>
                  </a:cubicBezTo>
                  <a:cubicBezTo>
                    <a:pt x="8922" y="10174"/>
                    <a:pt x="8922" y="10174"/>
                    <a:pt x="8922" y="10174"/>
                  </a:cubicBezTo>
                  <a:cubicBezTo>
                    <a:pt x="8922" y="10330"/>
                    <a:pt x="9391" y="10174"/>
                    <a:pt x="9391" y="10017"/>
                  </a:cubicBezTo>
                  <a:cubicBezTo>
                    <a:pt x="9391" y="10017"/>
                    <a:pt x="9391" y="10017"/>
                    <a:pt x="9391" y="10017"/>
                  </a:cubicBezTo>
                  <a:cubicBezTo>
                    <a:pt x="9391" y="10017"/>
                    <a:pt x="9391" y="10017"/>
                    <a:pt x="9391" y="9861"/>
                  </a:cubicBezTo>
                  <a:cubicBezTo>
                    <a:pt x="9391" y="9861"/>
                    <a:pt x="9391" y="10017"/>
                    <a:pt x="9391" y="10017"/>
                  </a:cubicBezTo>
                  <a:cubicBezTo>
                    <a:pt x="9391" y="10017"/>
                    <a:pt x="9391" y="10017"/>
                    <a:pt x="9391" y="10017"/>
                  </a:cubicBezTo>
                  <a:cubicBezTo>
                    <a:pt x="9391" y="10017"/>
                    <a:pt x="9391" y="10017"/>
                    <a:pt x="9391" y="10017"/>
                  </a:cubicBezTo>
                  <a:cubicBezTo>
                    <a:pt x="9626" y="10017"/>
                    <a:pt x="9626" y="10017"/>
                    <a:pt x="9626" y="10017"/>
                  </a:cubicBezTo>
                  <a:cubicBezTo>
                    <a:pt x="9626" y="9861"/>
                    <a:pt x="9861" y="10017"/>
                    <a:pt x="9861" y="10017"/>
                  </a:cubicBezTo>
                  <a:cubicBezTo>
                    <a:pt x="9861" y="9861"/>
                    <a:pt x="9861" y="9704"/>
                    <a:pt x="9861" y="9704"/>
                  </a:cubicBezTo>
                  <a:cubicBezTo>
                    <a:pt x="10096" y="9704"/>
                    <a:pt x="10096" y="9704"/>
                    <a:pt x="10330" y="9704"/>
                  </a:cubicBezTo>
                  <a:cubicBezTo>
                    <a:pt x="10330" y="9704"/>
                    <a:pt x="11035" y="9704"/>
                    <a:pt x="11035" y="9704"/>
                  </a:cubicBezTo>
                  <a:cubicBezTo>
                    <a:pt x="11035" y="9704"/>
                    <a:pt x="11035" y="9704"/>
                    <a:pt x="11035" y="9704"/>
                  </a:cubicBezTo>
                  <a:cubicBezTo>
                    <a:pt x="11035" y="9704"/>
                    <a:pt x="11035" y="9704"/>
                    <a:pt x="11035" y="9704"/>
                  </a:cubicBezTo>
                  <a:cubicBezTo>
                    <a:pt x="11035" y="9861"/>
                    <a:pt x="11035" y="9861"/>
                    <a:pt x="10800" y="9704"/>
                  </a:cubicBezTo>
                  <a:cubicBezTo>
                    <a:pt x="10565" y="9704"/>
                    <a:pt x="10565" y="9704"/>
                    <a:pt x="10565" y="9861"/>
                  </a:cubicBezTo>
                  <a:cubicBezTo>
                    <a:pt x="10565" y="9861"/>
                    <a:pt x="10565" y="9861"/>
                    <a:pt x="10565" y="9861"/>
                  </a:cubicBezTo>
                  <a:cubicBezTo>
                    <a:pt x="10565" y="10017"/>
                    <a:pt x="10565" y="9861"/>
                    <a:pt x="10330" y="9861"/>
                  </a:cubicBezTo>
                  <a:cubicBezTo>
                    <a:pt x="10330" y="10017"/>
                    <a:pt x="10330" y="10174"/>
                    <a:pt x="10096" y="10330"/>
                  </a:cubicBezTo>
                  <a:cubicBezTo>
                    <a:pt x="10096" y="10330"/>
                    <a:pt x="10096" y="10330"/>
                    <a:pt x="10096" y="10487"/>
                  </a:cubicBezTo>
                  <a:cubicBezTo>
                    <a:pt x="9861" y="10643"/>
                    <a:pt x="9861" y="10800"/>
                    <a:pt x="9861" y="10800"/>
                  </a:cubicBezTo>
                  <a:cubicBezTo>
                    <a:pt x="9861" y="10957"/>
                    <a:pt x="10096" y="11113"/>
                    <a:pt x="10096" y="11113"/>
                  </a:cubicBezTo>
                  <a:cubicBezTo>
                    <a:pt x="10330" y="11270"/>
                    <a:pt x="10330" y="11270"/>
                    <a:pt x="10330" y="11426"/>
                  </a:cubicBezTo>
                  <a:cubicBezTo>
                    <a:pt x="10330" y="11426"/>
                    <a:pt x="10330" y="11583"/>
                    <a:pt x="10565" y="11583"/>
                  </a:cubicBezTo>
                  <a:cubicBezTo>
                    <a:pt x="10800" y="11583"/>
                    <a:pt x="10565" y="11583"/>
                    <a:pt x="10800" y="11426"/>
                  </a:cubicBezTo>
                  <a:cubicBezTo>
                    <a:pt x="10800" y="11583"/>
                    <a:pt x="10800" y="11739"/>
                    <a:pt x="10565" y="11739"/>
                  </a:cubicBezTo>
                  <a:cubicBezTo>
                    <a:pt x="10565" y="11739"/>
                    <a:pt x="10565" y="11739"/>
                    <a:pt x="10565" y="11896"/>
                  </a:cubicBezTo>
                  <a:cubicBezTo>
                    <a:pt x="10800" y="11896"/>
                    <a:pt x="10800" y="11896"/>
                    <a:pt x="10800" y="11896"/>
                  </a:cubicBezTo>
                  <a:cubicBezTo>
                    <a:pt x="10800" y="11896"/>
                    <a:pt x="11035" y="11739"/>
                    <a:pt x="11035" y="11739"/>
                  </a:cubicBezTo>
                  <a:cubicBezTo>
                    <a:pt x="11035" y="11583"/>
                    <a:pt x="11035" y="11583"/>
                    <a:pt x="11270" y="11583"/>
                  </a:cubicBezTo>
                  <a:cubicBezTo>
                    <a:pt x="11270" y="11739"/>
                    <a:pt x="11035" y="11739"/>
                    <a:pt x="11270" y="11739"/>
                  </a:cubicBezTo>
                  <a:cubicBezTo>
                    <a:pt x="11270" y="11739"/>
                    <a:pt x="11504" y="11583"/>
                    <a:pt x="11504" y="11583"/>
                  </a:cubicBezTo>
                  <a:cubicBezTo>
                    <a:pt x="11739" y="11583"/>
                    <a:pt x="11504" y="11583"/>
                    <a:pt x="11504" y="11583"/>
                  </a:cubicBezTo>
                  <a:cubicBezTo>
                    <a:pt x="11504" y="11896"/>
                    <a:pt x="11504" y="11739"/>
                    <a:pt x="11504" y="11896"/>
                  </a:cubicBezTo>
                  <a:cubicBezTo>
                    <a:pt x="11504" y="12052"/>
                    <a:pt x="11270" y="12052"/>
                    <a:pt x="11270" y="12052"/>
                  </a:cubicBezTo>
                  <a:cubicBezTo>
                    <a:pt x="11504" y="12209"/>
                    <a:pt x="11504" y="12052"/>
                    <a:pt x="11504" y="12052"/>
                  </a:cubicBezTo>
                  <a:cubicBezTo>
                    <a:pt x="11504" y="12209"/>
                    <a:pt x="11504" y="12209"/>
                    <a:pt x="11504" y="12209"/>
                  </a:cubicBezTo>
                  <a:cubicBezTo>
                    <a:pt x="11035" y="12209"/>
                    <a:pt x="10800" y="12835"/>
                    <a:pt x="11504" y="12835"/>
                  </a:cubicBezTo>
                  <a:cubicBezTo>
                    <a:pt x="11270" y="12835"/>
                    <a:pt x="11035" y="12991"/>
                    <a:pt x="11035" y="13148"/>
                  </a:cubicBezTo>
                  <a:cubicBezTo>
                    <a:pt x="11035" y="13304"/>
                    <a:pt x="11035" y="13461"/>
                    <a:pt x="11035" y="13461"/>
                  </a:cubicBezTo>
                  <a:cubicBezTo>
                    <a:pt x="11270" y="13617"/>
                    <a:pt x="11270" y="13774"/>
                    <a:pt x="11504" y="13774"/>
                  </a:cubicBezTo>
                  <a:cubicBezTo>
                    <a:pt x="11739" y="13774"/>
                    <a:pt x="11739" y="13617"/>
                    <a:pt x="11739" y="13774"/>
                  </a:cubicBezTo>
                  <a:cubicBezTo>
                    <a:pt x="11739" y="13774"/>
                    <a:pt x="11739" y="13774"/>
                    <a:pt x="11739" y="13774"/>
                  </a:cubicBezTo>
                  <a:cubicBezTo>
                    <a:pt x="11739" y="13774"/>
                    <a:pt x="11739" y="13774"/>
                    <a:pt x="11504" y="13774"/>
                  </a:cubicBezTo>
                  <a:cubicBezTo>
                    <a:pt x="11270" y="13930"/>
                    <a:pt x="11270" y="13774"/>
                    <a:pt x="11270" y="13617"/>
                  </a:cubicBezTo>
                  <a:cubicBezTo>
                    <a:pt x="11035" y="13461"/>
                    <a:pt x="11035" y="13461"/>
                    <a:pt x="11035" y="13461"/>
                  </a:cubicBezTo>
                  <a:cubicBezTo>
                    <a:pt x="11035" y="13461"/>
                    <a:pt x="10800" y="13617"/>
                    <a:pt x="10800" y="13617"/>
                  </a:cubicBezTo>
                  <a:cubicBezTo>
                    <a:pt x="10800" y="13774"/>
                    <a:pt x="11035" y="13774"/>
                    <a:pt x="11035" y="13930"/>
                  </a:cubicBezTo>
                  <a:cubicBezTo>
                    <a:pt x="10800" y="13930"/>
                    <a:pt x="10800" y="13774"/>
                    <a:pt x="10565" y="13774"/>
                  </a:cubicBezTo>
                  <a:cubicBezTo>
                    <a:pt x="10330" y="13617"/>
                    <a:pt x="10330" y="13774"/>
                    <a:pt x="10096" y="13774"/>
                  </a:cubicBezTo>
                  <a:cubicBezTo>
                    <a:pt x="9861" y="13930"/>
                    <a:pt x="9626" y="13774"/>
                    <a:pt x="9157" y="13774"/>
                  </a:cubicBezTo>
                  <a:cubicBezTo>
                    <a:pt x="9391" y="13774"/>
                    <a:pt x="9391" y="13774"/>
                    <a:pt x="9391" y="13930"/>
                  </a:cubicBezTo>
                  <a:cubicBezTo>
                    <a:pt x="9157" y="13930"/>
                    <a:pt x="8922" y="13930"/>
                    <a:pt x="8687" y="13930"/>
                  </a:cubicBezTo>
                  <a:cubicBezTo>
                    <a:pt x="8687" y="14087"/>
                    <a:pt x="8452" y="14243"/>
                    <a:pt x="8217" y="14243"/>
                  </a:cubicBezTo>
                  <a:cubicBezTo>
                    <a:pt x="8217" y="14243"/>
                    <a:pt x="8217" y="14243"/>
                    <a:pt x="8217" y="14243"/>
                  </a:cubicBezTo>
                  <a:cubicBezTo>
                    <a:pt x="8217" y="14400"/>
                    <a:pt x="8217" y="14400"/>
                    <a:pt x="8217" y="14557"/>
                  </a:cubicBezTo>
                  <a:cubicBezTo>
                    <a:pt x="8217" y="14557"/>
                    <a:pt x="7983" y="14557"/>
                    <a:pt x="7748" y="14713"/>
                  </a:cubicBezTo>
                  <a:cubicBezTo>
                    <a:pt x="7513" y="14713"/>
                    <a:pt x="7513" y="14870"/>
                    <a:pt x="7278" y="15026"/>
                  </a:cubicBezTo>
                  <a:cubicBezTo>
                    <a:pt x="7513" y="15026"/>
                    <a:pt x="7513" y="15026"/>
                    <a:pt x="7748" y="15026"/>
                  </a:cubicBezTo>
                  <a:cubicBezTo>
                    <a:pt x="7748" y="15026"/>
                    <a:pt x="7748" y="15026"/>
                    <a:pt x="7748" y="15026"/>
                  </a:cubicBezTo>
                  <a:cubicBezTo>
                    <a:pt x="7983" y="15026"/>
                    <a:pt x="7983" y="15026"/>
                    <a:pt x="7983" y="15026"/>
                  </a:cubicBezTo>
                  <a:cubicBezTo>
                    <a:pt x="7983" y="14870"/>
                    <a:pt x="7983" y="14870"/>
                    <a:pt x="8217" y="14870"/>
                  </a:cubicBezTo>
                  <a:cubicBezTo>
                    <a:pt x="8452" y="14713"/>
                    <a:pt x="8687" y="14713"/>
                    <a:pt x="8687" y="14713"/>
                  </a:cubicBezTo>
                  <a:cubicBezTo>
                    <a:pt x="8922" y="14713"/>
                    <a:pt x="8687" y="14713"/>
                    <a:pt x="8922" y="14713"/>
                  </a:cubicBezTo>
                  <a:cubicBezTo>
                    <a:pt x="8922" y="14713"/>
                    <a:pt x="8922" y="14713"/>
                    <a:pt x="8922" y="14713"/>
                  </a:cubicBezTo>
                  <a:cubicBezTo>
                    <a:pt x="8452" y="14870"/>
                    <a:pt x="8687" y="15339"/>
                    <a:pt x="8922" y="15183"/>
                  </a:cubicBezTo>
                  <a:cubicBezTo>
                    <a:pt x="8922" y="15183"/>
                    <a:pt x="8687" y="15339"/>
                    <a:pt x="8687" y="15496"/>
                  </a:cubicBezTo>
                  <a:cubicBezTo>
                    <a:pt x="8687" y="15652"/>
                    <a:pt x="8922" y="15652"/>
                    <a:pt x="9157" y="15652"/>
                  </a:cubicBezTo>
                  <a:cubicBezTo>
                    <a:pt x="9157" y="15652"/>
                    <a:pt x="8922" y="15652"/>
                    <a:pt x="8922" y="15652"/>
                  </a:cubicBezTo>
                  <a:cubicBezTo>
                    <a:pt x="8922" y="15652"/>
                    <a:pt x="8922" y="15809"/>
                    <a:pt x="8922" y="15809"/>
                  </a:cubicBezTo>
                  <a:cubicBezTo>
                    <a:pt x="8922" y="15965"/>
                    <a:pt x="8687" y="16122"/>
                    <a:pt x="8452" y="16278"/>
                  </a:cubicBezTo>
                  <a:cubicBezTo>
                    <a:pt x="8452" y="16435"/>
                    <a:pt x="8217" y="16435"/>
                    <a:pt x="7983" y="16591"/>
                  </a:cubicBezTo>
                  <a:cubicBezTo>
                    <a:pt x="7983" y="16591"/>
                    <a:pt x="7983" y="16591"/>
                    <a:pt x="7748" y="16591"/>
                  </a:cubicBezTo>
                  <a:cubicBezTo>
                    <a:pt x="7748" y="16591"/>
                    <a:pt x="7513" y="16591"/>
                    <a:pt x="7513" y="16748"/>
                  </a:cubicBezTo>
                  <a:cubicBezTo>
                    <a:pt x="7513" y="16591"/>
                    <a:pt x="7278" y="16748"/>
                    <a:pt x="7278" y="16748"/>
                  </a:cubicBezTo>
                  <a:cubicBezTo>
                    <a:pt x="7278" y="16904"/>
                    <a:pt x="7278" y="16904"/>
                    <a:pt x="7043" y="16904"/>
                  </a:cubicBezTo>
                  <a:cubicBezTo>
                    <a:pt x="7043" y="16904"/>
                    <a:pt x="6574" y="16748"/>
                    <a:pt x="6574" y="16904"/>
                  </a:cubicBezTo>
                  <a:cubicBezTo>
                    <a:pt x="6574" y="17061"/>
                    <a:pt x="6339" y="17061"/>
                    <a:pt x="6339" y="17061"/>
                  </a:cubicBezTo>
                  <a:cubicBezTo>
                    <a:pt x="6104" y="17217"/>
                    <a:pt x="6339" y="17217"/>
                    <a:pt x="6104" y="17217"/>
                  </a:cubicBezTo>
                  <a:cubicBezTo>
                    <a:pt x="6339" y="17217"/>
                    <a:pt x="6574" y="17217"/>
                    <a:pt x="6574" y="17217"/>
                  </a:cubicBezTo>
                  <a:cubicBezTo>
                    <a:pt x="6809" y="17374"/>
                    <a:pt x="6339" y="17530"/>
                    <a:pt x="6339" y="17530"/>
                  </a:cubicBezTo>
                  <a:cubicBezTo>
                    <a:pt x="6339" y="17530"/>
                    <a:pt x="6339" y="17530"/>
                    <a:pt x="6339" y="17687"/>
                  </a:cubicBezTo>
                  <a:cubicBezTo>
                    <a:pt x="6574" y="17687"/>
                    <a:pt x="6574" y="17687"/>
                    <a:pt x="6574" y="17530"/>
                  </a:cubicBezTo>
                  <a:cubicBezTo>
                    <a:pt x="6574" y="17530"/>
                    <a:pt x="7043" y="17687"/>
                    <a:pt x="7043" y="17530"/>
                  </a:cubicBezTo>
                  <a:cubicBezTo>
                    <a:pt x="7043" y="17530"/>
                    <a:pt x="7043" y="17530"/>
                    <a:pt x="7043" y="17374"/>
                  </a:cubicBezTo>
                  <a:cubicBezTo>
                    <a:pt x="7043" y="17374"/>
                    <a:pt x="7043" y="17374"/>
                    <a:pt x="7278" y="17374"/>
                  </a:cubicBezTo>
                  <a:cubicBezTo>
                    <a:pt x="7043" y="17374"/>
                    <a:pt x="7043" y="17530"/>
                    <a:pt x="7278" y="17530"/>
                  </a:cubicBezTo>
                  <a:cubicBezTo>
                    <a:pt x="7043" y="17530"/>
                    <a:pt x="6809" y="17687"/>
                    <a:pt x="6809" y="17687"/>
                  </a:cubicBezTo>
                  <a:cubicBezTo>
                    <a:pt x="6809" y="17687"/>
                    <a:pt x="6809" y="17687"/>
                    <a:pt x="6809" y="17687"/>
                  </a:cubicBezTo>
                  <a:cubicBezTo>
                    <a:pt x="6574" y="17687"/>
                    <a:pt x="6574" y="17687"/>
                    <a:pt x="6574" y="17687"/>
                  </a:cubicBezTo>
                  <a:cubicBezTo>
                    <a:pt x="6809" y="17687"/>
                    <a:pt x="6809" y="17843"/>
                    <a:pt x="7043" y="17843"/>
                  </a:cubicBezTo>
                  <a:cubicBezTo>
                    <a:pt x="7043" y="17843"/>
                    <a:pt x="7043" y="17843"/>
                    <a:pt x="7278" y="17687"/>
                  </a:cubicBezTo>
                  <a:cubicBezTo>
                    <a:pt x="7278" y="17687"/>
                    <a:pt x="7513" y="17687"/>
                    <a:pt x="7513" y="17687"/>
                  </a:cubicBezTo>
                  <a:cubicBezTo>
                    <a:pt x="7513" y="17687"/>
                    <a:pt x="7513" y="17530"/>
                    <a:pt x="7513" y="17530"/>
                  </a:cubicBezTo>
                  <a:cubicBezTo>
                    <a:pt x="7748" y="17530"/>
                    <a:pt x="7983" y="17530"/>
                    <a:pt x="7983" y="17530"/>
                  </a:cubicBezTo>
                  <a:cubicBezTo>
                    <a:pt x="7983" y="17374"/>
                    <a:pt x="8217" y="17530"/>
                    <a:pt x="8217" y="17374"/>
                  </a:cubicBezTo>
                  <a:cubicBezTo>
                    <a:pt x="8217" y="17530"/>
                    <a:pt x="8217" y="17530"/>
                    <a:pt x="8217" y="17530"/>
                  </a:cubicBezTo>
                  <a:cubicBezTo>
                    <a:pt x="8217" y="17530"/>
                    <a:pt x="8217" y="17530"/>
                    <a:pt x="8217" y="17530"/>
                  </a:cubicBezTo>
                  <a:cubicBezTo>
                    <a:pt x="8217" y="17687"/>
                    <a:pt x="8452" y="17687"/>
                    <a:pt x="8452" y="17687"/>
                  </a:cubicBezTo>
                  <a:cubicBezTo>
                    <a:pt x="8687" y="17687"/>
                    <a:pt x="8687" y="17687"/>
                    <a:pt x="8922" y="17687"/>
                  </a:cubicBezTo>
                  <a:cubicBezTo>
                    <a:pt x="8922" y="17843"/>
                    <a:pt x="8452" y="17843"/>
                    <a:pt x="8452" y="17843"/>
                  </a:cubicBezTo>
                  <a:cubicBezTo>
                    <a:pt x="8452" y="17687"/>
                    <a:pt x="8452" y="17687"/>
                    <a:pt x="8452" y="17687"/>
                  </a:cubicBezTo>
                  <a:cubicBezTo>
                    <a:pt x="8217" y="17843"/>
                    <a:pt x="8217" y="18000"/>
                    <a:pt x="8687" y="18000"/>
                  </a:cubicBezTo>
                  <a:cubicBezTo>
                    <a:pt x="8687" y="18000"/>
                    <a:pt x="8922" y="17843"/>
                    <a:pt x="8922" y="18000"/>
                  </a:cubicBezTo>
                  <a:cubicBezTo>
                    <a:pt x="8922" y="18000"/>
                    <a:pt x="8922" y="18000"/>
                    <a:pt x="9157" y="18000"/>
                  </a:cubicBezTo>
                  <a:cubicBezTo>
                    <a:pt x="8922" y="17843"/>
                    <a:pt x="9157" y="17843"/>
                    <a:pt x="9157" y="17843"/>
                  </a:cubicBezTo>
                  <a:cubicBezTo>
                    <a:pt x="9391" y="17843"/>
                    <a:pt x="9391" y="17843"/>
                    <a:pt x="9391" y="18000"/>
                  </a:cubicBezTo>
                  <a:cubicBezTo>
                    <a:pt x="9626" y="18157"/>
                    <a:pt x="9626" y="18157"/>
                    <a:pt x="9861" y="18313"/>
                  </a:cubicBezTo>
                  <a:cubicBezTo>
                    <a:pt x="10096" y="18313"/>
                    <a:pt x="10096" y="18313"/>
                    <a:pt x="10330" y="18313"/>
                  </a:cubicBezTo>
                  <a:cubicBezTo>
                    <a:pt x="10565" y="18313"/>
                    <a:pt x="10800" y="18313"/>
                    <a:pt x="10800" y="18313"/>
                  </a:cubicBezTo>
                  <a:cubicBezTo>
                    <a:pt x="10800" y="18313"/>
                    <a:pt x="10800" y="18157"/>
                    <a:pt x="10800" y="18157"/>
                  </a:cubicBezTo>
                  <a:cubicBezTo>
                    <a:pt x="11035" y="18157"/>
                    <a:pt x="11035" y="18000"/>
                    <a:pt x="11270" y="18000"/>
                  </a:cubicBezTo>
                  <a:cubicBezTo>
                    <a:pt x="11270" y="18000"/>
                    <a:pt x="11739" y="17843"/>
                    <a:pt x="11974" y="17843"/>
                  </a:cubicBezTo>
                  <a:cubicBezTo>
                    <a:pt x="11974" y="17687"/>
                    <a:pt x="12209" y="17687"/>
                    <a:pt x="12209" y="17530"/>
                  </a:cubicBezTo>
                  <a:cubicBezTo>
                    <a:pt x="12443" y="17530"/>
                    <a:pt x="12443" y="17530"/>
                    <a:pt x="12443" y="17374"/>
                  </a:cubicBezTo>
                  <a:cubicBezTo>
                    <a:pt x="12678" y="17530"/>
                    <a:pt x="12209" y="17530"/>
                    <a:pt x="12209" y="17687"/>
                  </a:cubicBezTo>
                  <a:cubicBezTo>
                    <a:pt x="11974" y="17687"/>
                    <a:pt x="11974" y="17843"/>
                    <a:pt x="11974" y="18000"/>
                  </a:cubicBezTo>
                  <a:cubicBezTo>
                    <a:pt x="11739" y="18157"/>
                    <a:pt x="11504" y="18157"/>
                    <a:pt x="11270" y="18313"/>
                  </a:cubicBezTo>
                  <a:cubicBezTo>
                    <a:pt x="11270" y="18313"/>
                    <a:pt x="11270" y="18313"/>
                    <a:pt x="11270" y="18313"/>
                  </a:cubicBezTo>
                  <a:cubicBezTo>
                    <a:pt x="11270" y="18470"/>
                    <a:pt x="11270" y="18470"/>
                    <a:pt x="11035" y="18470"/>
                  </a:cubicBezTo>
                  <a:cubicBezTo>
                    <a:pt x="11270" y="18626"/>
                    <a:pt x="11270" y="18783"/>
                    <a:pt x="11035" y="18783"/>
                  </a:cubicBezTo>
                  <a:cubicBezTo>
                    <a:pt x="11035" y="18783"/>
                    <a:pt x="11035" y="18783"/>
                    <a:pt x="11035" y="18783"/>
                  </a:cubicBezTo>
                  <a:cubicBezTo>
                    <a:pt x="11035" y="18783"/>
                    <a:pt x="11035" y="18783"/>
                    <a:pt x="11035" y="18783"/>
                  </a:cubicBezTo>
                  <a:cubicBezTo>
                    <a:pt x="10800" y="18939"/>
                    <a:pt x="10330" y="18783"/>
                    <a:pt x="10096" y="18783"/>
                  </a:cubicBezTo>
                  <a:cubicBezTo>
                    <a:pt x="9626" y="18783"/>
                    <a:pt x="8922" y="18783"/>
                    <a:pt x="8452" y="18783"/>
                  </a:cubicBezTo>
                  <a:cubicBezTo>
                    <a:pt x="8452" y="18783"/>
                    <a:pt x="8452" y="18939"/>
                    <a:pt x="8452" y="18939"/>
                  </a:cubicBezTo>
                  <a:cubicBezTo>
                    <a:pt x="8452" y="19096"/>
                    <a:pt x="8452" y="19096"/>
                    <a:pt x="8452" y="19096"/>
                  </a:cubicBezTo>
                  <a:cubicBezTo>
                    <a:pt x="8452" y="19252"/>
                    <a:pt x="8217" y="19252"/>
                    <a:pt x="8217" y="19252"/>
                  </a:cubicBezTo>
                  <a:cubicBezTo>
                    <a:pt x="7983" y="19252"/>
                    <a:pt x="7983" y="19096"/>
                    <a:pt x="7748" y="19252"/>
                  </a:cubicBezTo>
                  <a:cubicBezTo>
                    <a:pt x="7748" y="19252"/>
                    <a:pt x="7748" y="19565"/>
                    <a:pt x="7748" y="19565"/>
                  </a:cubicBezTo>
                  <a:cubicBezTo>
                    <a:pt x="7748" y="19722"/>
                    <a:pt x="7513" y="19878"/>
                    <a:pt x="7513" y="20035"/>
                  </a:cubicBezTo>
                  <a:cubicBezTo>
                    <a:pt x="7513" y="20035"/>
                    <a:pt x="7278" y="20035"/>
                    <a:pt x="7278" y="20035"/>
                  </a:cubicBezTo>
                  <a:cubicBezTo>
                    <a:pt x="7278" y="20191"/>
                    <a:pt x="7278" y="20191"/>
                    <a:pt x="7043" y="20191"/>
                  </a:cubicBezTo>
                  <a:cubicBezTo>
                    <a:pt x="7043" y="20348"/>
                    <a:pt x="7043" y="20348"/>
                    <a:pt x="7278" y="20348"/>
                  </a:cubicBezTo>
                  <a:cubicBezTo>
                    <a:pt x="7043" y="20348"/>
                    <a:pt x="7043" y="20348"/>
                    <a:pt x="7043" y="20348"/>
                  </a:cubicBezTo>
                  <a:cubicBezTo>
                    <a:pt x="7043" y="20348"/>
                    <a:pt x="7043" y="20191"/>
                    <a:pt x="7043" y="20191"/>
                  </a:cubicBezTo>
                  <a:cubicBezTo>
                    <a:pt x="6809" y="20348"/>
                    <a:pt x="6809" y="20348"/>
                    <a:pt x="6809" y="20504"/>
                  </a:cubicBezTo>
                  <a:cubicBezTo>
                    <a:pt x="6574" y="20504"/>
                    <a:pt x="6574" y="20504"/>
                    <a:pt x="6574" y="20661"/>
                  </a:cubicBezTo>
                  <a:cubicBezTo>
                    <a:pt x="6574" y="20661"/>
                    <a:pt x="6574" y="20661"/>
                    <a:pt x="6574" y="20661"/>
                  </a:cubicBezTo>
                  <a:cubicBezTo>
                    <a:pt x="6339" y="20817"/>
                    <a:pt x="6104" y="20974"/>
                    <a:pt x="5870" y="20974"/>
                  </a:cubicBezTo>
                  <a:cubicBezTo>
                    <a:pt x="5870" y="20974"/>
                    <a:pt x="5870" y="21130"/>
                    <a:pt x="5870" y="21130"/>
                  </a:cubicBezTo>
                  <a:cubicBezTo>
                    <a:pt x="5870" y="21130"/>
                    <a:pt x="5870" y="20974"/>
                    <a:pt x="5870" y="20974"/>
                  </a:cubicBezTo>
                  <a:cubicBezTo>
                    <a:pt x="5635" y="20974"/>
                    <a:pt x="5635" y="20974"/>
                    <a:pt x="5635" y="21130"/>
                  </a:cubicBezTo>
                  <a:cubicBezTo>
                    <a:pt x="5400" y="21130"/>
                    <a:pt x="5165" y="21130"/>
                    <a:pt x="5400" y="21287"/>
                  </a:cubicBezTo>
                  <a:cubicBezTo>
                    <a:pt x="5400" y="21287"/>
                    <a:pt x="5165" y="21443"/>
                    <a:pt x="5400" y="21443"/>
                  </a:cubicBezTo>
                  <a:cubicBezTo>
                    <a:pt x="5400" y="21443"/>
                    <a:pt x="5635" y="21443"/>
                    <a:pt x="5635" y="21287"/>
                  </a:cubicBezTo>
                  <a:cubicBezTo>
                    <a:pt x="5635" y="21287"/>
                    <a:pt x="5635" y="21287"/>
                    <a:pt x="5635" y="21287"/>
                  </a:cubicBezTo>
                  <a:cubicBezTo>
                    <a:pt x="5870" y="21130"/>
                    <a:pt x="6104" y="21287"/>
                    <a:pt x="6104" y="21287"/>
                  </a:cubicBezTo>
                  <a:cubicBezTo>
                    <a:pt x="6339" y="21443"/>
                    <a:pt x="6339" y="21600"/>
                    <a:pt x="6339" y="21600"/>
                  </a:cubicBezTo>
                  <a:cubicBezTo>
                    <a:pt x="6339" y="21600"/>
                    <a:pt x="7043" y="21287"/>
                    <a:pt x="6574" y="21287"/>
                  </a:cubicBezTo>
                  <a:cubicBezTo>
                    <a:pt x="6574" y="21287"/>
                    <a:pt x="6574" y="21287"/>
                    <a:pt x="6809" y="21130"/>
                  </a:cubicBezTo>
                  <a:cubicBezTo>
                    <a:pt x="6574" y="21130"/>
                    <a:pt x="6809" y="20974"/>
                    <a:pt x="6809" y="21130"/>
                  </a:cubicBezTo>
                  <a:cubicBezTo>
                    <a:pt x="7043" y="20974"/>
                    <a:pt x="7278" y="20974"/>
                    <a:pt x="7278" y="20974"/>
                  </a:cubicBezTo>
                  <a:cubicBezTo>
                    <a:pt x="7278" y="20974"/>
                    <a:pt x="7278" y="20817"/>
                    <a:pt x="7278" y="20817"/>
                  </a:cubicBezTo>
                  <a:cubicBezTo>
                    <a:pt x="7513" y="20661"/>
                    <a:pt x="7513" y="20661"/>
                    <a:pt x="7513" y="20817"/>
                  </a:cubicBezTo>
                  <a:cubicBezTo>
                    <a:pt x="7748" y="20817"/>
                    <a:pt x="7983" y="20817"/>
                    <a:pt x="7983" y="20661"/>
                  </a:cubicBezTo>
                  <a:cubicBezTo>
                    <a:pt x="8217" y="20661"/>
                    <a:pt x="8452" y="20661"/>
                    <a:pt x="8687" y="20817"/>
                  </a:cubicBezTo>
                  <a:cubicBezTo>
                    <a:pt x="8687" y="20817"/>
                    <a:pt x="8687" y="20661"/>
                    <a:pt x="8687" y="20661"/>
                  </a:cubicBezTo>
                  <a:cubicBezTo>
                    <a:pt x="8687" y="20661"/>
                    <a:pt x="8687" y="20661"/>
                    <a:pt x="8452" y="20661"/>
                  </a:cubicBezTo>
                  <a:cubicBezTo>
                    <a:pt x="8452" y="20661"/>
                    <a:pt x="8452" y="20661"/>
                    <a:pt x="8452" y="20661"/>
                  </a:cubicBezTo>
                  <a:cubicBezTo>
                    <a:pt x="8452" y="20661"/>
                    <a:pt x="8452" y="20661"/>
                    <a:pt x="8452" y="20661"/>
                  </a:cubicBezTo>
                  <a:cubicBezTo>
                    <a:pt x="8452" y="20661"/>
                    <a:pt x="8452" y="20661"/>
                    <a:pt x="8687" y="20661"/>
                  </a:cubicBezTo>
                  <a:cubicBezTo>
                    <a:pt x="8452" y="20661"/>
                    <a:pt x="8452" y="20661"/>
                    <a:pt x="8452" y="20661"/>
                  </a:cubicBezTo>
                  <a:cubicBezTo>
                    <a:pt x="8452" y="20661"/>
                    <a:pt x="8452" y="20504"/>
                    <a:pt x="8452" y="20504"/>
                  </a:cubicBezTo>
                  <a:cubicBezTo>
                    <a:pt x="8452" y="20504"/>
                    <a:pt x="8452" y="20504"/>
                    <a:pt x="8452" y="20504"/>
                  </a:cubicBezTo>
                  <a:cubicBezTo>
                    <a:pt x="8687" y="20504"/>
                    <a:pt x="8687" y="20504"/>
                    <a:pt x="8687" y="20504"/>
                  </a:cubicBezTo>
                  <a:cubicBezTo>
                    <a:pt x="8452" y="20504"/>
                    <a:pt x="8687" y="20661"/>
                    <a:pt x="8687" y="20661"/>
                  </a:cubicBezTo>
                  <a:cubicBezTo>
                    <a:pt x="8687" y="20661"/>
                    <a:pt x="8922" y="20817"/>
                    <a:pt x="8922" y="20817"/>
                  </a:cubicBezTo>
                  <a:cubicBezTo>
                    <a:pt x="8922" y="20817"/>
                    <a:pt x="8922" y="20817"/>
                    <a:pt x="9157" y="20817"/>
                  </a:cubicBezTo>
                  <a:cubicBezTo>
                    <a:pt x="9157" y="20817"/>
                    <a:pt x="9391" y="20974"/>
                    <a:pt x="9391" y="20974"/>
                  </a:cubicBezTo>
                  <a:cubicBezTo>
                    <a:pt x="9391" y="20974"/>
                    <a:pt x="9626" y="21130"/>
                    <a:pt x="9861" y="20974"/>
                  </a:cubicBezTo>
                  <a:cubicBezTo>
                    <a:pt x="9861" y="20974"/>
                    <a:pt x="9861" y="20817"/>
                    <a:pt x="9861" y="20817"/>
                  </a:cubicBezTo>
                  <a:cubicBezTo>
                    <a:pt x="9861" y="20817"/>
                    <a:pt x="9861" y="20817"/>
                    <a:pt x="9861" y="20661"/>
                  </a:cubicBezTo>
                  <a:cubicBezTo>
                    <a:pt x="10096" y="20817"/>
                    <a:pt x="10096" y="20661"/>
                    <a:pt x="10096" y="20504"/>
                  </a:cubicBezTo>
                  <a:cubicBezTo>
                    <a:pt x="9861" y="20661"/>
                    <a:pt x="9861" y="20504"/>
                    <a:pt x="10096" y="20504"/>
                  </a:cubicBezTo>
                  <a:cubicBezTo>
                    <a:pt x="10096" y="20348"/>
                    <a:pt x="10096" y="20348"/>
                    <a:pt x="10096" y="20191"/>
                  </a:cubicBezTo>
                  <a:cubicBezTo>
                    <a:pt x="10096" y="20035"/>
                    <a:pt x="10096" y="20035"/>
                    <a:pt x="10096" y="20035"/>
                  </a:cubicBezTo>
                  <a:cubicBezTo>
                    <a:pt x="10096" y="20035"/>
                    <a:pt x="10330" y="20035"/>
                    <a:pt x="10330" y="20035"/>
                  </a:cubicBezTo>
                  <a:cubicBezTo>
                    <a:pt x="10330" y="20191"/>
                    <a:pt x="10565" y="20035"/>
                    <a:pt x="10565" y="20035"/>
                  </a:cubicBezTo>
                  <a:cubicBezTo>
                    <a:pt x="10800" y="19878"/>
                    <a:pt x="11035" y="19878"/>
                    <a:pt x="11270" y="19878"/>
                  </a:cubicBezTo>
                  <a:cubicBezTo>
                    <a:pt x="11504" y="19878"/>
                    <a:pt x="11504" y="19878"/>
                    <a:pt x="11739" y="20035"/>
                  </a:cubicBezTo>
                  <a:cubicBezTo>
                    <a:pt x="11974" y="20035"/>
                    <a:pt x="12443" y="20191"/>
                    <a:pt x="12443" y="20348"/>
                  </a:cubicBezTo>
                  <a:cubicBezTo>
                    <a:pt x="12443" y="20191"/>
                    <a:pt x="12209" y="20035"/>
                    <a:pt x="12678" y="20035"/>
                  </a:cubicBezTo>
                  <a:cubicBezTo>
                    <a:pt x="12913" y="20035"/>
                    <a:pt x="13383" y="20191"/>
                    <a:pt x="13383" y="20035"/>
                  </a:cubicBezTo>
                  <a:cubicBezTo>
                    <a:pt x="13383" y="20035"/>
                    <a:pt x="13383" y="20035"/>
                    <a:pt x="13148" y="19878"/>
                  </a:cubicBezTo>
                  <a:cubicBezTo>
                    <a:pt x="13148" y="19878"/>
                    <a:pt x="13148" y="19878"/>
                    <a:pt x="13148" y="19878"/>
                  </a:cubicBezTo>
                  <a:cubicBezTo>
                    <a:pt x="13148" y="19878"/>
                    <a:pt x="13148" y="19878"/>
                    <a:pt x="13148" y="19878"/>
                  </a:cubicBezTo>
                  <a:cubicBezTo>
                    <a:pt x="13383" y="19878"/>
                    <a:pt x="13383" y="19878"/>
                    <a:pt x="13383" y="19878"/>
                  </a:cubicBezTo>
                  <a:cubicBezTo>
                    <a:pt x="13617" y="19878"/>
                    <a:pt x="13852" y="19878"/>
                    <a:pt x="14087" y="19878"/>
                  </a:cubicBezTo>
                  <a:cubicBezTo>
                    <a:pt x="14087" y="19878"/>
                    <a:pt x="14322" y="19878"/>
                    <a:pt x="14322" y="19878"/>
                  </a:cubicBezTo>
                  <a:cubicBezTo>
                    <a:pt x="14322" y="19878"/>
                    <a:pt x="14322" y="19878"/>
                    <a:pt x="14322" y="19878"/>
                  </a:cubicBezTo>
                  <a:cubicBezTo>
                    <a:pt x="14322" y="19722"/>
                    <a:pt x="14557" y="19722"/>
                    <a:pt x="14557" y="19722"/>
                  </a:cubicBezTo>
                  <a:cubicBezTo>
                    <a:pt x="14557" y="19722"/>
                    <a:pt x="14557" y="19722"/>
                    <a:pt x="14557" y="19722"/>
                  </a:cubicBezTo>
                  <a:cubicBezTo>
                    <a:pt x="14791" y="19722"/>
                    <a:pt x="14791" y="19722"/>
                    <a:pt x="14791" y="19565"/>
                  </a:cubicBezTo>
                  <a:cubicBezTo>
                    <a:pt x="14791" y="19565"/>
                    <a:pt x="14557" y="19409"/>
                    <a:pt x="14557" y="19409"/>
                  </a:cubicBezTo>
                  <a:cubicBezTo>
                    <a:pt x="14791" y="19565"/>
                    <a:pt x="14791" y="19565"/>
                    <a:pt x="15026" y="19722"/>
                  </a:cubicBezTo>
                  <a:cubicBezTo>
                    <a:pt x="15026" y="19722"/>
                    <a:pt x="15261" y="19722"/>
                    <a:pt x="15261" y="19722"/>
                  </a:cubicBezTo>
                  <a:cubicBezTo>
                    <a:pt x="15261" y="19722"/>
                    <a:pt x="15261" y="19565"/>
                    <a:pt x="15261" y="19565"/>
                  </a:cubicBezTo>
                  <a:cubicBezTo>
                    <a:pt x="15261" y="19565"/>
                    <a:pt x="15261" y="19565"/>
                    <a:pt x="15261" y="19565"/>
                  </a:cubicBezTo>
                  <a:cubicBezTo>
                    <a:pt x="15261" y="19565"/>
                    <a:pt x="15261" y="19722"/>
                    <a:pt x="15261" y="19722"/>
                  </a:cubicBezTo>
                  <a:cubicBezTo>
                    <a:pt x="15261" y="19722"/>
                    <a:pt x="15496" y="19722"/>
                    <a:pt x="15496" y="19722"/>
                  </a:cubicBezTo>
                  <a:cubicBezTo>
                    <a:pt x="15496" y="19565"/>
                    <a:pt x="15496" y="19565"/>
                    <a:pt x="15496" y="19565"/>
                  </a:cubicBezTo>
                  <a:cubicBezTo>
                    <a:pt x="15730" y="19565"/>
                    <a:pt x="15730" y="19565"/>
                    <a:pt x="15730" y="19722"/>
                  </a:cubicBezTo>
                  <a:cubicBezTo>
                    <a:pt x="15965" y="19565"/>
                    <a:pt x="15730" y="19722"/>
                    <a:pt x="15730" y="19722"/>
                  </a:cubicBezTo>
                  <a:cubicBezTo>
                    <a:pt x="15730" y="19722"/>
                    <a:pt x="15965" y="19878"/>
                    <a:pt x="15965" y="19878"/>
                  </a:cubicBezTo>
                  <a:cubicBezTo>
                    <a:pt x="15965" y="19878"/>
                    <a:pt x="15965" y="19722"/>
                    <a:pt x="15965" y="19722"/>
                  </a:cubicBezTo>
                  <a:cubicBezTo>
                    <a:pt x="15965" y="19722"/>
                    <a:pt x="16200" y="19722"/>
                    <a:pt x="16200" y="19722"/>
                  </a:cubicBezTo>
                  <a:cubicBezTo>
                    <a:pt x="16200" y="19722"/>
                    <a:pt x="16435" y="19722"/>
                    <a:pt x="16670" y="19722"/>
                  </a:cubicBezTo>
                  <a:cubicBezTo>
                    <a:pt x="16904" y="19722"/>
                    <a:pt x="17139" y="19565"/>
                    <a:pt x="17374" y="19722"/>
                  </a:cubicBezTo>
                  <a:cubicBezTo>
                    <a:pt x="17609" y="19722"/>
                    <a:pt x="17843" y="19722"/>
                    <a:pt x="17843" y="19722"/>
                  </a:cubicBezTo>
                  <a:cubicBezTo>
                    <a:pt x="18078" y="19878"/>
                    <a:pt x="18078" y="19878"/>
                    <a:pt x="18313" y="19722"/>
                  </a:cubicBezTo>
                  <a:cubicBezTo>
                    <a:pt x="18548" y="19722"/>
                    <a:pt x="18548" y="19565"/>
                    <a:pt x="18783" y="19565"/>
                  </a:cubicBezTo>
                  <a:cubicBezTo>
                    <a:pt x="19017" y="19565"/>
                    <a:pt x="19017" y="19565"/>
                    <a:pt x="19252" y="19409"/>
                  </a:cubicBezTo>
                  <a:cubicBezTo>
                    <a:pt x="19487" y="19409"/>
                    <a:pt x="19487" y="19409"/>
                    <a:pt x="19722" y="19409"/>
                  </a:cubicBezTo>
                  <a:cubicBezTo>
                    <a:pt x="19957" y="19409"/>
                    <a:pt x="19722" y="19409"/>
                    <a:pt x="19722" y="19252"/>
                  </a:cubicBezTo>
                  <a:cubicBezTo>
                    <a:pt x="19957" y="18939"/>
                    <a:pt x="20426" y="19096"/>
                    <a:pt x="20661" y="18939"/>
                  </a:cubicBezTo>
                  <a:cubicBezTo>
                    <a:pt x="20661" y="18939"/>
                    <a:pt x="20661" y="18783"/>
                    <a:pt x="20661" y="18626"/>
                  </a:cubicBezTo>
                  <a:cubicBezTo>
                    <a:pt x="20661" y="18626"/>
                    <a:pt x="20661" y="18626"/>
                    <a:pt x="20661" y="18470"/>
                  </a:cubicBezTo>
                  <a:cubicBezTo>
                    <a:pt x="20661" y="18470"/>
                    <a:pt x="20661" y="18470"/>
                    <a:pt x="20661" y="18470"/>
                  </a:cubicBezTo>
                  <a:cubicBezTo>
                    <a:pt x="20896" y="18313"/>
                    <a:pt x="20896" y="18313"/>
                    <a:pt x="20661" y="18313"/>
                  </a:cubicBezTo>
                  <a:cubicBezTo>
                    <a:pt x="20426" y="18313"/>
                    <a:pt x="20191" y="18313"/>
                    <a:pt x="19957" y="18313"/>
                  </a:cubicBezTo>
                  <a:cubicBezTo>
                    <a:pt x="19722" y="18313"/>
                    <a:pt x="19487" y="18470"/>
                    <a:pt x="19252" y="18470"/>
                  </a:cubicBezTo>
                  <a:cubicBezTo>
                    <a:pt x="19252" y="18313"/>
                    <a:pt x="19252" y="18157"/>
                    <a:pt x="19252" y="18313"/>
                  </a:cubicBezTo>
                  <a:cubicBezTo>
                    <a:pt x="19017" y="18313"/>
                    <a:pt x="19017" y="18313"/>
                    <a:pt x="18783" y="18313"/>
                  </a:cubicBezTo>
                  <a:cubicBezTo>
                    <a:pt x="18783" y="18313"/>
                    <a:pt x="19252" y="18157"/>
                    <a:pt x="19252" y="18157"/>
                  </a:cubicBezTo>
                  <a:cubicBezTo>
                    <a:pt x="19252" y="18157"/>
                    <a:pt x="19252" y="18157"/>
                    <a:pt x="19252" y="18157"/>
                  </a:cubicBezTo>
                  <a:cubicBezTo>
                    <a:pt x="19017" y="18000"/>
                    <a:pt x="18783" y="18157"/>
                    <a:pt x="18548" y="18157"/>
                  </a:cubicBezTo>
                  <a:cubicBezTo>
                    <a:pt x="18548" y="18157"/>
                    <a:pt x="18548" y="18157"/>
                    <a:pt x="18548" y="18157"/>
                  </a:cubicBezTo>
                  <a:cubicBezTo>
                    <a:pt x="18783" y="18000"/>
                    <a:pt x="18783" y="18000"/>
                    <a:pt x="18783" y="18000"/>
                  </a:cubicBezTo>
                  <a:cubicBezTo>
                    <a:pt x="19017" y="18000"/>
                    <a:pt x="19017" y="18000"/>
                    <a:pt x="19017" y="18000"/>
                  </a:cubicBezTo>
                  <a:cubicBezTo>
                    <a:pt x="19252" y="18000"/>
                    <a:pt x="19252" y="18000"/>
                    <a:pt x="19487" y="18000"/>
                  </a:cubicBezTo>
                  <a:cubicBezTo>
                    <a:pt x="19487" y="18000"/>
                    <a:pt x="19957" y="17843"/>
                    <a:pt x="19722" y="17843"/>
                  </a:cubicBezTo>
                  <a:cubicBezTo>
                    <a:pt x="19957" y="17530"/>
                    <a:pt x="19722" y="17374"/>
                    <a:pt x="19252" y="17687"/>
                  </a:cubicBezTo>
                  <a:cubicBezTo>
                    <a:pt x="19252" y="17530"/>
                    <a:pt x="19252" y="17530"/>
                    <a:pt x="19252" y="17530"/>
                  </a:cubicBezTo>
                  <a:cubicBezTo>
                    <a:pt x="19252" y="17530"/>
                    <a:pt x="19487" y="17530"/>
                    <a:pt x="19487" y="17530"/>
                  </a:cubicBezTo>
                  <a:cubicBezTo>
                    <a:pt x="19487" y="17530"/>
                    <a:pt x="19722" y="17374"/>
                    <a:pt x="19722" y="17374"/>
                  </a:cubicBezTo>
                  <a:cubicBezTo>
                    <a:pt x="19722" y="17374"/>
                    <a:pt x="19722" y="17374"/>
                    <a:pt x="19722" y="17217"/>
                  </a:cubicBezTo>
                  <a:cubicBezTo>
                    <a:pt x="19957" y="17374"/>
                    <a:pt x="19957" y="17530"/>
                    <a:pt x="20191" y="17374"/>
                  </a:cubicBezTo>
                  <a:cubicBezTo>
                    <a:pt x="20191" y="17374"/>
                    <a:pt x="20426" y="17374"/>
                    <a:pt x="20426" y="17217"/>
                  </a:cubicBezTo>
                  <a:cubicBezTo>
                    <a:pt x="20426" y="17217"/>
                    <a:pt x="20426" y="17217"/>
                    <a:pt x="20191" y="17217"/>
                  </a:cubicBezTo>
                  <a:cubicBezTo>
                    <a:pt x="20426" y="17217"/>
                    <a:pt x="20426" y="17061"/>
                    <a:pt x="20426" y="17061"/>
                  </a:cubicBezTo>
                  <a:cubicBezTo>
                    <a:pt x="20426" y="17061"/>
                    <a:pt x="20191" y="17061"/>
                    <a:pt x="19957" y="17061"/>
                  </a:cubicBezTo>
                  <a:cubicBezTo>
                    <a:pt x="19957" y="17061"/>
                    <a:pt x="20426" y="17061"/>
                    <a:pt x="20426" y="17061"/>
                  </a:cubicBezTo>
                  <a:cubicBezTo>
                    <a:pt x="20426" y="16904"/>
                    <a:pt x="20191" y="16904"/>
                    <a:pt x="20191" y="16904"/>
                  </a:cubicBezTo>
                  <a:cubicBezTo>
                    <a:pt x="20191" y="16904"/>
                    <a:pt x="20426" y="16904"/>
                    <a:pt x="20426" y="16904"/>
                  </a:cubicBezTo>
                  <a:cubicBezTo>
                    <a:pt x="20426" y="16904"/>
                    <a:pt x="20426" y="17061"/>
                    <a:pt x="20661" y="17061"/>
                  </a:cubicBezTo>
                  <a:cubicBezTo>
                    <a:pt x="20661" y="17061"/>
                    <a:pt x="20896" y="16904"/>
                    <a:pt x="20896" y="16748"/>
                  </a:cubicBezTo>
                  <a:cubicBezTo>
                    <a:pt x="21130" y="16748"/>
                    <a:pt x="21130" y="16591"/>
                    <a:pt x="21365" y="16435"/>
                  </a:cubicBezTo>
                  <a:cubicBezTo>
                    <a:pt x="21365" y="16278"/>
                    <a:pt x="21600" y="15809"/>
                    <a:pt x="21365" y="15652"/>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35" name="Google Shape;1535;p71"/>
            <p:cNvSpPr/>
            <p:nvPr/>
          </p:nvSpPr>
          <p:spPr>
            <a:xfrm>
              <a:off x="2890061" y="9893424"/>
              <a:ext cx="2279" cy="22783"/>
            </a:xfrm>
            <a:prstGeom prst="ellipse">
              <a:avLst/>
            </a:pr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36" name="Google Shape;1536;p71"/>
            <p:cNvSpPr/>
            <p:nvPr/>
          </p:nvSpPr>
          <p:spPr>
            <a:xfrm>
              <a:off x="4567445" y="5801067"/>
              <a:ext cx="1381208" cy="1858000"/>
            </a:xfrm>
            <a:custGeom>
              <a:rect b="b" l="l" r="r" t="t"/>
              <a:pathLst>
                <a:path extrusionOk="0" h="21449" w="21600">
                  <a:moveTo>
                    <a:pt x="13214" y="3193"/>
                  </a:moveTo>
                  <a:cubicBezTo>
                    <a:pt x="13214" y="3193"/>
                    <a:pt x="13214" y="3193"/>
                    <a:pt x="13214" y="3193"/>
                  </a:cubicBezTo>
                  <a:cubicBezTo>
                    <a:pt x="13214" y="3193"/>
                    <a:pt x="13214" y="3193"/>
                    <a:pt x="13214" y="3193"/>
                  </a:cubicBezTo>
                  <a:cubicBezTo>
                    <a:pt x="13722" y="3005"/>
                    <a:pt x="12706" y="3005"/>
                    <a:pt x="13214" y="3193"/>
                  </a:cubicBezTo>
                  <a:close/>
                  <a:moveTo>
                    <a:pt x="13468" y="3005"/>
                  </a:moveTo>
                  <a:cubicBezTo>
                    <a:pt x="13468" y="2817"/>
                    <a:pt x="13468" y="2817"/>
                    <a:pt x="13722" y="2817"/>
                  </a:cubicBezTo>
                  <a:cubicBezTo>
                    <a:pt x="13468" y="2817"/>
                    <a:pt x="13468" y="2817"/>
                    <a:pt x="13468" y="3005"/>
                  </a:cubicBezTo>
                  <a:close/>
                  <a:moveTo>
                    <a:pt x="18551" y="2630"/>
                  </a:moveTo>
                  <a:cubicBezTo>
                    <a:pt x="18805" y="2817"/>
                    <a:pt x="18805" y="2817"/>
                    <a:pt x="18805" y="3005"/>
                  </a:cubicBezTo>
                  <a:cubicBezTo>
                    <a:pt x="18805" y="3005"/>
                    <a:pt x="19059" y="2817"/>
                    <a:pt x="18805" y="3005"/>
                  </a:cubicBezTo>
                  <a:cubicBezTo>
                    <a:pt x="19059" y="3005"/>
                    <a:pt x="19059" y="2630"/>
                    <a:pt x="19313" y="3005"/>
                  </a:cubicBezTo>
                  <a:cubicBezTo>
                    <a:pt x="19313" y="3005"/>
                    <a:pt x="19313" y="3193"/>
                    <a:pt x="19313" y="3193"/>
                  </a:cubicBezTo>
                  <a:cubicBezTo>
                    <a:pt x="19313" y="3193"/>
                    <a:pt x="19313" y="3193"/>
                    <a:pt x="19313" y="3193"/>
                  </a:cubicBezTo>
                  <a:cubicBezTo>
                    <a:pt x="19313" y="3193"/>
                    <a:pt x="19313" y="3193"/>
                    <a:pt x="19313" y="3193"/>
                  </a:cubicBezTo>
                  <a:cubicBezTo>
                    <a:pt x="19313" y="3193"/>
                    <a:pt x="19059" y="3193"/>
                    <a:pt x="19059" y="3193"/>
                  </a:cubicBezTo>
                  <a:cubicBezTo>
                    <a:pt x="19059" y="3193"/>
                    <a:pt x="19059" y="3193"/>
                    <a:pt x="19059" y="3193"/>
                  </a:cubicBezTo>
                  <a:cubicBezTo>
                    <a:pt x="19059" y="3193"/>
                    <a:pt x="19059" y="3193"/>
                    <a:pt x="19059" y="3193"/>
                  </a:cubicBezTo>
                  <a:cubicBezTo>
                    <a:pt x="19059" y="3193"/>
                    <a:pt x="19059" y="3193"/>
                    <a:pt x="19059" y="3381"/>
                  </a:cubicBezTo>
                  <a:cubicBezTo>
                    <a:pt x="19059" y="3381"/>
                    <a:pt x="18805" y="3381"/>
                    <a:pt x="18805" y="3569"/>
                  </a:cubicBezTo>
                  <a:cubicBezTo>
                    <a:pt x="18805" y="3569"/>
                    <a:pt x="19059" y="3569"/>
                    <a:pt x="19313" y="3569"/>
                  </a:cubicBezTo>
                  <a:cubicBezTo>
                    <a:pt x="19313" y="3381"/>
                    <a:pt x="19567" y="3381"/>
                    <a:pt x="19821" y="3381"/>
                  </a:cubicBezTo>
                  <a:cubicBezTo>
                    <a:pt x="19567" y="3381"/>
                    <a:pt x="19567" y="3381"/>
                    <a:pt x="19567" y="3381"/>
                  </a:cubicBezTo>
                  <a:cubicBezTo>
                    <a:pt x="19821" y="3193"/>
                    <a:pt x="19313" y="3005"/>
                    <a:pt x="19059" y="2817"/>
                  </a:cubicBezTo>
                  <a:cubicBezTo>
                    <a:pt x="19059" y="2817"/>
                    <a:pt x="18805" y="2442"/>
                    <a:pt x="18551" y="2630"/>
                  </a:cubicBezTo>
                  <a:close/>
                  <a:moveTo>
                    <a:pt x="17026" y="1690"/>
                  </a:moveTo>
                  <a:cubicBezTo>
                    <a:pt x="17026" y="1503"/>
                    <a:pt x="17026" y="1315"/>
                    <a:pt x="17280" y="1315"/>
                  </a:cubicBezTo>
                  <a:cubicBezTo>
                    <a:pt x="17280" y="1315"/>
                    <a:pt x="17280" y="1315"/>
                    <a:pt x="17280" y="1315"/>
                  </a:cubicBezTo>
                  <a:cubicBezTo>
                    <a:pt x="17280" y="1315"/>
                    <a:pt x="17280" y="1315"/>
                    <a:pt x="17280" y="1315"/>
                  </a:cubicBezTo>
                  <a:cubicBezTo>
                    <a:pt x="17026" y="1127"/>
                    <a:pt x="17026" y="1690"/>
                    <a:pt x="17026" y="1690"/>
                  </a:cubicBezTo>
                  <a:cubicBezTo>
                    <a:pt x="17026" y="1690"/>
                    <a:pt x="17026" y="1690"/>
                    <a:pt x="17026" y="1690"/>
                  </a:cubicBezTo>
                  <a:close/>
                  <a:moveTo>
                    <a:pt x="17534" y="1503"/>
                  </a:moveTo>
                  <a:cubicBezTo>
                    <a:pt x="17534" y="1315"/>
                    <a:pt x="17280" y="1503"/>
                    <a:pt x="17280" y="1503"/>
                  </a:cubicBezTo>
                  <a:cubicBezTo>
                    <a:pt x="17280" y="1503"/>
                    <a:pt x="17280" y="1690"/>
                    <a:pt x="17534" y="1503"/>
                  </a:cubicBezTo>
                  <a:cubicBezTo>
                    <a:pt x="17280" y="1690"/>
                    <a:pt x="17534" y="1690"/>
                    <a:pt x="17534" y="1690"/>
                  </a:cubicBezTo>
                  <a:cubicBezTo>
                    <a:pt x="17534" y="1690"/>
                    <a:pt x="17280" y="1690"/>
                    <a:pt x="17280" y="1878"/>
                  </a:cubicBezTo>
                  <a:cubicBezTo>
                    <a:pt x="17534" y="1690"/>
                    <a:pt x="17534" y="1878"/>
                    <a:pt x="17534" y="1878"/>
                  </a:cubicBezTo>
                  <a:cubicBezTo>
                    <a:pt x="17280" y="2066"/>
                    <a:pt x="17280" y="1878"/>
                    <a:pt x="17280" y="1878"/>
                  </a:cubicBezTo>
                  <a:cubicBezTo>
                    <a:pt x="17026" y="2066"/>
                    <a:pt x="17280" y="2066"/>
                    <a:pt x="17280" y="2254"/>
                  </a:cubicBezTo>
                  <a:cubicBezTo>
                    <a:pt x="17280" y="2254"/>
                    <a:pt x="17280" y="2254"/>
                    <a:pt x="17280" y="2254"/>
                  </a:cubicBezTo>
                  <a:cubicBezTo>
                    <a:pt x="17280" y="2254"/>
                    <a:pt x="17280" y="2254"/>
                    <a:pt x="17280" y="2254"/>
                  </a:cubicBezTo>
                  <a:cubicBezTo>
                    <a:pt x="17280" y="2254"/>
                    <a:pt x="17534" y="2254"/>
                    <a:pt x="17534" y="2254"/>
                  </a:cubicBezTo>
                  <a:cubicBezTo>
                    <a:pt x="17534" y="2254"/>
                    <a:pt x="17534" y="2254"/>
                    <a:pt x="17788" y="2254"/>
                  </a:cubicBezTo>
                  <a:cubicBezTo>
                    <a:pt x="17534" y="2254"/>
                    <a:pt x="17534" y="2254"/>
                    <a:pt x="17534" y="2442"/>
                  </a:cubicBezTo>
                  <a:cubicBezTo>
                    <a:pt x="18042" y="2442"/>
                    <a:pt x="17788" y="2254"/>
                    <a:pt x="17788" y="2254"/>
                  </a:cubicBezTo>
                  <a:cubicBezTo>
                    <a:pt x="17788" y="2254"/>
                    <a:pt x="17788" y="2442"/>
                    <a:pt x="17788" y="2442"/>
                  </a:cubicBezTo>
                  <a:cubicBezTo>
                    <a:pt x="17788" y="2254"/>
                    <a:pt x="18042" y="2066"/>
                    <a:pt x="18042" y="2066"/>
                  </a:cubicBezTo>
                  <a:cubicBezTo>
                    <a:pt x="18296" y="2066"/>
                    <a:pt x="18296" y="2066"/>
                    <a:pt x="18551" y="2066"/>
                  </a:cubicBezTo>
                  <a:cubicBezTo>
                    <a:pt x="18551" y="2066"/>
                    <a:pt x="18296" y="2066"/>
                    <a:pt x="18296" y="2066"/>
                  </a:cubicBezTo>
                  <a:cubicBezTo>
                    <a:pt x="18296" y="2066"/>
                    <a:pt x="18551" y="2066"/>
                    <a:pt x="18551" y="2066"/>
                  </a:cubicBezTo>
                  <a:cubicBezTo>
                    <a:pt x="18551" y="2066"/>
                    <a:pt x="18551" y="2254"/>
                    <a:pt x="18296" y="2254"/>
                  </a:cubicBezTo>
                  <a:cubicBezTo>
                    <a:pt x="18551" y="2254"/>
                    <a:pt x="18551" y="2254"/>
                    <a:pt x="18551" y="2254"/>
                  </a:cubicBezTo>
                  <a:cubicBezTo>
                    <a:pt x="18551" y="2254"/>
                    <a:pt x="18551" y="2254"/>
                    <a:pt x="18551" y="2254"/>
                  </a:cubicBezTo>
                  <a:cubicBezTo>
                    <a:pt x="18551" y="2254"/>
                    <a:pt x="18551" y="2254"/>
                    <a:pt x="18551" y="2254"/>
                  </a:cubicBezTo>
                  <a:cubicBezTo>
                    <a:pt x="18551" y="2254"/>
                    <a:pt x="18551" y="2066"/>
                    <a:pt x="18551" y="2066"/>
                  </a:cubicBezTo>
                  <a:cubicBezTo>
                    <a:pt x="18551" y="2066"/>
                    <a:pt x="18551" y="1878"/>
                    <a:pt x="18296" y="1878"/>
                  </a:cubicBezTo>
                  <a:cubicBezTo>
                    <a:pt x="18296" y="1878"/>
                    <a:pt x="18296" y="1878"/>
                    <a:pt x="18296" y="1690"/>
                  </a:cubicBezTo>
                  <a:cubicBezTo>
                    <a:pt x="18296" y="1503"/>
                    <a:pt x="18551" y="1503"/>
                    <a:pt x="18551" y="1503"/>
                  </a:cubicBezTo>
                  <a:cubicBezTo>
                    <a:pt x="18551" y="1315"/>
                    <a:pt x="18296" y="1315"/>
                    <a:pt x="18042" y="1315"/>
                  </a:cubicBezTo>
                  <a:cubicBezTo>
                    <a:pt x="18042" y="1315"/>
                    <a:pt x="17788" y="1503"/>
                    <a:pt x="17788" y="1315"/>
                  </a:cubicBezTo>
                  <a:cubicBezTo>
                    <a:pt x="17788" y="1127"/>
                    <a:pt x="18042" y="1127"/>
                    <a:pt x="18042" y="1127"/>
                  </a:cubicBezTo>
                  <a:cubicBezTo>
                    <a:pt x="17788" y="939"/>
                    <a:pt x="17534" y="1127"/>
                    <a:pt x="17280" y="1127"/>
                  </a:cubicBezTo>
                  <a:cubicBezTo>
                    <a:pt x="17534" y="1127"/>
                    <a:pt x="17534" y="1127"/>
                    <a:pt x="17534" y="1127"/>
                  </a:cubicBezTo>
                  <a:cubicBezTo>
                    <a:pt x="17534" y="1315"/>
                    <a:pt x="17280" y="1503"/>
                    <a:pt x="17788" y="1315"/>
                  </a:cubicBezTo>
                  <a:cubicBezTo>
                    <a:pt x="17788" y="1315"/>
                    <a:pt x="18042" y="1503"/>
                    <a:pt x="18042" y="1315"/>
                  </a:cubicBezTo>
                  <a:cubicBezTo>
                    <a:pt x="18042" y="1503"/>
                    <a:pt x="18042" y="1503"/>
                    <a:pt x="18042" y="1690"/>
                  </a:cubicBezTo>
                  <a:cubicBezTo>
                    <a:pt x="17788" y="1690"/>
                    <a:pt x="17788" y="1503"/>
                    <a:pt x="17788" y="1503"/>
                  </a:cubicBezTo>
                  <a:cubicBezTo>
                    <a:pt x="17788" y="1503"/>
                    <a:pt x="17788" y="1503"/>
                    <a:pt x="17788" y="1503"/>
                  </a:cubicBezTo>
                  <a:cubicBezTo>
                    <a:pt x="17788" y="1503"/>
                    <a:pt x="17788" y="1503"/>
                    <a:pt x="17788" y="1503"/>
                  </a:cubicBezTo>
                  <a:cubicBezTo>
                    <a:pt x="17788" y="1503"/>
                    <a:pt x="17788" y="1315"/>
                    <a:pt x="17788" y="1315"/>
                  </a:cubicBezTo>
                  <a:cubicBezTo>
                    <a:pt x="17534" y="1503"/>
                    <a:pt x="17534" y="1503"/>
                    <a:pt x="17534" y="1503"/>
                  </a:cubicBezTo>
                  <a:close/>
                  <a:moveTo>
                    <a:pt x="21600" y="10894"/>
                  </a:moveTo>
                  <a:cubicBezTo>
                    <a:pt x="21600" y="10894"/>
                    <a:pt x="21600" y="10706"/>
                    <a:pt x="21346" y="10518"/>
                  </a:cubicBezTo>
                  <a:cubicBezTo>
                    <a:pt x="21346" y="10330"/>
                    <a:pt x="21346" y="10330"/>
                    <a:pt x="21092" y="10330"/>
                  </a:cubicBezTo>
                  <a:cubicBezTo>
                    <a:pt x="21092" y="10143"/>
                    <a:pt x="20838" y="10143"/>
                    <a:pt x="20838" y="10143"/>
                  </a:cubicBezTo>
                  <a:cubicBezTo>
                    <a:pt x="20838" y="9955"/>
                    <a:pt x="20838" y="9955"/>
                    <a:pt x="20838" y="9955"/>
                  </a:cubicBezTo>
                  <a:cubicBezTo>
                    <a:pt x="20838" y="9767"/>
                    <a:pt x="20838" y="9767"/>
                    <a:pt x="20838" y="9579"/>
                  </a:cubicBezTo>
                  <a:cubicBezTo>
                    <a:pt x="20838" y="9579"/>
                    <a:pt x="20584" y="9391"/>
                    <a:pt x="20584" y="9391"/>
                  </a:cubicBezTo>
                  <a:cubicBezTo>
                    <a:pt x="20584" y="9203"/>
                    <a:pt x="20838" y="9203"/>
                    <a:pt x="20838" y="9016"/>
                  </a:cubicBezTo>
                  <a:cubicBezTo>
                    <a:pt x="20838" y="9016"/>
                    <a:pt x="20838" y="9016"/>
                    <a:pt x="20838" y="8828"/>
                  </a:cubicBezTo>
                  <a:cubicBezTo>
                    <a:pt x="20838" y="8828"/>
                    <a:pt x="21092" y="8640"/>
                    <a:pt x="21092" y="8640"/>
                  </a:cubicBezTo>
                  <a:cubicBezTo>
                    <a:pt x="21092" y="8640"/>
                    <a:pt x="20838" y="8640"/>
                    <a:pt x="20838" y="8640"/>
                  </a:cubicBezTo>
                  <a:cubicBezTo>
                    <a:pt x="20838" y="8452"/>
                    <a:pt x="20838" y="8264"/>
                    <a:pt x="20838" y="8264"/>
                  </a:cubicBezTo>
                  <a:cubicBezTo>
                    <a:pt x="20838" y="8077"/>
                    <a:pt x="20584" y="8077"/>
                    <a:pt x="20584" y="8077"/>
                  </a:cubicBezTo>
                  <a:cubicBezTo>
                    <a:pt x="20584" y="7889"/>
                    <a:pt x="20584" y="7701"/>
                    <a:pt x="20584" y="7513"/>
                  </a:cubicBezTo>
                  <a:cubicBezTo>
                    <a:pt x="20584" y="7513"/>
                    <a:pt x="20838" y="7325"/>
                    <a:pt x="20838" y="7325"/>
                  </a:cubicBezTo>
                  <a:cubicBezTo>
                    <a:pt x="20584" y="7137"/>
                    <a:pt x="20584" y="7137"/>
                    <a:pt x="20329" y="6950"/>
                  </a:cubicBezTo>
                  <a:cubicBezTo>
                    <a:pt x="20075" y="6950"/>
                    <a:pt x="20075" y="6762"/>
                    <a:pt x="19821" y="6574"/>
                  </a:cubicBezTo>
                  <a:cubicBezTo>
                    <a:pt x="19821" y="6574"/>
                    <a:pt x="19567" y="6574"/>
                    <a:pt x="19567" y="6386"/>
                  </a:cubicBezTo>
                  <a:cubicBezTo>
                    <a:pt x="19567" y="6386"/>
                    <a:pt x="19567" y="6386"/>
                    <a:pt x="19567" y="6198"/>
                  </a:cubicBezTo>
                  <a:cubicBezTo>
                    <a:pt x="19567" y="6198"/>
                    <a:pt x="19567" y="6198"/>
                    <a:pt x="19567" y="6198"/>
                  </a:cubicBezTo>
                  <a:cubicBezTo>
                    <a:pt x="19567" y="6010"/>
                    <a:pt x="20075" y="6010"/>
                    <a:pt x="20075" y="5823"/>
                  </a:cubicBezTo>
                  <a:cubicBezTo>
                    <a:pt x="20075" y="5635"/>
                    <a:pt x="20075" y="5635"/>
                    <a:pt x="20075" y="5447"/>
                  </a:cubicBezTo>
                  <a:cubicBezTo>
                    <a:pt x="20075" y="5447"/>
                    <a:pt x="20329" y="5447"/>
                    <a:pt x="20329" y="5259"/>
                  </a:cubicBezTo>
                  <a:cubicBezTo>
                    <a:pt x="20329" y="5259"/>
                    <a:pt x="20075" y="4883"/>
                    <a:pt x="20075" y="4883"/>
                  </a:cubicBezTo>
                  <a:cubicBezTo>
                    <a:pt x="20075" y="4696"/>
                    <a:pt x="20075" y="4508"/>
                    <a:pt x="19821" y="4320"/>
                  </a:cubicBezTo>
                  <a:cubicBezTo>
                    <a:pt x="19821" y="4320"/>
                    <a:pt x="19821" y="3944"/>
                    <a:pt x="19821" y="3944"/>
                  </a:cubicBezTo>
                  <a:cubicBezTo>
                    <a:pt x="19821" y="3944"/>
                    <a:pt x="19821" y="3944"/>
                    <a:pt x="19821" y="3757"/>
                  </a:cubicBezTo>
                  <a:cubicBezTo>
                    <a:pt x="19821" y="3757"/>
                    <a:pt x="19821" y="3944"/>
                    <a:pt x="19567" y="3944"/>
                  </a:cubicBezTo>
                  <a:cubicBezTo>
                    <a:pt x="19313" y="3944"/>
                    <a:pt x="19059" y="3757"/>
                    <a:pt x="19059" y="3569"/>
                  </a:cubicBezTo>
                  <a:cubicBezTo>
                    <a:pt x="18805" y="3569"/>
                    <a:pt x="18805" y="3569"/>
                    <a:pt x="18805" y="3569"/>
                  </a:cubicBezTo>
                  <a:cubicBezTo>
                    <a:pt x="18805" y="3381"/>
                    <a:pt x="19059" y="3381"/>
                    <a:pt x="19059" y="3381"/>
                  </a:cubicBezTo>
                  <a:cubicBezTo>
                    <a:pt x="19059" y="3193"/>
                    <a:pt x="18805" y="3005"/>
                    <a:pt x="18551" y="3005"/>
                  </a:cubicBezTo>
                  <a:cubicBezTo>
                    <a:pt x="19059" y="2817"/>
                    <a:pt x="18551" y="2630"/>
                    <a:pt x="18551" y="2630"/>
                  </a:cubicBezTo>
                  <a:cubicBezTo>
                    <a:pt x="18296" y="2630"/>
                    <a:pt x="17788" y="2630"/>
                    <a:pt x="18042" y="2817"/>
                  </a:cubicBezTo>
                  <a:cubicBezTo>
                    <a:pt x="17788" y="2817"/>
                    <a:pt x="18042" y="2630"/>
                    <a:pt x="17788" y="2630"/>
                  </a:cubicBezTo>
                  <a:cubicBezTo>
                    <a:pt x="17788" y="2630"/>
                    <a:pt x="17788" y="2630"/>
                    <a:pt x="17788" y="2630"/>
                  </a:cubicBezTo>
                  <a:cubicBezTo>
                    <a:pt x="17788" y="2630"/>
                    <a:pt x="17788" y="2630"/>
                    <a:pt x="17534" y="2630"/>
                  </a:cubicBezTo>
                  <a:cubicBezTo>
                    <a:pt x="17534" y="2630"/>
                    <a:pt x="17788" y="2630"/>
                    <a:pt x="17788" y="2630"/>
                  </a:cubicBezTo>
                  <a:cubicBezTo>
                    <a:pt x="17534" y="2442"/>
                    <a:pt x="17534" y="2254"/>
                    <a:pt x="17280" y="2254"/>
                  </a:cubicBezTo>
                  <a:cubicBezTo>
                    <a:pt x="17280" y="2254"/>
                    <a:pt x="17280" y="2254"/>
                    <a:pt x="17280" y="2254"/>
                  </a:cubicBezTo>
                  <a:cubicBezTo>
                    <a:pt x="17026" y="2254"/>
                    <a:pt x="17026" y="2066"/>
                    <a:pt x="17026" y="2066"/>
                  </a:cubicBezTo>
                  <a:cubicBezTo>
                    <a:pt x="17026" y="2066"/>
                    <a:pt x="17026" y="2066"/>
                    <a:pt x="17026" y="2066"/>
                  </a:cubicBezTo>
                  <a:cubicBezTo>
                    <a:pt x="17026" y="1878"/>
                    <a:pt x="17026" y="1878"/>
                    <a:pt x="17026" y="1878"/>
                  </a:cubicBezTo>
                  <a:cubicBezTo>
                    <a:pt x="17026" y="1878"/>
                    <a:pt x="17026" y="1878"/>
                    <a:pt x="17026" y="1878"/>
                  </a:cubicBezTo>
                  <a:cubicBezTo>
                    <a:pt x="16772" y="1690"/>
                    <a:pt x="16518" y="2254"/>
                    <a:pt x="16264" y="1878"/>
                  </a:cubicBezTo>
                  <a:cubicBezTo>
                    <a:pt x="16264" y="2066"/>
                    <a:pt x="16264" y="2066"/>
                    <a:pt x="16264" y="1878"/>
                  </a:cubicBezTo>
                  <a:cubicBezTo>
                    <a:pt x="16264" y="1878"/>
                    <a:pt x="16264" y="1878"/>
                    <a:pt x="16009" y="2066"/>
                  </a:cubicBezTo>
                  <a:cubicBezTo>
                    <a:pt x="16264" y="1878"/>
                    <a:pt x="16264" y="1878"/>
                    <a:pt x="16264" y="1878"/>
                  </a:cubicBezTo>
                  <a:cubicBezTo>
                    <a:pt x="16009" y="1878"/>
                    <a:pt x="16009" y="2066"/>
                    <a:pt x="15755" y="2066"/>
                  </a:cubicBezTo>
                  <a:cubicBezTo>
                    <a:pt x="15755" y="2066"/>
                    <a:pt x="15755" y="2066"/>
                    <a:pt x="15755" y="2066"/>
                  </a:cubicBezTo>
                  <a:cubicBezTo>
                    <a:pt x="15755" y="2066"/>
                    <a:pt x="15247" y="2254"/>
                    <a:pt x="15501" y="2254"/>
                  </a:cubicBezTo>
                  <a:cubicBezTo>
                    <a:pt x="15247" y="2442"/>
                    <a:pt x="15501" y="2066"/>
                    <a:pt x="15501" y="2066"/>
                  </a:cubicBezTo>
                  <a:cubicBezTo>
                    <a:pt x="15501" y="2066"/>
                    <a:pt x="15501" y="2066"/>
                    <a:pt x="15501" y="2066"/>
                  </a:cubicBezTo>
                  <a:cubicBezTo>
                    <a:pt x="15501" y="1878"/>
                    <a:pt x="15755" y="1878"/>
                    <a:pt x="15755" y="2066"/>
                  </a:cubicBezTo>
                  <a:cubicBezTo>
                    <a:pt x="15755" y="1878"/>
                    <a:pt x="15755" y="1878"/>
                    <a:pt x="16009" y="1878"/>
                  </a:cubicBezTo>
                  <a:cubicBezTo>
                    <a:pt x="16009" y="1878"/>
                    <a:pt x="16009" y="1878"/>
                    <a:pt x="16009" y="1878"/>
                  </a:cubicBezTo>
                  <a:cubicBezTo>
                    <a:pt x="15755" y="1878"/>
                    <a:pt x="16009" y="1878"/>
                    <a:pt x="16009" y="1878"/>
                  </a:cubicBezTo>
                  <a:cubicBezTo>
                    <a:pt x="16009" y="1878"/>
                    <a:pt x="16009" y="1878"/>
                    <a:pt x="16264" y="1878"/>
                  </a:cubicBezTo>
                  <a:cubicBezTo>
                    <a:pt x="16264" y="1878"/>
                    <a:pt x="16772" y="1878"/>
                    <a:pt x="16518" y="1690"/>
                  </a:cubicBezTo>
                  <a:cubicBezTo>
                    <a:pt x="16518" y="1690"/>
                    <a:pt x="15755" y="1878"/>
                    <a:pt x="15755" y="1690"/>
                  </a:cubicBezTo>
                  <a:cubicBezTo>
                    <a:pt x="15501" y="1690"/>
                    <a:pt x="15501" y="2066"/>
                    <a:pt x="15247" y="2254"/>
                  </a:cubicBezTo>
                  <a:cubicBezTo>
                    <a:pt x="14993" y="2254"/>
                    <a:pt x="14993" y="2442"/>
                    <a:pt x="14739" y="2630"/>
                  </a:cubicBezTo>
                  <a:cubicBezTo>
                    <a:pt x="14739" y="2630"/>
                    <a:pt x="14739" y="2630"/>
                    <a:pt x="14739" y="2630"/>
                  </a:cubicBezTo>
                  <a:cubicBezTo>
                    <a:pt x="14739" y="2630"/>
                    <a:pt x="14739" y="2630"/>
                    <a:pt x="14739" y="2817"/>
                  </a:cubicBezTo>
                  <a:cubicBezTo>
                    <a:pt x="14739" y="2817"/>
                    <a:pt x="14739" y="2630"/>
                    <a:pt x="14739" y="2442"/>
                  </a:cubicBezTo>
                  <a:cubicBezTo>
                    <a:pt x="14485" y="2630"/>
                    <a:pt x="13976" y="2442"/>
                    <a:pt x="13722" y="2630"/>
                  </a:cubicBezTo>
                  <a:cubicBezTo>
                    <a:pt x="13722" y="2630"/>
                    <a:pt x="13722" y="3005"/>
                    <a:pt x="13468" y="3005"/>
                  </a:cubicBezTo>
                  <a:cubicBezTo>
                    <a:pt x="13468" y="3005"/>
                    <a:pt x="13214" y="3193"/>
                    <a:pt x="13214" y="3381"/>
                  </a:cubicBezTo>
                  <a:cubicBezTo>
                    <a:pt x="13214" y="3381"/>
                    <a:pt x="12960" y="3193"/>
                    <a:pt x="12960" y="3193"/>
                  </a:cubicBezTo>
                  <a:cubicBezTo>
                    <a:pt x="12960" y="3193"/>
                    <a:pt x="12960" y="3193"/>
                    <a:pt x="12706" y="3193"/>
                  </a:cubicBezTo>
                  <a:cubicBezTo>
                    <a:pt x="12706" y="3193"/>
                    <a:pt x="12706" y="3193"/>
                    <a:pt x="12706" y="3193"/>
                  </a:cubicBezTo>
                  <a:cubicBezTo>
                    <a:pt x="12706" y="3005"/>
                    <a:pt x="12452" y="3005"/>
                    <a:pt x="12198" y="3193"/>
                  </a:cubicBezTo>
                  <a:cubicBezTo>
                    <a:pt x="12198" y="3193"/>
                    <a:pt x="11944" y="3193"/>
                    <a:pt x="11944" y="3193"/>
                  </a:cubicBezTo>
                  <a:cubicBezTo>
                    <a:pt x="11944" y="3193"/>
                    <a:pt x="11944" y="3193"/>
                    <a:pt x="11944" y="3193"/>
                  </a:cubicBezTo>
                  <a:cubicBezTo>
                    <a:pt x="11689" y="3005"/>
                    <a:pt x="11689" y="3005"/>
                    <a:pt x="11689" y="3005"/>
                  </a:cubicBezTo>
                  <a:cubicBezTo>
                    <a:pt x="11689" y="2817"/>
                    <a:pt x="11689" y="2817"/>
                    <a:pt x="11944" y="2817"/>
                  </a:cubicBezTo>
                  <a:cubicBezTo>
                    <a:pt x="12452" y="2630"/>
                    <a:pt x="12452" y="2442"/>
                    <a:pt x="12452" y="2066"/>
                  </a:cubicBezTo>
                  <a:cubicBezTo>
                    <a:pt x="12452" y="2066"/>
                    <a:pt x="12452" y="2066"/>
                    <a:pt x="12452" y="1878"/>
                  </a:cubicBezTo>
                  <a:cubicBezTo>
                    <a:pt x="12452" y="1878"/>
                    <a:pt x="12198" y="2066"/>
                    <a:pt x="12198" y="2066"/>
                  </a:cubicBezTo>
                  <a:cubicBezTo>
                    <a:pt x="12198" y="2066"/>
                    <a:pt x="12198" y="2066"/>
                    <a:pt x="12198" y="1878"/>
                  </a:cubicBezTo>
                  <a:cubicBezTo>
                    <a:pt x="11944" y="1878"/>
                    <a:pt x="11944" y="2066"/>
                    <a:pt x="11689" y="2254"/>
                  </a:cubicBezTo>
                  <a:cubicBezTo>
                    <a:pt x="11435" y="2254"/>
                    <a:pt x="11181" y="2066"/>
                    <a:pt x="10927" y="1878"/>
                  </a:cubicBezTo>
                  <a:cubicBezTo>
                    <a:pt x="10673" y="1878"/>
                    <a:pt x="10673" y="1690"/>
                    <a:pt x="10419" y="1878"/>
                  </a:cubicBezTo>
                  <a:cubicBezTo>
                    <a:pt x="10419" y="1878"/>
                    <a:pt x="10419" y="1878"/>
                    <a:pt x="10419" y="1878"/>
                  </a:cubicBezTo>
                  <a:cubicBezTo>
                    <a:pt x="10165" y="2066"/>
                    <a:pt x="10165" y="2066"/>
                    <a:pt x="10165" y="2066"/>
                  </a:cubicBezTo>
                  <a:cubicBezTo>
                    <a:pt x="10165" y="2066"/>
                    <a:pt x="10165" y="2066"/>
                    <a:pt x="10165" y="2066"/>
                  </a:cubicBezTo>
                  <a:cubicBezTo>
                    <a:pt x="10419" y="1878"/>
                    <a:pt x="10165" y="1878"/>
                    <a:pt x="10419" y="1690"/>
                  </a:cubicBezTo>
                  <a:cubicBezTo>
                    <a:pt x="10165" y="1503"/>
                    <a:pt x="9656" y="1878"/>
                    <a:pt x="9402" y="1690"/>
                  </a:cubicBezTo>
                  <a:cubicBezTo>
                    <a:pt x="9911" y="1690"/>
                    <a:pt x="9911" y="1315"/>
                    <a:pt x="9911" y="1127"/>
                  </a:cubicBezTo>
                  <a:cubicBezTo>
                    <a:pt x="9911" y="1127"/>
                    <a:pt x="9656" y="1127"/>
                    <a:pt x="9656" y="1127"/>
                  </a:cubicBezTo>
                  <a:cubicBezTo>
                    <a:pt x="9656" y="939"/>
                    <a:pt x="9911" y="939"/>
                    <a:pt x="9911" y="939"/>
                  </a:cubicBezTo>
                  <a:cubicBezTo>
                    <a:pt x="9656" y="939"/>
                    <a:pt x="9911" y="751"/>
                    <a:pt x="9656" y="751"/>
                  </a:cubicBezTo>
                  <a:cubicBezTo>
                    <a:pt x="9656" y="939"/>
                    <a:pt x="9402" y="751"/>
                    <a:pt x="9148" y="751"/>
                  </a:cubicBezTo>
                  <a:cubicBezTo>
                    <a:pt x="9148" y="751"/>
                    <a:pt x="8894" y="751"/>
                    <a:pt x="8894" y="563"/>
                  </a:cubicBezTo>
                  <a:cubicBezTo>
                    <a:pt x="8640" y="563"/>
                    <a:pt x="8386" y="751"/>
                    <a:pt x="8386" y="751"/>
                  </a:cubicBezTo>
                  <a:cubicBezTo>
                    <a:pt x="8132" y="751"/>
                    <a:pt x="8132" y="751"/>
                    <a:pt x="8132" y="751"/>
                  </a:cubicBezTo>
                  <a:cubicBezTo>
                    <a:pt x="7878" y="751"/>
                    <a:pt x="7878" y="563"/>
                    <a:pt x="7878" y="563"/>
                  </a:cubicBezTo>
                  <a:cubicBezTo>
                    <a:pt x="7878" y="563"/>
                    <a:pt x="7624" y="563"/>
                    <a:pt x="7624" y="563"/>
                  </a:cubicBezTo>
                  <a:cubicBezTo>
                    <a:pt x="7369" y="376"/>
                    <a:pt x="6607" y="188"/>
                    <a:pt x="6607" y="563"/>
                  </a:cubicBezTo>
                  <a:cubicBezTo>
                    <a:pt x="6607" y="751"/>
                    <a:pt x="6861" y="939"/>
                    <a:pt x="6861" y="939"/>
                  </a:cubicBezTo>
                  <a:cubicBezTo>
                    <a:pt x="6861" y="1127"/>
                    <a:pt x="7369" y="1127"/>
                    <a:pt x="7115" y="1315"/>
                  </a:cubicBezTo>
                  <a:cubicBezTo>
                    <a:pt x="7115" y="1315"/>
                    <a:pt x="7115" y="1315"/>
                    <a:pt x="7115" y="1315"/>
                  </a:cubicBezTo>
                  <a:cubicBezTo>
                    <a:pt x="7115" y="1315"/>
                    <a:pt x="7369" y="1503"/>
                    <a:pt x="7369" y="1503"/>
                  </a:cubicBezTo>
                  <a:cubicBezTo>
                    <a:pt x="7624" y="1690"/>
                    <a:pt x="7624" y="1690"/>
                    <a:pt x="7369" y="1878"/>
                  </a:cubicBezTo>
                  <a:cubicBezTo>
                    <a:pt x="7115" y="1878"/>
                    <a:pt x="6607" y="1878"/>
                    <a:pt x="6607" y="2066"/>
                  </a:cubicBezTo>
                  <a:cubicBezTo>
                    <a:pt x="6607" y="2066"/>
                    <a:pt x="6607" y="2066"/>
                    <a:pt x="6861" y="2066"/>
                  </a:cubicBezTo>
                  <a:cubicBezTo>
                    <a:pt x="6607" y="2066"/>
                    <a:pt x="6353" y="2254"/>
                    <a:pt x="6607" y="2254"/>
                  </a:cubicBezTo>
                  <a:cubicBezTo>
                    <a:pt x="6861" y="2254"/>
                    <a:pt x="7115" y="2254"/>
                    <a:pt x="7115" y="2254"/>
                  </a:cubicBezTo>
                  <a:cubicBezTo>
                    <a:pt x="7115" y="2254"/>
                    <a:pt x="7115" y="2254"/>
                    <a:pt x="7115" y="2254"/>
                  </a:cubicBezTo>
                  <a:cubicBezTo>
                    <a:pt x="7369" y="2254"/>
                    <a:pt x="7369" y="2254"/>
                    <a:pt x="7369" y="2066"/>
                  </a:cubicBezTo>
                  <a:cubicBezTo>
                    <a:pt x="7369" y="2254"/>
                    <a:pt x="7115" y="2254"/>
                    <a:pt x="7115" y="2254"/>
                  </a:cubicBezTo>
                  <a:cubicBezTo>
                    <a:pt x="7115" y="2442"/>
                    <a:pt x="7115" y="2442"/>
                    <a:pt x="7115" y="2442"/>
                  </a:cubicBezTo>
                  <a:cubicBezTo>
                    <a:pt x="7115" y="2442"/>
                    <a:pt x="7115" y="2630"/>
                    <a:pt x="7115" y="2630"/>
                  </a:cubicBezTo>
                  <a:cubicBezTo>
                    <a:pt x="7115" y="2817"/>
                    <a:pt x="7115" y="2630"/>
                    <a:pt x="7369" y="2630"/>
                  </a:cubicBezTo>
                  <a:cubicBezTo>
                    <a:pt x="7369" y="2630"/>
                    <a:pt x="7369" y="2630"/>
                    <a:pt x="7369" y="2630"/>
                  </a:cubicBezTo>
                  <a:cubicBezTo>
                    <a:pt x="7624" y="2817"/>
                    <a:pt x="7624" y="2817"/>
                    <a:pt x="7624" y="2817"/>
                  </a:cubicBezTo>
                  <a:cubicBezTo>
                    <a:pt x="7624" y="3193"/>
                    <a:pt x="7369" y="2817"/>
                    <a:pt x="7115" y="3005"/>
                  </a:cubicBezTo>
                  <a:cubicBezTo>
                    <a:pt x="7115" y="3005"/>
                    <a:pt x="7369" y="3193"/>
                    <a:pt x="7369" y="3381"/>
                  </a:cubicBezTo>
                  <a:cubicBezTo>
                    <a:pt x="7369" y="3381"/>
                    <a:pt x="7369" y="3381"/>
                    <a:pt x="7624" y="3381"/>
                  </a:cubicBezTo>
                  <a:cubicBezTo>
                    <a:pt x="7878" y="3381"/>
                    <a:pt x="8132" y="3381"/>
                    <a:pt x="8386" y="3569"/>
                  </a:cubicBezTo>
                  <a:cubicBezTo>
                    <a:pt x="8386" y="3569"/>
                    <a:pt x="8386" y="3757"/>
                    <a:pt x="8640" y="3757"/>
                  </a:cubicBezTo>
                  <a:cubicBezTo>
                    <a:pt x="8640" y="3944"/>
                    <a:pt x="8640" y="3944"/>
                    <a:pt x="8640" y="3944"/>
                  </a:cubicBezTo>
                  <a:cubicBezTo>
                    <a:pt x="8640" y="3944"/>
                    <a:pt x="8640" y="3944"/>
                    <a:pt x="8640" y="4132"/>
                  </a:cubicBezTo>
                  <a:cubicBezTo>
                    <a:pt x="8894" y="4132"/>
                    <a:pt x="8894" y="4320"/>
                    <a:pt x="9148" y="4320"/>
                  </a:cubicBezTo>
                  <a:cubicBezTo>
                    <a:pt x="9148" y="4320"/>
                    <a:pt x="9402" y="4320"/>
                    <a:pt x="9402" y="4508"/>
                  </a:cubicBezTo>
                  <a:cubicBezTo>
                    <a:pt x="8894" y="4508"/>
                    <a:pt x="8640" y="3944"/>
                    <a:pt x="8386" y="3757"/>
                  </a:cubicBezTo>
                  <a:cubicBezTo>
                    <a:pt x="8132" y="3569"/>
                    <a:pt x="8132" y="3569"/>
                    <a:pt x="7878" y="3569"/>
                  </a:cubicBezTo>
                  <a:cubicBezTo>
                    <a:pt x="7624" y="3569"/>
                    <a:pt x="7369" y="3569"/>
                    <a:pt x="7115" y="3569"/>
                  </a:cubicBezTo>
                  <a:cubicBezTo>
                    <a:pt x="7115" y="3569"/>
                    <a:pt x="7115" y="3569"/>
                    <a:pt x="6861" y="3569"/>
                  </a:cubicBezTo>
                  <a:cubicBezTo>
                    <a:pt x="6861" y="3381"/>
                    <a:pt x="6607" y="3381"/>
                    <a:pt x="6607" y="3381"/>
                  </a:cubicBezTo>
                  <a:cubicBezTo>
                    <a:pt x="6353" y="3569"/>
                    <a:pt x="6353" y="3944"/>
                    <a:pt x="6353" y="3944"/>
                  </a:cubicBezTo>
                  <a:cubicBezTo>
                    <a:pt x="6353" y="4132"/>
                    <a:pt x="6607" y="4320"/>
                    <a:pt x="6353" y="4508"/>
                  </a:cubicBezTo>
                  <a:cubicBezTo>
                    <a:pt x="6353" y="4508"/>
                    <a:pt x="6353" y="4508"/>
                    <a:pt x="6353" y="4696"/>
                  </a:cubicBezTo>
                  <a:cubicBezTo>
                    <a:pt x="6353" y="4696"/>
                    <a:pt x="6353" y="4883"/>
                    <a:pt x="6353" y="4883"/>
                  </a:cubicBezTo>
                  <a:cubicBezTo>
                    <a:pt x="6353" y="4883"/>
                    <a:pt x="6353" y="4696"/>
                    <a:pt x="6353" y="4508"/>
                  </a:cubicBezTo>
                  <a:cubicBezTo>
                    <a:pt x="6353" y="4508"/>
                    <a:pt x="6353" y="4508"/>
                    <a:pt x="6353" y="4508"/>
                  </a:cubicBezTo>
                  <a:cubicBezTo>
                    <a:pt x="6353" y="4320"/>
                    <a:pt x="6099" y="4320"/>
                    <a:pt x="6099" y="4320"/>
                  </a:cubicBezTo>
                  <a:cubicBezTo>
                    <a:pt x="6099" y="4320"/>
                    <a:pt x="6099" y="4132"/>
                    <a:pt x="5845" y="4132"/>
                  </a:cubicBezTo>
                  <a:cubicBezTo>
                    <a:pt x="5591" y="4320"/>
                    <a:pt x="5591" y="4320"/>
                    <a:pt x="5591" y="4508"/>
                  </a:cubicBezTo>
                  <a:cubicBezTo>
                    <a:pt x="6099" y="4508"/>
                    <a:pt x="5845" y="4696"/>
                    <a:pt x="5845" y="4883"/>
                  </a:cubicBezTo>
                  <a:cubicBezTo>
                    <a:pt x="5591" y="4883"/>
                    <a:pt x="5591" y="4696"/>
                    <a:pt x="5336" y="4696"/>
                  </a:cubicBezTo>
                  <a:cubicBezTo>
                    <a:pt x="5082" y="4508"/>
                    <a:pt x="5591" y="4696"/>
                    <a:pt x="5591" y="4320"/>
                  </a:cubicBezTo>
                  <a:cubicBezTo>
                    <a:pt x="5591" y="4320"/>
                    <a:pt x="5336" y="4320"/>
                    <a:pt x="5336" y="4320"/>
                  </a:cubicBezTo>
                  <a:cubicBezTo>
                    <a:pt x="5336" y="4132"/>
                    <a:pt x="5336" y="4132"/>
                    <a:pt x="5082" y="3944"/>
                  </a:cubicBezTo>
                  <a:cubicBezTo>
                    <a:pt x="5082" y="3944"/>
                    <a:pt x="5336" y="3944"/>
                    <a:pt x="5082" y="3944"/>
                  </a:cubicBezTo>
                  <a:cubicBezTo>
                    <a:pt x="4828" y="3944"/>
                    <a:pt x="4574" y="3944"/>
                    <a:pt x="4574" y="3944"/>
                  </a:cubicBezTo>
                  <a:cubicBezTo>
                    <a:pt x="4320" y="3944"/>
                    <a:pt x="4066" y="3944"/>
                    <a:pt x="4066" y="3944"/>
                  </a:cubicBezTo>
                  <a:cubicBezTo>
                    <a:pt x="4066" y="3944"/>
                    <a:pt x="3812" y="3944"/>
                    <a:pt x="3812" y="3944"/>
                  </a:cubicBezTo>
                  <a:cubicBezTo>
                    <a:pt x="3558" y="3944"/>
                    <a:pt x="3049" y="4132"/>
                    <a:pt x="3049" y="4320"/>
                  </a:cubicBezTo>
                  <a:cubicBezTo>
                    <a:pt x="3049" y="4320"/>
                    <a:pt x="3049" y="4320"/>
                    <a:pt x="3049" y="4508"/>
                  </a:cubicBezTo>
                  <a:cubicBezTo>
                    <a:pt x="3049" y="4508"/>
                    <a:pt x="3049" y="4508"/>
                    <a:pt x="2795" y="4508"/>
                  </a:cubicBezTo>
                  <a:cubicBezTo>
                    <a:pt x="2795" y="4508"/>
                    <a:pt x="2795" y="4696"/>
                    <a:pt x="2795" y="4696"/>
                  </a:cubicBezTo>
                  <a:cubicBezTo>
                    <a:pt x="2795" y="4696"/>
                    <a:pt x="2795" y="4883"/>
                    <a:pt x="2795" y="5071"/>
                  </a:cubicBezTo>
                  <a:cubicBezTo>
                    <a:pt x="3049" y="5071"/>
                    <a:pt x="3558" y="4883"/>
                    <a:pt x="3558" y="5071"/>
                  </a:cubicBezTo>
                  <a:cubicBezTo>
                    <a:pt x="3049" y="4883"/>
                    <a:pt x="3304" y="6010"/>
                    <a:pt x="3049" y="6198"/>
                  </a:cubicBezTo>
                  <a:cubicBezTo>
                    <a:pt x="3049" y="6386"/>
                    <a:pt x="3049" y="6574"/>
                    <a:pt x="2795" y="6574"/>
                  </a:cubicBezTo>
                  <a:cubicBezTo>
                    <a:pt x="2795" y="6762"/>
                    <a:pt x="3049" y="6950"/>
                    <a:pt x="2795" y="7137"/>
                  </a:cubicBezTo>
                  <a:cubicBezTo>
                    <a:pt x="2795" y="7137"/>
                    <a:pt x="2287" y="6950"/>
                    <a:pt x="2287" y="6950"/>
                  </a:cubicBezTo>
                  <a:cubicBezTo>
                    <a:pt x="2033" y="7137"/>
                    <a:pt x="2033" y="7137"/>
                    <a:pt x="2287" y="7325"/>
                  </a:cubicBezTo>
                  <a:cubicBezTo>
                    <a:pt x="2033" y="7325"/>
                    <a:pt x="2033" y="7325"/>
                    <a:pt x="2033" y="7325"/>
                  </a:cubicBezTo>
                  <a:cubicBezTo>
                    <a:pt x="2033" y="7513"/>
                    <a:pt x="2033" y="7513"/>
                    <a:pt x="2287" y="7513"/>
                  </a:cubicBezTo>
                  <a:cubicBezTo>
                    <a:pt x="2287" y="7701"/>
                    <a:pt x="2541" y="7701"/>
                    <a:pt x="2795" y="7513"/>
                  </a:cubicBezTo>
                  <a:cubicBezTo>
                    <a:pt x="2795" y="7701"/>
                    <a:pt x="3049" y="8077"/>
                    <a:pt x="2795" y="8264"/>
                  </a:cubicBezTo>
                  <a:cubicBezTo>
                    <a:pt x="2795" y="8264"/>
                    <a:pt x="2541" y="8452"/>
                    <a:pt x="2287" y="8452"/>
                  </a:cubicBezTo>
                  <a:cubicBezTo>
                    <a:pt x="2287" y="8640"/>
                    <a:pt x="2033" y="8640"/>
                    <a:pt x="2033" y="8640"/>
                  </a:cubicBezTo>
                  <a:cubicBezTo>
                    <a:pt x="2033" y="8828"/>
                    <a:pt x="2541" y="8828"/>
                    <a:pt x="2287" y="9016"/>
                  </a:cubicBezTo>
                  <a:cubicBezTo>
                    <a:pt x="2287" y="9203"/>
                    <a:pt x="1525" y="9391"/>
                    <a:pt x="1271" y="9203"/>
                  </a:cubicBezTo>
                  <a:cubicBezTo>
                    <a:pt x="1271" y="9391"/>
                    <a:pt x="1271" y="9391"/>
                    <a:pt x="1271" y="9391"/>
                  </a:cubicBezTo>
                  <a:cubicBezTo>
                    <a:pt x="1271" y="9203"/>
                    <a:pt x="762" y="9203"/>
                    <a:pt x="762" y="9203"/>
                  </a:cubicBezTo>
                  <a:cubicBezTo>
                    <a:pt x="762" y="9203"/>
                    <a:pt x="762" y="9203"/>
                    <a:pt x="762" y="9203"/>
                  </a:cubicBezTo>
                  <a:cubicBezTo>
                    <a:pt x="762" y="9203"/>
                    <a:pt x="254" y="9203"/>
                    <a:pt x="254" y="9391"/>
                  </a:cubicBezTo>
                  <a:cubicBezTo>
                    <a:pt x="254" y="9391"/>
                    <a:pt x="254" y="9579"/>
                    <a:pt x="254" y="9579"/>
                  </a:cubicBezTo>
                  <a:cubicBezTo>
                    <a:pt x="254" y="9579"/>
                    <a:pt x="508" y="9579"/>
                    <a:pt x="508" y="9579"/>
                  </a:cubicBezTo>
                  <a:cubicBezTo>
                    <a:pt x="508" y="9579"/>
                    <a:pt x="508" y="9579"/>
                    <a:pt x="508" y="9579"/>
                  </a:cubicBezTo>
                  <a:cubicBezTo>
                    <a:pt x="508" y="9767"/>
                    <a:pt x="508" y="9767"/>
                    <a:pt x="508" y="9767"/>
                  </a:cubicBezTo>
                  <a:cubicBezTo>
                    <a:pt x="508" y="9767"/>
                    <a:pt x="762" y="9767"/>
                    <a:pt x="762" y="9767"/>
                  </a:cubicBezTo>
                  <a:cubicBezTo>
                    <a:pt x="762" y="9955"/>
                    <a:pt x="508" y="9955"/>
                    <a:pt x="762" y="9955"/>
                  </a:cubicBezTo>
                  <a:cubicBezTo>
                    <a:pt x="762" y="10143"/>
                    <a:pt x="762" y="10143"/>
                    <a:pt x="1016" y="10330"/>
                  </a:cubicBezTo>
                  <a:cubicBezTo>
                    <a:pt x="1016" y="10518"/>
                    <a:pt x="1016" y="10518"/>
                    <a:pt x="1016" y="10706"/>
                  </a:cubicBezTo>
                  <a:cubicBezTo>
                    <a:pt x="762" y="10894"/>
                    <a:pt x="508" y="10894"/>
                    <a:pt x="508" y="11082"/>
                  </a:cubicBezTo>
                  <a:cubicBezTo>
                    <a:pt x="508" y="11270"/>
                    <a:pt x="762" y="11082"/>
                    <a:pt x="762" y="11082"/>
                  </a:cubicBezTo>
                  <a:cubicBezTo>
                    <a:pt x="762" y="11082"/>
                    <a:pt x="762" y="11082"/>
                    <a:pt x="762" y="11082"/>
                  </a:cubicBezTo>
                  <a:cubicBezTo>
                    <a:pt x="762" y="11270"/>
                    <a:pt x="762" y="11270"/>
                    <a:pt x="762" y="11270"/>
                  </a:cubicBezTo>
                  <a:cubicBezTo>
                    <a:pt x="762" y="11270"/>
                    <a:pt x="508" y="11270"/>
                    <a:pt x="508" y="11457"/>
                  </a:cubicBezTo>
                  <a:cubicBezTo>
                    <a:pt x="508" y="11457"/>
                    <a:pt x="254" y="11457"/>
                    <a:pt x="254" y="11457"/>
                  </a:cubicBezTo>
                  <a:cubicBezTo>
                    <a:pt x="254" y="11645"/>
                    <a:pt x="254" y="11457"/>
                    <a:pt x="0" y="11457"/>
                  </a:cubicBezTo>
                  <a:cubicBezTo>
                    <a:pt x="0" y="11457"/>
                    <a:pt x="254" y="11645"/>
                    <a:pt x="254" y="11645"/>
                  </a:cubicBezTo>
                  <a:cubicBezTo>
                    <a:pt x="254" y="11645"/>
                    <a:pt x="254" y="11645"/>
                    <a:pt x="508" y="11645"/>
                  </a:cubicBezTo>
                  <a:cubicBezTo>
                    <a:pt x="508" y="11833"/>
                    <a:pt x="508" y="11833"/>
                    <a:pt x="508" y="11833"/>
                  </a:cubicBezTo>
                  <a:cubicBezTo>
                    <a:pt x="508" y="11833"/>
                    <a:pt x="508" y="12021"/>
                    <a:pt x="508" y="12021"/>
                  </a:cubicBezTo>
                  <a:cubicBezTo>
                    <a:pt x="508" y="12021"/>
                    <a:pt x="508" y="12209"/>
                    <a:pt x="254" y="12209"/>
                  </a:cubicBezTo>
                  <a:cubicBezTo>
                    <a:pt x="508" y="12209"/>
                    <a:pt x="508" y="12397"/>
                    <a:pt x="508" y="12397"/>
                  </a:cubicBezTo>
                  <a:cubicBezTo>
                    <a:pt x="508" y="12397"/>
                    <a:pt x="508" y="12397"/>
                    <a:pt x="508" y="12397"/>
                  </a:cubicBezTo>
                  <a:cubicBezTo>
                    <a:pt x="508" y="12397"/>
                    <a:pt x="508" y="12397"/>
                    <a:pt x="508" y="12397"/>
                  </a:cubicBezTo>
                  <a:cubicBezTo>
                    <a:pt x="762" y="12584"/>
                    <a:pt x="762" y="12772"/>
                    <a:pt x="1016" y="12772"/>
                  </a:cubicBezTo>
                  <a:cubicBezTo>
                    <a:pt x="1016" y="12772"/>
                    <a:pt x="762" y="12960"/>
                    <a:pt x="762" y="12960"/>
                  </a:cubicBezTo>
                  <a:cubicBezTo>
                    <a:pt x="762" y="13148"/>
                    <a:pt x="1016" y="12960"/>
                    <a:pt x="1271" y="12960"/>
                  </a:cubicBezTo>
                  <a:cubicBezTo>
                    <a:pt x="1271" y="13148"/>
                    <a:pt x="1271" y="13148"/>
                    <a:pt x="1271" y="13148"/>
                  </a:cubicBezTo>
                  <a:cubicBezTo>
                    <a:pt x="1271" y="13148"/>
                    <a:pt x="1271" y="13523"/>
                    <a:pt x="1271" y="13523"/>
                  </a:cubicBezTo>
                  <a:cubicBezTo>
                    <a:pt x="1271" y="13523"/>
                    <a:pt x="1271" y="13523"/>
                    <a:pt x="1016" y="13523"/>
                  </a:cubicBezTo>
                  <a:cubicBezTo>
                    <a:pt x="1016" y="13523"/>
                    <a:pt x="1016" y="13711"/>
                    <a:pt x="1016" y="13711"/>
                  </a:cubicBezTo>
                  <a:cubicBezTo>
                    <a:pt x="762" y="13711"/>
                    <a:pt x="762" y="13711"/>
                    <a:pt x="762" y="13899"/>
                  </a:cubicBezTo>
                  <a:cubicBezTo>
                    <a:pt x="762" y="13899"/>
                    <a:pt x="762" y="14087"/>
                    <a:pt x="762" y="14087"/>
                  </a:cubicBezTo>
                  <a:cubicBezTo>
                    <a:pt x="762" y="14275"/>
                    <a:pt x="762" y="14463"/>
                    <a:pt x="762" y="14463"/>
                  </a:cubicBezTo>
                  <a:cubicBezTo>
                    <a:pt x="762" y="14463"/>
                    <a:pt x="762" y="14463"/>
                    <a:pt x="762" y="14463"/>
                  </a:cubicBezTo>
                  <a:cubicBezTo>
                    <a:pt x="1016" y="14838"/>
                    <a:pt x="1271" y="14838"/>
                    <a:pt x="1525" y="14838"/>
                  </a:cubicBezTo>
                  <a:cubicBezTo>
                    <a:pt x="1525" y="15026"/>
                    <a:pt x="1525" y="15026"/>
                    <a:pt x="1525" y="15214"/>
                  </a:cubicBezTo>
                  <a:cubicBezTo>
                    <a:pt x="1525" y="15214"/>
                    <a:pt x="1525" y="15214"/>
                    <a:pt x="1525" y="15214"/>
                  </a:cubicBezTo>
                  <a:cubicBezTo>
                    <a:pt x="1271" y="15402"/>
                    <a:pt x="1271" y="15590"/>
                    <a:pt x="1271" y="15777"/>
                  </a:cubicBezTo>
                  <a:cubicBezTo>
                    <a:pt x="1525" y="15777"/>
                    <a:pt x="1779" y="15965"/>
                    <a:pt x="1779" y="16153"/>
                  </a:cubicBezTo>
                  <a:cubicBezTo>
                    <a:pt x="1779" y="16153"/>
                    <a:pt x="1779" y="16153"/>
                    <a:pt x="1779" y="16153"/>
                  </a:cubicBezTo>
                  <a:cubicBezTo>
                    <a:pt x="1779" y="16153"/>
                    <a:pt x="1779" y="16153"/>
                    <a:pt x="1779" y="16153"/>
                  </a:cubicBezTo>
                  <a:cubicBezTo>
                    <a:pt x="2033" y="16341"/>
                    <a:pt x="2033" y="16341"/>
                    <a:pt x="2033" y="16529"/>
                  </a:cubicBezTo>
                  <a:cubicBezTo>
                    <a:pt x="2033" y="16529"/>
                    <a:pt x="2033" y="16529"/>
                    <a:pt x="2033" y="16529"/>
                  </a:cubicBezTo>
                  <a:cubicBezTo>
                    <a:pt x="2033" y="16529"/>
                    <a:pt x="2287" y="16717"/>
                    <a:pt x="2287" y="16717"/>
                  </a:cubicBezTo>
                  <a:cubicBezTo>
                    <a:pt x="2541" y="16529"/>
                    <a:pt x="2287" y="16341"/>
                    <a:pt x="2541" y="16529"/>
                  </a:cubicBezTo>
                  <a:cubicBezTo>
                    <a:pt x="2795" y="16529"/>
                    <a:pt x="2795" y="16529"/>
                    <a:pt x="2795" y="16717"/>
                  </a:cubicBezTo>
                  <a:cubicBezTo>
                    <a:pt x="2795" y="16717"/>
                    <a:pt x="3049" y="16717"/>
                    <a:pt x="3049" y="16717"/>
                  </a:cubicBezTo>
                  <a:cubicBezTo>
                    <a:pt x="2795" y="16717"/>
                    <a:pt x="3049" y="16717"/>
                    <a:pt x="3049" y="16717"/>
                  </a:cubicBezTo>
                  <a:cubicBezTo>
                    <a:pt x="3304" y="16717"/>
                    <a:pt x="3304" y="16717"/>
                    <a:pt x="3558" y="16717"/>
                  </a:cubicBezTo>
                  <a:cubicBezTo>
                    <a:pt x="3558" y="16529"/>
                    <a:pt x="3812" y="16529"/>
                    <a:pt x="3812" y="16529"/>
                  </a:cubicBezTo>
                  <a:cubicBezTo>
                    <a:pt x="4066" y="16717"/>
                    <a:pt x="3812" y="16717"/>
                    <a:pt x="3812" y="16717"/>
                  </a:cubicBezTo>
                  <a:cubicBezTo>
                    <a:pt x="4066" y="16717"/>
                    <a:pt x="4066" y="16717"/>
                    <a:pt x="4066" y="16904"/>
                  </a:cubicBezTo>
                  <a:cubicBezTo>
                    <a:pt x="4320" y="16904"/>
                    <a:pt x="4320" y="16904"/>
                    <a:pt x="4574" y="16904"/>
                  </a:cubicBezTo>
                  <a:cubicBezTo>
                    <a:pt x="4828" y="16904"/>
                    <a:pt x="5591" y="17092"/>
                    <a:pt x="5591" y="17092"/>
                  </a:cubicBezTo>
                  <a:cubicBezTo>
                    <a:pt x="5591" y="17280"/>
                    <a:pt x="5336" y="17468"/>
                    <a:pt x="5336" y="17468"/>
                  </a:cubicBezTo>
                  <a:cubicBezTo>
                    <a:pt x="5336" y="17656"/>
                    <a:pt x="5336" y="17656"/>
                    <a:pt x="5082" y="17656"/>
                  </a:cubicBezTo>
                  <a:cubicBezTo>
                    <a:pt x="5082" y="17656"/>
                    <a:pt x="5082" y="17656"/>
                    <a:pt x="5082" y="17656"/>
                  </a:cubicBezTo>
                  <a:cubicBezTo>
                    <a:pt x="5082" y="17656"/>
                    <a:pt x="5082" y="17656"/>
                    <a:pt x="5082" y="17656"/>
                  </a:cubicBezTo>
                  <a:cubicBezTo>
                    <a:pt x="4828" y="17843"/>
                    <a:pt x="4828" y="17843"/>
                    <a:pt x="4574" y="18031"/>
                  </a:cubicBezTo>
                  <a:cubicBezTo>
                    <a:pt x="4574" y="18031"/>
                    <a:pt x="4574" y="18219"/>
                    <a:pt x="4574" y="18219"/>
                  </a:cubicBezTo>
                  <a:cubicBezTo>
                    <a:pt x="4574" y="18219"/>
                    <a:pt x="4574" y="18407"/>
                    <a:pt x="4574" y="18407"/>
                  </a:cubicBezTo>
                  <a:cubicBezTo>
                    <a:pt x="4574" y="18595"/>
                    <a:pt x="4574" y="18595"/>
                    <a:pt x="4574" y="18783"/>
                  </a:cubicBezTo>
                  <a:cubicBezTo>
                    <a:pt x="4574" y="18783"/>
                    <a:pt x="4320" y="18970"/>
                    <a:pt x="4320" y="18970"/>
                  </a:cubicBezTo>
                  <a:cubicBezTo>
                    <a:pt x="4320" y="18970"/>
                    <a:pt x="4320" y="19158"/>
                    <a:pt x="4320" y="19346"/>
                  </a:cubicBezTo>
                  <a:cubicBezTo>
                    <a:pt x="4066" y="19346"/>
                    <a:pt x="4066" y="19346"/>
                    <a:pt x="4066" y="19346"/>
                  </a:cubicBezTo>
                  <a:cubicBezTo>
                    <a:pt x="4066" y="19534"/>
                    <a:pt x="4320" y="19534"/>
                    <a:pt x="4320" y="19534"/>
                  </a:cubicBezTo>
                  <a:cubicBezTo>
                    <a:pt x="4320" y="19722"/>
                    <a:pt x="4066" y="19910"/>
                    <a:pt x="4066" y="20097"/>
                  </a:cubicBezTo>
                  <a:cubicBezTo>
                    <a:pt x="4066" y="20097"/>
                    <a:pt x="4066" y="20285"/>
                    <a:pt x="4066" y="20473"/>
                  </a:cubicBezTo>
                  <a:cubicBezTo>
                    <a:pt x="4066" y="20473"/>
                    <a:pt x="4066" y="20661"/>
                    <a:pt x="4066" y="20661"/>
                  </a:cubicBezTo>
                  <a:cubicBezTo>
                    <a:pt x="4320" y="20661"/>
                    <a:pt x="4320" y="20661"/>
                    <a:pt x="4320" y="20661"/>
                  </a:cubicBezTo>
                  <a:cubicBezTo>
                    <a:pt x="4320" y="20661"/>
                    <a:pt x="4320" y="20661"/>
                    <a:pt x="4320" y="20661"/>
                  </a:cubicBezTo>
                  <a:cubicBezTo>
                    <a:pt x="4320" y="20849"/>
                    <a:pt x="4574" y="20849"/>
                    <a:pt x="4574" y="20661"/>
                  </a:cubicBezTo>
                  <a:cubicBezTo>
                    <a:pt x="4828" y="20661"/>
                    <a:pt x="4574" y="20661"/>
                    <a:pt x="4828" y="20661"/>
                  </a:cubicBezTo>
                  <a:cubicBezTo>
                    <a:pt x="4828" y="20661"/>
                    <a:pt x="4828" y="20661"/>
                    <a:pt x="4828" y="20849"/>
                  </a:cubicBezTo>
                  <a:cubicBezTo>
                    <a:pt x="5082" y="20849"/>
                    <a:pt x="5082" y="20849"/>
                    <a:pt x="5336" y="20661"/>
                  </a:cubicBezTo>
                  <a:cubicBezTo>
                    <a:pt x="5336" y="20661"/>
                    <a:pt x="5336" y="20661"/>
                    <a:pt x="5591" y="20661"/>
                  </a:cubicBezTo>
                  <a:cubicBezTo>
                    <a:pt x="5845" y="20661"/>
                    <a:pt x="5845" y="20661"/>
                    <a:pt x="5845" y="20661"/>
                  </a:cubicBezTo>
                  <a:cubicBezTo>
                    <a:pt x="5845" y="20661"/>
                    <a:pt x="6099" y="20661"/>
                    <a:pt x="6099" y="20661"/>
                  </a:cubicBezTo>
                  <a:cubicBezTo>
                    <a:pt x="6099" y="20661"/>
                    <a:pt x="6099" y="20661"/>
                    <a:pt x="6353" y="20661"/>
                  </a:cubicBezTo>
                  <a:cubicBezTo>
                    <a:pt x="6353" y="20661"/>
                    <a:pt x="6353" y="20661"/>
                    <a:pt x="6607" y="20661"/>
                  </a:cubicBezTo>
                  <a:cubicBezTo>
                    <a:pt x="6607" y="20661"/>
                    <a:pt x="6353" y="20473"/>
                    <a:pt x="6607" y="20661"/>
                  </a:cubicBezTo>
                  <a:cubicBezTo>
                    <a:pt x="6607" y="20285"/>
                    <a:pt x="6099" y="20661"/>
                    <a:pt x="6099" y="20473"/>
                  </a:cubicBezTo>
                  <a:cubicBezTo>
                    <a:pt x="6099" y="20285"/>
                    <a:pt x="6353" y="20285"/>
                    <a:pt x="6353" y="20285"/>
                  </a:cubicBezTo>
                  <a:cubicBezTo>
                    <a:pt x="6353" y="20097"/>
                    <a:pt x="6607" y="20097"/>
                    <a:pt x="6607" y="20285"/>
                  </a:cubicBezTo>
                  <a:cubicBezTo>
                    <a:pt x="6607" y="20097"/>
                    <a:pt x="6607" y="20097"/>
                    <a:pt x="6861" y="20285"/>
                  </a:cubicBezTo>
                  <a:cubicBezTo>
                    <a:pt x="6861" y="20285"/>
                    <a:pt x="6861" y="20473"/>
                    <a:pt x="6861" y="20473"/>
                  </a:cubicBezTo>
                  <a:cubicBezTo>
                    <a:pt x="6861" y="20285"/>
                    <a:pt x="7115" y="20285"/>
                    <a:pt x="7115" y="20473"/>
                  </a:cubicBezTo>
                  <a:cubicBezTo>
                    <a:pt x="7115" y="20473"/>
                    <a:pt x="7115" y="20473"/>
                    <a:pt x="7369" y="20473"/>
                  </a:cubicBezTo>
                  <a:cubicBezTo>
                    <a:pt x="7369" y="20473"/>
                    <a:pt x="7624" y="20473"/>
                    <a:pt x="7624" y="20473"/>
                  </a:cubicBezTo>
                  <a:cubicBezTo>
                    <a:pt x="8132" y="20473"/>
                    <a:pt x="8386" y="20661"/>
                    <a:pt x="8640" y="20849"/>
                  </a:cubicBezTo>
                  <a:cubicBezTo>
                    <a:pt x="8894" y="20849"/>
                    <a:pt x="8894" y="20849"/>
                    <a:pt x="9148" y="20849"/>
                  </a:cubicBezTo>
                  <a:cubicBezTo>
                    <a:pt x="9148" y="20849"/>
                    <a:pt x="9148" y="20661"/>
                    <a:pt x="9402" y="20661"/>
                  </a:cubicBezTo>
                  <a:cubicBezTo>
                    <a:pt x="9402" y="20661"/>
                    <a:pt x="9402" y="20849"/>
                    <a:pt x="9402" y="20849"/>
                  </a:cubicBezTo>
                  <a:cubicBezTo>
                    <a:pt x="9402" y="20849"/>
                    <a:pt x="9656" y="20849"/>
                    <a:pt x="9656" y="20849"/>
                  </a:cubicBezTo>
                  <a:cubicBezTo>
                    <a:pt x="9656" y="21037"/>
                    <a:pt x="9911" y="20849"/>
                    <a:pt x="9911" y="21037"/>
                  </a:cubicBezTo>
                  <a:cubicBezTo>
                    <a:pt x="9911" y="21037"/>
                    <a:pt x="9911" y="21224"/>
                    <a:pt x="9911" y="21224"/>
                  </a:cubicBezTo>
                  <a:cubicBezTo>
                    <a:pt x="10165" y="21224"/>
                    <a:pt x="10165" y="21224"/>
                    <a:pt x="10419" y="21224"/>
                  </a:cubicBezTo>
                  <a:cubicBezTo>
                    <a:pt x="10419" y="21224"/>
                    <a:pt x="10165" y="21412"/>
                    <a:pt x="10165" y="21412"/>
                  </a:cubicBezTo>
                  <a:cubicBezTo>
                    <a:pt x="10673" y="21600"/>
                    <a:pt x="10927" y="21037"/>
                    <a:pt x="10927" y="20661"/>
                  </a:cubicBezTo>
                  <a:cubicBezTo>
                    <a:pt x="10927" y="20661"/>
                    <a:pt x="10927" y="20849"/>
                    <a:pt x="10927" y="20849"/>
                  </a:cubicBezTo>
                  <a:cubicBezTo>
                    <a:pt x="11181" y="20849"/>
                    <a:pt x="10927" y="20849"/>
                    <a:pt x="11181" y="20849"/>
                  </a:cubicBezTo>
                  <a:cubicBezTo>
                    <a:pt x="11435" y="20849"/>
                    <a:pt x="11435" y="20849"/>
                    <a:pt x="11689" y="20849"/>
                  </a:cubicBezTo>
                  <a:cubicBezTo>
                    <a:pt x="11689" y="20849"/>
                    <a:pt x="11944" y="20849"/>
                    <a:pt x="11944" y="20849"/>
                  </a:cubicBezTo>
                  <a:cubicBezTo>
                    <a:pt x="11689" y="20849"/>
                    <a:pt x="11944" y="21037"/>
                    <a:pt x="12198" y="21037"/>
                  </a:cubicBezTo>
                  <a:cubicBezTo>
                    <a:pt x="12198" y="21224"/>
                    <a:pt x="12198" y="21224"/>
                    <a:pt x="12452" y="21224"/>
                  </a:cubicBezTo>
                  <a:cubicBezTo>
                    <a:pt x="12452" y="21224"/>
                    <a:pt x="12706" y="21037"/>
                    <a:pt x="12706" y="21037"/>
                  </a:cubicBezTo>
                  <a:cubicBezTo>
                    <a:pt x="12706" y="21037"/>
                    <a:pt x="12706" y="21224"/>
                    <a:pt x="12706" y="21224"/>
                  </a:cubicBezTo>
                  <a:cubicBezTo>
                    <a:pt x="12706" y="21224"/>
                    <a:pt x="12960" y="21037"/>
                    <a:pt x="12960" y="21037"/>
                  </a:cubicBezTo>
                  <a:cubicBezTo>
                    <a:pt x="13214" y="21037"/>
                    <a:pt x="13214" y="21037"/>
                    <a:pt x="12960" y="21037"/>
                  </a:cubicBezTo>
                  <a:cubicBezTo>
                    <a:pt x="13214" y="20849"/>
                    <a:pt x="13214" y="20849"/>
                    <a:pt x="13214" y="20849"/>
                  </a:cubicBezTo>
                  <a:cubicBezTo>
                    <a:pt x="13468" y="20849"/>
                    <a:pt x="13468" y="20849"/>
                    <a:pt x="13468" y="20849"/>
                  </a:cubicBezTo>
                  <a:cubicBezTo>
                    <a:pt x="13722" y="20661"/>
                    <a:pt x="13722" y="20661"/>
                    <a:pt x="13722" y="20661"/>
                  </a:cubicBezTo>
                  <a:cubicBezTo>
                    <a:pt x="13976" y="20661"/>
                    <a:pt x="13976" y="20661"/>
                    <a:pt x="14231" y="20661"/>
                  </a:cubicBezTo>
                  <a:cubicBezTo>
                    <a:pt x="14231" y="20661"/>
                    <a:pt x="14739" y="20661"/>
                    <a:pt x="14993" y="20661"/>
                  </a:cubicBezTo>
                  <a:cubicBezTo>
                    <a:pt x="15247" y="20473"/>
                    <a:pt x="14739" y="20285"/>
                    <a:pt x="14993" y="20285"/>
                  </a:cubicBezTo>
                  <a:cubicBezTo>
                    <a:pt x="14993" y="20473"/>
                    <a:pt x="15501" y="20473"/>
                    <a:pt x="15501" y="20473"/>
                  </a:cubicBezTo>
                  <a:cubicBezTo>
                    <a:pt x="15501" y="20473"/>
                    <a:pt x="15501" y="20473"/>
                    <a:pt x="15755" y="20661"/>
                  </a:cubicBezTo>
                  <a:cubicBezTo>
                    <a:pt x="15755" y="20661"/>
                    <a:pt x="15755" y="20473"/>
                    <a:pt x="16009" y="20473"/>
                  </a:cubicBezTo>
                  <a:cubicBezTo>
                    <a:pt x="16009" y="20473"/>
                    <a:pt x="16264" y="20473"/>
                    <a:pt x="16264" y="20473"/>
                  </a:cubicBezTo>
                  <a:cubicBezTo>
                    <a:pt x="16264" y="20473"/>
                    <a:pt x="16264" y="20661"/>
                    <a:pt x="16518" y="20661"/>
                  </a:cubicBezTo>
                  <a:cubicBezTo>
                    <a:pt x="16264" y="20661"/>
                    <a:pt x="16518" y="20849"/>
                    <a:pt x="16772" y="21037"/>
                  </a:cubicBezTo>
                  <a:cubicBezTo>
                    <a:pt x="17026" y="21037"/>
                    <a:pt x="17026" y="20849"/>
                    <a:pt x="17026" y="20849"/>
                  </a:cubicBezTo>
                  <a:cubicBezTo>
                    <a:pt x="17026" y="20661"/>
                    <a:pt x="17026" y="20473"/>
                    <a:pt x="17026" y="20285"/>
                  </a:cubicBezTo>
                  <a:cubicBezTo>
                    <a:pt x="16772" y="20285"/>
                    <a:pt x="16772" y="20473"/>
                    <a:pt x="16518" y="20285"/>
                  </a:cubicBezTo>
                  <a:cubicBezTo>
                    <a:pt x="16518" y="20285"/>
                    <a:pt x="16772" y="20285"/>
                    <a:pt x="16772" y="20097"/>
                  </a:cubicBezTo>
                  <a:cubicBezTo>
                    <a:pt x="16772" y="20097"/>
                    <a:pt x="16772" y="20097"/>
                    <a:pt x="16772" y="19910"/>
                  </a:cubicBezTo>
                  <a:cubicBezTo>
                    <a:pt x="16772" y="19910"/>
                    <a:pt x="16518" y="19722"/>
                    <a:pt x="16518" y="19534"/>
                  </a:cubicBezTo>
                  <a:cubicBezTo>
                    <a:pt x="16264" y="19534"/>
                    <a:pt x="16264" y="19346"/>
                    <a:pt x="16264" y="19346"/>
                  </a:cubicBezTo>
                  <a:cubicBezTo>
                    <a:pt x="16518" y="19158"/>
                    <a:pt x="16772" y="18970"/>
                    <a:pt x="17026" y="18970"/>
                  </a:cubicBezTo>
                  <a:cubicBezTo>
                    <a:pt x="17280" y="18783"/>
                    <a:pt x="17534" y="18970"/>
                    <a:pt x="17788" y="18783"/>
                  </a:cubicBezTo>
                  <a:cubicBezTo>
                    <a:pt x="17788" y="18595"/>
                    <a:pt x="17788" y="18595"/>
                    <a:pt x="17788" y="18407"/>
                  </a:cubicBezTo>
                  <a:cubicBezTo>
                    <a:pt x="18042" y="18407"/>
                    <a:pt x="17788" y="18219"/>
                    <a:pt x="17788" y="18219"/>
                  </a:cubicBezTo>
                  <a:cubicBezTo>
                    <a:pt x="18042" y="18031"/>
                    <a:pt x="18296" y="18219"/>
                    <a:pt x="18551" y="18219"/>
                  </a:cubicBezTo>
                  <a:cubicBezTo>
                    <a:pt x="18551" y="18219"/>
                    <a:pt x="18551" y="18219"/>
                    <a:pt x="18805" y="18031"/>
                  </a:cubicBezTo>
                  <a:cubicBezTo>
                    <a:pt x="18805" y="18031"/>
                    <a:pt x="18805" y="17843"/>
                    <a:pt x="18805" y="17843"/>
                  </a:cubicBezTo>
                  <a:cubicBezTo>
                    <a:pt x="18551" y="17843"/>
                    <a:pt x="18805" y="17656"/>
                    <a:pt x="18805" y="17656"/>
                  </a:cubicBezTo>
                  <a:cubicBezTo>
                    <a:pt x="18805" y="17468"/>
                    <a:pt x="18551" y="17468"/>
                    <a:pt x="18551" y="17280"/>
                  </a:cubicBezTo>
                  <a:cubicBezTo>
                    <a:pt x="18551" y="17280"/>
                    <a:pt x="18296" y="17280"/>
                    <a:pt x="18296" y="17280"/>
                  </a:cubicBezTo>
                  <a:cubicBezTo>
                    <a:pt x="18296" y="17280"/>
                    <a:pt x="18296" y="17092"/>
                    <a:pt x="18296" y="17092"/>
                  </a:cubicBezTo>
                  <a:cubicBezTo>
                    <a:pt x="18296" y="17092"/>
                    <a:pt x="18042" y="17092"/>
                    <a:pt x="18042" y="17092"/>
                  </a:cubicBezTo>
                  <a:cubicBezTo>
                    <a:pt x="17788" y="17092"/>
                    <a:pt x="17788" y="17092"/>
                    <a:pt x="17788" y="16904"/>
                  </a:cubicBezTo>
                  <a:cubicBezTo>
                    <a:pt x="17788" y="16904"/>
                    <a:pt x="17788" y="16904"/>
                    <a:pt x="17534" y="16717"/>
                  </a:cubicBezTo>
                  <a:cubicBezTo>
                    <a:pt x="17280" y="16717"/>
                    <a:pt x="17280" y="16717"/>
                    <a:pt x="17280" y="16529"/>
                  </a:cubicBezTo>
                  <a:cubicBezTo>
                    <a:pt x="17026" y="16529"/>
                    <a:pt x="16518" y="15965"/>
                    <a:pt x="16518" y="16153"/>
                  </a:cubicBezTo>
                  <a:cubicBezTo>
                    <a:pt x="16264" y="16153"/>
                    <a:pt x="16264" y="15965"/>
                    <a:pt x="16009" y="15777"/>
                  </a:cubicBezTo>
                  <a:cubicBezTo>
                    <a:pt x="16009" y="15777"/>
                    <a:pt x="16009" y="15590"/>
                    <a:pt x="16009" y="15590"/>
                  </a:cubicBezTo>
                  <a:cubicBezTo>
                    <a:pt x="15755" y="15590"/>
                    <a:pt x="15755" y="15402"/>
                    <a:pt x="15755" y="15402"/>
                  </a:cubicBezTo>
                  <a:cubicBezTo>
                    <a:pt x="15755" y="15402"/>
                    <a:pt x="15755" y="15402"/>
                    <a:pt x="15755" y="15402"/>
                  </a:cubicBezTo>
                  <a:cubicBezTo>
                    <a:pt x="15755" y="15402"/>
                    <a:pt x="15755" y="15214"/>
                    <a:pt x="15755" y="15214"/>
                  </a:cubicBezTo>
                  <a:cubicBezTo>
                    <a:pt x="15755" y="15214"/>
                    <a:pt x="15501" y="15214"/>
                    <a:pt x="15501" y="15026"/>
                  </a:cubicBezTo>
                  <a:cubicBezTo>
                    <a:pt x="15501" y="15026"/>
                    <a:pt x="15501" y="15026"/>
                    <a:pt x="15501" y="14838"/>
                  </a:cubicBezTo>
                  <a:cubicBezTo>
                    <a:pt x="15501" y="14838"/>
                    <a:pt x="15755" y="14838"/>
                    <a:pt x="15755" y="14650"/>
                  </a:cubicBezTo>
                  <a:cubicBezTo>
                    <a:pt x="15755" y="14463"/>
                    <a:pt x="15755" y="14650"/>
                    <a:pt x="15501" y="14463"/>
                  </a:cubicBezTo>
                  <a:cubicBezTo>
                    <a:pt x="15501" y="14463"/>
                    <a:pt x="15501" y="14463"/>
                    <a:pt x="15501" y="14463"/>
                  </a:cubicBezTo>
                  <a:cubicBezTo>
                    <a:pt x="15501" y="14463"/>
                    <a:pt x="15247" y="14275"/>
                    <a:pt x="15247" y="14275"/>
                  </a:cubicBezTo>
                  <a:cubicBezTo>
                    <a:pt x="15247" y="14275"/>
                    <a:pt x="15247" y="14275"/>
                    <a:pt x="14993" y="14087"/>
                  </a:cubicBezTo>
                  <a:cubicBezTo>
                    <a:pt x="14993" y="14087"/>
                    <a:pt x="14993" y="13899"/>
                    <a:pt x="14993" y="13899"/>
                  </a:cubicBezTo>
                  <a:cubicBezTo>
                    <a:pt x="14993" y="13899"/>
                    <a:pt x="14739" y="13711"/>
                    <a:pt x="14739" y="13711"/>
                  </a:cubicBezTo>
                  <a:cubicBezTo>
                    <a:pt x="14739" y="13711"/>
                    <a:pt x="14739" y="13523"/>
                    <a:pt x="14739" y="13523"/>
                  </a:cubicBezTo>
                  <a:cubicBezTo>
                    <a:pt x="14993" y="13523"/>
                    <a:pt x="14993" y="13711"/>
                    <a:pt x="14993" y="13711"/>
                  </a:cubicBezTo>
                  <a:cubicBezTo>
                    <a:pt x="14993" y="13711"/>
                    <a:pt x="15247" y="13899"/>
                    <a:pt x="15247" y="13899"/>
                  </a:cubicBezTo>
                  <a:cubicBezTo>
                    <a:pt x="15247" y="13899"/>
                    <a:pt x="15247" y="13711"/>
                    <a:pt x="15247" y="13711"/>
                  </a:cubicBezTo>
                  <a:cubicBezTo>
                    <a:pt x="15501" y="13523"/>
                    <a:pt x="15755" y="13336"/>
                    <a:pt x="15755" y="13336"/>
                  </a:cubicBezTo>
                  <a:cubicBezTo>
                    <a:pt x="16009" y="13336"/>
                    <a:pt x="16009" y="13336"/>
                    <a:pt x="16264" y="13336"/>
                  </a:cubicBezTo>
                  <a:cubicBezTo>
                    <a:pt x="16264" y="13336"/>
                    <a:pt x="16264" y="13148"/>
                    <a:pt x="16264" y="13148"/>
                  </a:cubicBezTo>
                  <a:cubicBezTo>
                    <a:pt x="16518" y="13148"/>
                    <a:pt x="16518" y="13336"/>
                    <a:pt x="16772" y="13336"/>
                  </a:cubicBezTo>
                  <a:cubicBezTo>
                    <a:pt x="17026" y="13148"/>
                    <a:pt x="16772" y="13148"/>
                    <a:pt x="17026" y="12960"/>
                  </a:cubicBezTo>
                  <a:cubicBezTo>
                    <a:pt x="17026" y="12960"/>
                    <a:pt x="17280" y="12960"/>
                    <a:pt x="17280" y="12960"/>
                  </a:cubicBezTo>
                  <a:cubicBezTo>
                    <a:pt x="17280" y="12960"/>
                    <a:pt x="17280" y="12772"/>
                    <a:pt x="17280" y="12772"/>
                  </a:cubicBezTo>
                  <a:cubicBezTo>
                    <a:pt x="17534" y="12772"/>
                    <a:pt x="17534" y="12772"/>
                    <a:pt x="17534" y="12772"/>
                  </a:cubicBezTo>
                  <a:cubicBezTo>
                    <a:pt x="17534" y="12772"/>
                    <a:pt x="17534" y="12772"/>
                    <a:pt x="17534" y="12772"/>
                  </a:cubicBezTo>
                  <a:cubicBezTo>
                    <a:pt x="17534" y="12772"/>
                    <a:pt x="17788" y="12584"/>
                    <a:pt x="17788" y="12584"/>
                  </a:cubicBezTo>
                  <a:cubicBezTo>
                    <a:pt x="17788" y="12584"/>
                    <a:pt x="17788" y="12772"/>
                    <a:pt x="18042" y="12772"/>
                  </a:cubicBezTo>
                  <a:cubicBezTo>
                    <a:pt x="18042" y="12772"/>
                    <a:pt x="18042" y="12584"/>
                    <a:pt x="18042" y="12584"/>
                  </a:cubicBezTo>
                  <a:cubicBezTo>
                    <a:pt x="18042" y="12397"/>
                    <a:pt x="18042" y="12397"/>
                    <a:pt x="18296" y="12397"/>
                  </a:cubicBezTo>
                  <a:cubicBezTo>
                    <a:pt x="18296" y="12397"/>
                    <a:pt x="18296" y="12397"/>
                    <a:pt x="18551" y="12397"/>
                  </a:cubicBezTo>
                  <a:cubicBezTo>
                    <a:pt x="18551" y="12397"/>
                    <a:pt x="18805" y="12397"/>
                    <a:pt x="18805" y="12397"/>
                  </a:cubicBezTo>
                  <a:cubicBezTo>
                    <a:pt x="19059" y="12397"/>
                    <a:pt x="19059" y="12209"/>
                    <a:pt x="19059" y="12209"/>
                  </a:cubicBezTo>
                  <a:cubicBezTo>
                    <a:pt x="19313" y="12209"/>
                    <a:pt x="19567" y="12021"/>
                    <a:pt x="19567" y="12021"/>
                  </a:cubicBezTo>
                  <a:cubicBezTo>
                    <a:pt x="19821" y="12021"/>
                    <a:pt x="19821" y="12021"/>
                    <a:pt x="19821" y="12021"/>
                  </a:cubicBezTo>
                  <a:cubicBezTo>
                    <a:pt x="20075" y="12021"/>
                    <a:pt x="20075" y="12021"/>
                    <a:pt x="20075" y="11833"/>
                  </a:cubicBezTo>
                  <a:cubicBezTo>
                    <a:pt x="20075" y="11833"/>
                    <a:pt x="19821" y="11833"/>
                    <a:pt x="19821" y="11645"/>
                  </a:cubicBezTo>
                  <a:cubicBezTo>
                    <a:pt x="19567" y="11645"/>
                    <a:pt x="19821" y="11457"/>
                    <a:pt x="20075" y="11457"/>
                  </a:cubicBezTo>
                  <a:cubicBezTo>
                    <a:pt x="20075" y="11457"/>
                    <a:pt x="20329" y="11645"/>
                    <a:pt x="20329" y="11457"/>
                  </a:cubicBezTo>
                  <a:cubicBezTo>
                    <a:pt x="20329" y="11645"/>
                    <a:pt x="20584" y="11645"/>
                    <a:pt x="20584" y="11645"/>
                  </a:cubicBezTo>
                  <a:cubicBezTo>
                    <a:pt x="20584" y="11645"/>
                    <a:pt x="20584" y="11833"/>
                    <a:pt x="20584" y="11833"/>
                  </a:cubicBezTo>
                  <a:cubicBezTo>
                    <a:pt x="20584" y="11833"/>
                    <a:pt x="20584" y="12021"/>
                    <a:pt x="20584" y="11833"/>
                  </a:cubicBezTo>
                  <a:cubicBezTo>
                    <a:pt x="20584" y="11833"/>
                    <a:pt x="20584" y="11833"/>
                    <a:pt x="20584" y="11833"/>
                  </a:cubicBezTo>
                  <a:cubicBezTo>
                    <a:pt x="20838" y="11833"/>
                    <a:pt x="20584" y="12021"/>
                    <a:pt x="20584" y="12021"/>
                  </a:cubicBezTo>
                  <a:cubicBezTo>
                    <a:pt x="20584" y="12021"/>
                    <a:pt x="20838" y="12209"/>
                    <a:pt x="21092" y="12209"/>
                  </a:cubicBezTo>
                  <a:cubicBezTo>
                    <a:pt x="21092" y="12209"/>
                    <a:pt x="21092" y="11833"/>
                    <a:pt x="21346" y="11645"/>
                  </a:cubicBezTo>
                  <a:cubicBezTo>
                    <a:pt x="21346" y="11457"/>
                    <a:pt x="21600" y="11270"/>
                    <a:pt x="21600" y="10894"/>
                  </a:cubicBezTo>
                  <a:close/>
                  <a:moveTo>
                    <a:pt x="5845" y="939"/>
                  </a:moveTo>
                  <a:cubicBezTo>
                    <a:pt x="5845" y="751"/>
                    <a:pt x="5845" y="563"/>
                    <a:pt x="6099" y="563"/>
                  </a:cubicBezTo>
                  <a:cubicBezTo>
                    <a:pt x="6099" y="376"/>
                    <a:pt x="6607" y="563"/>
                    <a:pt x="6607" y="376"/>
                  </a:cubicBezTo>
                  <a:cubicBezTo>
                    <a:pt x="6353" y="376"/>
                    <a:pt x="6099" y="563"/>
                    <a:pt x="6099" y="376"/>
                  </a:cubicBezTo>
                  <a:cubicBezTo>
                    <a:pt x="5845" y="188"/>
                    <a:pt x="6353" y="0"/>
                    <a:pt x="6099" y="0"/>
                  </a:cubicBezTo>
                  <a:cubicBezTo>
                    <a:pt x="6099" y="0"/>
                    <a:pt x="6099" y="0"/>
                    <a:pt x="6099" y="0"/>
                  </a:cubicBezTo>
                  <a:cubicBezTo>
                    <a:pt x="6099" y="0"/>
                    <a:pt x="6099" y="0"/>
                    <a:pt x="6099" y="0"/>
                  </a:cubicBezTo>
                  <a:cubicBezTo>
                    <a:pt x="6099" y="188"/>
                    <a:pt x="5591" y="563"/>
                    <a:pt x="5845" y="939"/>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37" name="Google Shape;1537;p71"/>
            <p:cNvSpPr/>
            <p:nvPr/>
          </p:nvSpPr>
          <p:spPr>
            <a:xfrm>
              <a:off x="9710657" y="8452411"/>
              <a:ext cx="1010988" cy="501223"/>
            </a:xfrm>
            <a:custGeom>
              <a:rect b="b" l="l" r="r" t="t"/>
              <a:pathLst>
                <a:path extrusionOk="0" h="21600" w="21600">
                  <a:moveTo>
                    <a:pt x="21600" y="20206"/>
                  </a:moveTo>
                  <a:cubicBezTo>
                    <a:pt x="21252" y="19510"/>
                    <a:pt x="20903" y="18813"/>
                    <a:pt x="20555" y="18116"/>
                  </a:cubicBezTo>
                  <a:cubicBezTo>
                    <a:pt x="20206" y="18116"/>
                    <a:pt x="20206" y="18116"/>
                    <a:pt x="20206" y="17419"/>
                  </a:cubicBezTo>
                  <a:cubicBezTo>
                    <a:pt x="20206" y="17419"/>
                    <a:pt x="20206" y="17419"/>
                    <a:pt x="20206" y="16723"/>
                  </a:cubicBezTo>
                  <a:cubicBezTo>
                    <a:pt x="20206" y="16723"/>
                    <a:pt x="19858" y="17419"/>
                    <a:pt x="19858" y="17419"/>
                  </a:cubicBezTo>
                  <a:cubicBezTo>
                    <a:pt x="19858" y="16723"/>
                    <a:pt x="19858" y="16026"/>
                    <a:pt x="19858" y="16026"/>
                  </a:cubicBezTo>
                  <a:cubicBezTo>
                    <a:pt x="19858" y="16026"/>
                    <a:pt x="20206" y="16026"/>
                    <a:pt x="20206" y="15329"/>
                  </a:cubicBezTo>
                  <a:cubicBezTo>
                    <a:pt x="20555" y="15329"/>
                    <a:pt x="20555" y="14632"/>
                    <a:pt x="20555" y="14632"/>
                  </a:cubicBezTo>
                  <a:cubicBezTo>
                    <a:pt x="20555" y="14632"/>
                    <a:pt x="20206" y="14632"/>
                    <a:pt x="20206" y="14632"/>
                  </a:cubicBezTo>
                  <a:cubicBezTo>
                    <a:pt x="20206" y="13935"/>
                    <a:pt x="20206" y="13935"/>
                    <a:pt x="19858" y="13935"/>
                  </a:cubicBezTo>
                  <a:cubicBezTo>
                    <a:pt x="19858" y="13935"/>
                    <a:pt x="19510" y="13935"/>
                    <a:pt x="19510" y="13935"/>
                  </a:cubicBezTo>
                  <a:cubicBezTo>
                    <a:pt x="19510" y="13935"/>
                    <a:pt x="19161" y="13935"/>
                    <a:pt x="19161" y="13239"/>
                  </a:cubicBezTo>
                  <a:cubicBezTo>
                    <a:pt x="19161" y="13239"/>
                    <a:pt x="19161" y="13239"/>
                    <a:pt x="18813" y="13239"/>
                  </a:cubicBezTo>
                  <a:cubicBezTo>
                    <a:pt x="18813" y="12542"/>
                    <a:pt x="18465" y="12542"/>
                    <a:pt x="18116" y="11845"/>
                  </a:cubicBezTo>
                  <a:cubicBezTo>
                    <a:pt x="17768" y="11148"/>
                    <a:pt x="18465" y="10452"/>
                    <a:pt x="18465" y="9755"/>
                  </a:cubicBezTo>
                  <a:cubicBezTo>
                    <a:pt x="18465" y="9058"/>
                    <a:pt x="17768" y="9058"/>
                    <a:pt x="17419" y="9058"/>
                  </a:cubicBezTo>
                  <a:cubicBezTo>
                    <a:pt x="17071" y="9058"/>
                    <a:pt x="17071" y="9058"/>
                    <a:pt x="16723" y="8361"/>
                  </a:cubicBezTo>
                  <a:cubicBezTo>
                    <a:pt x="16723" y="7665"/>
                    <a:pt x="16723" y="7665"/>
                    <a:pt x="16374" y="7665"/>
                  </a:cubicBezTo>
                  <a:cubicBezTo>
                    <a:pt x="16026" y="7665"/>
                    <a:pt x="16026" y="7665"/>
                    <a:pt x="16026" y="7665"/>
                  </a:cubicBezTo>
                  <a:cubicBezTo>
                    <a:pt x="16026" y="7665"/>
                    <a:pt x="15677" y="6968"/>
                    <a:pt x="15677" y="6968"/>
                  </a:cubicBezTo>
                  <a:cubicBezTo>
                    <a:pt x="15329" y="6968"/>
                    <a:pt x="15329" y="8361"/>
                    <a:pt x="15329" y="8361"/>
                  </a:cubicBezTo>
                  <a:cubicBezTo>
                    <a:pt x="15329" y="7665"/>
                    <a:pt x="15329" y="7665"/>
                    <a:pt x="14981" y="6968"/>
                  </a:cubicBezTo>
                  <a:cubicBezTo>
                    <a:pt x="14632" y="6968"/>
                    <a:pt x="13935" y="7665"/>
                    <a:pt x="13935" y="7665"/>
                  </a:cubicBezTo>
                  <a:cubicBezTo>
                    <a:pt x="13587" y="7665"/>
                    <a:pt x="13587" y="8361"/>
                    <a:pt x="13587" y="8361"/>
                  </a:cubicBezTo>
                  <a:cubicBezTo>
                    <a:pt x="13239" y="8361"/>
                    <a:pt x="13239" y="8361"/>
                    <a:pt x="13239" y="8361"/>
                  </a:cubicBezTo>
                  <a:cubicBezTo>
                    <a:pt x="12890" y="8361"/>
                    <a:pt x="12890" y="8361"/>
                    <a:pt x="12890" y="9058"/>
                  </a:cubicBezTo>
                  <a:cubicBezTo>
                    <a:pt x="12542" y="9058"/>
                    <a:pt x="12890" y="9058"/>
                    <a:pt x="12542" y="9058"/>
                  </a:cubicBezTo>
                  <a:cubicBezTo>
                    <a:pt x="12194" y="8361"/>
                    <a:pt x="11845" y="8361"/>
                    <a:pt x="11845" y="8361"/>
                  </a:cubicBezTo>
                  <a:cubicBezTo>
                    <a:pt x="12194" y="7665"/>
                    <a:pt x="12194" y="7665"/>
                    <a:pt x="12194" y="7665"/>
                  </a:cubicBezTo>
                  <a:cubicBezTo>
                    <a:pt x="12194" y="6968"/>
                    <a:pt x="11845" y="6968"/>
                    <a:pt x="11845" y="6968"/>
                  </a:cubicBezTo>
                  <a:cubicBezTo>
                    <a:pt x="11497" y="6271"/>
                    <a:pt x="11497" y="6271"/>
                    <a:pt x="11148" y="6271"/>
                  </a:cubicBezTo>
                  <a:cubicBezTo>
                    <a:pt x="10800" y="6271"/>
                    <a:pt x="10452" y="5574"/>
                    <a:pt x="10103" y="5574"/>
                  </a:cubicBezTo>
                  <a:cubicBezTo>
                    <a:pt x="10103" y="5574"/>
                    <a:pt x="9755" y="4877"/>
                    <a:pt x="9755" y="4877"/>
                  </a:cubicBezTo>
                  <a:cubicBezTo>
                    <a:pt x="9755" y="4181"/>
                    <a:pt x="9755" y="4181"/>
                    <a:pt x="9755" y="4181"/>
                  </a:cubicBezTo>
                  <a:cubicBezTo>
                    <a:pt x="9406" y="3484"/>
                    <a:pt x="9058" y="3484"/>
                    <a:pt x="8710" y="3484"/>
                  </a:cubicBezTo>
                  <a:cubicBezTo>
                    <a:pt x="8361" y="3484"/>
                    <a:pt x="8361" y="3484"/>
                    <a:pt x="8361" y="3484"/>
                  </a:cubicBezTo>
                  <a:cubicBezTo>
                    <a:pt x="8013" y="3484"/>
                    <a:pt x="8013" y="3484"/>
                    <a:pt x="7665" y="3484"/>
                  </a:cubicBezTo>
                  <a:cubicBezTo>
                    <a:pt x="7665" y="2787"/>
                    <a:pt x="6968" y="2787"/>
                    <a:pt x="6968" y="3484"/>
                  </a:cubicBezTo>
                  <a:cubicBezTo>
                    <a:pt x="6619" y="3484"/>
                    <a:pt x="6271" y="3484"/>
                    <a:pt x="5923" y="3484"/>
                  </a:cubicBezTo>
                  <a:cubicBezTo>
                    <a:pt x="5574" y="3484"/>
                    <a:pt x="5226" y="3484"/>
                    <a:pt x="4877" y="2787"/>
                  </a:cubicBezTo>
                  <a:cubicBezTo>
                    <a:pt x="4877" y="2787"/>
                    <a:pt x="4529" y="2090"/>
                    <a:pt x="4181" y="2090"/>
                  </a:cubicBezTo>
                  <a:cubicBezTo>
                    <a:pt x="4181" y="2090"/>
                    <a:pt x="4181" y="2090"/>
                    <a:pt x="3832" y="2090"/>
                  </a:cubicBezTo>
                  <a:cubicBezTo>
                    <a:pt x="3832" y="2090"/>
                    <a:pt x="3832" y="2090"/>
                    <a:pt x="3832" y="1394"/>
                  </a:cubicBezTo>
                  <a:cubicBezTo>
                    <a:pt x="3484" y="1394"/>
                    <a:pt x="3484" y="2090"/>
                    <a:pt x="3484" y="2090"/>
                  </a:cubicBezTo>
                  <a:cubicBezTo>
                    <a:pt x="3135" y="1394"/>
                    <a:pt x="2787" y="697"/>
                    <a:pt x="2439" y="697"/>
                  </a:cubicBezTo>
                  <a:cubicBezTo>
                    <a:pt x="2090" y="0"/>
                    <a:pt x="2090" y="697"/>
                    <a:pt x="1394" y="697"/>
                  </a:cubicBezTo>
                  <a:cubicBezTo>
                    <a:pt x="1045" y="697"/>
                    <a:pt x="1045" y="0"/>
                    <a:pt x="348" y="0"/>
                  </a:cubicBezTo>
                  <a:cubicBezTo>
                    <a:pt x="0" y="0"/>
                    <a:pt x="0" y="697"/>
                    <a:pt x="0" y="1394"/>
                  </a:cubicBezTo>
                  <a:cubicBezTo>
                    <a:pt x="0" y="1394"/>
                    <a:pt x="348" y="2090"/>
                    <a:pt x="697" y="2090"/>
                  </a:cubicBezTo>
                  <a:cubicBezTo>
                    <a:pt x="697" y="2787"/>
                    <a:pt x="1045" y="3484"/>
                    <a:pt x="1045" y="3484"/>
                  </a:cubicBezTo>
                  <a:cubicBezTo>
                    <a:pt x="1045" y="3484"/>
                    <a:pt x="1742" y="4181"/>
                    <a:pt x="1742" y="4181"/>
                  </a:cubicBezTo>
                  <a:cubicBezTo>
                    <a:pt x="2090" y="4877"/>
                    <a:pt x="2439" y="4181"/>
                    <a:pt x="2787" y="4877"/>
                  </a:cubicBezTo>
                  <a:cubicBezTo>
                    <a:pt x="2787" y="4877"/>
                    <a:pt x="2787" y="4877"/>
                    <a:pt x="2787" y="4877"/>
                  </a:cubicBezTo>
                  <a:cubicBezTo>
                    <a:pt x="3135" y="5574"/>
                    <a:pt x="3135" y="4877"/>
                    <a:pt x="3135" y="4877"/>
                  </a:cubicBezTo>
                  <a:cubicBezTo>
                    <a:pt x="3484" y="5574"/>
                    <a:pt x="3484" y="6271"/>
                    <a:pt x="3832" y="6968"/>
                  </a:cubicBezTo>
                  <a:cubicBezTo>
                    <a:pt x="3832" y="6968"/>
                    <a:pt x="4529" y="6968"/>
                    <a:pt x="4529" y="7665"/>
                  </a:cubicBezTo>
                  <a:cubicBezTo>
                    <a:pt x="4877" y="8361"/>
                    <a:pt x="4877" y="9058"/>
                    <a:pt x="4877" y="9755"/>
                  </a:cubicBezTo>
                  <a:cubicBezTo>
                    <a:pt x="5226" y="11148"/>
                    <a:pt x="5226" y="12542"/>
                    <a:pt x="5574" y="13935"/>
                  </a:cubicBezTo>
                  <a:cubicBezTo>
                    <a:pt x="5574" y="14632"/>
                    <a:pt x="5574" y="15329"/>
                    <a:pt x="5574" y="16026"/>
                  </a:cubicBezTo>
                  <a:cubicBezTo>
                    <a:pt x="5226" y="16723"/>
                    <a:pt x="5226" y="17419"/>
                    <a:pt x="4877" y="18116"/>
                  </a:cubicBezTo>
                  <a:cubicBezTo>
                    <a:pt x="4877" y="18116"/>
                    <a:pt x="5226" y="18116"/>
                    <a:pt x="5574" y="18116"/>
                  </a:cubicBezTo>
                  <a:cubicBezTo>
                    <a:pt x="5574" y="18116"/>
                    <a:pt x="5574" y="18813"/>
                    <a:pt x="5574" y="18813"/>
                  </a:cubicBezTo>
                  <a:cubicBezTo>
                    <a:pt x="5923" y="18813"/>
                    <a:pt x="5923" y="18116"/>
                    <a:pt x="6271" y="18116"/>
                  </a:cubicBezTo>
                  <a:cubicBezTo>
                    <a:pt x="6271" y="18116"/>
                    <a:pt x="6619" y="18116"/>
                    <a:pt x="6619" y="18116"/>
                  </a:cubicBezTo>
                  <a:cubicBezTo>
                    <a:pt x="6968" y="18116"/>
                    <a:pt x="6968" y="18116"/>
                    <a:pt x="7316" y="18116"/>
                  </a:cubicBezTo>
                  <a:cubicBezTo>
                    <a:pt x="7316" y="18116"/>
                    <a:pt x="7665" y="18813"/>
                    <a:pt x="8013" y="18813"/>
                  </a:cubicBezTo>
                  <a:cubicBezTo>
                    <a:pt x="8013" y="18813"/>
                    <a:pt x="8013" y="18116"/>
                    <a:pt x="8361" y="17419"/>
                  </a:cubicBezTo>
                  <a:cubicBezTo>
                    <a:pt x="8361" y="17419"/>
                    <a:pt x="9406" y="17419"/>
                    <a:pt x="8710" y="18116"/>
                  </a:cubicBezTo>
                  <a:cubicBezTo>
                    <a:pt x="9058" y="18116"/>
                    <a:pt x="9058" y="18116"/>
                    <a:pt x="9058" y="18116"/>
                  </a:cubicBezTo>
                  <a:cubicBezTo>
                    <a:pt x="9406" y="18813"/>
                    <a:pt x="9755" y="19510"/>
                    <a:pt x="10103" y="19510"/>
                  </a:cubicBezTo>
                  <a:cubicBezTo>
                    <a:pt x="10103" y="20206"/>
                    <a:pt x="10103" y="20206"/>
                    <a:pt x="10103" y="20206"/>
                  </a:cubicBezTo>
                  <a:cubicBezTo>
                    <a:pt x="10103" y="20206"/>
                    <a:pt x="10103" y="20206"/>
                    <a:pt x="10452" y="20903"/>
                  </a:cubicBezTo>
                  <a:cubicBezTo>
                    <a:pt x="10452" y="20903"/>
                    <a:pt x="10452" y="20903"/>
                    <a:pt x="10452" y="20903"/>
                  </a:cubicBezTo>
                  <a:cubicBezTo>
                    <a:pt x="10800" y="20903"/>
                    <a:pt x="11148" y="20903"/>
                    <a:pt x="11148" y="21600"/>
                  </a:cubicBezTo>
                  <a:cubicBezTo>
                    <a:pt x="11497" y="21600"/>
                    <a:pt x="11845" y="21600"/>
                    <a:pt x="12194" y="21600"/>
                  </a:cubicBezTo>
                  <a:cubicBezTo>
                    <a:pt x="12194" y="20903"/>
                    <a:pt x="12542" y="20903"/>
                    <a:pt x="12890" y="20903"/>
                  </a:cubicBezTo>
                  <a:cubicBezTo>
                    <a:pt x="13239" y="20903"/>
                    <a:pt x="13239" y="20903"/>
                    <a:pt x="13239" y="20903"/>
                  </a:cubicBezTo>
                  <a:cubicBezTo>
                    <a:pt x="13587" y="20903"/>
                    <a:pt x="13239" y="20206"/>
                    <a:pt x="13587" y="20206"/>
                  </a:cubicBezTo>
                  <a:cubicBezTo>
                    <a:pt x="13587" y="20206"/>
                    <a:pt x="13935" y="20903"/>
                    <a:pt x="13935" y="20903"/>
                  </a:cubicBezTo>
                  <a:cubicBezTo>
                    <a:pt x="13935" y="20903"/>
                    <a:pt x="14284" y="20903"/>
                    <a:pt x="14284" y="20903"/>
                  </a:cubicBezTo>
                  <a:cubicBezTo>
                    <a:pt x="14284" y="20903"/>
                    <a:pt x="14284" y="20903"/>
                    <a:pt x="14632" y="20903"/>
                  </a:cubicBezTo>
                  <a:cubicBezTo>
                    <a:pt x="14632" y="20206"/>
                    <a:pt x="14632" y="20903"/>
                    <a:pt x="14632" y="20903"/>
                  </a:cubicBezTo>
                  <a:cubicBezTo>
                    <a:pt x="14632" y="20903"/>
                    <a:pt x="14632" y="20903"/>
                    <a:pt x="14632" y="20903"/>
                  </a:cubicBezTo>
                  <a:cubicBezTo>
                    <a:pt x="14632" y="20903"/>
                    <a:pt x="14981" y="20206"/>
                    <a:pt x="14981" y="20206"/>
                  </a:cubicBezTo>
                  <a:cubicBezTo>
                    <a:pt x="14981" y="20206"/>
                    <a:pt x="15677" y="20903"/>
                    <a:pt x="15677" y="20206"/>
                  </a:cubicBezTo>
                  <a:cubicBezTo>
                    <a:pt x="15677" y="20206"/>
                    <a:pt x="14981" y="20206"/>
                    <a:pt x="15677" y="20206"/>
                  </a:cubicBezTo>
                  <a:cubicBezTo>
                    <a:pt x="16026" y="20206"/>
                    <a:pt x="16374" y="19510"/>
                    <a:pt x="16723" y="18813"/>
                  </a:cubicBezTo>
                  <a:cubicBezTo>
                    <a:pt x="16723" y="18813"/>
                    <a:pt x="16723" y="18813"/>
                    <a:pt x="17071" y="18116"/>
                  </a:cubicBezTo>
                  <a:cubicBezTo>
                    <a:pt x="17071" y="18116"/>
                    <a:pt x="17419" y="18813"/>
                    <a:pt x="17419" y="18813"/>
                  </a:cubicBezTo>
                  <a:cubicBezTo>
                    <a:pt x="17768" y="18813"/>
                    <a:pt x="18116" y="19510"/>
                    <a:pt x="18465" y="19510"/>
                  </a:cubicBezTo>
                  <a:cubicBezTo>
                    <a:pt x="17768" y="19510"/>
                    <a:pt x="19161" y="20903"/>
                    <a:pt x="19161" y="20903"/>
                  </a:cubicBezTo>
                  <a:cubicBezTo>
                    <a:pt x="19510" y="20903"/>
                    <a:pt x="19510" y="20903"/>
                    <a:pt x="19858" y="20903"/>
                  </a:cubicBezTo>
                  <a:cubicBezTo>
                    <a:pt x="20206" y="20903"/>
                    <a:pt x="20206" y="20903"/>
                    <a:pt x="20206" y="21600"/>
                  </a:cubicBezTo>
                  <a:cubicBezTo>
                    <a:pt x="20555" y="21600"/>
                    <a:pt x="20903" y="21600"/>
                    <a:pt x="20903" y="21600"/>
                  </a:cubicBezTo>
                  <a:cubicBezTo>
                    <a:pt x="20903" y="21600"/>
                    <a:pt x="21252" y="21600"/>
                    <a:pt x="21252" y="21600"/>
                  </a:cubicBezTo>
                  <a:cubicBezTo>
                    <a:pt x="21252" y="20903"/>
                    <a:pt x="21600" y="20206"/>
                    <a:pt x="21600" y="20206"/>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38" name="Google Shape;1538;p71"/>
            <p:cNvSpPr/>
            <p:nvPr/>
          </p:nvSpPr>
          <p:spPr>
            <a:xfrm>
              <a:off x="2969801" y="6792117"/>
              <a:ext cx="2167214" cy="2104074"/>
            </a:xfrm>
            <a:custGeom>
              <a:rect b="b" l="l" r="r" t="t"/>
              <a:pathLst>
                <a:path extrusionOk="0" h="21508" w="21600">
                  <a:moveTo>
                    <a:pt x="21438" y="18942"/>
                  </a:moveTo>
                  <a:cubicBezTo>
                    <a:pt x="21438" y="18942"/>
                    <a:pt x="21438" y="18942"/>
                    <a:pt x="21438" y="18942"/>
                  </a:cubicBezTo>
                  <a:cubicBezTo>
                    <a:pt x="21438" y="18942"/>
                    <a:pt x="21438" y="18942"/>
                    <a:pt x="21438" y="18942"/>
                  </a:cubicBezTo>
                  <a:close/>
                  <a:moveTo>
                    <a:pt x="21600" y="19606"/>
                  </a:moveTo>
                  <a:cubicBezTo>
                    <a:pt x="21600" y="19440"/>
                    <a:pt x="21600" y="19108"/>
                    <a:pt x="21438" y="18942"/>
                  </a:cubicBezTo>
                  <a:cubicBezTo>
                    <a:pt x="21438" y="18942"/>
                    <a:pt x="21438" y="19108"/>
                    <a:pt x="21438" y="19108"/>
                  </a:cubicBezTo>
                  <a:cubicBezTo>
                    <a:pt x="21113" y="18942"/>
                    <a:pt x="21600" y="18277"/>
                    <a:pt x="21275" y="18111"/>
                  </a:cubicBezTo>
                  <a:cubicBezTo>
                    <a:pt x="21275" y="18111"/>
                    <a:pt x="21275" y="18111"/>
                    <a:pt x="21275" y="18277"/>
                  </a:cubicBezTo>
                  <a:cubicBezTo>
                    <a:pt x="21275" y="18277"/>
                    <a:pt x="21275" y="18277"/>
                    <a:pt x="21275" y="18277"/>
                  </a:cubicBezTo>
                  <a:cubicBezTo>
                    <a:pt x="21275" y="18277"/>
                    <a:pt x="21275" y="18277"/>
                    <a:pt x="21113" y="18443"/>
                  </a:cubicBezTo>
                  <a:cubicBezTo>
                    <a:pt x="21113" y="18609"/>
                    <a:pt x="21275" y="18609"/>
                    <a:pt x="21113" y="18775"/>
                  </a:cubicBezTo>
                  <a:cubicBezTo>
                    <a:pt x="21113" y="18609"/>
                    <a:pt x="20950" y="18775"/>
                    <a:pt x="20788" y="18775"/>
                  </a:cubicBezTo>
                  <a:cubicBezTo>
                    <a:pt x="20788" y="18775"/>
                    <a:pt x="20788" y="18775"/>
                    <a:pt x="20626" y="18942"/>
                  </a:cubicBezTo>
                  <a:cubicBezTo>
                    <a:pt x="20626" y="18942"/>
                    <a:pt x="20463" y="18942"/>
                    <a:pt x="20463" y="18942"/>
                  </a:cubicBezTo>
                  <a:cubicBezTo>
                    <a:pt x="20463" y="19108"/>
                    <a:pt x="20301" y="19108"/>
                    <a:pt x="20301" y="19108"/>
                  </a:cubicBezTo>
                  <a:cubicBezTo>
                    <a:pt x="20301" y="19108"/>
                    <a:pt x="20301" y="19108"/>
                    <a:pt x="20301" y="19108"/>
                  </a:cubicBezTo>
                  <a:cubicBezTo>
                    <a:pt x="20301" y="19108"/>
                    <a:pt x="20138" y="19274"/>
                    <a:pt x="20138" y="19274"/>
                  </a:cubicBezTo>
                  <a:cubicBezTo>
                    <a:pt x="20138" y="19274"/>
                    <a:pt x="20138" y="19440"/>
                    <a:pt x="19976" y="19440"/>
                  </a:cubicBezTo>
                  <a:cubicBezTo>
                    <a:pt x="19976" y="19440"/>
                    <a:pt x="19976" y="19440"/>
                    <a:pt x="19976" y="19606"/>
                  </a:cubicBezTo>
                  <a:cubicBezTo>
                    <a:pt x="20138" y="19440"/>
                    <a:pt x="20138" y="19440"/>
                    <a:pt x="20138" y="19606"/>
                  </a:cubicBezTo>
                  <a:cubicBezTo>
                    <a:pt x="20138" y="19606"/>
                    <a:pt x="20138" y="19606"/>
                    <a:pt x="20138" y="19606"/>
                  </a:cubicBezTo>
                  <a:cubicBezTo>
                    <a:pt x="20138" y="19606"/>
                    <a:pt x="20138" y="19606"/>
                    <a:pt x="20138" y="19606"/>
                  </a:cubicBezTo>
                  <a:cubicBezTo>
                    <a:pt x="20301" y="19772"/>
                    <a:pt x="20138" y="19606"/>
                    <a:pt x="19976" y="19772"/>
                  </a:cubicBezTo>
                  <a:cubicBezTo>
                    <a:pt x="20138" y="19772"/>
                    <a:pt x="20138" y="19772"/>
                    <a:pt x="19976" y="19938"/>
                  </a:cubicBezTo>
                  <a:cubicBezTo>
                    <a:pt x="20138" y="19938"/>
                    <a:pt x="20138" y="19938"/>
                    <a:pt x="20138" y="19938"/>
                  </a:cubicBezTo>
                  <a:cubicBezTo>
                    <a:pt x="20138" y="19938"/>
                    <a:pt x="19976" y="19938"/>
                    <a:pt x="19976" y="19938"/>
                  </a:cubicBezTo>
                  <a:cubicBezTo>
                    <a:pt x="20138" y="19938"/>
                    <a:pt x="19976" y="19938"/>
                    <a:pt x="20138" y="19938"/>
                  </a:cubicBezTo>
                  <a:cubicBezTo>
                    <a:pt x="20138" y="19938"/>
                    <a:pt x="20301" y="20105"/>
                    <a:pt x="20301" y="20105"/>
                  </a:cubicBezTo>
                  <a:cubicBezTo>
                    <a:pt x="20301" y="20105"/>
                    <a:pt x="20138" y="20271"/>
                    <a:pt x="20138" y="20271"/>
                  </a:cubicBezTo>
                  <a:cubicBezTo>
                    <a:pt x="20138" y="20271"/>
                    <a:pt x="20138" y="20437"/>
                    <a:pt x="20138" y="20437"/>
                  </a:cubicBezTo>
                  <a:cubicBezTo>
                    <a:pt x="20138" y="20437"/>
                    <a:pt x="20301" y="20437"/>
                    <a:pt x="20301" y="20437"/>
                  </a:cubicBezTo>
                  <a:cubicBezTo>
                    <a:pt x="20301" y="20437"/>
                    <a:pt x="20463" y="20437"/>
                    <a:pt x="20301" y="20437"/>
                  </a:cubicBezTo>
                  <a:cubicBezTo>
                    <a:pt x="20301" y="20603"/>
                    <a:pt x="20463" y="20437"/>
                    <a:pt x="20301" y="20603"/>
                  </a:cubicBezTo>
                  <a:cubicBezTo>
                    <a:pt x="20463" y="20603"/>
                    <a:pt x="20301" y="20603"/>
                    <a:pt x="20301" y="20603"/>
                  </a:cubicBezTo>
                  <a:cubicBezTo>
                    <a:pt x="20301" y="20769"/>
                    <a:pt x="20301" y="20769"/>
                    <a:pt x="20138" y="20769"/>
                  </a:cubicBezTo>
                  <a:cubicBezTo>
                    <a:pt x="20138" y="20769"/>
                    <a:pt x="20301" y="20769"/>
                    <a:pt x="20301" y="20769"/>
                  </a:cubicBezTo>
                  <a:cubicBezTo>
                    <a:pt x="20301" y="20769"/>
                    <a:pt x="20301" y="20769"/>
                    <a:pt x="20301" y="20769"/>
                  </a:cubicBezTo>
                  <a:cubicBezTo>
                    <a:pt x="20301" y="20769"/>
                    <a:pt x="20301" y="20769"/>
                    <a:pt x="20301" y="20769"/>
                  </a:cubicBezTo>
                  <a:cubicBezTo>
                    <a:pt x="20301" y="20935"/>
                    <a:pt x="20463" y="20769"/>
                    <a:pt x="20626" y="20935"/>
                  </a:cubicBezTo>
                  <a:cubicBezTo>
                    <a:pt x="20463" y="20935"/>
                    <a:pt x="20301" y="20935"/>
                    <a:pt x="20301" y="21102"/>
                  </a:cubicBezTo>
                  <a:cubicBezTo>
                    <a:pt x="20301" y="21102"/>
                    <a:pt x="20463" y="21102"/>
                    <a:pt x="20463" y="21102"/>
                  </a:cubicBezTo>
                  <a:cubicBezTo>
                    <a:pt x="20463" y="21102"/>
                    <a:pt x="20463" y="21268"/>
                    <a:pt x="20463" y="21268"/>
                  </a:cubicBezTo>
                  <a:cubicBezTo>
                    <a:pt x="20626" y="21268"/>
                    <a:pt x="20626" y="21268"/>
                    <a:pt x="20788" y="21268"/>
                  </a:cubicBezTo>
                  <a:cubicBezTo>
                    <a:pt x="20788" y="21268"/>
                    <a:pt x="20788" y="21268"/>
                    <a:pt x="20788" y="21268"/>
                  </a:cubicBezTo>
                  <a:cubicBezTo>
                    <a:pt x="20788" y="21268"/>
                    <a:pt x="20788" y="21268"/>
                    <a:pt x="20788" y="21268"/>
                  </a:cubicBezTo>
                  <a:cubicBezTo>
                    <a:pt x="20788" y="21268"/>
                    <a:pt x="20788" y="21434"/>
                    <a:pt x="20950" y="21434"/>
                  </a:cubicBezTo>
                  <a:cubicBezTo>
                    <a:pt x="20788" y="21434"/>
                    <a:pt x="21113" y="21600"/>
                    <a:pt x="21113" y="21434"/>
                  </a:cubicBezTo>
                  <a:cubicBezTo>
                    <a:pt x="21113" y="21434"/>
                    <a:pt x="21113" y="21434"/>
                    <a:pt x="20950" y="21434"/>
                  </a:cubicBezTo>
                  <a:cubicBezTo>
                    <a:pt x="20950" y="21434"/>
                    <a:pt x="20950" y="21434"/>
                    <a:pt x="20950" y="21434"/>
                  </a:cubicBezTo>
                  <a:cubicBezTo>
                    <a:pt x="21113" y="21268"/>
                    <a:pt x="21113" y="21268"/>
                    <a:pt x="21113" y="21102"/>
                  </a:cubicBezTo>
                  <a:cubicBezTo>
                    <a:pt x="21113" y="21102"/>
                    <a:pt x="21275" y="20935"/>
                    <a:pt x="21113" y="21102"/>
                  </a:cubicBezTo>
                  <a:cubicBezTo>
                    <a:pt x="21113" y="20935"/>
                    <a:pt x="21113" y="20935"/>
                    <a:pt x="21275" y="20935"/>
                  </a:cubicBezTo>
                  <a:cubicBezTo>
                    <a:pt x="21275" y="20935"/>
                    <a:pt x="21275" y="20935"/>
                    <a:pt x="21275" y="20935"/>
                  </a:cubicBezTo>
                  <a:cubicBezTo>
                    <a:pt x="21438" y="20769"/>
                    <a:pt x="21275" y="20437"/>
                    <a:pt x="21275" y="20271"/>
                  </a:cubicBezTo>
                  <a:cubicBezTo>
                    <a:pt x="21275" y="20271"/>
                    <a:pt x="21438" y="20105"/>
                    <a:pt x="21600" y="19938"/>
                  </a:cubicBezTo>
                  <a:cubicBezTo>
                    <a:pt x="21600" y="19938"/>
                    <a:pt x="21600" y="19772"/>
                    <a:pt x="21600" y="19606"/>
                  </a:cubicBezTo>
                  <a:close/>
                  <a:moveTo>
                    <a:pt x="16565" y="18111"/>
                  </a:moveTo>
                  <a:cubicBezTo>
                    <a:pt x="16565" y="18111"/>
                    <a:pt x="16565" y="18111"/>
                    <a:pt x="16403" y="18111"/>
                  </a:cubicBezTo>
                  <a:cubicBezTo>
                    <a:pt x="16565" y="18111"/>
                    <a:pt x="16565" y="18111"/>
                    <a:pt x="16565" y="18111"/>
                  </a:cubicBezTo>
                  <a:close/>
                  <a:moveTo>
                    <a:pt x="5359" y="11797"/>
                  </a:moveTo>
                  <a:cubicBezTo>
                    <a:pt x="5197" y="11631"/>
                    <a:pt x="5197" y="11631"/>
                    <a:pt x="5035" y="11631"/>
                  </a:cubicBezTo>
                  <a:cubicBezTo>
                    <a:pt x="5197" y="11631"/>
                    <a:pt x="5197" y="11797"/>
                    <a:pt x="5197" y="11797"/>
                  </a:cubicBezTo>
                  <a:cubicBezTo>
                    <a:pt x="5197" y="11963"/>
                    <a:pt x="5359" y="12129"/>
                    <a:pt x="5359" y="12129"/>
                  </a:cubicBezTo>
                  <a:cubicBezTo>
                    <a:pt x="5359" y="11963"/>
                    <a:pt x="5359" y="11963"/>
                    <a:pt x="5359" y="11963"/>
                  </a:cubicBezTo>
                  <a:cubicBezTo>
                    <a:pt x="5359" y="11797"/>
                    <a:pt x="5359" y="11797"/>
                    <a:pt x="5359" y="11797"/>
                  </a:cubicBezTo>
                  <a:close/>
                  <a:moveTo>
                    <a:pt x="5035" y="11132"/>
                  </a:moveTo>
                  <a:cubicBezTo>
                    <a:pt x="5035" y="11132"/>
                    <a:pt x="4872" y="11132"/>
                    <a:pt x="4872" y="11132"/>
                  </a:cubicBezTo>
                  <a:cubicBezTo>
                    <a:pt x="4872" y="11298"/>
                    <a:pt x="5035" y="11298"/>
                    <a:pt x="5035" y="11298"/>
                  </a:cubicBezTo>
                  <a:cubicBezTo>
                    <a:pt x="5197" y="11298"/>
                    <a:pt x="5197" y="11465"/>
                    <a:pt x="5359" y="11298"/>
                  </a:cubicBezTo>
                  <a:cubicBezTo>
                    <a:pt x="5197" y="11298"/>
                    <a:pt x="5197" y="11298"/>
                    <a:pt x="5035" y="11298"/>
                  </a:cubicBezTo>
                  <a:cubicBezTo>
                    <a:pt x="5035" y="11132"/>
                    <a:pt x="5035" y="11132"/>
                    <a:pt x="5035" y="11132"/>
                  </a:cubicBezTo>
                  <a:cubicBezTo>
                    <a:pt x="5035" y="11298"/>
                    <a:pt x="5035" y="11298"/>
                    <a:pt x="4872" y="11132"/>
                  </a:cubicBezTo>
                  <a:cubicBezTo>
                    <a:pt x="4872" y="11132"/>
                    <a:pt x="5035" y="11132"/>
                    <a:pt x="5035" y="11132"/>
                  </a:cubicBezTo>
                  <a:close/>
                  <a:moveTo>
                    <a:pt x="3898" y="9637"/>
                  </a:moveTo>
                  <a:cubicBezTo>
                    <a:pt x="3898" y="9471"/>
                    <a:pt x="3898" y="9305"/>
                    <a:pt x="3735" y="9471"/>
                  </a:cubicBezTo>
                  <a:cubicBezTo>
                    <a:pt x="3735" y="9471"/>
                    <a:pt x="3735" y="9471"/>
                    <a:pt x="3898" y="9637"/>
                  </a:cubicBezTo>
                  <a:cubicBezTo>
                    <a:pt x="3898" y="9471"/>
                    <a:pt x="3898" y="9637"/>
                    <a:pt x="3898" y="9637"/>
                  </a:cubicBezTo>
                  <a:cubicBezTo>
                    <a:pt x="3898" y="9637"/>
                    <a:pt x="4060" y="9637"/>
                    <a:pt x="3898" y="9637"/>
                  </a:cubicBezTo>
                  <a:close/>
                  <a:moveTo>
                    <a:pt x="19326" y="4985"/>
                  </a:moveTo>
                  <a:cubicBezTo>
                    <a:pt x="19164" y="4818"/>
                    <a:pt x="19002" y="4818"/>
                    <a:pt x="18839" y="4818"/>
                  </a:cubicBezTo>
                  <a:cubicBezTo>
                    <a:pt x="18677" y="4818"/>
                    <a:pt x="18677" y="4818"/>
                    <a:pt x="18514" y="4818"/>
                  </a:cubicBezTo>
                  <a:cubicBezTo>
                    <a:pt x="18514" y="4652"/>
                    <a:pt x="18352" y="4652"/>
                    <a:pt x="18352" y="4486"/>
                  </a:cubicBezTo>
                  <a:cubicBezTo>
                    <a:pt x="18189" y="4486"/>
                    <a:pt x="18189" y="4652"/>
                    <a:pt x="18189" y="4652"/>
                  </a:cubicBezTo>
                  <a:cubicBezTo>
                    <a:pt x="18027" y="4652"/>
                    <a:pt x="17865" y="4652"/>
                    <a:pt x="17865" y="4652"/>
                  </a:cubicBezTo>
                  <a:cubicBezTo>
                    <a:pt x="17865" y="4652"/>
                    <a:pt x="17865" y="4652"/>
                    <a:pt x="17702" y="4652"/>
                  </a:cubicBezTo>
                  <a:cubicBezTo>
                    <a:pt x="17702" y="4652"/>
                    <a:pt x="17702" y="4486"/>
                    <a:pt x="17702" y="4486"/>
                  </a:cubicBezTo>
                  <a:cubicBezTo>
                    <a:pt x="17702" y="4486"/>
                    <a:pt x="17540" y="4486"/>
                    <a:pt x="17540" y="4486"/>
                  </a:cubicBezTo>
                  <a:cubicBezTo>
                    <a:pt x="17377" y="4486"/>
                    <a:pt x="17540" y="4486"/>
                    <a:pt x="17377" y="4486"/>
                  </a:cubicBezTo>
                  <a:cubicBezTo>
                    <a:pt x="17377" y="4652"/>
                    <a:pt x="17215" y="4652"/>
                    <a:pt x="17215" y="4486"/>
                  </a:cubicBezTo>
                  <a:cubicBezTo>
                    <a:pt x="17215" y="4486"/>
                    <a:pt x="17215" y="4486"/>
                    <a:pt x="17215" y="4486"/>
                  </a:cubicBezTo>
                  <a:cubicBezTo>
                    <a:pt x="17215" y="4320"/>
                    <a:pt x="17053" y="4320"/>
                    <a:pt x="17053" y="4154"/>
                  </a:cubicBezTo>
                  <a:cubicBezTo>
                    <a:pt x="17053" y="4154"/>
                    <a:pt x="17053" y="4154"/>
                    <a:pt x="17053" y="3988"/>
                  </a:cubicBezTo>
                  <a:cubicBezTo>
                    <a:pt x="16890" y="3822"/>
                    <a:pt x="16890" y="3822"/>
                    <a:pt x="16728" y="3822"/>
                  </a:cubicBezTo>
                  <a:cubicBezTo>
                    <a:pt x="16728" y="3822"/>
                    <a:pt x="16728" y="3822"/>
                    <a:pt x="16565" y="3822"/>
                  </a:cubicBezTo>
                  <a:cubicBezTo>
                    <a:pt x="16565" y="3822"/>
                    <a:pt x="16565" y="3655"/>
                    <a:pt x="16403" y="3822"/>
                  </a:cubicBezTo>
                  <a:cubicBezTo>
                    <a:pt x="16403" y="3822"/>
                    <a:pt x="16403" y="3822"/>
                    <a:pt x="16241" y="3822"/>
                  </a:cubicBezTo>
                  <a:cubicBezTo>
                    <a:pt x="16078" y="3822"/>
                    <a:pt x="16078" y="3655"/>
                    <a:pt x="15916" y="3655"/>
                  </a:cubicBezTo>
                  <a:cubicBezTo>
                    <a:pt x="15753" y="3655"/>
                    <a:pt x="15753" y="3655"/>
                    <a:pt x="15591" y="3655"/>
                  </a:cubicBezTo>
                  <a:cubicBezTo>
                    <a:pt x="15591" y="3655"/>
                    <a:pt x="15591" y="3655"/>
                    <a:pt x="15591" y="3655"/>
                  </a:cubicBezTo>
                  <a:cubicBezTo>
                    <a:pt x="15429" y="3655"/>
                    <a:pt x="15429" y="3822"/>
                    <a:pt x="15429" y="3822"/>
                  </a:cubicBezTo>
                  <a:cubicBezTo>
                    <a:pt x="15429" y="3655"/>
                    <a:pt x="15429" y="3655"/>
                    <a:pt x="15429" y="3655"/>
                  </a:cubicBezTo>
                  <a:cubicBezTo>
                    <a:pt x="15266" y="3489"/>
                    <a:pt x="15266" y="3489"/>
                    <a:pt x="15266" y="3489"/>
                  </a:cubicBezTo>
                  <a:cubicBezTo>
                    <a:pt x="15266" y="3489"/>
                    <a:pt x="15104" y="3489"/>
                    <a:pt x="15104" y="3489"/>
                  </a:cubicBezTo>
                  <a:cubicBezTo>
                    <a:pt x="15104" y="3489"/>
                    <a:pt x="15104" y="3323"/>
                    <a:pt x="15104" y="3323"/>
                  </a:cubicBezTo>
                  <a:cubicBezTo>
                    <a:pt x="15104" y="3323"/>
                    <a:pt x="15104" y="3323"/>
                    <a:pt x="14941" y="3323"/>
                  </a:cubicBezTo>
                  <a:cubicBezTo>
                    <a:pt x="14941" y="3323"/>
                    <a:pt x="14779" y="3157"/>
                    <a:pt x="14779" y="3157"/>
                  </a:cubicBezTo>
                  <a:cubicBezTo>
                    <a:pt x="14617" y="2991"/>
                    <a:pt x="14617" y="3157"/>
                    <a:pt x="14617" y="2991"/>
                  </a:cubicBezTo>
                  <a:cubicBezTo>
                    <a:pt x="14454" y="2991"/>
                    <a:pt x="14454" y="3157"/>
                    <a:pt x="14454" y="2991"/>
                  </a:cubicBezTo>
                  <a:cubicBezTo>
                    <a:pt x="14454" y="2991"/>
                    <a:pt x="14454" y="2825"/>
                    <a:pt x="14454" y="2825"/>
                  </a:cubicBezTo>
                  <a:cubicBezTo>
                    <a:pt x="14454" y="2658"/>
                    <a:pt x="14454" y="2825"/>
                    <a:pt x="14454" y="2658"/>
                  </a:cubicBezTo>
                  <a:cubicBezTo>
                    <a:pt x="14292" y="2658"/>
                    <a:pt x="14454" y="2326"/>
                    <a:pt x="14454" y="2326"/>
                  </a:cubicBezTo>
                  <a:cubicBezTo>
                    <a:pt x="14454" y="2326"/>
                    <a:pt x="14454" y="2160"/>
                    <a:pt x="14454" y="2160"/>
                  </a:cubicBezTo>
                  <a:cubicBezTo>
                    <a:pt x="14129" y="2326"/>
                    <a:pt x="14292" y="2492"/>
                    <a:pt x="14129" y="2658"/>
                  </a:cubicBezTo>
                  <a:cubicBezTo>
                    <a:pt x="13967" y="2658"/>
                    <a:pt x="13805" y="2658"/>
                    <a:pt x="13805" y="2658"/>
                  </a:cubicBezTo>
                  <a:cubicBezTo>
                    <a:pt x="13642" y="2658"/>
                    <a:pt x="13480" y="2658"/>
                    <a:pt x="13317" y="2658"/>
                  </a:cubicBezTo>
                  <a:cubicBezTo>
                    <a:pt x="13317" y="2492"/>
                    <a:pt x="13480" y="2492"/>
                    <a:pt x="13480" y="2492"/>
                  </a:cubicBezTo>
                  <a:cubicBezTo>
                    <a:pt x="13480" y="2326"/>
                    <a:pt x="13317" y="2326"/>
                    <a:pt x="13317" y="2326"/>
                  </a:cubicBezTo>
                  <a:cubicBezTo>
                    <a:pt x="13317" y="2160"/>
                    <a:pt x="13480" y="1994"/>
                    <a:pt x="13480" y="1994"/>
                  </a:cubicBezTo>
                  <a:cubicBezTo>
                    <a:pt x="13480" y="1828"/>
                    <a:pt x="13480" y="1828"/>
                    <a:pt x="13480" y="1994"/>
                  </a:cubicBezTo>
                  <a:cubicBezTo>
                    <a:pt x="13317" y="1994"/>
                    <a:pt x="13317" y="1828"/>
                    <a:pt x="13317" y="1828"/>
                  </a:cubicBezTo>
                  <a:cubicBezTo>
                    <a:pt x="13155" y="1662"/>
                    <a:pt x="13155" y="1828"/>
                    <a:pt x="12992" y="1828"/>
                  </a:cubicBezTo>
                  <a:cubicBezTo>
                    <a:pt x="12830" y="1828"/>
                    <a:pt x="12830" y="1662"/>
                    <a:pt x="12668" y="1828"/>
                  </a:cubicBezTo>
                  <a:cubicBezTo>
                    <a:pt x="12668" y="1828"/>
                    <a:pt x="12668" y="1662"/>
                    <a:pt x="12668" y="1495"/>
                  </a:cubicBezTo>
                  <a:cubicBezTo>
                    <a:pt x="12668" y="1329"/>
                    <a:pt x="12505" y="1495"/>
                    <a:pt x="12505" y="1329"/>
                  </a:cubicBezTo>
                  <a:cubicBezTo>
                    <a:pt x="12343" y="1329"/>
                    <a:pt x="12505" y="1329"/>
                    <a:pt x="12343" y="1329"/>
                  </a:cubicBezTo>
                  <a:cubicBezTo>
                    <a:pt x="12343" y="1329"/>
                    <a:pt x="12343" y="1495"/>
                    <a:pt x="12180" y="1329"/>
                  </a:cubicBezTo>
                  <a:cubicBezTo>
                    <a:pt x="12018" y="1329"/>
                    <a:pt x="12018" y="1163"/>
                    <a:pt x="12018" y="997"/>
                  </a:cubicBezTo>
                  <a:cubicBezTo>
                    <a:pt x="12018" y="831"/>
                    <a:pt x="12018" y="831"/>
                    <a:pt x="12018" y="831"/>
                  </a:cubicBezTo>
                  <a:cubicBezTo>
                    <a:pt x="11856" y="665"/>
                    <a:pt x="11856" y="665"/>
                    <a:pt x="11693" y="665"/>
                  </a:cubicBezTo>
                  <a:cubicBezTo>
                    <a:pt x="11693" y="831"/>
                    <a:pt x="11531" y="831"/>
                    <a:pt x="11531" y="831"/>
                  </a:cubicBezTo>
                  <a:cubicBezTo>
                    <a:pt x="11368" y="831"/>
                    <a:pt x="11368" y="665"/>
                    <a:pt x="11206" y="665"/>
                  </a:cubicBezTo>
                  <a:cubicBezTo>
                    <a:pt x="11206" y="498"/>
                    <a:pt x="11206" y="665"/>
                    <a:pt x="11044" y="498"/>
                  </a:cubicBezTo>
                  <a:cubicBezTo>
                    <a:pt x="11044" y="498"/>
                    <a:pt x="11044" y="332"/>
                    <a:pt x="11044" y="332"/>
                  </a:cubicBezTo>
                  <a:cubicBezTo>
                    <a:pt x="11044" y="166"/>
                    <a:pt x="11044" y="166"/>
                    <a:pt x="11044" y="0"/>
                  </a:cubicBezTo>
                  <a:cubicBezTo>
                    <a:pt x="10881" y="0"/>
                    <a:pt x="11044" y="0"/>
                    <a:pt x="10881" y="0"/>
                  </a:cubicBezTo>
                  <a:cubicBezTo>
                    <a:pt x="10719" y="0"/>
                    <a:pt x="10556" y="0"/>
                    <a:pt x="10232" y="166"/>
                  </a:cubicBezTo>
                  <a:cubicBezTo>
                    <a:pt x="10069" y="166"/>
                    <a:pt x="9907" y="166"/>
                    <a:pt x="9744" y="332"/>
                  </a:cubicBezTo>
                  <a:cubicBezTo>
                    <a:pt x="9744" y="332"/>
                    <a:pt x="9582" y="498"/>
                    <a:pt x="9582" y="498"/>
                  </a:cubicBezTo>
                  <a:cubicBezTo>
                    <a:pt x="9582" y="498"/>
                    <a:pt x="9582" y="498"/>
                    <a:pt x="9582" y="665"/>
                  </a:cubicBezTo>
                  <a:cubicBezTo>
                    <a:pt x="9582" y="665"/>
                    <a:pt x="9582" y="831"/>
                    <a:pt x="9582" y="997"/>
                  </a:cubicBezTo>
                  <a:cubicBezTo>
                    <a:pt x="9582" y="997"/>
                    <a:pt x="9582" y="1163"/>
                    <a:pt x="9582" y="1163"/>
                  </a:cubicBezTo>
                  <a:cubicBezTo>
                    <a:pt x="9582" y="1163"/>
                    <a:pt x="9582" y="1163"/>
                    <a:pt x="9582" y="1163"/>
                  </a:cubicBezTo>
                  <a:cubicBezTo>
                    <a:pt x="9582" y="1329"/>
                    <a:pt x="9582" y="1329"/>
                    <a:pt x="9582" y="1329"/>
                  </a:cubicBezTo>
                  <a:cubicBezTo>
                    <a:pt x="9582" y="1495"/>
                    <a:pt x="9420" y="1662"/>
                    <a:pt x="9582" y="1662"/>
                  </a:cubicBezTo>
                  <a:cubicBezTo>
                    <a:pt x="9582" y="1662"/>
                    <a:pt x="9582" y="1662"/>
                    <a:pt x="9582" y="1662"/>
                  </a:cubicBezTo>
                  <a:cubicBezTo>
                    <a:pt x="9582" y="1828"/>
                    <a:pt x="9420" y="1994"/>
                    <a:pt x="9744" y="1994"/>
                  </a:cubicBezTo>
                  <a:cubicBezTo>
                    <a:pt x="9744" y="1994"/>
                    <a:pt x="9744" y="1994"/>
                    <a:pt x="9582" y="1994"/>
                  </a:cubicBezTo>
                  <a:cubicBezTo>
                    <a:pt x="9582" y="1994"/>
                    <a:pt x="9744" y="2160"/>
                    <a:pt x="9744" y="2160"/>
                  </a:cubicBezTo>
                  <a:cubicBezTo>
                    <a:pt x="9582" y="2160"/>
                    <a:pt x="9582" y="1994"/>
                    <a:pt x="9582" y="1994"/>
                  </a:cubicBezTo>
                  <a:cubicBezTo>
                    <a:pt x="9420" y="1994"/>
                    <a:pt x="9420" y="2160"/>
                    <a:pt x="9420" y="2160"/>
                  </a:cubicBezTo>
                  <a:cubicBezTo>
                    <a:pt x="9257" y="2326"/>
                    <a:pt x="9257" y="2492"/>
                    <a:pt x="9095" y="2658"/>
                  </a:cubicBezTo>
                  <a:cubicBezTo>
                    <a:pt x="8770" y="2825"/>
                    <a:pt x="8283" y="2825"/>
                    <a:pt x="7958" y="2991"/>
                  </a:cubicBezTo>
                  <a:cubicBezTo>
                    <a:pt x="7795" y="2991"/>
                    <a:pt x="7795" y="3157"/>
                    <a:pt x="7633" y="3157"/>
                  </a:cubicBezTo>
                  <a:cubicBezTo>
                    <a:pt x="7471" y="3323"/>
                    <a:pt x="7471" y="3323"/>
                    <a:pt x="7308" y="3489"/>
                  </a:cubicBezTo>
                  <a:cubicBezTo>
                    <a:pt x="7308" y="3655"/>
                    <a:pt x="7308" y="3655"/>
                    <a:pt x="7471" y="3822"/>
                  </a:cubicBezTo>
                  <a:cubicBezTo>
                    <a:pt x="7633" y="3822"/>
                    <a:pt x="7795" y="3822"/>
                    <a:pt x="7958" y="3822"/>
                  </a:cubicBezTo>
                  <a:cubicBezTo>
                    <a:pt x="7795" y="3822"/>
                    <a:pt x="7633" y="3822"/>
                    <a:pt x="7633" y="3822"/>
                  </a:cubicBezTo>
                  <a:cubicBezTo>
                    <a:pt x="7471" y="3988"/>
                    <a:pt x="7471" y="3988"/>
                    <a:pt x="7308" y="3988"/>
                  </a:cubicBezTo>
                  <a:cubicBezTo>
                    <a:pt x="7146" y="4154"/>
                    <a:pt x="7146" y="4154"/>
                    <a:pt x="6983" y="4154"/>
                  </a:cubicBezTo>
                  <a:cubicBezTo>
                    <a:pt x="6821" y="4320"/>
                    <a:pt x="6821" y="4154"/>
                    <a:pt x="6659" y="4154"/>
                  </a:cubicBezTo>
                  <a:cubicBezTo>
                    <a:pt x="6496" y="4154"/>
                    <a:pt x="6171" y="4154"/>
                    <a:pt x="6009" y="3988"/>
                  </a:cubicBezTo>
                  <a:cubicBezTo>
                    <a:pt x="6009" y="3988"/>
                    <a:pt x="5522" y="3822"/>
                    <a:pt x="5522" y="4154"/>
                  </a:cubicBezTo>
                  <a:cubicBezTo>
                    <a:pt x="5522" y="4154"/>
                    <a:pt x="5522" y="4154"/>
                    <a:pt x="5359" y="4154"/>
                  </a:cubicBezTo>
                  <a:cubicBezTo>
                    <a:pt x="5522" y="3988"/>
                    <a:pt x="5197" y="3822"/>
                    <a:pt x="5197" y="3655"/>
                  </a:cubicBezTo>
                  <a:cubicBezTo>
                    <a:pt x="5197" y="3489"/>
                    <a:pt x="5359" y="3489"/>
                    <a:pt x="5359" y="3489"/>
                  </a:cubicBezTo>
                  <a:cubicBezTo>
                    <a:pt x="5359" y="3157"/>
                    <a:pt x="5197" y="3157"/>
                    <a:pt x="5035" y="3323"/>
                  </a:cubicBezTo>
                  <a:cubicBezTo>
                    <a:pt x="4872" y="3323"/>
                    <a:pt x="4872" y="3323"/>
                    <a:pt x="4872" y="3323"/>
                  </a:cubicBezTo>
                  <a:cubicBezTo>
                    <a:pt x="4710" y="3323"/>
                    <a:pt x="4872" y="3323"/>
                    <a:pt x="4710" y="3323"/>
                  </a:cubicBezTo>
                  <a:cubicBezTo>
                    <a:pt x="4710" y="3323"/>
                    <a:pt x="4547" y="3323"/>
                    <a:pt x="4547" y="3323"/>
                  </a:cubicBezTo>
                  <a:cubicBezTo>
                    <a:pt x="4547" y="3323"/>
                    <a:pt x="4547" y="3323"/>
                    <a:pt x="4385" y="3323"/>
                  </a:cubicBezTo>
                  <a:cubicBezTo>
                    <a:pt x="4385" y="3323"/>
                    <a:pt x="4385" y="3157"/>
                    <a:pt x="4385" y="3157"/>
                  </a:cubicBezTo>
                  <a:cubicBezTo>
                    <a:pt x="4223" y="3323"/>
                    <a:pt x="4385" y="3323"/>
                    <a:pt x="4385" y="3323"/>
                  </a:cubicBezTo>
                  <a:cubicBezTo>
                    <a:pt x="4385" y="3489"/>
                    <a:pt x="4385" y="3489"/>
                    <a:pt x="4385" y="3489"/>
                  </a:cubicBezTo>
                  <a:cubicBezTo>
                    <a:pt x="4385" y="3655"/>
                    <a:pt x="4385" y="3655"/>
                    <a:pt x="4385" y="3655"/>
                  </a:cubicBezTo>
                  <a:cubicBezTo>
                    <a:pt x="4385" y="3822"/>
                    <a:pt x="4385" y="3822"/>
                    <a:pt x="4385" y="3822"/>
                  </a:cubicBezTo>
                  <a:cubicBezTo>
                    <a:pt x="4547" y="3988"/>
                    <a:pt x="4385" y="3988"/>
                    <a:pt x="4547" y="3988"/>
                  </a:cubicBezTo>
                  <a:cubicBezTo>
                    <a:pt x="4547" y="3988"/>
                    <a:pt x="4547" y="4154"/>
                    <a:pt x="4547" y="4154"/>
                  </a:cubicBezTo>
                  <a:cubicBezTo>
                    <a:pt x="4547" y="4154"/>
                    <a:pt x="4710" y="4154"/>
                    <a:pt x="4710" y="4154"/>
                  </a:cubicBezTo>
                  <a:cubicBezTo>
                    <a:pt x="4710" y="4154"/>
                    <a:pt x="4710" y="4154"/>
                    <a:pt x="4710" y="4154"/>
                  </a:cubicBezTo>
                  <a:cubicBezTo>
                    <a:pt x="4710" y="4154"/>
                    <a:pt x="4710" y="4154"/>
                    <a:pt x="4710" y="4320"/>
                  </a:cubicBezTo>
                  <a:cubicBezTo>
                    <a:pt x="4710" y="4320"/>
                    <a:pt x="4710" y="4320"/>
                    <a:pt x="4710" y="4320"/>
                  </a:cubicBezTo>
                  <a:cubicBezTo>
                    <a:pt x="4710" y="4320"/>
                    <a:pt x="4872" y="4320"/>
                    <a:pt x="4872" y="4320"/>
                  </a:cubicBezTo>
                  <a:cubicBezTo>
                    <a:pt x="4710" y="4320"/>
                    <a:pt x="4872" y="4486"/>
                    <a:pt x="4872" y="4652"/>
                  </a:cubicBezTo>
                  <a:cubicBezTo>
                    <a:pt x="4872" y="4486"/>
                    <a:pt x="4872" y="4652"/>
                    <a:pt x="4872" y="4652"/>
                  </a:cubicBezTo>
                  <a:cubicBezTo>
                    <a:pt x="4710" y="4652"/>
                    <a:pt x="4710" y="4818"/>
                    <a:pt x="4872" y="4818"/>
                  </a:cubicBezTo>
                  <a:cubicBezTo>
                    <a:pt x="4872" y="4818"/>
                    <a:pt x="4872" y="4818"/>
                    <a:pt x="4872" y="4818"/>
                  </a:cubicBezTo>
                  <a:cubicBezTo>
                    <a:pt x="4872" y="4818"/>
                    <a:pt x="4872" y="4985"/>
                    <a:pt x="4872" y="5151"/>
                  </a:cubicBezTo>
                  <a:cubicBezTo>
                    <a:pt x="4872" y="5151"/>
                    <a:pt x="4872" y="5151"/>
                    <a:pt x="4872" y="5151"/>
                  </a:cubicBezTo>
                  <a:cubicBezTo>
                    <a:pt x="4872" y="5151"/>
                    <a:pt x="4872" y="5151"/>
                    <a:pt x="4710" y="5317"/>
                  </a:cubicBezTo>
                  <a:cubicBezTo>
                    <a:pt x="4872" y="5317"/>
                    <a:pt x="4872" y="5483"/>
                    <a:pt x="4872" y="5483"/>
                  </a:cubicBezTo>
                  <a:cubicBezTo>
                    <a:pt x="4872" y="5649"/>
                    <a:pt x="5035" y="5649"/>
                    <a:pt x="5035" y="5649"/>
                  </a:cubicBezTo>
                  <a:cubicBezTo>
                    <a:pt x="5035" y="5649"/>
                    <a:pt x="5197" y="5649"/>
                    <a:pt x="5197" y="5815"/>
                  </a:cubicBezTo>
                  <a:cubicBezTo>
                    <a:pt x="5035" y="5649"/>
                    <a:pt x="4872" y="5815"/>
                    <a:pt x="4710" y="5815"/>
                  </a:cubicBezTo>
                  <a:cubicBezTo>
                    <a:pt x="4547" y="5815"/>
                    <a:pt x="4385" y="5815"/>
                    <a:pt x="4385" y="5815"/>
                  </a:cubicBezTo>
                  <a:cubicBezTo>
                    <a:pt x="4385" y="5649"/>
                    <a:pt x="4385" y="5649"/>
                    <a:pt x="4385" y="5649"/>
                  </a:cubicBezTo>
                  <a:cubicBezTo>
                    <a:pt x="4223" y="5649"/>
                    <a:pt x="4060" y="5649"/>
                    <a:pt x="4223" y="5982"/>
                  </a:cubicBezTo>
                  <a:cubicBezTo>
                    <a:pt x="4223" y="5815"/>
                    <a:pt x="4223" y="5815"/>
                    <a:pt x="4223" y="5815"/>
                  </a:cubicBezTo>
                  <a:cubicBezTo>
                    <a:pt x="4223" y="5982"/>
                    <a:pt x="4223" y="5982"/>
                    <a:pt x="4223" y="5982"/>
                  </a:cubicBezTo>
                  <a:cubicBezTo>
                    <a:pt x="4223" y="5982"/>
                    <a:pt x="4223" y="5982"/>
                    <a:pt x="4223" y="5982"/>
                  </a:cubicBezTo>
                  <a:cubicBezTo>
                    <a:pt x="4223" y="5982"/>
                    <a:pt x="4223" y="5815"/>
                    <a:pt x="4223" y="5815"/>
                  </a:cubicBezTo>
                  <a:cubicBezTo>
                    <a:pt x="4060" y="5815"/>
                    <a:pt x="4060" y="5649"/>
                    <a:pt x="3898" y="5815"/>
                  </a:cubicBezTo>
                  <a:cubicBezTo>
                    <a:pt x="4060" y="5815"/>
                    <a:pt x="4060" y="5815"/>
                    <a:pt x="4060" y="5815"/>
                  </a:cubicBezTo>
                  <a:cubicBezTo>
                    <a:pt x="3898" y="5815"/>
                    <a:pt x="3898" y="5815"/>
                    <a:pt x="3898" y="5815"/>
                  </a:cubicBezTo>
                  <a:cubicBezTo>
                    <a:pt x="3898" y="5815"/>
                    <a:pt x="3898" y="5815"/>
                    <a:pt x="3898" y="5815"/>
                  </a:cubicBezTo>
                  <a:cubicBezTo>
                    <a:pt x="3898" y="5815"/>
                    <a:pt x="3898" y="5815"/>
                    <a:pt x="3898" y="5815"/>
                  </a:cubicBezTo>
                  <a:cubicBezTo>
                    <a:pt x="3898" y="5815"/>
                    <a:pt x="3898" y="5815"/>
                    <a:pt x="3735" y="5649"/>
                  </a:cubicBezTo>
                  <a:cubicBezTo>
                    <a:pt x="3735" y="5815"/>
                    <a:pt x="3735" y="5815"/>
                    <a:pt x="3735" y="5815"/>
                  </a:cubicBezTo>
                  <a:cubicBezTo>
                    <a:pt x="3735" y="5815"/>
                    <a:pt x="3735" y="5649"/>
                    <a:pt x="3735" y="5649"/>
                  </a:cubicBezTo>
                  <a:cubicBezTo>
                    <a:pt x="3735" y="5649"/>
                    <a:pt x="3735" y="5649"/>
                    <a:pt x="3735" y="5649"/>
                  </a:cubicBezTo>
                  <a:cubicBezTo>
                    <a:pt x="3573" y="5815"/>
                    <a:pt x="3573" y="5649"/>
                    <a:pt x="3411" y="5649"/>
                  </a:cubicBezTo>
                  <a:cubicBezTo>
                    <a:pt x="3411" y="5815"/>
                    <a:pt x="3411" y="5815"/>
                    <a:pt x="3573" y="5815"/>
                  </a:cubicBezTo>
                  <a:cubicBezTo>
                    <a:pt x="3411" y="5815"/>
                    <a:pt x="3086" y="5982"/>
                    <a:pt x="3248" y="5982"/>
                  </a:cubicBezTo>
                  <a:cubicBezTo>
                    <a:pt x="3086" y="5982"/>
                    <a:pt x="3086" y="5982"/>
                    <a:pt x="3086" y="5982"/>
                  </a:cubicBezTo>
                  <a:cubicBezTo>
                    <a:pt x="3086" y="5982"/>
                    <a:pt x="3086" y="5982"/>
                    <a:pt x="3086" y="5815"/>
                  </a:cubicBezTo>
                  <a:cubicBezTo>
                    <a:pt x="2923" y="5815"/>
                    <a:pt x="2923" y="5815"/>
                    <a:pt x="2923" y="5815"/>
                  </a:cubicBezTo>
                  <a:cubicBezTo>
                    <a:pt x="2923" y="5649"/>
                    <a:pt x="2923" y="5649"/>
                    <a:pt x="2761" y="5649"/>
                  </a:cubicBezTo>
                  <a:cubicBezTo>
                    <a:pt x="2761" y="5649"/>
                    <a:pt x="2761" y="5483"/>
                    <a:pt x="2761" y="5483"/>
                  </a:cubicBezTo>
                  <a:cubicBezTo>
                    <a:pt x="2761" y="5483"/>
                    <a:pt x="2598" y="5483"/>
                    <a:pt x="2598" y="5483"/>
                  </a:cubicBezTo>
                  <a:cubicBezTo>
                    <a:pt x="2598" y="5317"/>
                    <a:pt x="2761" y="5317"/>
                    <a:pt x="2598" y="5317"/>
                  </a:cubicBezTo>
                  <a:cubicBezTo>
                    <a:pt x="2598" y="5317"/>
                    <a:pt x="2598" y="5317"/>
                    <a:pt x="2436" y="5483"/>
                  </a:cubicBezTo>
                  <a:cubicBezTo>
                    <a:pt x="2436" y="5483"/>
                    <a:pt x="2598" y="5317"/>
                    <a:pt x="2598" y="5151"/>
                  </a:cubicBezTo>
                  <a:cubicBezTo>
                    <a:pt x="2436" y="5151"/>
                    <a:pt x="2436" y="5317"/>
                    <a:pt x="2436" y="5317"/>
                  </a:cubicBezTo>
                  <a:cubicBezTo>
                    <a:pt x="2436" y="5317"/>
                    <a:pt x="2436" y="5317"/>
                    <a:pt x="2274" y="5151"/>
                  </a:cubicBezTo>
                  <a:cubicBezTo>
                    <a:pt x="2274" y="5151"/>
                    <a:pt x="2111" y="5317"/>
                    <a:pt x="2111" y="5317"/>
                  </a:cubicBezTo>
                  <a:cubicBezTo>
                    <a:pt x="2111" y="5317"/>
                    <a:pt x="2111" y="5317"/>
                    <a:pt x="2111" y="5317"/>
                  </a:cubicBezTo>
                  <a:cubicBezTo>
                    <a:pt x="1949" y="5317"/>
                    <a:pt x="1949" y="5317"/>
                    <a:pt x="1949" y="5317"/>
                  </a:cubicBezTo>
                  <a:cubicBezTo>
                    <a:pt x="1786" y="5483"/>
                    <a:pt x="1786" y="5483"/>
                    <a:pt x="1949" y="5483"/>
                  </a:cubicBezTo>
                  <a:cubicBezTo>
                    <a:pt x="1786" y="5483"/>
                    <a:pt x="1786" y="5815"/>
                    <a:pt x="1786" y="5649"/>
                  </a:cubicBezTo>
                  <a:cubicBezTo>
                    <a:pt x="1624" y="5649"/>
                    <a:pt x="1462" y="5649"/>
                    <a:pt x="1462" y="5483"/>
                  </a:cubicBezTo>
                  <a:cubicBezTo>
                    <a:pt x="1462" y="5649"/>
                    <a:pt x="1462" y="5483"/>
                    <a:pt x="1462" y="5649"/>
                  </a:cubicBezTo>
                  <a:cubicBezTo>
                    <a:pt x="1462" y="5649"/>
                    <a:pt x="1462" y="5649"/>
                    <a:pt x="1462" y="5649"/>
                  </a:cubicBezTo>
                  <a:cubicBezTo>
                    <a:pt x="1462" y="5649"/>
                    <a:pt x="1462" y="5649"/>
                    <a:pt x="1462" y="5649"/>
                  </a:cubicBezTo>
                  <a:cubicBezTo>
                    <a:pt x="1462" y="5649"/>
                    <a:pt x="1462" y="5815"/>
                    <a:pt x="1462" y="5815"/>
                  </a:cubicBezTo>
                  <a:cubicBezTo>
                    <a:pt x="1299" y="5815"/>
                    <a:pt x="1299" y="5649"/>
                    <a:pt x="1299" y="5649"/>
                  </a:cubicBezTo>
                  <a:cubicBezTo>
                    <a:pt x="1299" y="5649"/>
                    <a:pt x="1299" y="5649"/>
                    <a:pt x="1299" y="5649"/>
                  </a:cubicBezTo>
                  <a:cubicBezTo>
                    <a:pt x="1299" y="5649"/>
                    <a:pt x="1299" y="5649"/>
                    <a:pt x="1299" y="5483"/>
                  </a:cubicBezTo>
                  <a:cubicBezTo>
                    <a:pt x="1137" y="5483"/>
                    <a:pt x="1137" y="5649"/>
                    <a:pt x="1137" y="5649"/>
                  </a:cubicBezTo>
                  <a:cubicBezTo>
                    <a:pt x="974" y="5649"/>
                    <a:pt x="974" y="5649"/>
                    <a:pt x="812" y="5649"/>
                  </a:cubicBezTo>
                  <a:cubicBezTo>
                    <a:pt x="974" y="5649"/>
                    <a:pt x="812" y="5649"/>
                    <a:pt x="974" y="5649"/>
                  </a:cubicBezTo>
                  <a:cubicBezTo>
                    <a:pt x="812" y="5649"/>
                    <a:pt x="812" y="5649"/>
                    <a:pt x="812" y="5815"/>
                  </a:cubicBezTo>
                  <a:cubicBezTo>
                    <a:pt x="812" y="5649"/>
                    <a:pt x="650" y="5649"/>
                    <a:pt x="487" y="5649"/>
                  </a:cubicBezTo>
                  <a:cubicBezTo>
                    <a:pt x="487" y="5649"/>
                    <a:pt x="487" y="5649"/>
                    <a:pt x="650" y="5815"/>
                  </a:cubicBezTo>
                  <a:cubicBezTo>
                    <a:pt x="487" y="5815"/>
                    <a:pt x="487" y="5815"/>
                    <a:pt x="325" y="5815"/>
                  </a:cubicBezTo>
                  <a:cubicBezTo>
                    <a:pt x="325" y="5815"/>
                    <a:pt x="325" y="5815"/>
                    <a:pt x="325" y="5815"/>
                  </a:cubicBezTo>
                  <a:cubicBezTo>
                    <a:pt x="325" y="5815"/>
                    <a:pt x="325" y="5815"/>
                    <a:pt x="325" y="5815"/>
                  </a:cubicBezTo>
                  <a:cubicBezTo>
                    <a:pt x="325" y="5815"/>
                    <a:pt x="325" y="5815"/>
                    <a:pt x="325" y="5982"/>
                  </a:cubicBezTo>
                  <a:cubicBezTo>
                    <a:pt x="325" y="5815"/>
                    <a:pt x="162" y="5815"/>
                    <a:pt x="162" y="5982"/>
                  </a:cubicBezTo>
                  <a:cubicBezTo>
                    <a:pt x="162" y="5982"/>
                    <a:pt x="162" y="5982"/>
                    <a:pt x="162" y="5982"/>
                  </a:cubicBezTo>
                  <a:cubicBezTo>
                    <a:pt x="0" y="5982"/>
                    <a:pt x="0" y="6314"/>
                    <a:pt x="0" y="6480"/>
                  </a:cubicBezTo>
                  <a:cubicBezTo>
                    <a:pt x="162" y="6480"/>
                    <a:pt x="162" y="6314"/>
                    <a:pt x="162" y="6314"/>
                  </a:cubicBezTo>
                  <a:cubicBezTo>
                    <a:pt x="162" y="6314"/>
                    <a:pt x="325" y="6480"/>
                    <a:pt x="325" y="6480"/>
                  </a:cubicBezTo>
                  <a:cubicBezTo>
                    <a:pt x="487" y="6314"/>
                    <a:pt x="650" y="6314"/>
                    <a:pt x="812" y="6314"/>
                  </a:cubicBezTo>
                  <a:cubicBezTo>
                    <a:pt x="650" y="6314"/>
                    <a:pt x="487" y="6314"/>
                    <a:pt x="487" y="6480"/>
                  </a:cubicBezTo>
                  <a:cubicBezTo>
                    <a:pt x="487" y="6480"/>
                    <a:pt x="487" y="6480"/>
                    <a:pt x="650" y="6480"/>
                  </a:cubicBezTo>
                  <a:cubicBezTo>
                    <a:pt x="650" y="6480"/>
                    <a:pt x="650" y="6480"/>
                    <a:pt x="650" y="6480"/>
                  </a:cubicBezTo>
                  <a:cubicBezTo>
                    <a:pt x="650" y="6480"/>
                    <a:pt x="650" y="6480"/>
                    <a:pt x="650" y="6314"/>
                  </a:cubicBezTo>
                  <a:cubicBezTo>
                    <a:pt x="650" y="6314"/>
                    <a:pt x="650" y="6480"/>
                    <a:pt x="650" y="6480"/>
                  </a:cubicBezTo>
                  <a:cubicBezTo>
                    <a:pt x="812" y="6480"/>
                    <a:pt x="812" y="6480"/>
                    <a:pt x="812" y="6314"/>
                  </a:cubicBezTo>
                  <a:cubicBezTo>
                    <a:pt x="812" y="6480"/>
                    <a:pt x="812" y="6480"/>
                    <a:pt x="650" y="6480"/>
                  </a:cubicBezTo>
                  <a:cubicBezTo>
                    <a:pt x="812" y="6480"/>
                    <a:pt x="812" y="6480"/>
                    <a:pt x="812" y="6480"/>
                  </a:cubicBezTo>
                  <a:cubicBezTo>
                    <a:pt x="812" y="6480"/>
                    <a:pt x="812" y="6480"/>
                    <a:pt x="974" y="6480"/>
                  </a:cubicBezTo>
                  <a:cubicBezTo>
                    <a:pt x="812" y="6480"/>
                    <a:pt x="812" y="6646"/>
                    <a:pt x="812" y="6480"/>
                  </a:cubicBezTo>
                  <a:cubicBezTo>
                    <a:pt x="812" y="6480"/>
                    <a:pt x="812" y="6480"/>
                    <a:pt x="812" y="6480"/>
                  </a:cubicBezTo>
                  <a:cubicBezTo>
                    <a:pt x="650" y="6480"/>
                    <a:pt x="487" y="6646"/>
                    <a:pt x="487" y="6480"/>
                  </a:cubicBezTo>
                  <a:cubicBezTo>
                    <a:pt x="325" y="6480"/>
                    <a:pt x="487" y="6480"/>
                    <a:pt x="325" y="6480"/>
                  </a:cubicBezTo>
                  <a:cubicBezTo>
                    <a:pt x="325" y="6480"/>
                    <a:pt x="325" y="6646"/>
                    <a:pt x="325" y="6480"/>
                  </a:cubicBezTo>
                  <a:cubicBezTo>
                    <a:pt x="325" y="6646"/>
                    <a:pt x="162" y="6480"/>
                    <a:pt x="325" y="6646"/>
                  </a:cubicBezTo>
                  <a:cubicBezTo>
                    <a:pt x="325" y="6646"/>
                    <a:pt x="325" y="6646"/>
                    <a:pt x="325" y="6646"/>
                  </a:cubicBezTo>
                  <a:cubicBezTo>
                    <a:pt x="325" y="6646"/>
                    <a:pt x="325" y="6646"/>
                    <a:pt x="325" y="6646"/>
                  </a:cubicBezTo>
                  <a:cubicBezTo>
                    <a:pt x="325" y="6646"/>
                    <a:pt x="325" y="6812"/>
                    <a:pt x="325" y="6812"/>
                  </a:cubicBezTo>
                  <a:cubicBezTo>
                    <a:pt x="487" y="6812"/>
                    <a:pt x="487" y="6646"/>
                    <a:pt x="650" y="6646"/>
                  </a:cubicBezTo>
                  <a:cubicBezTo>
                    <a:pt x="650" y="6812"/>
                    <a:pt x="812" y="6812"/>
                    <a:pt x="812" y="6978"/>
                  </a:cubicBezTo>
                  <a:cubicBezTo>
                    <a:pt x="812" y="7145"/>
                    <a:pt x="162" y="6978"/>
                    <a:pt x="162" y="7145"/>
                  </a:cubicBezTo>
                  <a:cubicBezTo>
                    <a:pt x="325" y="7145"/>
                    <a:pt x="487" y="7145"/>
                    <a:pt x="650" y="7477"/>
                  </a:cubicBezTo>
                  <a:cubicBezTo>
                    <a:pt x="650" y="7477"/>
                    <a:pt x="650" y="7643"/>
                    <a:pt x="650" y="7643"/>
                  </a:cubicBezTo>
                  <a:cubicBezTo>
                    <a:pt x="650" y="7643"/>
                    <a:pt x="974" y="7643"/>
                    <a:pt x="974" y="7643"/>
                  </a:cubicBezTo>
                  <a:cubicBezTo>
                    <a:pt x="974" y="7643"/>
                    <a:pt x="974" y="7643"/>
                    <a:pt x="974" y="7643"/>
                  </a:cubicBezTo>
                  <a:cubicBezTo>
                    <a:pt x="974" y="7477"/>
                    <a:pt x="974" y="7477"/>
                    <a:pt x="974" y="7477"/>
                  </a:cubicBezTo>
                  <a:cubicBezTo>
                    <a:pt x="974" y="7477"/>
                    <a:pt x="974" y="7477"/>
                    <a:pt x="974" y="7477"/>
                  </a:cubicBezTo>
                  <a:cubicBezTo>
                    <a:pt x="1137" y="7477"/>
                    <a:pt x="974" y="7477"/>
                    <a:pt x="974" y="7477"/>
                  </a:cubicBezTo>
                  <a:cubicBezTo>
                    <a:pt x="974" y="7477"/>
                    <a:pt x="1137" y="7477"/>
                    <a:pt x="1137" y="7477"/>
                  </a:cubicBezTo>
                  <a:cubicBezTo>
                    <a:pt x="1137" y="7477"/>
                    <a:pt x="1137" y="7477"/>
                    <a:pt x="1137" y="7477"/>
                  </a:cubicBezTo>
                  <a:cubicBezTo>
                    <a:pt x="1137" y="7477"/>
                    <a:pt x="1137" y="7477"/>
                    <a:pt x="1137" y="7477"/>
                  </a:cubicBezTo>
                  <a:cubicBezTo>
                    <a:pt x="1137" y="7477"/>
                    <a:pt x="1299" y="7477"/>
                    <a:pt x="1137" y="7477"/>
                  </a:cubicBezTo>
                  <a:cubicBezTo>
                    <a:pt x="1299" y="7477"/>
                    <a:pt x="1299" y="7477"/>
                    <a:pt x="1299" y="7477"/>
                  </a:cubicBezTo>
                  <a:cubicBezTo>
                    <a:pt x="1462" y="7643"/>
                    <a:pt x="1462" y="7643"/>
                    <a:pt x="1462" y="7643"/>
                  </a:cubicBezTo>
                  <a:cubicBezTo>
                    <a:pt x="1624" y="7643"/>
                    <a:pt x="1624" y="7643"/>
                    <a:pt x="1624" y="7643"/>
                  </a:cubicBezTo>
                  <a:cubicBezTo>
                    <a:pt x="1624" y="7643"/>
                    <a:pt x="1624" y="7643"/>
                    <a:pt x="1624" y="7643"/>
                  </a:cubicBezTo>
                  <a:cubicBezTo>
                    <a:pt x="1786" y="7643"/>
                    <a:pt x="1786" y="7809"/>
                    <a:pt x="1949" y="7809"/>
                  </a:cubicBezTo>
                  <a:cubicBezTo>
                    <a:pt x="1949" y="7809"/>
                    <a:pt x="1949" y="7975"/>
                    <a:pt x="2111" y="7809"/>
                  </a:cubicBezTo>
                  <a:cubicBezTo>
                    <a:pt x="2111" y="7809"/>
                    <a:pt x="2111" y="7809"/>
                    <a:pt x="2111" y="7809"/>
                  </a:cubicBezTo>
                  <a:cubicBezTo>
                    <a:pt x="2111" y="7809"/>
                    <a:pt x="2274" y="7809"/>
                    <a:pt x="2274" y="7643"/>
                  </a:cubicBezTo>
                  <a:cubicBezTo>
                    <a:pt x="2274" y="7809"/>
                    <a:pt x="2111" y="7809"/>
                    <a:pt x="2111" y="7809"/>
                  </a:cubicBezTo>
                  <a:cubicBezTo>
                    <a:pt x="2274" y="7809"/>
                    <a:pt x="2274" y="7975"/>
                    <a:pt x="2274" y="7975"/>
                  </a:cubicBezTo>
                  <a:cubicBezTo>
                    <a:pt x="2274" y="7975"/>
                    <a:pt x="2274" y="7975"/>
                    <a:pt x="2111" y="7975"/>
                  </a:cubicBezTo>
                  <a:cubicBezTo>
                    <a:pt x="2274" y="7975"/>
                    <a:pt x="2274" y="7975"/>
                    <a:pt x="2436" y="7975"/>
                  </a:cubicBezTo>
                  <a:cubicBezTo>
                    <a:pt x="2436" y="7975"/>
                    <a:pt x="2436" y="7975"/>
                    <a:pt x="2436" y="7975"/>
                  </a:cubicBezTo>
                  <a:cubicBezTo>
                    <a:pt x="2436" y="7975"/>
                    <a:pt x="2436" y="7975"/>
                    <a:pt x="2436" y="7975"/>
                  </a:cubicBezTo>
                  <a:cubicBezTo>
                    <a:pt x="2436" y="7975"/>
                    <a:pt x="2436" y="7975"/>
                    <a:pt x="2436" y="7975"/>
                  </a:cubicBezTo>
                  <a:cubicBezTo>
                    <a:pt x="2436" y="7809"/>
                    <a:pt x="2436" y="7809"/>
                    <a:pt x="2436" y="7809"/>
                  </a:cubicBezTo>
                  <a:cubicBezTo>
                    <a:pt x="2436" y="7809"/>
                    <a:pt x="2436" y="7809"/>
                    <a:pt x="2436" y="7809"/>
                  </a:cubicBezTo>
                  <a:cubicBezTo>
                    <a:pt x="2436" y="7809"/>
                    <a:pt x="2436" y="7809"/>
                    <a:pt x="2436" y="7809"/>
                  </a:cubicBezTo>
                  <a:cubicBezTo>
                    <a:pt x="2436" y="7809"/>
                    <a:pt x="2436" y="7809"/>
                    <a:pt x="2436" y="7809"/>
                  </a:cubicBezTo>
                  <a:cubicBezTo>
                    <a:pt x="2598" y="7975"/>
                    <a:pt x="2436" y="7809"/>
                    <a:pt x="2436" y="7975"/>
                  </a:cubicBezTo>
                  <a:cubicBezTo>
                    <a:pt x="2436" y="8142"/>
                    <a:pt x="2436" y="7975"/>
                    <a:pt x="2436" y="8142"/>
                  </a:cubicBezTo>
                  <a:cubicBezTo>
                    <a:pt x="2436" y="8142"/>
                    <a:pt x="2436" y="8474"/>
                    <a:pt x="2598" y="8474"/>
                  </a:cubicBezTo>
                  <a:cubicBezTo>
                    <a:pt x="2436" y="8308"/>
                    <a:pt x="2436" y="8142"/>
                    <a:pt x="2598" y="8142"/>
                  </a:cubicBezTo>
                  <a:cubicBezTo>
                    <a:pt x="2598" y="8142"/>
                    <a:pt x="2598" y="8142"/>
                    <a:pt x="2598" y="8142"/>
                  </a:cubicBezTo>
                  <a:cubicBezTo>
                    <a:pt x="2598" y="8142"/>
                    <a:pt x="2598" y="8142"/>
                    <a:pt x="2598" y="8142"/>
                  </a:cubicBezTo>
                  <a:cubicBezTo>
                    <a:pt x="2598" y="8142"/>
                    <a:pt x="2598" y="8142"/>
                    <a:pt x="2598" y="8142"/>
                  </a:cubicBezTo>
                  <a:cubicBezTo>
                    <a:pt x="2761" y="8142"/>
                    <a:pt x="2761" y="8142"/>
                    <a:pt x="2761" y="8142"/>
                  </a:cubicBezTo>
                  <a:cubicBezTo>
                    <a:pt x="2761" y="8142"/>
                    <a:pt x="2761" y="8142"/>
                    <a:pt x="2761" y="8142"/>
                  </a:cubicBezTo>
                  <a:cubicBezTo>
                    <a:pt x="2761" y="8142"/>
                    <a:pt x="2761" y="8142"/>
                    <a:pt x="2761" y="8308"/>
                  </a:cubicBezTo>
                  <a:cubicBezTo>
                    <a:pt x="2761" y="8142"/>
                    <a:pt x="2761" y="8142"/>
                    <a:pt x="2761" y="7975"/>
                  </a:cubicBezTo>
                  <a:cubicBezTo>
                    <a:pt x="2761" y="7975"/>
                    <a:pt x="2761" y="7975"/>
                    <a:pt x="2761" y="7975"/>
                  </a:cubicBezTo>
                  <a:cubicBezTo>
                    <a:pt x="2761" y="8142"/>
                    <a:pt x="2761" y="8142"/>
                    <a:pt x="2761" y="8142"/>
                  </a:cubicBezTo>
                  <a:cubicBezTo>
                    <a:pt x="2761" y="8142"/>
                    <a:pt x="2761" y="8142"/>
                    <a:pt x="2761" y="8142"/>
                  </a:cubicBezTo>
                  <a:cubicBezTo>
                    <a:pt x="2761" y="8142"/>
                    <a:pt x="2761" y="8142"/>
                    <a:pt x="2761" y="8142"/>
                  </a:cubicBezTo>
                  <a:cubicBezTo>
                    <a:pt x="2923" y="8142"/>
                    <a:pt x="2923" y="7975"/>
                    <a:pt x="3086" y="7975"/>
                  </a:cubicBezTo>
                  <a:cubicBezTo>
                    <a:pt x="3086" y="7975"/>
                    <a:pt x="3086" y="7975"/>
                    <a:pt x="3086" y="7975"/>
                  </a:cubicBezTo>
                  <a:cubicBezTo>
                    <a:pt x="3086" y="7975"/>
                    <a:pt x="3086" y="7975"/>
                    <a:pt x="3086" y="8142"/>
                  </a:cubicBezTo>
                  <a:cubicBezTo>
                    <a:pt x="3086" y="8142"/>
                    <a:pt x="3086" y="8142"/>
                    <a:pt x="3086" y="8142"/>
                  </a:cubicBezTo>
                  <a:cubicBezTo>
                    <a:pt x="3086" y="8142"/>
                    <a:pt x="3086" y="8142"/>
                    <a:pt x="3086" y="8142"/>
                  </a:cubicBezTo>
                  <a:cubicBezTo>
                    <a:pt x="3086" y="8142"/>
                    <a:pt x="3086" y="8142"/>
                    <a:pt x="3086" y="7975"/>
                  </a:cubicBezTo>
                  <a:cubicBezTo>
                    <a:pt x="3248" y="8142"/>
                    <a:pt x="3086" y="8308"/>
                    <a:pt x="2923" y="8142"/>
                  </a:cubicBezTo>
                  <a:cubicBezTo>
                    <a:pt x="2923" y="8308"/>
                    <a:pt x="2923" y="8308"/>
                    <a:pt x="2923" y="8308"/>
                  </a:cubicBezTo>
                  <a:cubicBezTo>
                    <a:pt x="2923" y="8308"/>
                    <a:pt x="2923" y="8142"/>
                    <a:pt x="2761" y="8308"/>
                  </a:cubicBezTo>
                  <a:cubicBezTo>
                    <a:pt x="2923" y="8308"/>
                    <a:pt x="2923" y="8308"/>
                    <a:pt x="2923" y="8308"/>
                  </a:cubicBezTo>
                  <a:cubicBezTo>
                    <a:pt x="3086" y="8308"/>
                    <a:pt x="3248" y="8308"/>
                    <a:pt x="3248" y="8308"/>
                  </a:cubicBezTo>
                  <a:cubicBezTo>
                    <a:pt x="3248" y="8308"/>
                    <a:pt x="3248" y="8308"/>
                    <a:pt x="3248" y="8308"/>
                  </a:cubicBezTo>
                  <a:cubicBezTo>
                    <a:pt x="3248" y="8308"/>
                    <a:pt x="3248" y="8308"/>
                    <a:pt x="3248" y="8308"/>
                  </a:cubicBezTo>
                  <a:cubicBezTo>
                    <a:pt x="3248" y="8308"/>
                    <a:pt x="3248" y="8308"/>
                    <a:pt x="3248" y="8308"/>
                  </a:cubicBezTo>
                  <a:cubicBezTo>
                    <a:pt x="3248" y="8308"/>
                    <a:pt x="3248" y="8308"/>
                    <a:pt x="3248" y="8308"/>
                  </a:cubicBezTo>
                  <a:cubicBezTo>
                    <a:pt x="3248" y="8308"/>
                    <a:pt x="3411" y="8308"/>
                    <a:pt x="3411" y="8308"/>
                  </a:cubicBezTo>
                  <a:cubicBezTo>
                    <a:pt x="3573" y="8308"/>
                    <a:pt x="3573" y="8308"/>
                    <a:pt x="3573" y="8308"/>
                  </a:cubicBezTo>
                  <a:cubicBezTo>
                    <a:pt x="3573" y="8308"/>
                    <a:pt x="3411" y="8308"/>
                    <a:pt x="3411" y="8474"/>
                  </a:cubicBezTo>
                  <a:cubicBezTo>
                    <a:pt x="3411" y="8474"/>
                    <a:pt x="3573" y="8474"/>
                    <a:pt x="3573" y="8474"/>
                  </a:cubicBezTo>
                  <a:cubicBezTo>
                    <a:pt x="3573" y="8474"/>
                    <a:pt x="3573" y="8474"/>
                    <a:pt x="3573" y="8474"/>
                  </a:cubicBezTo>
                  <a:cubicBezTo>
                    <a:pt x="3573" y="8640"/>
                    <a:pt x="3573" y="8640"/>
                    <a:pt x="3573" y="8640"/>
                  </a:cubicBezTo>
                  <a:cubicBezTo>
                    <a:pt x="3573" y="8640"/>
                    <a:pt x="3573" y="8640"/>
                    <a:pt x="3573" y="8640"/>
                  </a:cubicBezTo>
                  <a:cubicBezTo>
                    <a:pt x="3411" y="8474"/>
                    <a:pt x="3411" y="8640"/>
                    <a:pt x="3411" y="8640"/>
                  </a:cubicBezTo>
                  <a:cubicBezTo>
                    <a:pt x="3411" y="8640"/>
                    <a:pt x="3411" y="8640"/>
                    <a:pt x="3411" y="8806"/>
                  </a:cubicBezTo>
                  <a:cubicBezTo>
                    <a:pt x="3411" y="8806"/>
                    <a:pt x="3411" y="8640"/>
                    <a:pt x="3411" y="8640"/>
                  </a:cubicBezTo>
                  <a:cubicBezTo>
                    <a:pt x="3573" y="8806"/>
                    <a:pt x="3411" y="8806"/>
                    <a:pt x="3411" y="8806"/>
                  </a:cubicBezTo>
                  <a:cubicBezTo>
                    <a:pt x="3411" y="8972"/>
                    <a:pt x="3573" y="8806"/>
                    <a:pt x="3573" y="8806"/>
                  </a:cubicBezTo>
                  <a:cubicBezTo>
                    <a:pt x="3735" y="8806"/>
                    <a:pt x="3735" y="8972"/>
                    <a:pt x="3735" y="8972"/>
                  </a:cubicBezTo>
                  <a:cubicBezTo>
                    <a:pt x="3898" y="8972"/>
                    <a:pt x="3898" y="8806"/>
                    <a:pt x="3898" y="8806"/>
                  </a:cubicBezTo>
                  <a:cubicBezTo>
                    <a:pt x="4060" y="8806"/>
                    <a:pt x="4060" y="8806"/>
                    <a:pt x="4223" y="8806"/>
                  </a:cubicBezTo>
                  <a:cubicBezTo>
                    <a:pt x="4385" y="8806"/>
                    <a:pt x="4547" y="8972"/>
                    <a:pt x="4547" y="8972"/>
                  </a:cubicBezTo>
                  <a:cubicBezTo>
                    <a:pt x="4547" y="8972"/>
                    <a:pt x="4385" y="8972"/>
                    <a:pt x="4385" y="8806"/>
                  </a:cubicBezTo>
                  <a:cubicBezTo>
                    <a:pt x="4385" y="8806"/>
                    <a:pt x="4385" y="8806"/>
                    <a:pt x="4385" y="8806"/>
                  </a:cubicBezTo>
                  <a:cubicBezTo>
                    <a:pt x="4385" y="8806"/>
                    <a:pt x="4385" y="8806"/>
                    <a:pt x="4223" y="8806"/>
                  </a:cubicBezTo>
                  <a:cubicBezTo>
                    <a:pt x="4223" y="8806"/>
                    <a:pt x="4060" y="8806"/>
                    <a:pt x="3898" y="8806"/>
                  </a:cubicBezTo>
                  <a:cubicBezTo>
                    <a:pt x="3898" y="8972"/>
                    <a:pt x="4060" y="9138"/>
                    <a:pt x="3898" y="9138"/>
                  </a:cubicBezTo>
                  <a:cubicBezTo>
                    <a:pt x="4060" y="9305"/>
                    <a:pt x="4223" y="9305"/>
                    <a:pt x="4223" y="9471"/>
                  </a:cubicBezTo>
                  <a:cubicBezTo>
                    <a:pt x="4223" y="9637"/>
                    <a:pt x="3898" y="9637"/>
                    <a:pt x="4060" y="9803"/>
                  </a:cubicBezTo>
                  <a:cubicBezTo>
                    <a:pt x="4060" y="9969"/>
                    <a:pt x="4223" y="10135"/>
                    <a:pt x="4223" y="10135"/>
                  </a:cubicBezTo>
                  <a:cubicBezTo>
                    <a:pt x="4223" y="10135"/>
                    <a:pt x="4385" y="10135"/>
                    <a:pt x="4385" y="10302"/>
                  </a:cubicBezTo>
                  <a:cubicBezTo>
                    <a:pt x="4385" y="10302"/>
                    <a:pt x="4385" y="10302"/>
                    <a:pt x="4385" y="10468"/>
                  </a:cubicBezTo>
                  <a:cubicBezTo>
                    <a:pt x="4547" y="10468"/>
                    <a:pt x="4385" y="10634"/>
                    <a:pt x="4547" y="10634"/>
                  </a:cubicBezTo>
                  <a:cubicBezTo>
                    <a:pt x="4547" y="10634"/>
                    <a:pt x="4547" y="10634"/>
                    <a:pt x="4547" y="10468"/>
                  </a:cubicBezTo>
                  <a:cubicBezTo>
                    <a:pt x="4547" y="10634"/>
                    <a:pt x="4710" y="10634"/>
                    <a:pt x="4710" y="10800"/>
                  </a:cubicBezTo>
                  <a:cubicBezTo>
                    <a:pt x="4872" y="10800"/>
                    <a:pt x="4872" y="10800"/>
                    <a:pt x="5035" y="10800"/>
                  </a:cubicBezTo>
                  <a:cubicBezTo>
                    <a:pt x="5035" y="10800"/>
                    <a:pt x="5035" y="10966"/>
                    <a:pt x="5035" y="10966"/>
                  </a:cubicBezTo>
                  <a:cubicBezTo>
                    <a:pt x="5035" y="10966"/>
                    <a:pt x="5197" y="10966"/>
                    <a:pt x="5197" y="10966"/>
                  </a:cubicBezTo>
                  <a:cubicBezTo>
                    <a:pt x="5359" y="10966"/>
                    <a:pt x="5359" y="11132"/>
                    <a:pt x="5359" y="11132"/>
                  </a:cubicBezTo>
                  <a:cubicBezTo>
                    <a:pt x="5359" y="10966"/>
                    <a:pt x="5522" y="10966"/>
                    <a:pt x="5522" y="10966"/>
                  </a:cubicBezTo>
                  <a:cubicBezTo>
                    <a:pt x="5522" y="11132"/>
                    <a:pt x="5522" y="11132"/>
                    <a:pt x="5522" y="11132"/>
                  </a:cubicBezTo>
                  <a:cubicBezTo>
                    <a:pt x="5522" y="11298"/>
                    <a:pt x="5359" y="11298"/>
                    <a:pt x="5359" y="11298"/>
                  </a:cubicBezTo>
                  <a:cubicBezTo>
                    <a:pt x="5359" y="11465"/>
                    <a:pt x="5359" y="11298"/>
                    <a:pt x="5522" y="11298"/>
                  </a:cubicBezTo>
                  <a:cubicBezTo>
                    <a:pt x="5522" y="11465"/>
                    <a:pt x="5684" y="11797"/>
                    <a:pt x="5522" y="11631"/>
                  </a:cubicBezTo>
                  <a:cubicBezTo>
                    <a:pt x="5522" y="11797"/>
                    <a:pt x="5522" y="11797"/>
                    <a:pt x="5522" y="11797"/>
                  </a:cubicBezTo>
                  <a:cubicBezTo>
                    <a:pt x="5522" y="11797"/>
                    <a:pt x="5684" y="11797"/>
                    <a:pt x="5522" y="11963"/>
                  </a:cubicBezTo>
                  <a:cubicBezTo>
                    <a:pt x="5522" y="11963"/>
                    <a:pt x="5522" y="11963"/>
                    <a:pt x="5522" y="11963"/>
                  </a:cubicBezTo>
                  <a:cubicBezTo>
                    <a:pt x="5522" y="12129"/>
                    <a:pt x="5522" y="12129"/>
                    <a:pt x="5684" y="12295"/>
                  </a:cubicBezTo>
                  <a:cubicBezTo>
                    <a:pt x="5684" y="12295"/>
                    <a:pt x="5522" y="12129"/>
                    <a:pt x="5359" y="12129"/>
                  </a:cubicBezTo>
                  <a:cubicBezTo>
                    <a:pt x="5359" y="12129"/>
                    <a:pt x="5359" y="12295"/>
                    <a:pt x="5359" y="12295"/>
                  </a:cubicBezTo>
                  <a:cubicBezTo>
                    <a:pt x="5359" y="12295"/>
                    <a:pt x="5522" y="12462"/>
                    <a:pt x="5522" y="12462"/>
                  </a:cubicBezTo>
                  <a:cubicBezTo>
                    <a:pt x="5522" y="12462"/>
                    <a:pt x="5522" y="12462"/>
                    <a:pt x="5684" y="12462"/>
                  </a:cubicBezTo>
                  <a:cubicBezTo>
                    <a:pt x="5684" y="12628"/>
                    <a:pt x="5684" y="12628"/>
                    <a:pt x="5684" y="12628"/>
                  </a:cubicBezTo>
                  <a:cubicBezTo>
                    <a:pt x="5847" y="12794"/>
                    <a:pt x="6009" y="12794"/>
                    <a:pt x="6009" y="12794"/>
                  </a:cubicBezTo>
                  <a:cubicBezTo>
                    <a:pt x="6009" y="12960"/>
                    <a:pt x="6009" y="13126"/>
                    <a:pt x="6171" y="13292"/>
                  </a:cubicBezTo>
                  <a:cubicBezTo>
                    <a:pt x="6171" y="13292"/>
                    <a:pt x="6171" y="13625"/>
                    <a:pt x="6171" y="13625"/>
                  </a:cubicBezTo>
                  <a:cubicBezTo>
                    <a:pt x="6334" y="13791"/>
                    <a:pt x="6334" y="13791"/>
                    <a:pt x="6496" y="13957"/>
                  </a:cubicBezTo>
                  <a:cubicBezTo>
                    <a:pt x="6334" y="13791"/>
                    <a:pt x="6334" y="13791"/>
                    <a:pt x="6334" y="13791"/>
                  </a:cubicBezTo>
                  <a:cubicBezTo>
                    <a:pt x="6496" y="13957"/>
                    <a:pt x="6334" y="13957"/>
                    <a:pt x="6334" y="14123"/>
                  </a:cubicBezTo>
                  <a:cubicBezTo>
                    <a:pt x="6334" y="14123"/>
                    <a:pt x="6334" y="13957"/>
                    <a:pt x="6334" y="13957"/>
                  </a:cubicBezTo>
                  <a:cubicBezTo>
                    <a:pt x="6334" y="13791"/>
                    <a:pt x="6171" y="13791"/>
                    <a:pt x="6171" y="13791"/>
                  </a:cubicBezTo>
                  <a:cubicBezTo>
                    <a:pt x="6171" y="13625"/>
                    <a:pt x="6171" y="13458"/>
                    <a:pt x="6009" y="13292"/>
                  </a:cubicBezTo>
                  <a:cubicBezTo>
                    <a:pt x="6009" y="13126"/>
                    <a:pt x="5847" y="12960"/>
                    <a:pt x="5684" y="12794"/>
                  </a:cubicBezTo>
                  <a:cubicBezTo>
                    <a:pt x="5684" y="12794"/>
                    <a:pt x="5522" y="12628"/>
                    <a:pt x="5522" y="12628"/>
                  </a:cubicBezTo>
                  <a:cubicBezTo>
                    <a:pt x="5359" y="12628"/>
                    <a:pt x="5359" y="13458"/>
                    <a:pt x="5359" y="13625"/>
                  </a:cubicBezTo>
                  <a:cubicBezTo>
                    <a:pt x="5359" y="13957"/>
                    <a:pt x="5359" y="14289"/>
                    <a:pt x="5359" y="14622"/>
                  </a:cubicBezTo>
                  <a:cubicBezTo>
                    <a:pt x="5359" y="14455"/>
                    <a:pt x="5359" y="14289"/>
                    <a:pt x="5684" y="14455"/>
                  </a:cubicBezTo>
                  <a:cubicBezTo>
                    <a:pt x="5684" y="14455"/>
                    <a:pt x="5522" y="14455"/>
                    <a:pt x="5522" y="14455"/>
                  </a:cubicBezTo>
                  <a:cubicBezTo>
                    <a:pt x="5684" y="14622"/>
                    <a:pt x="5522" y="14622"/>
                    <a:pt x="5359" y="14622"/>
                  </a:cubicBezTo>
                  <a:cubicBezTo>
                    <a:pt x="5359" y="14622"/>
                    <a:pt x="5359" y="14788"/>
                    <a:pt x="5359" y="14788"/>
                  </a:cubicBezTo>
                  <a:cubicBezTo>
                    <a:pt x="5359" y="15286"/>
                    <a:pt x="5197" y="15618"/>
                    <a:pt x="5197" y="16117"/>
                  </a:cubicBezTo>
                  <a:cubicBezTo>
                    <a:pt x="5035" y="16283"/>
                    <a:pt x="5035" y="16615"/>
                    <a:pt x="5035" y="16948"/>
                  </a:cubicBezTo>
                  <a:cubicBezTo>
                    <a:pt x="4872" y="17114"/>
                    <a:pt x="4710" y="17446"/>
                    <a:pt x="4547" y="17280"/>
                  </a:cubicBezTo>
                  <a:cubicBezTo>
                    <a:pt x="4547" y="17446"/>
                    <a:pt x="4547" y="17446"/>
                    <a:pt x="4547" y="17612"/>
                  </a:cubicBezTo>
                  <a:cubicBezTo>
                    <a:pt x="4710" y="17446"/>
                    <a:pt x="4710" y="17612"/>
                    <a:pt x="4872" y="17612"/>
                  </a:cubicBezTo>
                  <a:cubicBezTo>
                    <a:pt x="4872" y="17612"/>
                    <a:pt x="4872" y="17612"/>
                    <a:pt x="4872" y="17612"/>
                  </a:cubicBezTo>
                  <a:cubicBezTo>
                    <a:pt x="4872" y="17612"/>
                    <a:pt x="4872" y="17612"/>
                    <a:pt x="4872" y="17612"/>
                  </a:cubicBezTo>
                  <a:cubicBezTo>
                    <a:pt x="5035" y="17612"/>
                    <a:pt x="5035" y="17612"/>
                    <a:pt x="5035" y="17612"/>
                  </a:cubicBezTo>
                  <a:cubicBezTo>
                    <a:pt x="5197" y="17778"/>
                    <a:pt x="4872" y="17945"/>
                    <a:pt x="5035" y="18111"/>
                  </a:cubicBezTo>
                  <a:cubicBezTo>
                    <a:pt x="5197" y="18111"/>
                    <a:pt x="5035" y="17945"/>
                    <a:pt x="5197" y="17945"/>
                  </a:cubicBezTo>
                  <a:cubicBezTo>
                    <a:pt x="5035" y="18111"/>
                    <a:pt x="5522" y="18111"/>
                    <a:pt x="5684" y="18111"/>
                  </a:cubicBezTo>
                  <a:cubicBezTo>
                    <a:pt x="5684" y="18277"/>
                    <a:pt x="5847" y="18277"/>
                    <a:pt x="6009" y="18277"/>
                  </a:cubicBezTo>
                  <a:cubicBezTo>
                    <a:pt x="6171" y="18277"/>
                    <a:pt x="6009" y="18277"/>
                    <a:pt x="6009" y="18443"/>
                  </a:cubicBezTo>
                  <a:cubicBezTo>
                    <a:pt x="6171" y="18443"/>
                    <a:pt x="6334" y="18609"/>
                    <a:pt x="6334" y="18609"/>
                  </a:cubicBezTo>
                  <a:cubicBezTo>
                    <a:pt x="6334" y="18609"/>
                    <a:pt x="6334" y="18609"/>
                    <a:pt x="6334" y="18609"/>
                  </a:cubicBezTo>
                  <a:cubicBezTo>
                    <a:pt x="6496" y="18609"/>
                    <a:pt x="6496" y="18609"/>
                    <a:pt x="6496" y="18609"/>
                  </a:cubicBezTo>
                  <a:cubicBezTo>
                    <a:pt x="6659" y="18609"/>
                    <a:pt x="6659" y="18609"/>
                    <a:pt x="6659" y="18443"/>
                  </a:cubicBezTo>
                  <a:cubicBezTo>
                    <a:pt x="6821" y="18609"/>
                    <a:pt x="6821" y="18609"/>
                    <a:pt x="6983" y="18609"/>
                  </a:cubicBezTo>
                  <a:cubicBezTo>
                    <a:pt x="6983" y="18775"/>
                    <a:pt x="7146" y="18775"/>
                    <a:pt x="7308" y="18775"/>
                  </a:cubicBezTo>
                  <a:cubicBezTo>
                    <a:pt x="7471" y="18775"/>
                    <a:pt x="7471" y="18775"/>
                    <a:pt x="7633" y="18775"/>
                  </a:cubicBezTo>
                  <a:cubicBezTo>
                    <a:pt x="7633" y="18775"/>
                    <a:pt x="7633" y="18775"/>
                    <a:pt x="7795" y="18775"/>
                  </a:cubicBezTo>
                  <a:cubicBezTo>
                    <a:pt x="7795" y="18775"/>
                    <a:pt x="7795" y="18775"/>
                    <a:pt x="7795" y="18775"/>
                  </a:cubicBezTo>
                  <a:cubicBezTo>
                    <a:pt x="7795" y="18775"/>
                    <a:pt x="7958" y="18775"/>
                    <a:pt x="7958" y="18775"/>
                  </a:cubicBezTo>
                  <a:cubicBezTo>
                    <a:pt x="7958" y="18775"/>
                    <a:pt x="8283" y="18775"/>
                    <a:pt x="8120" y="18609"/>
                  </a:cubicBezTo>
                  <a:cubicBezTo>
                    <a:pt x="8120" y="18609"/>
                    <a:pt x="8120" y="18443"/>
                    <a:pt x="8283" y="18443"/>
                  </a:cubicBezTo>
                  <a:cubicBezTo>
                    <a:pt x="8283" y="18443"/>
                    <a:pt x="8608" y="18609"/>
                    <a:pt x="8608" y="18609"/>
                  </a:cubicBezTo>
                  <a:cubicBezTo>
                    <a:pt x="8608" y="18609"/>
                    <a:pt x="8770" y="18609"/>
                    <a:pt x="8770" y="18609"/>
                  </a:cubicBezTo>
                  <a:cubicBezTo>
                    <a:pt x="8770" y="18609"/>
                    <a:pt x="8770" y="18775"/>
                    <a:pt x="8932" y="18775"/>
                  </a:cubicBezTo>
                  <a:cubicBezTo>
                    <a:pt x="8932" y="18775"/>
                    <a:pt x="9095" y="18775"/>
                    <a:pt x="9257" y="18775"/>
                  </a:cubicBezTo>
                  <a:cubicBezTo>
                    <a:pt x="9257" y="18775"/>
                    <a:pt x="9257" y="18942"/>
                    <a:pt x="9420" y="18942"/>
                  </a:cubicBezTo>
                  <a:cubicBezTo>
                    <a:pt x="9420" y="18942"/>
                    <a:pt x="9420" y="18942"/>
                    <a:pt x="9420" y="18942"/>
                  </a:cubicBezTo>
                  <a:cubicBezTo>
                    <a:pt x="9420" y="18942"/>
                    <a:pt x="9420" y="18942"/>
                    <a:pt x="9582" y="18942"/>
                  </a:cubicBezTo>
                  <a:cubicBezTo>
                    <a:pt x="9582" y="18942"/>
                    <a:pt x="9744" y="18942"/>
                    <a:pt x="9744" y="18942"/>
                  </a:cubicBezTo>
                  <a:cubicBezTo>
                    <a:pt x="9744" y="18942"/>
                    <a:pt x="9744" y="18942"/>
                    <a:pt x="9907" y="19108"/>
                  </a:cubicBezTo>
                  <a:cubicBezTo>
                    <a:pt x="9744" y="19108"/>
                    <a:pt x="9744" y="19108"/>
                    <a:pt x="9744" y="19108"/>
                  </a:cubicBezTo>
                  <a:cubicBezTo>
                    <a:pt x="9744" y="19274"/>
                    <a:pt x="9907" y="19274"/>
                    <a:pt x="10069" y="19274"/>
                  </a:cubicBezTo>
                  <a:cubicBezTo>
                    <a:pt x="10069" y="19274"/>
                    <a:pt x="10069" y="19274"/>
                    <a:pt x="10069" y="19274"/>
                  </a:cubicBezTo>
                  <a:cubicBezTo>
                    <a:pt x="10069" y="19440"/>
                    <a:pt x="10069" y="19440"/>
                    <a:pt x="10232" y="19440"/>
                  </a:cubicBezTo>
                  <a:cubicBezTo>
                    <a:pt x="10232" y="19606"/>
                    <a:pt x="10232" y="19440"/>
                    <a:pt x="10394" y="19440"/>
                  </a:cubicBezTo>
                  <a:cubicBezTo>
                    <a:pt x="10556" y="19274"/>
                    <a:pt x="10719" y="19274"/>
                    <a:pt x="10881" y="19440"/>
                  </a:cubicBezTo>
                  <a:cubicBezTo>
                    <a:pt x="10881" y="19440"/>
                    <a:pt x="10881" y="19606"/>
                    <a:pt x="11044" y="19606"/>
                  </a:cubicBezTo>
                  <a:cubicBezTo>
                    <a:pt x="11044" y="19606"/>
                    <a:pt x="11044" y="19440"/>
                    <a:pt x="11044" y="19440"/>
                  </a:cubicBezTo>
                  <a:cubicBezTo>
                    <a:pt x="11044" y="19440"/>
                    <a:pt x="11206" y="19440"/>
                    <a:pt x="11206" y="19606"/>
                  </a:cubicBezTo>
                  <a:cubicBezTo>
                    <a:pt x="11044" y="19440"/>
                    <a:pt x="11531" y="19274"/>
                    <a:pt x="11531" y="19274"/>
                  </a:cubicBezTo>
                  <a:cubicBezTo>
                    <a:pt x="11693" y="19274"/>
                    <a:pt x="11856" y="19274"/>
                    <a:pt x="12018" y="19274"/>
                  </a:cubicBezTo>
                  <a:cubicBezTo>
                    <a:pt x="12018" y="19274"/>
                    <a:pt x="11856" y="19274"/>
                    <a:pt x="11856" y="19108"/>
                  </a:cubicBezTo>
                  <a:cubicBezTo>
                    <a:pt x="11856" y="19108"/>
                    <a:pt x="11856" y="19108"/>
                    <a:pt x="11856" y="19108"/>
                  </a:cubicBezTo>
                  <a:cubicBezTo>
                    <a:pt x="11693" y="18942"/>
                    <a:pt x="11856" y="18609"/>
                    <a:pt x="11856" y="18443"/>
                  </a:cubicBezTo>
                  <a:cubicBezTo>
                    <a:pt x="11856" y="18277"/>
                    <a:pt x="11693" y="18277"/>
                    <a:pt x="11856" y="18111"/>
                  </a:cubicBezTo>
                  <a:cubicBezTo>
                    <a:pt x="11856" y="17945"/>
                    <a:pt x="12018" y="17778"/>
                    <a:pt x="12180" y="17778"/>
                  </a:cubicBezTo>
                  <a:cubicBezTo>
                    <a:pt x="12180" y="17612"/>
                    <a:pt x="12180" y="17612"/>
                    <a:pt x="12343" y="17612"/>
                  </a:cubicBezTo>
                  <a:cubicBezTo>
                    <a:pt x="12343" y="17612"/>
                    <a:pt x="12343" y="17612"/>
                    <a:pt x="12505" y="17612"/>
                  </a:cubicBezTo>
                  <a:cubicBezTo>
                    <a:pt x="12668" y="17446"/>
                    <a:pt x="12830" y="17280"/>
                    <a:pt x="12992" y="17114"/>
                  </a:cubicBezTo>
                  <a:cubicBezTo>
                    <a:pt x="12992" y="17114"/>
                    <a:pt x="13155" y="16948"/>
                    <a:pt x="13317" y="16948"/>
                  </a:cubicBezTo>
                  <a:cubicBezTo>
                    <a:pt x="13480" y="17114"/>
                    <a:pt x="13317" y="17114"/>
                    <a:pt x="13317" y="17114"/>
                  </a:cubicBezTo>
                  <a:cubicBezTo>
                    <a:pt x="13480" y="17114"/>
                    <a:pt x="13480" y="17114"/>
                    <a:pt x="13480" y="17114"/>
                  </a:cubicBezTo>
                  <a:cubicBezTo>
                    <a:pt x="13805" y="17280"/>
                    <a:pt x="13967" y="17114"/>
                    <a:pt x="14129" y="17280"/>
                  </a:cubicBezTo>
                  <a:cubicBezTo>
                    <a:pt x="14129" y="17280"/>
                    <a:pt x="13967" y="17280"/>
                    <a:pt x="14129" y="17446"/>
                  </a:cubicBezTo>
                  <a:cubicBezTo>
                    <a:pt x="14129" y="17446"/>
                    <a:pt x="14292" y="17446"/>
                    <a:pt x="14454" y="17446"/>
                  </a:cubicBezTo>
                  <a:cubicBezTo>
                    <a:pt x="14454" y="17280"/>
                    <a:pt x="14292" y="17280"/>
                    <a:pt x="14292" y="17280"/>
                  </a:cubicBezTo>
                  <a:cubicBezTo>
                    <a:pt x="14292" y="17114"/>
                    <a:pt x="14292" y="17114"/>
                    <a:pt x="14292" y="16948"/>
                  </a:cubicBezTo>
                  <a:cubicBezTo>
                    <a:pt x="14292" y="16948"/>
                    <a:pt x="14292" y="17114"/>
                    <a:pt x="14292" y="17280"/>
                  </a:cubicBezTo>
                  <a:cubicBezTo>
                    <a:pt x="14292" y="17280"/>
                    <a:pt x="14454" y="17280"/>
                    <a:pt x="14454" y="17446"/>
                  </a:cubicBezTo>
                  <a:cubicBezTo>
                    <a:pt x="14454" y="17446"/>
                    <a:pt x="14454" y="17446"/>
                    <a:pt x="14617" y="17446"/>
                  </a:cubicBezTo>
                  <a:cubicBezTo>
                    <a:pt x="14454" y="17446"/>
                    <a:pt x="14454" y="17280"/>
                    <a:pt x="14454" y="17280"/>
                  </a:cubicBezTo>
                  <a:cubicBezTo>
                    <a:pt x="14617" y="17114"/>
                    <a:pt x="14617" y="17280"/>
                    <a:pt x="14779" y="17280"/>
                  </a:cubicBezTo>
                  <a:cubicBezTo>
                    <a:pt x="14941" y="17280"/>
                    <a:pt x="14617" y="17114"/>
                    <a:pt x="14779" y="16948"/>
                  </a:cubicBezTo>
                  <a:cubicBezTo>
                    <a:pt x="14779" y="16948"/>
                    <a:pt x="14779" y="17114"/>
                    <a:pt x="14941" y="17114"/>
                  </a:cubicBezTo>
                  <a:cubicBezTo>
                    <a:pt x="14941" y="17114"/>
                    <a:pt x="14941" y="17114"/>
                    <a:pt x="15104" y="17114"/>
                  </a:cubicBezTo>
                  <a:cubicBezTo>
                    <a:pt x="15104" y="17280"/>
                    <a:pt x="14617" y="17280"/>
                    <a:pt x="14779" y="17446"/>
                  </a:cubicBezTo>
                  <a:cubicBezTo>
                    <a:pt x="14779" y="17446"/>
                    <a:pt x="14941" y="17446"/>
                    <a:pt x="15104" y="17446"/>
                  </a:cubicBezTo>
                  <a:cubicBezTo>
                    <a:pt x="15104" y="17446"/>
                    <a:pt x="15104" y="17446"/>
                    <a:pt x="15266" y="17446"/>
                  </a:cubicBezTo>
                  <a:cubicBezTo>
                    <a:pt x="15266" y="17446"/>
                    <a:pt x="15266" y="17612"/>
                    <a:pt x="15266" y="17612"/>
                  </a:cubicBezTo>
                  <a:cubicBezTo>
                    <a:pt x="15266" y="17612"/>
                    <a:pt x="15266" y="17612"/>
                    <a:pt x="15266" y="17778"/>
                  </a:cubicBezTo>
                  <a:cubicBezTo>
                    <a:pt x="15266" y="17778"/>
                    <a:pt x="15429" y="17778"/>
                    <a:pt x="15429" y="17778"/>
                  </a:cubicBezTo>
                  <a:cubicBezTo>
                    <a:pt x="15429" y="17778"/>
                    <a:pt x="15591" y="17778"/>
                    <a:pt x="15591" y="17778"/>
                  </a:cubicBezTo>
                  <a:cubicBezTo>
                    <a:pt x="15591" y="17778"/>
                    <a:pt x="15591" y="17778"/>
                    <a:pt x="15753" y="17778"/>
                  </a:cubicBezTo>
                  <a:cubicBezTo>
                    <a:pt x="15753" y="17778"/>
                    <a:pt x="15753" y="17778"/>
                    <a:pt x="15753" y="17778"/>
                  </a:cubicBezTo>
                  <a:cubicBezTo>
                    <a:pt x="15753" y="17945"/>
                    <a:pt x="15916" y="17945"/>
                    <a:pt x="15916" y="17945"/>
                  </a:cubicBezTo>
                  <a:cubicBezTo>
                    <a:pt x="15916" y="17945"/>
                    <a:pt x="15916" y="17945"/>
                    <a:pt x="15916" y="17945"/>
                  </a:cubicBezTo>
                  <a:cubicBezTo>
                    <a:pt x="15916" y="18111"/>
                    <a:pt x="16078" y="17945"/>
                    <a:pt x="16078" y="17945"/>
                  </a:cubicBezTo>
                  <a:cubicBezTo>
                    <a:pt x="16078" y="17945"/>
                    <a:pt x="16078" y="17945"/>
                    <a:pt x="16078" y="17945"/>
                  </a:cubicBezTo>
                  <a:cubicBezTo>
                    <a:pt x="16078" y="17945"/>
                    <a:pt x="16078" y="17945"/>
                    <a:pt x="16078" y="17945"/>
                  </a:cubicBezTo>
                  <a:cubicBezTo>
                    <a:pt x="16078" y="17945"/>
                    <a:pt x="16241" y="17945"/>
                    <a:pt x="16241" y="17945"/>
                  </a:cubicBezTo>
                  <a:cubicBezTo>
                    <a:pt x="16241" y="17945"/>
                    <a:pt x="16565" y="17945"/>
                    <a:pt x="16403" y="18111"/>
                  </a:cubicBezTo>
                  <a:cubicBezTo>
                    <a:pt x="16403" y="18111"/>
                    <a:pt x="16403" y="18111"/>
                    <a:pt x="16403" y="18111"/>
                  </a:cubicBezTo>
                  <a:cubicBezTo>
                    <a:pt x="16403" y="18111"/>
                    <a:pt x="16403" y="17945"/>
                    <a:pt x="16565" y="17945"/>
                  </a:cubicBezTo>
                  <a:cubicBezTo>
                    <a:pt x="16565" y="17945"/>
                    <a:pt x="16728" y="17945"/>
                    <a:pt x="16728" y="17945"/>
                  </a:cubicBezTo>
                  <a:cubicBezTo>
                    <a:pt x="16728" y="17778"/>
                    <a:pt x="17053" y="17778"/>
                    <a:pt x="17053" y="17778"/>
                  </a:cubicBezTo>
                  <a:cubicBezTo>
                    <a:pt x="17215" y="17778"/>
                    <a:pt x="17215" y="17778"/>
                    <a:pt x="17215" y="17612"/>
                  </a:cubicBezTo>
                  <a:cubicBezTo>
                    <a:pt x="17215" y="17612"/>
                    <a:pt x="17215" y="17612"/>
                    <a:pt x="17053" y="17612"/>
                  </a:cubicBezTo>
                  <a:cubicBezTo>
                    <a:pt x="17053" y="17612"/>
                    <a:pt x="17215" y="17446"/>
                    <a:pt x="17215" y="17446"/>
                  </a:cubicBezTo>
                  <a:cubicBezTo>
                    <a:pt x="17215" y="17446"/>
                    <a:pt x="17215" y="17446"/>
                    <a:pt x="17215" y="17446"/>
                  </a:cubicBezTo>
                  <a:cubicBezTo>
                    <a:pt x="17215" y="17446"/>
                    <a:pt x="17377" y="17280"/>
                    <a:pt x="17215" y="17280"/>
                  </a:cubicBezTo>
                  <a:cubicBezTo>
                    <a:pt x="17377" y="17280"/>
                    <a:pt x="17540" y="17280"/>
                    <a:pt x="17540" y="17280"/>
                  </a:cubicBezTo>
                  <a:cubicBezTo>
                    <a:pt x="17540" y="17280"/>
                    <a:pt x="17540" y="16782"/>
                    <a:pt x="17702" y="16948"/>
                  </a:cubicBezTo>
                  <a:cubicBezTo>
                    <a:pt x="17865" y="16948"/>
                    <a:pt x="17865" y="16948"/>
                    <a:pt x="17865" y="16948"/>
                  </a:cubicBezTo>
                  <a:cubicBezTo>
                    <a:pt x="17865" y="16948"/>
                    <a:pt x="17865" y="16615"/>
                    <a:pt x="18027" y="16782"/>
                  </a:cubicBezTo>
                  <a:cubicBezTo>
                    <a:pt x="18027" y="16615"/>
                    <a:pt x="18189" y="16782"/>
                    <a:pt x="18189" y="16615"/>
                  </a:cubicBezTo>
                  <a:cubicBezTo>
                    <a:pt x="18189" y="16615"/>
                    <a:pt x="18189" y="16449"/>
                    <a:pt x="18352" y="16615"/>
                  </a:cubicBezTo>
                  <a:cubicBezTo>
                    <a:pt x="18514" y="16449"/>
                    <a:pt x="18352" y="16449"/>
                    <a:pt x="18514" y="16283"/>
                  </a:cubicBezTo>
                  <a:cubicBezTo>
                    <a:pt x="18514" y="16117"/>
                    <a:pt x="18677" y="15951"/>
                    <a:pt x="18677" y="15951"/>
                  </a:cubicBezTo>
                  <a:cubicBezTo>
                    <a:pt x="18677" y="15785"/>
                    <a:pt x="18677" y="15785"/>
                    <a:pt x="18677" y="15618"/>
                  </a:cubicBezTo>
                  <a:cubicBezTo>
                    <a:pt x="18514" y="15618"/>
                    <a:pt x="18352" y="15785"/>
                    <a:pt x="18352" y="15785"/>
                  </a:cubicBezTo>
                  <a:cubicBezTo>
                    <a:pt x="18189" y="15785"/>
                    <a:pt x="18027" y="15618"/>
                    <a:pt x="17865" y="15618"/>
                  </a:cubicBezTo>
                  <a:cubicBezTo>
                    <a:pt x="17865" y="15618"/>
                    <a:pt x="17702" y="15618"/>
                    <a:pt x="17702" y="15452"/>
                  </a:cubicBezTo>
                  <a:cubicBezTo>
                    <a:pt x="17540" y="15452"/>
                    <a:pt x="17377" y="15120"/>
                    <a:pt x="17540" y="15120"/>
                  </a:cubicBezTo>
                  <a:cubicBezTo>
                    <a:pt x="17377" y="14954"/>
                    <a:pt x="17540" y="14954"/>
                    <a:pt x="17540" y="14788"/>
                  </a:cubicBezTo>
                  <a:cubicBezTo>
                    <a:pt x="17702" y="14622"/>
                    <a:pt x="17540" y="14455"/>
                    <a:pt x="17702" y="14622"/>
                  </a:cubicBezTo>
                  <a:cubicBezTo>
                    <a:pt x="17702" y="14455"/>
                    <a:pt x="17702" y="14289"/>
                    <a:pt x="17702" y="14289"/>
                  </a:cubicBezTo>
                  <a:cubicBezTo>
                    <a:pt x="17702" y="14123"/>
                    <a:pt x="17540" y="14289"/>
                    <a:pt x="17377" y="14123"/>
                  </a:cubicBezTo>
                  <a:cubicBezTo>
                    <a:pt x="17215" y="14123"/>
                    <a:pt x="17377" y="13957"/>
                    <a:pt x="17215" y="13957"/>
                  </a:cubicBezTo>
                  <a:cubicBezTo>
                    <a:pt x="17215" y="13791"/>
                    <a:pt x="17215" y="13791"/>
                    <a:pt x="17215" y="13791"/>
                  </a:cubicBezTo>
                  <a:cubicBezTo>
                    <a:pt x="17215" y="13791"/>
                    <a:pt x="17215" y="13791"/>
                    <a:pt x="17053" y="13625"/>
                  </a:cubicBezTo>
                  <a:cubicBezTo>
                    <a:pt x="17215" y="13625"/>
                    <a:pt x="17215" y="13625"/>
                    <a:pt x="17377" y="13625"/>
                  </a:cubicBezTo>
                  <a:cubicBezTo>
                    <a:pt x="17540" y="13625"/>
                    <a:pt x="17540" y="13625"/>
                    <a:pt x="17540" y="13458"/>
                  </a:cubicBezTo>
                  <a:cubicBezTo>
                    <a:pt x="17540" y="13458"/>
                    <a:pt x="17540" y="13458"/>
                    <a:pt x="17702" y="13458"/>
                  </a:cubicBezTo>
                  <a:cubicBezTo>
                    <a:pt x="17702" y="13458"/>
                    <a:pt x="17865" y="13458"/>
                    <a:pt x="17702" y="13458"/>
                  </a:cubicBezTo>
                  <a:cubicBezTo>
                    <a:pt x="17865" y="13292"/>
                    <a:pt x="17865" y="13292"/>
                    <a:pt x="17865" y="13126"/>
                  </a:cubicBezTo>
                  <a:cubicBezTo>
                    <a:pt x="17865" y="12960"/>
                    <a:pt x="18027" y="12960"/>
                    <a:pt x="17865" y="12960"/>
                  </a:cubicBezTo>
                  <a:cubicBezTo>
                    <a:pt x="17702" y="12794"/>
                    <a:pt x="17702" y="12794"/>
                    <a:pt x="17702" y="12628"/>
                  </a:cubicBezTo>
                  <a:cubicBezTo>
                    <a:pt x="17540" y="12462"/>
                    <a:pt x="17702" y="12462"/>
                    <a:pt x="17540" y="12462"/>
                  </a:cubicBezTo>
                  <a:cubicBezTo>
                    <a:pt x="17377" y="12295"/>
                    <a:pt x="17377" y="12295"/>
                    <a:pt x="17377" y="12129"/>
                  </a:cubicBezTo>
                  <a:cubicBezTo>
                    <a:pt x="17540" y="11963"/>
                    <a:pt x="17702" y="12129"/>
                    <a:pt x="17702" y="11963"/>
                  </a:cubicBezTo>
                  <a:cubicBezTo>
                    <a:pt x="17702" y="11797"/>
                    <a:pt x="17702" y="11631"/>
                    <a:pt x="17540" y="11631"/>
                  </a:cubicBezTo>
                  <a:cubicBezTo>
                    <a:pt x="17540" y="11465"/>
                    <a:pt x="17540" y="11631"/>
                    <a:pt x="17540" y="11465"/>
                  </a:cubicBezTo>
                  <a:cubicBezTo>
                    <a:pt x="17377" y="11465"/>
                    <a:pt x="17540" y="11465"/>
                    <a:pt x="17540" y="11465"/>
                  </a:cubicBezTo>
                  <a:cubicBezTo>
                    <a:pt x="17540" y="11465"/>
                    <a:pt x="17377" y="11465"/>
                    <a:pt x="17377" y="11465"/>
                  </a:cubicBezTo>
                  <a:cubicBezTo>
                    <a:pt x="17377" y="11298"/>
                    <a:pt x="17377" y="11298"/>
                    <a:pt x="17377" y="11132"/>
                  </a:cubicBezTo>
                  <a:cubicBezTo>
                    <a:pt x="17377" y="11132"/>
                    <a:pt x="17377" y="10966"/>
                    <a:pt x="17377" y="10966"/>
                  </a:cubicBezTo>
                  <a:cubicBezTo>
                    <a:pt x="17377" y="10966"/>
                    <a:pt x="17377" y="10966"/>
                    <a:pt x="17377" y="10800"/>
                  </a:cubicBezTo>
                  <a:cubicBezTo>
                    <a:pt x="17377" y="10800"/>
                    <a:pt x="17215" y="10800"/>
                    <a:pt x="17053" y="10800"/>
                  </a:cubicBezTo>
                  <a:cubicBezTo>
                    <a:pt x="16890" y="10634"/>
                    <a:pt x="16403" y="10800"/>
                    <a:pt x="16565" y="11132"/>
                  </a:cubicBezTo>
                  <a:cubicBezTo>
                    <a:pt x="16565" y="11132"/>
                    <a:pt x="16565" y="11132"/>
                    <a:pt x="16565" y="11132"/>
                  </a:cubicBezTo>
                  <a:cubicBezTo>
                    <a:pt x="16565" y="11298"/>
                    <a:pt x="16565" y="11298"/>
                    <a:pt x="16403" y="11298"/>
                  </a:cubicBezTo>
                  <a:cubicBezTo>
                    <a:pt x="16403" y="11298"/>
                    <a:pt x="16403" y="11298"/>
                    <a:pt x="16241" y="11465"/>
                  </a:cubicBezTo>
                  <a:cubicBezTo>
                    <a:pt x="16241" y="11465"/>
                    <a:pt x="16241" y="11465"/>
                    <a:pt x="16078" y="11465"/>
                  </a:cubicBezTo>
                  <a:cubicBezTo>
                    <a:pt x="16241" y="11298"/>
                    <a:pt x="16078" y="11298"/>
                    <a:pt x="16078" y="11298"/>
                  </a:cubicBezTo>
                  <a:cubicBezTo>
                    <a:pt x="16241" y="11132"/>
                    <a:pt x="16241" y="11132"/>
                    <a:pt x="16403" y="11132"/>
                  </a:cubicBezTo>
                  <a:cubicBezTo>
                    <a:pt x="16403" y="11132"/>
                    <a:pt x="16403" y="10800"/>
                    <a:pt x="16241" y="10800"/>
                  </a:cubicBezTo>
                  <a:cubicBezTo>
                    <a:pt x="16241" y="10800"/>
                    <a:pt x="16241" y="10634"/>
                    <a:pt x="16241" y="10634"/>
                  </a:cubicBezTo>
                  <a:cubicBezTo>
                    <a:pt x="16403" y="10634"/>
                    <a:pt x="16403" y="10634"/>
                    <a:pt x="16403" y="10468"/>
                  </a:cubicBezTo>
                  <a:cubicBezTo>
                    <a:pt x="16403" y="10468"/>
                    <a:pt x="16403" y="10468"/>
                    <a:pt x="16403" y="10468"/>
                  </a:cubicBezTo>
                  <a:cubicBezTo>
                    <a:pt x="16403" y="10302"/>
                    <a:pt x="16565" y="10302"/>
                    <a:pt x="16728" y="10135"/>
                  </a:cubicBezTo>
                  <a:cubicBezTo>
                    <a:pt x="16890" y="9969"/>
                    <a:pt x="16890" y="9969"/>
                    <a:pt x="16890" y="9803"/>
                  </a:cubicBezTo>
                  <a:cubicBezTo>
                    <a:pt x="16890" y="9803"/>
                    <a:pt x="16890" y="9637"/>
                    <a:pt x="16890" y="9637"/>
                  </a:cubicBezTo>
                  <a:cubicBezTo>
                    <a:pt x="16890" y="9637"/>
                    <a:pt x="17053" y="9637"/>
                    <a:pt x="17053" y="9471"/>
                  </a:cubicBezTo>
                  <a:cubicBezTo>
                    <a:pt x="17215" y="9471"/>
                    <a:pt x="17215" y="9305"/>
                    <a:pt x="17377" y="9305"/>
                  </a:cubicBezTo>
                  <a:cubicBezTo>
                    <a:pt x="17377" y="9138"/>
                    <a:pt x="17540" y="9138"/>
                    <a:pt x="17540" y="8972"/>
                  </a:cubicBezTo>
                  <a:cubicBezTo>
                    <a:pt x="17540" y="8972"/>
                    <a:pt x="17540" y="8806"/>
                    <a:pt x="17702" y="8806"/>
                  </a:cubicBezTo>
                  <a:cubicBezTo>
                    <a:pt x="17702" y="8806"/>
                    <a:pt x="17702" y="8806"/>
                    <a:pt x="17702" y="8806"/>
                  </a:cubicBezTo>
                  <a:cubicBezTo>
                    <a:pt x="17702" y="8640"/>
                    <a:pt x="17540" y="8640"/>
                    <a:pt x="17540" y="8640"/>
                  </a:cubicBezTo>
                  <a:cubicBezTo>
                    <a:pt x="17540" y="8640"/>
                    <a:pt x="17540" y="8640"/>
                    <a:pt x="17540" y="8474"/>
                  </a:cubicBezTo>
                  <a:cubicBezTo>
                    <a:pt x="17540" y="8474"/>
                    <a:pt x="17702" y="8474"/>
                    <a:pt x="17702" y="8474"/>
                  </a:cubicBezTo>
                  <a:cubicBezTo>
                    <a:pt x="17702" y="8474"/>
                    <a:pt x="17702" y="8474"/>
                    <a:pt x="17702" y="8474"/>
                  </a:cubicBezTo>
                  <a:cubicBezTo>
                    <a:pt x="17702" y="8308"/>
                    <a:pt x="17865" y="8308"/>
                    <a:pt x="18027" y="8308"/>
                  </a:cubicBezTo>
                  <a:cubicBezTo>
                    <a:pt x="17865" y="8640"/>
                    <a:pt x="18514" y="8640"/>
                    <a:pt x="18352" y="8308"/>
                  </a:cubicBezTo>
                  <a:cubicBezTo>
                    <a:pt x="18352" y="8474"/>
                    <a:pt x="18514" y="8308"/>
                    <a:pt x="18352" y="8308"/>
                  </a:cubicBezTo>
                  <a:cubicBezTo>
                    <a:pt x="18677" y="8142"/>
                    <a:pt x="18514" y="8142"/>
                    <a:pt x="18514" y="7975"/>
                  </a:cubicBezTo>
                  <a:cubicBezTo>
                    <a:pt x="18514" y="7809"/>
                    <a:pt x="18514" y="7643"/>
                    <a:pt x="18514" y="7477"/>
                  </a:cubicBezTo>
                  <a:cubicBezTo>
                    <a:pt x="18514" y="7477"/>
                    <a:pt x="18677" y="7311"/>
                    <a:pt x="18677" y="7311"/>
                  </a:cubicBezTo>
                  <a:cubicBezTo>
                    <a:pt x="18677" y="7145"/>
                    <a:pt x="18514" y="7145"/>
                    <a:pt x="18514" y="7145"/>
                  </a:cubicBezTo>
                  <a:cubicBezTo>
                    <a:pt x="18514" y="6978"/>
                    <a:pt x="18677" y="6646"/>
                    <a:pt x="18677" y="6480"/>
                  </a:cubicBezTo>
                  <a:cubicBezTo>
                    <a:pt x="18839" y="6480"/>
                    <a:pt x="18839" y="6480"/>
                    <a:pt x="18839" y="6314"/>
                  </a:cubicBezTo>
                  <a:cubicBezTo>
                    <a:pt x="18839" y="6314"/>
                    <a:pt x="18839" y="6148"/>
                    <a:pt x="18839" y="6148"/>
                  </a:cubicBezTo>
                  <a:cubicBezTo>
                    <a:pt x="18839" y="5982"/>
                    <a:pt x="18839" y="5982"/>
                    <a:pt x="18839" y="5982"/>
                  </a:cubicBezTo>
                  <a:cubicBezTo>
                    <a:pt x="18839" y="5982"/>
                    <a:pt x="18839" y="5982"/>
                    <a:pt x="18839" y="5815"/>
                  </a:cubicBezTo>
                  <a:cubicBezTo>
                    <a:pt x="19002" y="5815"/>
                    <a:pt x="19002" y="5649"/>
                    <a:pt x="19164" y="5649"/>
                  </a:cubicBezTo>
                  <a:cubicBezTo>
                    <a:pt x="19164" y="5649"/>
                    <a:pt x="19164" y="5483"/>
                    <a:pt x="19164" y="5483"/>
                  </a:cubicBezTo>
                  <a:cubicBezTo>
                    <a:pt x="19164" y="5483"/>
                    <a:pt x="19164" y="5483"/>
                    <a:pt x="19164" y="5483"/>
                  </a:cubicBezTo>
                  <a:cubicBezTo>
                    <a:pt x="19326" y="5483"/>
                    <a:pt x="19326" y="5317"/>
                    <a:pt x="19326" y="5317"/>
                  </a:cubicBezTo>
                  <a:cubicBezTo>
                    <a:pt x="19326" y="5317"/>
                    <a:pt x="19489" y="5151"/>
                    <a:pt x="19489" y="4985"/>
                  </a:cubicBezTo>
                  <a:cubicBezTo>
                    <a:pt x="19489" y="4985"/>
                    <a:pt x="19489" y="4985"/>
                    <a:pt x="19326" y="4985"/>
                  </a:cubicBezTo>
                  <a:close/>
                  <a:moveTo>
                    <a:pt x="10232" y="19274"/>
                  </a:moveTo>
                  <a:cubicBezTo>
                    <a:pt x="10069" y="19274"/>
                    <a:pt x="10069" y="19274"/>
                    <a:pt x="10069" y="19274"/>
                  </a:cubicBezTo>
                  <a:cubicBezTo>
                    <a:pt x="10232" y="19274"/>
                    <a:pt x="10232" y="19274"/>
                    <a:pt x="10232" y="19274"/>
                  </a:cubicBezTo>
                  <a:close/>
                </a:path>
              </a:pathLst>
            </a:custGeom>
            <a:solidFill>
              <a:schemeClr val="accent3"/>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39" name="Google Shape;1539;p71"/>
            <p:cNvSpPr/>
            <p:nvPr/>
          </p:nvSpPr>
          <p:spPr>
            <a:xfrm>
              <a:off x="6797308" y="780310"/>
              <a:ext cx="1643210" cy="3687965"/>
            </a:xfrm>
            <a:custGeom>
              <a:rect b="b" l="l" r="r" t="t"/>
              <a:pathLst>
                <a:path extrusionOk="0" h="21600" w="21600">
                  <a:moveTo>
                    <a:pt x="3636" y="21315"/>
                  </a:moveTo>
                  <a:cubicBezTo>
                    <a:pt x="3636" y="21219"/>
                    <a:pt x="3636" y="21124"/>
                    <a:pt x="3422" y="21124"/>
                  </a:cubicBezTo>
                  <a:cubicBezTo>
                    <a:pt x="3422" y="21124"/>
                    <a:pt x="3422" y="21124"/>
                    <a:pt x="3422" y="21219"/>
                  </a:cubicBezTo>
                  <a:cubicBezTo>
                    <a:pt x="3422" y="21219"/>
                    <a:pt x="3422" y="21219"/>
                    <a:pt x="3422" y="21219"/>
                  </a:cubicBezTo>
                  <a:cubicBezTo>
                    <a:pt x="3422" y="21124"/>
                    <a:pt x="3422" y="21124"/>
                    <a:pt x="3422" y="21124"/>
                  </a:cubicBezTo>
                  <a:cubicBezTo>
                    <a:pt x="3422" y="21124"/>
                    <a:pt x="3422" y="21219"/>
                    <a:pt x="3422" y="21315"/>
                  </a:cubicBezTo>
                  <a:cubicBezTo>
                    <a:pt x="3422" y="21219"/>
                    <a:pt x="3422" y="21315"/>
                    <a:pt x="3636" y="21315"/>
                  </a:cubicBezTo>
                  <a:close/>
                  <a:moveTo>
                    <a:pt x="9838" y="20744"/>
                  </a:moveTo>
                  <a:cubicBezTo>
                    <a:pt x="9624" y="20839"/>
                    <a:pt x="9838" y="20839"/>
                    <a:pt x="9838" y="20839"/>
                  </a:cubicBezTo>
                  <a:cubicBezTo>
                    <a:pt x="9838" y="20934"/>
                    <a:pt x="9838" y="20934"/>
                    <a:pt x="9838" y="20934"/>
                  </a:cubicBezTo>
                  <a:cubicBezTo>
                    <a:pt x="9838" y="20839"/>
                    <a:pt x="10051" y="20839"/>
                    <a:pt x="10051" y="20839"/>
                  </a:cubicBezTo>
                  <a:cubicBezTo>
                    <a:pt x="10051" y="20839"/>
                    <a:pt x="9838" y="20744"/>
                    <a:pt x="9838" y="20744"/>
                  </a:cubicBezTo>
                  <a:close/>
                  <a:moveTo>
                    <a:pt x="4277" y="21124"/>
                  </a:moveTo>
                  <a:cubicBezTo>
                    <a:pt x="4277" y="21124"/>
                    <a:pt x="4277" y="21029"/>
                    <a:pt x="4277" y="21029"/>
                  </a:cubicBezTo>
                  <a:cubicBezTo>
                    <a:pt x="4277" y="20934"/>
                    <a:pt x="4277" y="20934"/>
                    <a:pt x="4491" y="20839"/>
                  </a:cubicBezTo>
                  <a:cubicBezTo>
                    <a:pt x="4491" y="20839"/>
                    <a:pt x="4705" y="20744"/>
                    <a:pt x="4491" y="20839"/>
                  </a:cubicBezTo>
                  <a:cubicBezTo>
                    <a:pt x="4277" y="20839"/>
                    <a:pt x="4277" y="20839"/>
                    <a:pt x="4277" y="20839"/>
                  </a:cubicBezTo>
                  <a:cubicBezTo>
                    <a:pt x="4063" y="20934"/>
                    <a:pt x="4063" y="20934"/>
                    <a:pt x="3850" y="20934"/>
                  </a:cubicBezTo>
                  <a:cubicBezTo>
                    <a:pt x="3850" y="20934"/>
                    <a:pt x="3422" y="21029"/>
                    <a:pt x="3636" y="20839"/>
                  </a:cubicBezTo>
                  <a:cubicBezTo>
                    <a:pt x="3422" y="20934"/>
                    <a:pt x="3636" y="20934"/>
                    <a:pt x="3422" y="21029"/>
                  </a:cubicBezTo>
                  <a:cubicBezTo>
                    <a:pt x="3636" y="21029"/>
                    <a:pt x="3850" y="21029"/>
                    <a:pt x="3850" y="21029"/>
                  </a:cubicBezTo>
                  <a:cubicBezTo>
                    <a:pt x="3850" y="21029"/>
                    <a:pt x="3850" y="21029"/>
                    <a:pt x="3850" y="21029"/>
                  </a:cubicBezTo>
                  <a:cubicBezTo>
                    <a:pt x="3850" y="21029"/>
                    <a:pt x="3636" y="21029"/>
                    <a:pt x="3422" y="21029"/>
                  </a:cubicBezTo>
                  <a:cubicBezTo>
                    <a:pt x="3636" y="21124"/>
                    <a:pt x="3636" y="21219"/>
                    <a:pt x="3636" y="21315"/>
                  </a:cubicBezTo>
                  <a:cubicBezTo>
                    <a:pt x="3636" y="21315"/>
                    <a:pt x="3850" y="21219"/>
                    <a:pt x="3850" y="21219"/>
                  </a:cubicBezTo>
                  <a:cubicBezTo>
                    <a:pt x="3850" y="21219"/>
                    <a:pt x="3850" y="21219"/>
                    <a:pt x="3850" y="21315"/>
                  </a:cubicBezTo>
                  <a:cubicBezTo>
                    <a:pt x="3850" y="21315"/>
                    <a:pt x="3850" y="21219"/>
                    <a:pt x="3850" y="21315"/>
                  </a:cubicBezTo>
                  <a:cubicBezTo>
                    <a:pt x="3850" y="21315"/>
                    <a:pt x="3850" y="21219"/>
                    <a:pt x="4063" y="21219"/>
                  </a:cubicBezTo>
                  <a:cubicBezTo>
                    <a:pt x="4063" y="21219"/>
                    <a:pt x="4063" y="21219"/>
                    <a:pt x="4063" y="21315"/>
                  </a:cubicBezTo>
                  <a:cubicBezTo>
                    <a:pt x="4063" y="21315"/>
                    <a:pt x="4063" y="21219"/>
                    <a:pt x="4063" y="21219"/>
                  </a:cubicBezTo>
                  <a:cubicBezTo>
                    <a:pt x="4277" y="21219"/>
                    <a:pt x="4063" y="21219"/>
                    <a:pt x="4063" y="21219"/>
                  </a:cubicBezTo>
                  <a:cubicBezTo>
                    <a:pt x="4063" y="21219"/>
                    <a:pt x="4277" y="21124"/>
                    <a:pt x="4277" y="21124"/>
                  </a:cubicBezTo>
                  <a:close/>
                  <a:moveTo>
                    <a:pt x="11762" y="20458"/>
                  </a:moveTo>
                  <a:cubicBezTo>
                    <a:pt x="11762" y="20553"/>
                    <a:pt x="11549" y="20553"/>
                    <a:pt x="11762" y="20648"/>
                  </a:cubicBezTo>
                  <a:cubicBezTo>
                    <a:pt x="11762" y="20553"/>
                    <a:pt x="11976" y="20553"/>
                    <a:pt x="11762" y="20458"/>
                  </a:cubicBezTo>
                  <a:close/>
                  <a:moveTo>
                    <a:pt x="2352" y="20553"/>
                  </a:moveTo>
                  <a:cubicBezTo>
                    <a:pt x="2139" y="20648"/>
                    <a:pt x="2566" y="20648"/>
                    <a:pt x="2566" y="20744"/>
                  </a:cubicBezTo>
                  <a:cubicBezTo>
                    <a:pt x="2566" y="20648"/>
                    <a:pt x="2780" y="20744"/>
                    <a:pt x="2566" y="20648"/>
                  </a:cubicBezTo>
                  <a:cubicBezTo>
                    <a:pt x="2780" y="20648"/>
                    <a:pt x="2780" y="20648"/>
                    <a:pt x="2566" y="20648"/>
                  </a:cubicBezTo>
                  <a:cubicBezTo>
                    <a:pt x="2566" y="20648"/>
                    <a:pt x="2566" y="20648"/>
                    <a:pt x="2566" y="20553"/>
                  </a:cubicBezTo>
                  <a:cubicBezTo>
                    <a:pt x="2566" y="20553"/>
                    <a:pt x="2566" y="20553"/>
                    <a:pt x="2566" y="20553"/>
                  </a:cubicBezTo>
                  <a:cubicBezTo>
                    <a:pt x="2566" y="20553"/>
                    <a:pt x="2352" y="20458"/>
                    <a:pt x="2352" y="20458"/>
                  </a:cubicBezTo>
                  <a:cubicBezTo>
                    <a:pt x="2139" y="20458"/>
                    <a:pt x="2352" y="20553"/>
                    <a:pt x="2352" y="20553"/>
                  </a:cubicBezTo>
                  <a:close/>
                  <a:moveTo>
                    <a:pt x="1711" y="18365"/>
                  </a:moveTo>
                  <a:cubicBezTo>
                    <a:pt x="1711" y="18365"/>
                    <a:pt x="1711" y="18270"/>
                    <a:pt x="1711" y="18365"/>
                  </a:cubicBezTo>
                  <a:cubicBezTo>
                    <a:pt x="1711" y="18365"/>
                    <a:pt x="1711" y="18365"/>
                    <a:pt x="1711" y="18365"/>
                  </a:cubicBezTo>
                  <a:close/>
                  <a:moveTo>
                    <a:pt x="21600" y="15891"/>
                  </a:moveTo>
                  <a:cubicBezTo>
                    <a:pt x="21386" y="15796"/>
                    <a:pt x="21172" y="15700"/>
                    <a:pt x="20958" y="15510"/>
                  </a:cubicBezTo>
                  <a:cubicBezTo>
                    <a:pt x="20958" y="15510"/>
                    <a:pt x="20958" y="15415"/>
                    <a:pt x="20745" y="15320"/>
                  </a:cubicBezTo>
                  <a:cubicBezTo>
                    <a:pt x="20745" y="15225"/>
                    <a:pt x="20317" y="15130"/>
                    <a:pt x="20103" y="15034"/>
                  </a:cubicBezTo>
                  <a:cubicBezTo>
                    <a:pt x="19889" y="14939"/>
                    <a:pt x="19461" y="14749"/>
                    <a:pt x="19248" y="14654"/>
                  </a:cubicBezTo>
                  <a:cubicBezTo>
                    <a:pt x="19034" y="14559"/>
                    <a:pt x="18606" y="14463"/>
                    <a:pt x="18606" y="14368"/>
                  </a:cubicBezTo>
                  <a:cubicBezTo>
                    <a:pt x="18392" y="14273"/>
                    <a:pt x="18606" y="14273"/>
                    <a:pt x="18820" y="14178"/>
                  </a:cubicBezTo>
                  <a:cubicBezTo>
                    <a:pt x="19034" y="14083"/>
                    <a:pt x="19248" y="13988"/>
                    <a:pt x="19461" y="13893"/>
                  </a:cubicBezTo>
                  <a:cubicBezTo>
                    <a:pt x="19461" y="13797"/>
                    <a:pt x="19675" y="13702"/>
                    <a:pt x="19675" y="13607"/>
                  </a:cubicBezTo>
                  <a:cubicBezTo>
                    <a:pt x="19675" y="13512"/>
                    <a:pt x="19675" y="13512"/>
                    <a:pt x="19675" y="13417"/>
                  </a:cubicBezTo>
                  <a:cubicBezTo>
                    <a:pt x="19675" y="13322"/>
                    <a:pt x="19461" y="13322"/>
                    <a:pt x="19461" y="13322"/>
                  </a:cubicBezTo>
                  <a:cubicBezTo>
                    <a:pt x="19248" y="13226"/>
                    <a:pt x="19248" y="13131"/>
                    <a:pt x="19034" y="13131"/>
                  </a:cubicBezTo>
                  <a:cubicBezTo>
                    <a:pt x="19034" y="13131"/>
                    <a:pt x="18820" y="13131"/>
                    <a:pt x="18606" y="13036"/>
                  </a:cubicBezTo>
                  <a:cubicBezTo>
                    <a:pt x="18606" y="13036"/>
                    <a:pt x="18606" y="13036"/>
                    <a:pt x="18606" y="12941"/>
                  </a:cubicBezTo>
                  <a:cubicBezTo>
                    <a:pt x="18606" y="12941"/>
                    <a:pt x="18606" y="12846"/>
                    <a:pt x="18606" y="12846"/>
                  </a:cubicBezTo>
                  <a:cubicBezTo>
                    <a:pt x="18606" y="12846"/>
                    <a:pt x="18606" y="12751"/>
                    <a:pt x="18392" y="12751"/>
                  </a:cubicBezTo>
                  <a:cubicBezTo>
                    <a:pt x="18392" y="12751"/>
                    <a:pt x="18392" y="12656"/>
                    <a:pt x="18392" y="12560"/>
                  </a:cubicBezTo>
                  <a:cubicBezTo>
                    <a:pt x="18606" y="12560"/>
                    <a:pt x="18820" y="12560"/>
                    <a:pt x="18820" y="12465"/>
                  </a:cubicBezTo>
                  <a:cubicBezTo>
                    <a:pt x="19034" y="12465"/>
                    <a:pt x="18820" y="12370"/>
                    <a:pt x="18606" y="12370"/>
                  </a:cubicBezTo>
                  <a:cubicBezTo>
                    <a:pt x="18606" y="12275"/>
                    <a:pt x="18820" y="12275"/>
                    <a:pt x="18606" y="12180"/>
                  </a:cubicBezTo>
                  <a:cubicBezTo>
                    <a:pt x="18392" y="12180"/>
                    <a:pt x="18178" y="12180"/>
                    <a:pt x="18178" y="12180"/>
                  </a:cubicBezTo>
                  <a:cubicBezTo>
                    <a:pt x="17750" y="12085"/>
                    <a:pt x="17537" y="11704"/>
                    <a:pt x="17964" y="11609"/>
                  </a:cubicBezTo>
                  <a:cubicBezTo>
                    <a:pt x="18178" y="11514"/>
                    <a:pt x="18178" y="11609"/>
                    <a:pt x="18178" y="11514"/>
                  </a:cubicBezTo>
                  <a:cubicBezTo>
                    <a:pt x="18178" y="11514"/>
                    <a:pt x="18178" y="11514"/>
                    <a:pt x="18178" y="11419"/>
                  </a:cubicBezTo>
                  <a:cubicBezTo>
                    <a:pt x="18178" y="11419"/>
                    <a:pt x="18178" y="11419"/>
                    <a:pt x="18178" y="11419"/>
                  </a:cubicBezTo>
                  <a:cubicBezTo>
                    <a:pt x="18178" y="11228"/>
                    <a:pt x="17750" y="11419"/>
                    <a:pt x="17750" y="11228"/>
                  </a:cubicBezTo>
                  <a:cubicBezTo>
                    <a:pt x="17750" y="11133"/>
                    <a:pt x="17964" y="11133"/>
                    <a:pt x="17964" y="11038"/>
                  </a:cubicBezTo>
                  <a:cubicBezTo>
                    <a:pt x="17964" y="10943"/>
                    <a:pt x="17964" y="10848"/>
                    <a:pt x="17964" y="10752"/>
                  </a:cubicBezTo>
                  <a:cubicBezTo>
                    <a:pt x="17964" y="10657"/>
                    <a:pt x="18178" y="10657"/>
                    <a:pt x="18178" y="10562"/>
                  </a:cubicBezTo>
                  <a:cubicBezTo>
                    <a:pt x="18178" y="10562"/>
                    <a:pt x="17964" y="10467"/>
                    <a:pt x="17964" y="10467"/>
                  </a:cubicBezTo>
                  <a:cubicBezTo>
                    <a:pt x="17964" y="10372"/>
                    <a:pt x="18392" y="10372"/>
                    <a:pt x="18392" y="10372"/>
                  </a:cubicBezTo>
                  <a:cubicBezTo>
                    <a:pt x="18606" y="10277"/>
                    <a:pt x="18606" y="10372"/>
                    <a:pt x="18820" y="10372"/>
                  </a:cubicBezTo>
                  <a:cubicBezTo>
                    <a:pt x="18820" y="10277"/>
                    <a:pt x="18606" y="10181"/>
                    <a:pt x="18606" y="10086"/>
                  </a:cubicBezTo>
                  <a:cubicBezTo>
                    <a:pt x="18178" y="9706"/>
                    <a:pt x="17964" y="9325"/>
                    <a:pt x="17537" y="8944"/>
                  </a:cubicBezTo>
                  <a:cubicBezTo>
                    <a:pt x="17323" y="8564"/>
                    <a:pt x="17109" y="8183"/>
                    <a:pt x="16681" y="7803"/>
                  </a:cubicBezTo>
                  <a:cubicBezTo>
                    <a:pt x="16681" y="7707"/>
                    <a:pt x="16681" y="7707"/>
                    <a:pt x="16681" y="7612"/>
                  </a:cubicBezTo>
                  <a:cubicBezTo>
                    <a:pt x="16681" y="7517"/>
                    <a:pt x="16681" y="7422"/>
                    <a:pt x="16895" y="7327"/>
                  </a:cubicBezTo>
                  <a:cubicBezTo>
                    <a:pt x="17323" y="6946"/>
                    <a:pt x="17964" y="6661"/>
                    <a:pt x="18392" y="6280"/>
                  </a:cubicBezTo>
                  <a:cubicBezTo>
                    <a:pt x="18392" y="6185"/>
                    <a:pt x="18606" y="5995"/>
                    <a:pt x="18606" y="5900"/>
                  </a:cubicBezTo>
                  <a:cubicBezTo>
                    <a:pt x="18392" y="5804"/>
                    <a:pt x="18178" y="5614"/>
                    <a:pt x="17964" y="5519"/>
                  </a:cubicBezTo>
                  <a:cubicBezTo>
                    <a:pt x="17750" y="5424"/>
                    <a:pt x="17537" y="5233"/>
                    <a:pt x="17323" y="5138"/>
                  </a:cubicBezTo>
                  <a:cubicBezTo>
                    <a:pt x="17323" y="5043"/>
                    <a:pt x="17323" y="5043"/>
                    <a:pt x="17109" y="4948"/>
                  </a:cubicBezTo>
                  <a:cubicBezTo>
                    <a:pt x="17109" y="4948"/>
                    <a:pt x="16895" y="4853"/>
                    <a:pt x="16681" y="4853"/>
                  </a:cubicBezTo>
                  <a:cubicBezTo>
                    <a:pt x="16467" y="4853"/>
                    <a:pt x="16040" y="4758"/>
                    <a:pt x="15826" y="4663"/>
                  </a:cubicBezTo>
                  <a:cubicBezTo>
                    <a:pt x="15612" y="4472"/>
                    <a:pt x="15612" y="4282"/>
                    <a:pt x="15612" y="4092"/>
                  </a:cubicBezTo>
                  <a:cubicBezTo>
                    <a:pt x="15398" y="3901"/>
                    <a:pt x="15398" y="3806"/>
                    <a:pt x="15612" y="3711"/>
                  </a:cubicBezTo>
                  <a:cubicBezTo>
                    <a:pt x="15826" y="3521"/>
                    <a:pt x="15826" y="3426"/>
                    <a:pt x="16040" y="3330"/>
                  </a:cubicBezTo>
                  <a:cubicBezTo>
                    <a:pt x="16040" y="3235"/>
                    <a:pt x="16040" y="3140"/>
                    <a:pt x="16040" y="3140"/>
                  </a:cubicBezTo>
                  <a:cubicBezTo>
                    <a:pt x="16040" y="3045"/>
                    <a:pt x="15826" y="3045"/>
                    <a:pt x="15612" y="3045"/>
                  </a:cubicBezTo>
                  <a:cubicBezTo>
                    <a:pt x="15612" y="3045"/>
                    <a:pt x="15398" y="3045"/>
                    <a:pt x="15398" y="3045"/>
                  </a:cubicBezTo>
                  <a:cubicBezTo>
                    <a:pt x="15398" y="3045"/>
                    <a:pt x="15398" y="2950"/>
                    <a:pt x="15398" y="2950"/>
                  </a:cubicBezTo>
                  <a:cubicBezTo>
                    <a:pt x="15612" y="2950"/>
                    <a:pt x="15826" y="2855"/>
                    <a:pt x="15826" y="2855"/>
                  </a:cubicBezTo>
                  <a:cubicBezTo>
                    <a:pt x="16040" y="2759"/>
                    <a:pt x="16253" y="2759"/>
                    <a:pt x="16467" y="2664"/>
                  </a:cubicBezTo>
                  <a:cubicBezTo>
                    <a:pt x="16253" y="2569"/>
                    <a:pt x="16253" y="2569"/>
                    <a:pt x="16253" y="2379"/>
                  </a:cubicBezTo>
                  <a:cubicBezTo>
                    <a:pt x="16253" y="2284"/>
                    <a:pt x="16253" y="2189"/>
                    <a:pt x="16253" y="2189"/>
                  </a:cubicBezTo>
                  <a:cubicBezTo>
                    <a:pt x="16467" y="1998"/>
                    <a:pt x="16681" y="1903"/>
                    <a:pt x="16895" y="1808"/>
                  </a:cubicBezTo>
                  <a:cubicBezTo>
                    <a:pt x="16895" y="1713"/>
                    <a:pt x="17109" y="1618"/>
                    <a:pt x="17109" y="1522"/>
                  </a:cubicBezTo>
                  <a:cubicBezTo>
                    <a:pt x="17109" y="1427"/>
                    <a:pt x="16895" y="1237"/>
                    <a:pt x="16895" y="1142"/>
                  </a:cubicBezTo>
                  <a:cubicBezTo>
                    <a:pt x="16895" y="1047"/>
                    <a:pt x="16895" y="1047"/>
                    <a:pt x="16681" y="1047"/>
                  </a:cubicBezTo>
                  <a:cubicBezTo>
                    <a:pt x="16253" y="952"/>
                    <a:pt x="16040" y="856"/>
                    <a:pt x="15612" y="761"/>
                  </a:cubicBezTo>
                  <a:cubicBezTo>
                    <a:pt x="15612" y="761"/>
                    <a:pt x="15398" y="761"/>
                    <a:pt x="15398" y="761"/>
                  </a:cubicBezTo>
                  <a:cubicBezTo>
                    <a:pt x="15398" y="666"/>
                    <a:pt x="15398" y="666"/>
                    <a:pt x="15398" y="666"/>
                  </a:cubicBezTo>
                  <a:cubicBezTo>
                    <a:pt x="15184" y="571"/>
                    <a:pt x="15184" y="571"/>
                    <a:pt x="14970" y="571"/>
                  </a:cubicBezTo>
                  <a:cubicBezTo>
                    <a:pt x="14970" y="476"/>
                    <a:pt x="14970" y="476"/>
                    <a:pt x="14970" y="476"/>
                  </a:cubicBezTo>
                  <a:cubicBezTo>
                    <a:pt x="14756" y="381"/>
                    <a:pt x="14543" y="190"/>
                    <a:pt x="14329" y="95"/>
                  </a:cubicBezTo>
                  <a:cubicBezTo>
                    <a:pt x="14329" y="95"/>
                    <a:pt x="14329" y="0"/>
                    <a:pt x="14329" y="0"/>
                  </a:cubicBezTo>
                  <a:cubicBezTo>
                    <a:pt x="14329" y="0"/>
                    <a:pt x="14115" y="95"/>
                    <a:pt x="14115" y="95"/>
                  </a:cubicBezTo>
                  <a:cubicBezTo>
                    <a:pt x="14115" y="95"/>
                    <a:pt x="13901" y="0"/>
                    <a:pt x="13901" y="95"/>
                  </a:cubicBezTo>
                  <a:cubicBezTo>
                    <a:pt x="13687" y="95"/>
                    <a:pt x="13687" y="95"/>
                    <a:pt x="13687" y="95"/>
                  </a:cubicBezTo>
                  <a:cubicBezTo>
                    <a:pt x="13687" y="95"/>
                    <a:pt x="13687" y="190"/>
                    <a:pt x="13687" y="190"/>
                  </a:cubicBezTo>
                  <a:cubicBezTo>
                    <a:pt x="13687" y="190"/>
                    <a:pt x="13473" y="190"/>
                    <a:pt x="13473" y="190"/>
                  </a:cubicBezTo>
                  <a:cubicBezTo>
                    <a:pt x="13473" y="190"/>
                    <a:pt x="13259" y="285"/>
                    <a:pt x="13259" y="285"/>
                  </a:cubicBezTo>
                  <a:cubicBezTo>
                    <a:pt x="13259" y="381"/>
                    <a:pt x="13259" y="381"/>
                    <a:pt x="13046" y="381"/>
                  </a:cubicBezTo>
                  <a:cubicBezTo>
                    <a:pt x="12832" y="476"/>
                    <a:pt x="12832" y="476"/>
                    <a:pt x="12618" y="381"/>
                  </a:cubicBezTo>
                  <a:cubicBezTo>
                    <a:pt x="12404" y="381"/>
                    <a:pt x="12190" y="381"/>
                    <a:pt x="11976" y="381"/>
                  </a:cubicBezTo>
                  <a:cubicBezTo>
                    <a:pt x="11762" y="381"/>
                    <a:pt x="11549" y="381"/>
                    <a:pt x="11549" y="571"/>
                  </a:cubicBezTo>
                  <a:cubicBezTo>
                    <a:pt x="11335" y="571"/>
                    <a:pt x="11549" y="571"/>
                    <a:pt x="11335" y="666"/>
                  </a:cubicBezTo>
                  <a:cubicBezTo>
                    <a:pt x="11335" y="666"/>
                    <a:pt x="11335" y="761"/>
                    <a:pt x="11121" y="856"/>
                  </a:cubicBezTo>
                  <a:cubicBezTo>
                    <a:pt x="11121" y="856"/>
                    <a:pt x="11121" y="952"/>
                    <a:pt x="10907" y="952"/>
                  </a:cubicBezTo>
                  <a:cubicBezTo>
                    <a:pt x="10907" y="952"/>
                    <a:pt x="10693" y="952"/>
                    <a:pt x="10693" y="1047"/>
                  </a:cubicBezTo>
                  <a:cubicBezTo>
                    <a:pt x="10479" y="1047"/>
                    <a:pt x="10479" y="1142"/>
                    <a:pt x="10693" y="1237"/>
                  </a:cubicBezTo>
                  <a:cubicBezTo>
                    <a:pt x="10693" y="1332"/>
                    <a:pt x="10479" y="1427"/>
                    <a:pt x="10479" y="1427"/>
                  </a:cubicBezTo>
                  <a:cubicBezTo>
                    <a:pt x="10265" y="1522"/>
                    <a:pt x="10265" y="1618"/>
                    <a:pt x="10265" y="1713"/>
                  </a:cubicBezTo>
                  <a:cubicBezTo>
                    <a:pt x="10265" y="1808"/>
                    <a:pt x="10265" y="1903"/>
                    <a:pt x="10265" y="1998"/>
                  </a:cubicBezTo>
                  <a:cubicBezTo>
                    <a:pt x="10265" y="2093"/>
                    <a:pt x="10265" y="2284"/>
                    <a:pt x="10051" y="2474"/>
                  </a:cubicBezTo>
                  <a:cubicBezTo>
                    <a:pt x="10051" y="2474"/>
                    <a:pt x="10051" y="2569"/>
                    <a:pt x="10051" y="2569"/>
                  </a:cubicBezTo>
                  <a:cubicBezTo>
                    <a:pt x="10051" y="2664"/>
                    <a:pt x="10265" y="2664"/>
                    <a:pt x="10265" y="2759"/>
                  </a:cubicBezTo>
                  <a:cubicBezTo>
                    <a:pt x="10265" y="2759"/>
                    <a:pt x="10051" y="2759"/>
                    <a:pt x="10051" y="2759"/>
                  </a:cubicBezTo>
                  <a:cubicBezTo>
                    <a:pt x="10051" y="2855"/>
                    <a:pt x="10051" y="2950"/>
                    <a:pt x="9838" y="3045"/>
                  </a:cubicBezTo>
                  <a:cubicBezTo>
                    <a:pt x="9838" y="3045"/>
                    <a:pt x="9624" y="2950"/>
                    <a:pt x="9410" y="3045"/>
                  </a:cubicBezTo>
                  <a:cubicBezTo>
                    <a:pt x="8982" y="3140"/>
                    <a:pt x="8982" y="3330"/>
                    <a:pt x="8982" y="3521"/>
                  </a:cubicBezTo>
                  <a:cubicBezTo>
                    <a:pt x="8768" y="3616"/>
                    <a:pt x="8554" y="3616"/>
                    <a:pt x="8554" y="3711"/>
                  </a:cubicBezTo>
                  <a:cubicBezTo>
                    <a:pt x="8554" y="3711"/>
                    <a:pt x="8554" y="3806"/>
                    <a:pt x="8341" y="3806"/>
                  </a:cubicBezTo>
                  <a:cubicBezTo>
                    <a:pt x="8341" y="3806"/>
                    <a:pt x="8127" y="3616"/>
                    <a:pt x="8127" y="3616"/>
                  </a:cubicBezTo>
                  <a:cubicBezTo>
                    <a:pt x="7913" y="3426"/>
                    <a:pt x="7271" y="3426"/>
                    <a:pt x="6844" y="3330"/>
                  </a:cubicBezTo>
                  <a:cubicBezTo>
                    <a:pt x="6844" y="3235"/>
                    <a:pt x="6416" y="3140"/>
                    <a:pt x="6202" y="3235"/>
                  </a:cubicBezTo>
                  <a:cubicBezTo>
                    <a:pt x="5988" y="3235"/>
                    <a:pt x="6202" y="3426"/>
                    <a:pt x="5988" y="3426"/>
                  </a:cubicBezTo>
                  <a:cubicBezTo>
                    <a:pt x="5774" y="3521"/>
                    <a:pt x="5560" y="3521"/>
                    <a:pt x="5347" y="3616"/>
                  </a:cubicBezTo>
                  <a:cubicBezTo>
                    <a:pt x="5347" y="3616"/>
                    <a:pt x="5133" y="3711"/>
                    <a:pt x="5133" y="3616"/>
                  </a:cubicBezTo>
                  <a:cubicBezTo>
                    <a:pt x="4919" y="3616"/>
                    <a:pt x="4919" y="3616"/>
                    <a:pt x="4919" y="3521"/>
                  </a:cubicBezTo>
                  <a:cubicBezTo>
                    <a:pt x="4705" y="3426"/>
                    <a:pt x="4491" y="3521"/>
                    <a:pt x="4277" y="3521"/>
                  </a:cubicBezTo>
                  <a:cubicBezTo>
                    <a:pt x="4277" y="3521"/>
                    <a:pt x="4063" y="3426"/>
                    <a:pt x="3850" y="3426"/>
                  </a:cubicBezTo>
                  <a:cubicBezTo>
                    <a:pt x="3850" y="3426"/>
                    <a:pt x="3636" y="3426"/>
                    <a:pt x="3636" y="3426"/>
                  </a:cubicBezTo>
                  <a:cubicBezTo>
                    <a:pt x="3422" y="3426"/>
                    <a:pt x="3422" y="3235"/>
                    <a:pt x="3422" y="3140"/>
                  </a:cubicBezTo>
                  <a:cubicBezTo>
                    <a:pt x="3422" y="3140"/>
                    <a:pt x="3208" y="3045"/>
                    <a:pt x="3208" y="3045"/>
                  </a:cubicBezTo>
                  <a:cubicBezTo>
                    <a:pt x="2780" y="2759"/>
                    <a:pt x="2566" y="2474"/>
                    <a:pt x="2139" y="2284"/>
                  </a:cubicBezTo>
                  <a:cubicBezTo>
                    <a:pt x="2139" y="2189"/>
                    <a:pt x="2139" y="2093"/>
                    <a:pt x="1925" y="2093"/>
                  </a:cubicBezTo>
                  <a:cubicBezTo>
                    <a:pt x="1925" y="1998"/>
                    <a:pt x="1497" y="1998"/>
                    <a:pt x="1283" y="1998"/>
                  </a:cubicBezTo>
                  <a:cubicBezTo>
                    <a:pt x="1069" y="2093"/>
                    <a:pt x="855" y="2189"/>
                    <a:pt x="855" y="2284"/>
                  </a:cubicBezTo>
                  <a:cubicBezTo>
                    <a:pt x="855" y="2379"/>
                    <a:pt x="1069" y="2474"/>
                    <a:pt x="1069" y="2569"/>
                  </a:cubicBezTo>
                  <a:cubicBezTo>
                    <a:pt x="855" y="2664"/>
                    <a:pt x="642" y="2569"/>
                    <a:pt x="428" y="2569"/>
                  </a:cubicBezTo>
                  <a:cubicBezTo>
                    <a:pt x="428" y="2569"/>
                    <a:pt x="214" y="2474"/>
                    <a:pt x="214" y="2474"/>
                  </a:cubicBezTo>
                  <a:cubicBezTo>
                    <a:pt x="214" y="2474"/>
                    <a:pt x="0" y="2569"/>
                    <a:pt x="0" y="2664"/>
                  </a:cubicBezTo>
                  <a:cubicBezTo>
                    <a:pt x="0" y="2664"/>
                    <a:pt x="214" y="2664"/>
                    <a:pt x="428" y="2759"/>
                  </a:cubicBezTo>
                  <a:cubicBezTo>
                    <a:pt x="642" y="2855"/>
                    <a:pt x="642" y="2759"/>
                    <a:pt x="642" y="2855"/>
                  </a:cubicBezTo>
                  <a:cubicBezTo>
                    <a:pt x="642" y="2950"/>
                    <a:pt x="428" y="2950"/>
                    <a:pt x="428" y="2950"/>
                  </a:cubicBezTo>
                  <a:cubicBezTo>
                    <a:pt x="642" y="3045"/>
                    <a:pt x="855" y="3045"/>
                    <a:pt x="855" y="3045"/>
                  </a:cubicBezTo>
                  <a:cubicBezTo>
                    <a:pt x="855" y="3045"/>
                    <a:pt x="1069" y="3140"/>
                    <a:pt x="1069" y="3140"/>
                  </a:cubicBezTo>
                  <a:cubicBezTo>
                    <a:pt x="1069" y="3235"/>
                    <a:pt x="1283" y="3330"/>
                    <a:pt x="1283" y="3330"/>
                  </a:cubicBezTo>
                  <a:cubicBezTo>
                    <a:pt x="1283" y="3330"/>
                    <a:pt x="1497" y="3330"/>
                    <a:pt x="1497" y="3330"/>
                  </a:cubicBezTo>
                  <a:cubicBezTo>
                    <a:pt x="1497" y="3330"/>
                    <a:pt x="1497" y="3426"/>
                    <a:pt x="1711" y="3521"/>
                  </a:cubicBezTo>
                  <a:cubicBezTo>
                    <a:pt x="1711" y="3521"/>
                    <a:pt x="1925" y="3521"/>
                    <a:pt x="1925" y="3616"/>
                  </a:cubicBezTo>
                  <a:cubicBezTo>
                    <a:pt x="1925" y="3616"/>
                    <a:pt x="2139" y="3616"/>
                    <a:pt x="2139" y="3711"/>
                  </a:cubicBezTo>
                  <a:cubicBezTo>
                    <a:pt x="2139" y="3711"/>
                    <a:pt x="2139" y="3711"/>
                    <a:pt x="2139" y="3711"/>
                  </a:cubicBezTo>
                  <a:cubicBezTo>
                    <a:pt x="2139" y="3711"/>
                    <a:pt x="2352" y="3711"/>
                    <a:pt x="2352" y="3806"/>
                  </a:cubicBezTo>
                  <a:cubicBezTo>
                    <a:pt x="2566" y="3806"/>
                    <a:pt x="2566" y="3806"/>
                    <a:pt x="2566" y="3901"/>
                  </a:cubicBezTo>
                  <a:cubicBezTo>
                    <a:pt x="2780" y="3901"/>
                    <a:pt x="2780" y="3996"/>
                    <a:pt x="2780" y="3996"/>
                  </a:cubicBezTo>
                  <a:cubicBezTo>
                    <a:pt x="2994" y="3996"/>
                    <a:pt x="3208" y="3996"/>
                    <a:pt x="3422" y="3996"/>
                  </a:cubicBezTo>
                  <a:cubicBezTo>
                    <a:pt x="3422" y="3996"/>
                    <a:pt x="3636" y="4092"/>
                    <a:pt x="3636" y="4092"/>
                  </a:cubicBezTo>
                  <a:cubicBezTo>
                    <a:pt x="3636" y="4092"/>
                    <a:pt x="3850" y="4092"/>
                    <a:pt x="4063" y="4092"/>
                  </a:cubicBezTo>
                  <a:cubicBezTo>
                    <a:pt x="4063" y="4187"/>
                    <a:pt x="4063" y="4187"/>
                    <a:pt x="4063" y="4187"/>
                  </a:cubicBezTo>
                  <a:cubicBezTo>
                    <a:pt x="4277" y="4187"/>
                    <a:pt x="4277" y="4187"/>
                    <a:pt x="4277" y="4187"/>
                  </a:cubicBezTo>
                  <a:cubicBezTo>
                    <a:pt x="4277" y="4187"/>
                    <a:pt x="4277" y="4282"/>
                    <a:pt x="4277" y="4282"/>
                  </a:cubicBezTo>
                  <a:cubicBezTo>
                    <a:pt x="4491" y="4377"/>
                    <a:pt x="4705" y="4377"/>
                    <a:pt x="4919" y="4472"/>
                  </a:cubicBezTo>
                  <a:cubicBezTo>
                    <a:pt x="4919" y="4567"/>
                    <a:pt x="4919" y="4567"/>
                    <a:pt x="4919" y="4663"/>
                  </a:cubicBezTo>
                  <a:cubicBezTo>
                    <a:pt x="4919" y="4663"/>
                    <a:pt x="4919" y="4758"/>
                    <a:pt x="4919" y="4758"/>
                  </a:cubicBezTo>
                  <a:cubicBezTo>
                    <a:pt x="5133" y="4948"/>
                    <a:pt x="5133" y="4758"/>
                    <a:pt x="5347" y="4758"/>
                  </a:cubicBezTo>
                  <a:cubicBezTo>
                    <a:pt x="5347" y="4853"/>
                    <a:pt x="5347" y="4948"/>
                    <a:pt x="5347" y="4948"/>
                  </a:cubicBezTo>
                  <a:cubicBezTo>
                    <a:pt x="5347" y="5043"/>
                    <a:pt x="5560" y="5043"/>
                    <a:pt x="5560" y="5043"/>
                  </a:cubicBezTo>
                  <a:cubicBezTo>
                    <a:pt x="5774" y="5138"/>
                    <a:pt x="5988" y="5233"/>
                    <a:pt x="5988" y="5329"/>
                  </a:cubicBezTo>
                  <a:cubicBezTo>
                    <a:pt x="5988" y="5329"/>
                    <a:pt x="5774" y="5329"/>
                    <a:pt x="5774" y="5424"/>
                  </a:cubicBezTo>
                  <a:cubicBezTo>
                    <a:pt x="5560" y="5424"/>
                    <a:pt x="5560" y="5424"/>
                    <a:pt x="5560" y="5424"/>
                  </a:cubicBezTo>
                  <a:cubicBezTo>
                    <a:pt x="5560" y="5614"/>
                    <a:pt x="5774" y="5804"/>
                    <a:pt x="5774" y="5900"/>
                  </a:cubicBezTo>
                  <a:cubicBezTo>
                    <a:pt x="5774" y="5995"/>
                    <a:pt x="5774" y="5995"/>
                    <a:pt x="5774" y="6090"/>
                  </a:cubicBezTo>
                  <a:cubicBezTo>
                    <a:pt x="5774" y="6090"/>
                    <a:pt x="5560" y="6090"/>
                    <a:pt x="5560" y="6185"/>
                  </a:cubicBezTo>
                  <a:cubicBezTo>
                    <a:pt x="5560" y="6185"/>
                    <a:pt x="5347" y="6375"/>
                    <a:pt x="5560" y="6375"/>
                  </a:cubicBezTo>
                  <a:cubicBezTo>
                    <a:pt x="5774" y="6470"/>
                    <a:pt x="5774" y="6375"/>
                    <a:pt x="5988" y="6375"/>
                  </a:cubicBezTo>
                  <a:cubicBezTo>
                    <a:pt x="5988" y="6470"/>
                    <a:pt x="6202" y="6470"/>
                    <a:pt x="6202" y="6470"/>
                  </a:cubicBezTo>
                  <a:cubicBezTo>
                    <a:pt x="6202" y="6470"/>
                    <a:pt x="6202" y="6566"/>
                    <a:pt x="6202" y="6661"/>
                  </a:cubicBezTo>
                  <a:cubicBezTo>
                    <a:pt x="6202" y="6661"/>
                    <a:pt x="6202" y="6661"/>
                    <a:pt x="6202" y="6661"/>
                  </a:cubicBezTo>
                  <a:cubicBezTo>
                    <a:pt x="6202" y="6661"/>
                    <a:pt x="6202" y="6756"/>
                    <a:pt x="6202" y="6756"/>
                  </a:cubicBezTo>
                  <a:cubicBezTo>
                    <a:pt x="5988" y="6756"/>
                    <a:pt x="5988" y="6756"/>
                    <a:pt x="5774" y="6851"/>
                  </a:cubicBezTo>
                  <a:cubicBezTo>
                    <a:pt x="5774" y="6851"/>
                    <a:pt x="5774" y="6946"/>
                    <a:pt x="5774" y="6946"/>
                  </a:cubicBezTo>
                  <a:cubicBezTo>
                    <a:pt x="5774" y="6946"/>
                    <a:pt x="5774" y="7041"/>
                    <a:pt x="5774" y="7041"/>
                  </a:cubicBezTo>
                  <a:cubicBezTo>
                    <a:pt x="5774" y="7137"/>
                    <a:pt x="5988" y="7137"/>
                    <a:pt x="5988" y="7232"/>
                  </a:cubicBezTo>
                  <a:cubicBezTo>
                    <a:pt x="5988" y="7327"/>
                    <a:pt x="6202" y="7422"/>
                    <a:pt x="6202" y="7422"/>
                  </a:cubicBezTo>
                  <a:cubicBezTo>
                    <a:pt x="6416" y="7517"/>
                    <a:pt x="6630" y="7707"/>
                    <a:pt x="6630" y="7803"/>
                  </a:cubicBezTo>
                  <a:cubicBezTo>
                    <a:pt x="6630" y="7898"/>
                    <a:pt x="6416" y="7898"/>
                    <a:pt x="6416" y="7993"/>
                  </a:cubicBezTo>
                  <a:cubicBezTo>
                    <a:pt x="6416" y="8088"/>
                    <a:pt x="6416" y="8183"/>
                    <a:pt x="6416" y="8374"/>
                  </a:cubicBezTo>
                  <a:cubicBezTo>
                    <a:pt x="6416" y="8469"/>
                    <a:pt x="6202" y="8469"/>
                    <a:pt x="6202" y="8564"/>
                  </a:cubicBezTo>
                  <a:cubicBezTo>
                    <a:pt x="5988" y="8659"/>
                    <a:pt x="5988" y="8659"/>
                    <a:pt x="5988" y="8754"/>
                  </a:cubicBezTo>
                  <a:cubicBezTo>
                    <a:pt x="5988" y="8849"/>
                    <a:pt x="5988" y="9040"/>
                    <a:pt x="5988" y="9135"/>
                  </a:cubicBezTo>
                  <a:cubicBezTo>
                    <a:pt x="6202" y="9230"/>
                    <a:pt x="6416" y="9230"/>
                    <a:pt x="6416" y="9325"/>
                  </a:cubicBezTo>
                  <a:cubicBezTo>
                    <a:pt x="6630" y="9420"/>
                    <a:pt x="6630" y="9611"/>
                    <a:pt x="6630" y="9706"/>
                  </a:cubicBezTo>
                  <a:cubicBezTo>
                    <a:pt x="6844" y="9801"/>
                    <a:pt x="6844" y="9991"/>
                    <a:pt x="7057" y="10086"/>
                  </a:cubicBezTo>
                  <a:cubicBezTo>
                    <a:pt x="7057" y="10086"/>
                    <a:pt x="7271" y="10086"/>
                    <a:pt x="7057" y="9991"/>
                  </a:cubicBezTo>
                  <a:cubicBezTo>
                    <a:pt x="7271" y="9991"/>
                    <a:pt x="7271" y="10086"/>
                    <a:pt x="7485" y="10086"/>
                  </a:cubicBezTo>
                  <a:cubicBezTo>
                    <a:pt x="7485" y="10086"/>
                    <a:pt x="7485" y="10086"/>
                    <a:pt x="7485" y="10086"/>
                  </a:cubicBezTo>
                  <a:cubicBezTo>
                    <a:pt x="7485" y="10086"/>
                    <a:pt x="7699" y="10086"/>
                    <a:pt x="7699" y="10086"/>
                  </a:cubicBezTo>
                  <a:cubicBezTo>
                    <a:pt x="7699" y="9991"/>
                    <a:pt x="7699" y="9896"/>
                    <a:pt x="7913" y="9896"/>
                  </a:cubicBezTo>
                  <a:cubicBezTo>
                    <a:pt x="7913" y="9896"/>
                    <a:pt x="7913" y="9896"/>
                    <a:pt x="8127" y="9801"/>
                  </a:cubicBezTo>
                  <a:cubicBezTo>
                    <a:pt x="8127" y="9896"/>
                    <a:pt x="7913" y="9896"/>
                    <a:pt x="7913" y="9896"/>
                  </a:cubicBezTo>
                  <a:cubicBezTo>
                    <a:pt x="7913" y="9991"/>
                    <a:pt x="7699" y="10181"/>
                    <a:pt x="7699" y="10181"/>
                  </a:cubicBezTo>
                  <a:cubicBezTo>
                    <a:pt x="7913" y="10277"/>
                    <a:pt x="7913" y="10277"/>
                    <a:pt x="7913" y="10277"/>
                  </a:cubicBezTo>
                  <a:cubicBezTo>
                    <a:pt x="7913" y="10277"/>
                    <a:pt x="7913" y="10372"/>
                    <a:pt x="7913" y="10372"/>
                  </a:cubicBezTo>
                  <a:cubicBezTo>
                    <a:pt x="8127" y="10467"/>
                    <a:pt x="8127" y="10372"/>
                    <a:pt x="8127" y="10372"/>
                  </a:cubicBezTo>
                  <a:cubicBezTo>
                    <a:pt x="8341" y="10372"/>
                    <a:pt x="8341" y="10372"/>
                    <a:pt x="8341" y="10372"/>
                  </a:cubicBezTo>
                  <a:cubicBezTo>
                    <a:pt x="8554" y="10372"/>
                    <a:pt x="8554" y="10467"/>
                    <a:pt x="8554" y="10467"/>
                  </a:cubicBezTo>
                  <a:cubicBezTo>
                    <a:pt x="8554" y="10467"/>
                    <a:pt x="8554" y="10467"/>
                    <a:pt x="8554" y="10467"/>
                  </a:cubicBezTo>
                  <a:cubicBezTo>
                    <a:pt x="8554" y="10467"/>
                    <a:pt x="8768" y="10467"/>
                    <a:pt x="8768" y="10467"/>
                  </a:cubicBezTo>
                  <a:cubicBezTo>
                    <a:pt x="8768" y="10467"/>
                    <a:pt x="8768" y="10562"/>
                    <a:pt x="8768" y="10562"/>
                  </a:cubicBezTo>
                  <a:cubicBezTo>
                    <a:pt x="8982" y="10562"/>
                    <a:pt x="8982" y="10562"/>
                    <a:pt x="8982" y="10562"/>
                  </a:cubicBezTo>
                  <a:cubicBezTo>
                    <a:pt x="9196" y="10657"/>
                    <a:pt x="9624" y="10943"/>
                    <a:pt x="9196" y="10943"/>
                  </a:cubicBezTo>
                  <a:cubicBezTo>
                    <a:pt x="9410" y="11038"/>
                    <a:pt x="9196" y="11133"/>
                    <a:pt x="9196" y="11228"/>
                  </a:cubicBezTo>
                  <a:cubicBezTo>
                    <a:pt x="9196" y="11228"/>
                    <a:pt x="9196" y="11228"/>
                    <a:pt x="9196" y="11228"/>
                  </a:cubicBezTo>
                  <a:cubicBezTo>
                    <a:pt x="9196" y="11228"/>
                    <a:pt x="9196" y="11323"/>
                    <a:pt x="9196" y="11323"/>
                  </a:cubicBezTo>
                  <a:cubicBezTo>
                    <a:pt x="9196" y="11323"/>
                    <a:pt x="8982" y="11419"/>
                    <a:pt x="8982" y="11419"/>
                  </a:cubicBezTo>
                  <a:cubicBezTo>
                    <a:pt x="8982" y="11514"/>
                    <a:pt x="9196" y="11514"/>
                    <a:pt x="9196" y="11514"/>
                  </a:cubicBezTo>
                  <a:cubicBezTo>
                    <a:pt x="9410" y="11609"/>
                    <a:pt x="9410" y="11704"/>
                    <a:pt x="9410" y="11799"/>
                  </a:cubicBezTo>
                  <a:cubicBezTo>
                    <a:pt x="9410" y="11989"/>
                    <a:pt x="9196" y="11704"/>
                    <a:pt x="8982" y="11799"/>
                  </a:cubicBezTo>
                  <a:cubicBezTo>
                    <a:pt x="8982" y="11799"/>
                    <a:pt x="9196" y="11989"/>
                    <a:pt x="9410" y="11894"/>
                  </a:cubicBezTo>
                  <a:cubicBezTo>
                    <a:pt x="9410" y="11989"/>
                    <a:pt x="9410" y="12180"/>
                    <a:pt x="8982" y="12085"/>
                  </a:cubicBezTo>
                  <a:cubicBezTo>
                    <a:pt x="9196" y="12085"/>
                    <a:pt x="9196" y="12085"/>
                    <a:pt x="9196" y="12085"/>
                  </a:cubicBezTo>
                  <a:cubicBezTo>
                    <a:pt x="8982" y="12085"/>
                    <a:pt x="8982" y="12085"/>
                    <a:pt x="8982" y="11989"/>
                  </a:cubicBezTo>
                  <a:cubicBezTo>
                    <a:pt x="8982" y="11989"/>
                    <a:pt x="8982" y="11989"/>
                    <a:pt x="8982" y="11989"/>
                  </a:cubicBezTo>
                  <a:cubicBezTo>
                    <a:pt x="8982" y="11989"/>
                    <a:pt x="8982" y="11989"/>
                    <a:pt x="8982" y="11989"/>
                  </a:cubicBezTo>
                  <a:cubicBezTo>
                    <a:pt x="8768" y="11894"/>
                    <a:pt x="8768" y="11894"/>
                    <a:pt x="8768" y="11894"/>
                  </a:cubicBezTo>
                  <a:cubicBezTo>
                    <a:pt x="8554" y="11894"/>
                    <a:pt x="8554" y="11989"/>
                    <a:pt x="8341" y="11989"/>
                  </a:cubicBezTo>
                  <a:cubicBezTo>
                    <a:pt x="8341" y="11989"/>
                    <a:pt x="8127" y="11989"/>
                    <a:pt x="8127" y="12085"/>
                  </a:cubicBezTo>
                  <a:cubicBezTo>
                    <a:pt x="8127" y="11989"/>
                    <a:pt x="7913" y="12085"/>
                    <a:pt x="7913" y="12085"/>
                  </a:cubicBezTo>
                  <a:cubicBezTo>
                    <a:pt x="7913" y="12085"/>
                    <a:pt x="7913" y="12085"/>
                    <a:pt x="7913" y="12085"/>
                  </a:cubicBezTo>
                  <a:cubicBezTo>
                    <a:pt x="7913" y="12180"/>
                    <a:pt x="8127" y="12180"/>
                    <a:pt x="7913" y="12180"/>
                  </a:cubicBezTo>
                  <a:cubicBezTo>
                    <a:pt x="7913" y="12180"/>
                    <a:pt x="7699" y="12180"/>
                    <a:pt x="7699" y="12180"/>
                  </a:cubicBezTo>
                  <a:cubicBezTo>
                    <a:pt x="7913" y="12180"/>
                    <a:pt x="7699" y="12275"/>
                    <a:pt x="7699" y="12370"/>
                  </a:cubicBezTo>
                  <a:cubicBezTo>
                    <a:pt x="7485" y="12465"/>
                    <a:pt x="7485" y="12560"/>
                    <a:pt x="7271" y="12656"/>
                  </a:cubicBezTo>
                  <a:cubicBezTo>
                    <a:pt x="7271" y="12751"/>
                    <a:pt x="7271" y="12751"/>
                    <a:pt x="7057" y="12846"/>
                  </a:cubicBezTo>
                  <a:cubicBezTo>
                    <a:pt x="7057" y="12846"/>
                    <a:pt x="7057" y="12941"/>
                    <a:pt x="6844" y="12941"/>
                  </a:cubicBezTo>
                  <a:cubicBezTo>
                    <a:pt x="6844" y="12941"/>
                    <a:pt x="6630" y="13036"/>
                    <a:pt x="6630" y="13036"/>
                  </a:cubicBezTo>
                  <a:cubicBezTo>
                    <a:pt x="6630" y="13131"/>
                    <a:pt x="6416" y="13226"/>
                    <a:pt x="6630" y="13322"/>
                  </a:cubicBezTo>
                  <a:cubicBezTo>
                    <a:pt x="6202" y="13131"/>
                    <a:pt x="6416" y="13417"/>
                    <a:pt x="6202" y="13322"/>
                  </a:cubicBezTo>
                  <a:cubicBezTo>
                    <a:pt x="5988" y="13417"/>
                    <a:pt x="5988" y="13417"/>
                    <a:pt x="5988" y="13417"/>
                  </a:cubicBezTo>
                  <a:cubicBezTo>
                    <a:pt x="5988" y="13417"/>
                    <a:pt x="5988" y="13512"/>
                    <a:pt x="5988" y="13512"/>
                  </a:cubicBezTo>
                  <a:cubicBezTo>
                    <a:pt x="5988" y="13607"/>
                    <a:pt x="5774" y="13607"/>
                    <a:pt x="5774" y="13607"/>
                  </a:cubicBezTo>
                  <a:cubicBezTo>
                    <a:pt x="5774" y="13607"/>
                    <a:pt x="5988" y="13702"/>
                    <a:pt x="5774" y="13702"/>
                  </a:cubicBezTo>
                  <a:cubicBezTo>
                    <a:pt x="5774" y="13702"/>
                    <a:pt x="5774" y="13702"/>
                    <a:pt x="5560" y="13702"/>
                  </a:cubicBezTo>
                  <a:cubicBezTo>
                    <a:pt x="5347" y="13702"/>
                    <a:pt x="5347" y="13702"/>
                    <a:pt x="5347" y="13797"/>
                  </a:cubicBezTo>
                  <a:cubicBezTo>
                    <a:pt x="5347" y="13797"/>
                    <a:pt x="5347" y="13893"/>
                    <a:pt x="5347" y="13893"/>
                  </a:cubicBezTo>
                  <a:cubicBezTo>
                    <a:pt x="5347" y="13893"/>
                    <a:pt x="5560" y="13893"/>
                    <a:pt x="5560" y="13893"/>
                  </a:cubicBezTo>
                  <a:cubicBezTo>
                    <a:pt x="5560" y="13988"/>
                    <a:pt x="5347" y="13988"/>
                    <a:pt x="5347" y="13988"/>
                  </a:cubicBezTo>
                  <a:cubicBezTo>
                    <a:pt x="5347" y="13988"/>
                    <a:pt x="5133" y="13988"/>
                    <a:pt x="4919" y="13988"/>
                  </a:cubicBezTo>
                  <a:cubicBezTo>
                    <a:pt x="4919" y="13988"/>
                    <a:pt x="4919" y="14083"/>
                    <a:pt x="4919" y="14083"/>
                  </a:cubicBezTo>
                  <a:cubicBezTo>
                    <a:pt x="4919" y="14083"/>
                    <a:pt x="4705" y="14083"/>
                    <a:pt x="4705" y="14083"/>
                  </a:cubicBezTo>
                  <a:cubicBezTo>
                    <a:pt x="4705" y="14178"/>
                    <a:pt x="4705" y="14178"/>
                    <a:pt x="4705" y="14273"/>
                  </a:cubicBezTo>
                  <a:cubicBezTo>
                    <a:pt x="4277" y="14083"/>
                    <a:pt x="4705" y="14368"/>
                    <a:pt x="4491" y="14273"/>
                  </a:cubicBezTo>
                  <a:cubicBezTo>
                    <a:pt x="4491" y="14273"/>
                    <a:pt x="4491" y="14273"/>
                    <a:pt x="4491" y="14368"/>
                  </a:cubicBezTo>
                  <a:cubicBezTo>
                    <a:pt x="4491" y="14368"/>
                    <a:pt x="4277" y="14368"/>
                    <a:pt x="4277" y="14368"/>
                  </a:cubicBezTo>
                  <a:cubicBezTo>
                    <a:pt x="4491" y="14368"/>
                    <a:pt x="4491" y="14368"/>
                    <a:pt x="4277" y="14463"/>
                  </a:cubicBezTo>
                  <a:cubicBezTo>
                    <a:pt x="4277" y="14463"/>
                    <a:pt x="4277" y="14559"/>
                    <a:pt x="4277" y="14559"/>
                  </a:cubicBezTo>
                  <a:cubicBezTo>
                    <a:pt x="4063" y="14559"/>
                    <a:pt x="4063" y="14273"/>
                    <a:pt x="3850" y="14463"/>
                  </a:cubicBezTo>
                  <a:cubicBezTo>
                    <a:pt x="3850" y="14368"/>
                    <a:pt x="3850" y="14368"/>
                    <a:pt x="3850" y="14368"/>
                  </a:cubicBezTo>
                  <a:cubicBezTo>
                    <a:pt x="3850" y="14463"/>
                    <a:pt x="3850" y="14463"/>
                    <a:pt x="3636" y="14463"/>
                  </a:cubicBezTo>
                  <a:cubicBezTo>
                    <a:pt x="3636" y="14463"/>
                    <a:pt x="3636" y="14559"/>
                    <a:pt x="3636" y="14559"/>
                  </a:cubicBezTo>
                  <a:cubicBezTo>
                    <a:pt x="3636" y="14559"/>
                    <a:pt x="3636" y="14559"/>
                    <a:pt x="3850" y="14654"/>
                  </a:cubicBezTo>
                  <a:cubicBezTo>
                    <a:pt x="3636" y="14559"/>
                    <a:pt x="3636" y="14844"/>
                    <a:pt x="3422" y="14844"/>
                  </a:cubicBezTo>
                  <a:cubicBezTo>
                    <a:pt x="3422" y="14844"/>
                    <a:pt x="3422" y="14844"/>
                    <a:pt x="3422" y="14749"/>
                  </a:cubicBezTo>
                  <a:cubicBezTo>
                    <a:pt x="3422" y="14749"/>
                    <a:pt x="3422" y="14654"/>
                    <a:pt x="3208" y="14749"/>
                  </a:cubicBezTo>
                  <a:cubicBezTo>
                    <a:pt x="3208" y="14749"/>
                    <a:pt x="3422" y="14939"/>
                    <a:pt x="3422" y="14939"/>
                  </a:cubicBezTo>
                  <a:cubicBezTo>
                    <a:pt x="3422" y="14939"/>
                    <a:pt x="3422" y="14939"/>
                    <a:pt x="3208" y="14939"/>
                  </a:cubicBezTo>
                  <a:cubicBezTo>
                    <a:pt x="3208" y="14844"/>
                    <a:pt x="3208" y="14844"/>
                    <a:pt x="3208" y="14844"/>
                  </a:cubicBezTo>
                  <a:cubicBezTo>
                    <a:pt x="2994" y="14844"/>
                    <a:pt x="2994" y="14939"/>
                    <a:pt x="3208" y="14939"/>
                  </a:cubicBezTo>
                  <a:cubicBezTo>
                    <a:pt x="3208" y="15034"/>
                    <a:pt x="3636" y="15130"/>
                    <a:pt x="3208" y="15225"/>
                  </a:cubicBezTo>
                  <a:cubicBezTo>
                    <a:pt x="3208" y="15225"/>
                    <a:pt x="3208" y="15225"/>
                    <a:pt x="3208" y="15130"/>
                  </a:cubicBezTo>
                  <a:cubicBezTo>
                    <a:pt x="3208" y="15225"/>
                    <a:pt x="3208" y="15225"/>
                    <a:pt x="2994" y="15320"/>
                  </a:cubicBezTo>
                  <a:cubicBezTo>
                    <a:pt x="2994" y="15320"/>
                    <a:pt x="2994" y="15320"/>
                    <a:pt x="2994" y="15320"/>
                  </a:cubicBezTo>
                  <a:cubicBezTo>
                    <a:pt x="2994" y="15320"/>
                    <a:pt x="2780" y="15320"/>
                    <a:pt x="2780" y="15320"/>
                  </a:cubicBezTo>
                  <a:cubicBezTo>
                    <a:pt x="2566" y="15320"/>
                    <a:pt x="2566" y="15415"/>
                    <a:pt x="2566" y="15510"/>
                  </a:cubicBezTo>
                  <a:cubicBezTo>
                    <a:pt x="2352" y="15415"/>
                    <a:pt x="2352" y="15415"/>
                    <a:pt x="2566" y="15225"/>
                  </a:cubicBezTo>
                  <a:cubicBezTo>
                    <a:pt x="2352" y="15225"/>
                    <a:pt x="1925" y="15320"/>
                    <a:pt x="2139" y="15320"/>
                  </a:cubicBezTo>
                  <a:cubicBezTo>
                    <a:pt x="2139" y="15415"/>
                    <a:pt x="2139" y="15320"/>
                    <a:pt x="1925" y="15320"/>
                  </a:cubicBezTo>
                  <a:cubicBezTo>
                    <a:pt x="1925" y="15320"/>
                    <a:pt x="1925" y="15320"/>
                    <a:pt x="1925" y="15415"/>
                  </a:cubicBezTo>
                  <a:cubicBezTo>
                    <a:pt x="1925" y="15320"/>
                    <a:pt x="1711" y="15225"/>
                    <a:pt x="1711" y="15320"/>
                  </a:cubicBezTo>
                  <a:cubicBezTo>
                    <a:pt x="1711" y="15415"/>
                    <a:pt x="1711" y="15415"/>
                    <a:pt x="1711" y="15415"/>
                  </a:cubicBezTo>
                  <a:cubicBezTo>
                    <a:pt x="1711" y="15415"/>
                    <a:pt x="1711" y="15510"/>
                    <a:pt x="1925" y="15510"/>
                  </a:cubicBezTo>
                  <a:cubicBezTo>
                    <a:pt x="1711" y="15605"/>
                    <a:pt x="1925" y="15700"/>
                    <a:pt x="2139" y="15700"/>
                  </a:cubicBezTo>
                  <a:cubicBezTo>
                    <a:pt x="1925" y="15700"/>
                    <a:pt x="1711" y="15605"/>
                    <a:pt x="1711" y="15605"/>
                  </a:cubicBezTo>
                  <a:cubicBezTo>
                    <a:pt x="1711" y="15605"/>
                    <a:pt x="1711" y="15605"/>
                    <a:pt x="1711" y="15700"/>
                  </a:cubicBezTo>
                  <a:cubicBezTo>
                    <a:pt x="1497" y="15700"/>
                    <a:pt x="1497" y="15700"/>
                    <a:pt x="1711" y="15796"/>
                  </a:cubicBezTo>
                  <a:cubicBezTo>
                    <a:pt x="1711" y="15891"/>
                    <a:pt x="1497" y="15891"/>
                    <a:pt x="1497" y="15986"/>
                  </a:cubicBezTo>
                  <a:cubicBezTo>
                    <a:pt x="1497" y="15986"/>
                    <a:pt x="1497" y="15986"/>
                    <a:pt x="1497" y="15986"/>
                  </a:cubicBezTo>
                  <a:cubicBezTo>
                    <a:pt x="1283" y="16081"/>
                    <a:pt x="1283" y="15986"/>
                    <a:pt x="1283" y="15986"/>
                  </a:cubicBezTo>
                  <a:cubicBezTo>
                    <a:pt x="1069" y="15986"/>
                    <a:pt x="1069" y="16081"/>
                    <a:pt x="1069" y="16176"/>
                  </a:cubicBezTo>
                  <a:cubicBezTo>
                    <a:pt x="855" y="16081"/>
                    <a:pt x="1069" y="16271"/>
                    <a:pt x="1069" y="16271"/>
                  </a:cubicBezTo>
                  <a:cubicBezTo>
                    <a:pt x="1069" y="16367"/>
                    <a:pt x="855" y="16367"/>
                    <a:pt x="855" y="16367"/>
                  </a:cubicBezTo>
                  <a:cubicBezTo>
                    <a:pt x="855" y="16367"/>
                    <a:pt x="855" y="16462"/>
                    <a:pt x="855" y="16557"/>
                  </a:cubicBezTo>
                  <a:cubicBezTo>
                    <a:pt x="855" y="16462"/>
                    <a:pt x="855" y="16462"/>
                    <a:pt x="855" y="16462"/>
                  </a:cubicBezTo>
                  <a:cubicBezTo>
                    <a:pt x="1069" y="16557"/>
                    <a:pt x="1069" y="16462"/>
                    <a:pt x="1069" y="16557"/>
                  </a:cubicBezTo>
                  <a:cubicBezTo>
                    <a:pt x="855" y="16557"/>
                    <a:pt x="1069" y="16652"/>
                    <a:pt x="1069" y="16652"/>
                  </a:cubicBezTo>
                  <a:cubicBezTo>
                    <a:pt x="1069" y="16747"/>
                    <a:pt x="855" y="16747"/>
                    <a:pt x="855" y="16842"/>
                  </a:cubicBezTo>
                  <a:cubicBezTo>
                    <a:pt x="1069" y="16747"/>
                    <a:pt x="1069" y="16747"/>
                    <a:pt x="1069" y="16747"/>
                  </a:cubicBezTo>
                  <a:cubicBezTo>
                    <a:pt x="1069" y="16842"/>
                    <a:pt x="1069" y="16842"/>
                    <a:pt x="1069" y="16937"/>
                  </a:cubicBezTo>
                  <a:cubicBezTo>
                    <a:pt x="1069" y="16842"/>
                    <a:pt x="1069" y="16937"/>
                    <a:pt x="1069" y="17033"/>
                  </a:cubicBezTo>
                  <a:cubicBezTo>
                    <a:pt x="1069" y="17033"/>
                    <a:pt x="1069" y="17033"/>
                    <a:pt x="1069" y="17033"/>
                  </a:cubicBezTo>
                  <a:cubicBezTo>
                    <a:pt x="1069" y="16937"/>
                    <a:pt x="1283" y="16937"/>
                    <a:pt x="1283" y="16842"/>
                  </a:cubicBezTo>
                  <a:cubicBezTo>
                    <a:pt x="1283" y="16937"/>
                    <a:pt x="1283" y="17033"/>
                    <a:pt x="1283" y="17033"/>
                  </a:cubicBezTo>
                  <a:cubicBezTo>
                    <a:pt x="1283" y="17033"/>
                    <a:pt x="1283" y="17128"/>
                    <a:pt x="1283" y="17223"/>
                  </a:cubicBezTo>
                  <a:cubicBezTo>
                    <a:pt x="1283" y="17223"/>
                    <a:pt x="1283" y="17128"/>
                    <a:pt x="1497" y="17128"/>
                  </a:cubicBezTo>
                  <a:cubicBezTo>
                    <a:pt x="1283" y="17223"/>
                    <a:pt x="1497" y="17223"/>
                    <a:pt x="1497" y="17318"/>
                  </a:cubicBezTo>
                  <a:cubicBezTo>
                    <a:pt x="1497" y="17318"/>
                    <a:pt x="1283" y="17318"/>
                    <a:pt x="1283" y="17318"/>
                  </a:cubicBezTo>
                  <a:cubicBezTo>
                    <a:pt x="1283" y="17413"/>
                    <a:pt x="1283" y="17413"/>
                    <a:pt x="1283" y="17413"/>
                  </a:cubicBezTo>
                  <a:cubicBezTo>
                    <a:pt x="1283" y="17413"/>
                    <a:pt x="1283" y="17413"/>
                    <a:pt x="1283" y="17413"/>
                  </a:cubicBezTo>
                  <a:cubicBezTo>
                    <a:pt x="1283" y="17508"/>
                    <a:pt x="1283" y="17508"/>
                    <a:pt x="1283" y="17604"/>
                  </a:cubicBezTo>
                  <a:cubicBezTo>
                    <a:pt x="1283" y="17604"/>
                    <a:pt x="1283" y="17604"/>
                    <a:pt x="1283" y="17699"/>
                  </a:cubicBezTo>
                  <a:cubicBezTo>
                    <a:pt x="1283" y="17699"/>
                    <a:pt x="1283" y="17699"/>
                    <a:pt x="1283" y="17699"/>
                  </a:cubicBezTo>
                  <a:cubicBezTo>
                    <a:pt x="1283" y="17699"/>
                    <a:pt x="1283" y="17699"/>
                    <a:pt x="1283" y="17794"/>
                  </a:cubicBezTo>
                  <a:cubicBezTo>
                    <a:pt x="1283" y="17794"/>
                    <a:pt x="1497" y="17794"/>
                    <a:pt x="1497" y="17794"/>
                  </a:cubicBezTo>
                  <a:cubicBezTo>
                    <a:pt x="1497" y="17794"/>
                    <a:pt x="1497" y="17794"/>
                    <a:pt x="1497" y="17794"/>
                  </a:cubicBezTo>
                  <a:cubicBezTo>
                    <a:pt x="1497" y="17889"/>
                    <a:pt x="1497" y="17889"/>
                    <a:pt x="1497" y="17984"/>
                  </a:cubicBezTo>
                  <a:cubicBezTo>
                    <a:pt x="1711" y="17984"/>
                    <a:pt x="1711" y="17984"/>
                    <a:pt x="1711" y="17984"/>
                  </a:cubicBezTo>
                  <a:cubicBezTo>
                    <a:pt x="1711" y="18079"/>
                    <a:pt x="1711" y="18079"/>
                    <a:pt x="1711" y="18079"/>
                  </a:cubicBezTo>
                  <a:cubicBezTo>
                    <a:pt x="1711" y="18174"/>
                    <a:pt x="1711" y="18174"/>
                    <a:pt x="1925" y="18174"/>
                  </a:cubicBezTo>
                  <a:cubicBezTo>
                    <a:pt x="1925" y="18174"/>
                    <a:pt x="1711" y="18174"/>
                    <a:pt x="1711" y="18174"/>
                  </a:cubicBezTo>
                  <a:cubicBezTo>
                    <a:pt x="1711" y="18174"/>
                    <a:pt x="1711" y="18270"/>
                    <a:pt x="1711" y="18270"/>
                  </a:cubicBezTo>
                  <a:cubicBezTo>
                    <a:pt x="1711" y="18270"/>
                    <a:pt x="1925" y="18365"/>
                    <a:pt x="1925" y="18365"/>
                  </a:cubicBezTo>
                  <a:cubicBezTo>
                    <a:pt x="1925" y="18460"/>
                    <a:pt x="2139" y="18460"/>
                    <a:pt x="2139" y="18555"/>
                  </a:cubicBezTo>
                  <a:cubicBezTo>
                    <a:pt x="1925" y="18555"/>
                    <a:pt x="1711" y="18460"/>
                    <a:pt x="1711" y="18460"/>
                  </a:cubicBezTo>
                  <a:cubicBezTo>
                    <a:pt x="1711" y="18460"/>
                    <a:pt x="1711" y="18555"/>
                    <a:pt x="1711" y="18555"/>
                  </a:cubicBezTo>
                  <a:cubicBezTo>
                    <a:pt x="1711" y="18555"/>
                    <a:pt x="1711" y="18555"/>
                    <a:pt x="1925" y="18555"/>
                  </a:cubicBezTo>
                  <a:cubicBezTo>
                    <a:pt x="1925" y="18650"/>
                    <a:pt x="1711" y="18650"/>
                    <a:pt x="1497" y="18650"/>
                  </a:cubicBezTo>
                  <a:cubicBezTo>
                    <a:pt x="1497" y="18650"/>
                    <a:pt x="1925" y="18650"/>
                    <a:pt x="1925" y="18745"/>
                  </a:cubicBezTo>
                  <a:cubicBezTo>
                    <a:pt x="1711" y="18745"/>
                    <a:pt x="1711" y="18745"/>
                    <a:pt x="1497" y="18745"/>
                  </a:cubicBezTo>
                  <a:cubicBezTo>
                    <a:pt x="1711" y="18745"/>
                    <a:pt x="1711" y="18936"/>
                    <a:pt x="1711" y="19031"/>
                  </a:cubicBezTo>
                  <a:cubicBezTo>
                    <a:pt x="1711" y="19031"/>
                    <a:pt x="1711" y="19031"/>
                    <a:pt x="1711" y="19031"/>
                  </a:cubicBezTo>
                  <a:cubicBezTo>
                    <a:pt x="1711" y="19031"/>
                    <a:pt x="1711" y="19031"/>
                    <a:pt x="1711" y="19031"/>
                  </a:cubicBezTo>
                  <a:cubicBezTo>
                    <a:pt x="1711" y="19031"/>
                    <a:pt x="1711" y="19031"/>
                    <a:pt x="1711" y="19031"/>
                  </a:cubicBezTo>
                  <a:cubicBezTo>
                    <a:pt x="1711" y="19126"/>
                    <a:pt x="1711" y="19126"/>
                    <a:pt x="1711" y="19126"/>
                  </a:cubicBezTo>
                  <a:cubicBezTo>
                    <a:pt x="1711" y="19126"/>
                    <a:pt x="1711" y="19126"/>
                    <a:pt x="1711" y="19126"/>
                  </a:cubicBezTo>
                  <a:cubicBezTo>
                    <a:pt x="1711" y="19126"/>
                    <a:pt x="1711" y="19221"/>
                    <a:pt x="1497" y="19221"/>
                  </a:cubicBezTo>
                  <a:cubicBezTo>
                    <a:pt x="1711" y="19221"/>
                    <a:pt x="1497" y="19221"/>
                    <a:pt x="1711" y="19221"/>
                  </a:cubicBezTo>
                  <a:cubicBezTo>
                    <a:pt x="1711" y="19221"/>
                    <a:pt x="1497" y="19221"/>
                    <a:pt x="1497" y="19221"/>
                  </a:cubicBezTo>
                  <a:cubicBezTo>
                    <a:pt x="1711" y="19316"/>
                    <a:pt x="1497" y="19316"/>
                    <a:pt x="1711" y="19411"/>
                  </a:cubicBezTo>
                  <a:cubicBezTo>
                    <a:pt x="1497" y="19411"/>
                    <a:pt x="1497" y="19411"/>
                    <a:pt x="1497" y="19411"/>
                  </a:cubicBezTo>
                  <a:cubicBezTo>
                    <a:pt x="1497" y="19411"/>
                    <a:pt x="1497" y="19411"/>
                    <a:pt x="1497" y="19411"/>
                  </a:cubicBezTo>
                  <a:cubicBezTo>
                    <a:pt x="1497" y="19411"/>
                    <a:pt x="1283" y="19411"/>
                    <a:pt x="1283" y="19411"/>
                  </a:cubicBezTo>
                  <a:cubicBezTo>
                    <a:pt x="1283" y="19507"/>
                    <a:pt x="1497" y="19602"/>
                    <a:pt x="1497" y="19697"/>
                  </a:cubicBezTo>
                  <a:cubicBezTo>
                    <a:pt x="1497" y="19602"/>
                    <a:pt x="1283" y="19697"/>
                    <a:pt x="1497" y="19697"/>
                  </a:cubicBezTo>
                  <a:cubicBezTo>
                    <a:pt x="1497" y="19792"/>
                    <a:pt x="1497" y="19697"/>
                    <a:pt x="1283" y="19697"/>
                  </a:cubicBezTo>
                  <a:cubicBezTo>
                    <a:pt x="1283" y="19792"/>
                    <a:pt x="1497" y="19887"/>
                    <a:pt x="1497" y="19887"/>
                  </a:cubicBezTo>
                  <a:cubicBezTo>
                    <a:pt x="1497" y="19887"/>
                    <a:pt x="1497" y="19982"/>
                    <a:pt x="1497" y="19982"/>
                  </a:cubicBezTo>
                  <a:cubicBezTo>
                    <a:pt x="1497" y="19982"/>
                    <a:pt x="1497" y="19982"/>
                    <a:pt x="1711" y="19982"/>
                  </a:cubicBezTo>
                  <a:cubicBezTo>
                    <a:pt x="1711" y="19982"/>
                    <a:pt x="1497" y="19982"/>
                    <a:pt x="1497" y="19982"/>
                  </a:cubicBezTo>
                  <a:cubicBezTo>
                    <a:pt x="1711" y="20078"/>
                    <a:pt x="1497" y="20078"/>
                    <a:pt x="1497" y="20078"/>
                  </a:cubicBezTo>
                  <a:cubicBezTo>
                    <a:pt x="1497" y="20078"/>
                    <a:pt x="1497" y="20173"/>
                    <a:pt x="1711" y="20173"/>
                  </a:cubicBezTo>
                  <a:cubicBezTo>
                    <a:pt x="1711" y="20173"/>
                    <a:pt x="1497" y="20173"/>
                    <a:pt x="1497" y="20173"/>
                  </a:cubicBezTo>
                  <a:cubicBezTo>
                    <a:pt x="1497" y="20268"/>
                    <a:pt x="1711" y="20268"/>
                    <a:pt x="1925" y="20268"/>
                  </a:cubicBezTo>
                  <a:cubicBezTo>
                    <a:pt x="1925" y="20268"/>
                    <a:pt x="1925" y="20268"/>
                    <a:pt x="1925" y="20268"/>
                  </a:cubicBezTo>
                  <a:cubicBezTo>
                    <a:pt x="1711" y="20268"/>
                    <a:pt x="1711" y="20268"/>
                    <a:pt x="1711" y="20268"/>
                  </a:cubicBezTo>
                  <a:cubicBezTo>
                    <a:pt x="1711" y="20268"/>
                    <a:pt x="1925" y="20363"/>
                    <a:pt x="1711" y="20363"/>
                  </a:cubicBezTo>
                  <a:cubicBezTo>
                    <a:pt x="2139" y="20458"/>
                    <a:pt x="1925" y="20363"/>
                    <a:pt x="1925" y="20268"/>
                  </a:cubicBezTo>
                  <a:cubicBezTo>
                    <a:pt x="2139" y="20268"/>
                    <a:pt x="2352" y="20173"/>
                    <a:pt x="2352" y="20173"/>
                  </a:cubicBezTo>
                  <a:cubicBezTo>
                    <a:pt x="2352" y="20173"/>
                    <a:pt x="2352" y="20173"/>
                    <a:pt x="2352" y="20268"/>
                  </a:cubicBezTo>
                  <a:cubicBezTo>
                    <a:pt x="2139" y="20268"/>
                    <a:pt x="2352" y="20363"/>
                    <a:pt x="2352" y="20458"/>
                  </a:cubicBezTo>
                  <a:cubicBezTo>
                    <a:pt x="2352" y="20458"/>
                    <a:pt x="2352" y="20458"/>
                    <a:pt x="2352" y="20458"/>
                  </a:cubicBezTo>
                  <a:cubicBezTo>
                    <a:pt x="2352" y="20268"/>
                    <a:pt x="2566" y="20363"/>
                    <a:pt x="2566" y="20363"/>
                  </a:cubicBezTo>
                  <a:cubicBezTo>
                    <a:pt x="2566" y="20363"/>
                    <a:pt x="2566" y="20363"/>
                    <a:pt x="2566" y="20363"/>
                  </a:cubicBezTo>
                  <a:cubicBezTo>
                    <a:pt x="2780" y="20458"/>
                    <a:pt x="2780" y="20553"/>
                    <a:pt x="2994" y="20458"/>
                  </a:cubicBezTo>
                  <a:cubicBezTo>
                    <a:pt x="2994" y="20458"/>
                    <a:pt x="3208" y="20553"/>
                    <a:pt x="3208" y="20553"/>
                  </a:cubicBezTo>
                  <a:cubicBezTo>
                    <a:pt x="3422" y="20648"/>
                    <a:pt x="3422" y="20553"/>
                    <a:pt x="3636" y="20553"/>
                  </a:cubicBezTo>
                  <a:cubicBezTo>
                    <a:pt x="3636" y="20553"/>
                    <a:pt x="3636" y="20648"/>
                    <a:pt x="3636" y="20648"/>
                  </a:cubicBezTo>
                  <a:cubicBezTo>
                    <a:pt x="3636" y="20648"/>
                    <a:pt x="3850" y="20648"/>
                    <a:pt x="3850" y="20553"/>
                  </a:cubicBezTo>
                  <a:cubicBezTo>
                    <a:pt x="4063" y="20648"/>
                    <a:pt x="3636" y="20744"/>
                    <a:pt x="3636" y="20839"/>
                  </a:cubicBezTo>
                  <a:cubicBezTo>
                    <a:pt x="3636" y="20839"/>
                    <a:pt x="3850" y="20744"/>
                    <a:pt x="4063" y="20744"/>
                  </a:cubicBezTo>
                  <a:cubicBezTo>
                    <a:pt x="3850" y="20839"/>
                    <a:pt x="3850" y="20839"/>
                    <a:pt x="3850" y="20839"/>
                  </a:cubicBezTo>
                  <a:cubicBezTo>
                    <a:pt x="3850" y="20839"/>
                    <a:pt x="3850" y="20934"/>
                    <a:pt x="3636" y="20934"/>
                  </a:cubicBezTo>
                  <a:cubicBezTo>
                    <a:pt x="4063" y="20839"/>
                    <a:pt x="4277" y="20744"/>
                    <a:pt x="4491" y="20744"/>
                  </a:cubicBezTo>
                  <a:cubicBezTo>
                    <a:pt x="4491" y="20744"/>
                    <a:pt x="4705" y="20744"/>
                    <a:pt x="4705" y="20744"/>
                  </a:cubicBezTo>
                  <a:cubicBezTo>
                    <a:pt x="4705" y="20744"/>
                    <a:pt x="4705" y="20648"/>
                    <a:pt x="4705" y="20648"/>
                  </a:cubicBezTo>
                  <a:cubicBezTo>
                    <a:pt x="4705" y="20648"/>
                    <a:pt x="4919" y="20648"/>
                    <a:pt x="4919" y="20648"/>
                  </a:cubicBezTo>
                  <a:cubicBezTo>
                    <a:pt x="4705" y="20744"/>
                    <a:pt x="4491" y="20839"/>
                    <a:pt x="4491" y="20934"/>
                  </a:cubicBezTo>
                  <a:cubicBezTo>
                    <a:pt x="4491" y="21029"/>
                    <a:pt x="4705" y="21029"/>
                    <a:pt x="4705" y="21124"/>
                  </a:cubicBezTo>
                  <a:cubicBezTo>
                    <a:pt x="4705" y="21124"/>
                    <a:pt x="4705" y="21029"/>
                    <a:pt x="4705" y="21029"/>
                  </a:cubicBezTo>
                  <a:cubicBezTo>
                    <a:pt x="4705" y="21124"/>
                    <a:pt x="4491" y="21124"/>
                    <a:pt x="4705" y="21219"/>
                  </a:cubicBezTo>
                  <a:cubicBezTo>
                    <a:pt x="4919" y="21219"/>
                    <a:pt x="5133" y="21219"/>
                    <a:pt x="5133" y="21219"/>
                  </a:cubicBezTo>
                  <a:cubicBezTo>
                    <a:pt x="5133" y="21219"/>
                    <a:pt x="5133" y="21219"/>
                    <a:pt x="5133" y="21219"/>
                  </a:cubicBezTo>
                  <a:cubicBezTo>
                    <a:pt x="5133" y="21315"/>
                    <a:pt x="4919" y="21315"/>
                    <a:pt x="4919" y="21315"/>
                  </a:cubicBezTo>
                  <a:cubicBezTo>
                    <a:pt x="4919" y="21315"/>
                    <a:pt x="4919" y="21410"/>
                    <a:pt x="4919" y="21410"/>
                  </a:cubicBezTo>
                  <a:cubicBezTo>
                    <a:pt x="4919" y="21410"/>
                    <a:pt x="4919" y="21410"/>
                    <a:pt x="4919" y="21410"/>
                  </a:cubicBezTo>
                  <a:cubicBezTo>
                    <a:pt x="5133" y="21315"/>
                    <a:pt x="5133" y="21410"/>
                    <a:pt x="5133" y="21410"/>
                  </a:cubicBezTo>
                  <a:cubicBezTo>
                    <a:pt x="5133" y="21410"/>
                    <a:pt x="5133" y="21315"/>
                    <a:pt x="5347" y="21219"/>
                  </a:cubicBezTo>
                  <a:cubicBezTo>
                    <a:pt x="5347" y="21315"/>
                    <a:pt x="5133" y="21410"/>
                    <a:pt x="5133" y="21410"/>
                  </a:cubicBezTo>
                  <a:cubicBezTo>
                    <a:pt x="5133" y="21410"/>
                    <a:pt x="5133" y="21410"/>
                    <a:pt x="4919" y="21410"/>
                  </a:cubicBezTo>
                  <a:cubicBezTo>
                    <a:pt x="4919" y="21410"/>
                    <a:pt x="4919" y="21505"/>
                    <a:pt x="4919" y="21505"/>
                  </a:cubicBezTo>
                  <a:cubicBezTo>
                    <a:pt x="4919" y="21505"/>
                    <a:pt x="4705" y="21505"/>
                    <a:pt x="4705" y="21505"/>
                  </a:cubicBezTo>
                  <a:cubicBezTo>
                    <a:pt x="4491" y="21505"/>
                    <a:pt x="4491" y="21600"/>
                    <a:pt x="4491" y="21600"/>
                  </a:cubicBezTo>
                  <a:cubicBezTo>
                    <a:pt x="4705" y="21600"/>
                    <a:pt x="4919" y="21600"/>
                    <a:pt x="5133" y="21600"/>
                  </a:cubicBezTo>
                  <a:cubicBezTo>
                    <a:pt x="4919" y="21505"/>
                    <a:pt x="5347" y="21410"/>
                    <a:pt x="5347" y="21315"/>
                  </a:cubicBezTo>
                  <a:cubicBezTo>
                    <a:pt x="5560" y="21315"/>
                    <a:pt x="5560" y="21124"/>
                    <a:pt x="5774" y="21124"/>
                  </a:cubicBezTo>
                  <a:cubicBezTo>
                    <a:pt x="5774" y="21219"/>
                    <a:pt x="5560" y="21219"/>
                    <a:pt x="5560" y="21315"/>
                  </a:cubicBezTo>
                  <a:cubicBezTo>
                    <a:pt x="5774" y="21315"/>
                    <a:pt x="5774" y="21315"/>
                    <a:pt x="6202" y="21315"/>
                  </a:cubicBezTo>
                  <a:cubicBezTo>
                    <a:pt x="6202" y="21315"/>
                    <a:pt x="6202" y="21315"/>
                    <a:pt x="6202" y="21315"/>
                  </a:cubicBezTo>
                  <a:cubicBezTo>
                    <a:pt x="6202" y="21315"/>
                    <a:pt x="6416" y="21315"/>
                    <a:pt x="6416" y="21315"/>
                  </a:cubicBezTo>
                  <a:cubicBezTo>
                    <a:pt x="6416" y="21315"/>
                    <a:pt x="6630" y="21315"/>
                    <a:pt x="6630" y="21219"/>
                  </a:cubicBezTo>
                  <a:cubicBezTo>
                    <a:pt x="6630" y="21219"/>
                    <a:pt x="6630" y="21219"/>
                    <a:pt x="6630" y="21219"/>
                  </a:cubicBezTo>
                  <a:cubicBezTo>
                    <a:pt x="6630" y="21219"/>
                    <a:pt x="6630" y="21315"/>
                    <a:pt x="6630" y="21219"/>
                  </a:cubicBezTo>
                  <a:cubicBezTo>
                    <a:pt x="6844" y="21219"/>
                    <a:pt x="6844" y="21219"/>
                    <a:pt x="7057" y="21219"/>
                  </a:cubicBezTo>
                  <a:cubicBezTo>
                    <a:pt x="6844" y="21124"/>
                    <a:pt x="7057" y="21219"/>
                    <a:pt x="7057" y="21219"/>
                  </a:cubicBezTo>
                  <a:cubicBezTo>
                    <a:pt x="7271" y="21219"/>
                    <a:pt x="7271" y="21124"/>
                    <a:pt x="7271" y="21124"/>
                  </a:cubicBezTo>
                  <a:cubicBezTo>
                    <a:pt x="7271" y="21219"/>
                    <a:pt x="7271" y="21219"/>
                    <a:pt x="7271" y="21315"/>
                  </a:cubicBezTo>
                  <a:cubicBezTo>
                    <a:pt x="7271" y="21219"/>
                    <a:pt x="7271" y="21219"/>
                    <a:pt x="7271" y="21219"/>
                  </a:cubicBezTo>
                  <a:cubicBezTo>
                    <a:pt x="7271" y="21219"/>
                    <a:pt x="7271" y="21219"/>
                    <a:pt x="7485" y="21315"/>
                  </a:cubicBezTo>
                  <a:cubicBezTo>
                    <a:pt x="7485" y="21219"/>
                    <a:pt x="7485" y="21219"/>
                    <a:pt x="7485" y="21219"/>
                  </a:cubicBezTo>
                  <a:cubicBezTo>
                    <a:pt x="7485" y="21219"/>
                    <a:pt x="7485" y="21219"/>
                    <a:pt x="7485" y="21315"/>
                  </a:cubicBezTo>
                  <a:cubicBezTo>
                    <a:pt x="7485" y="21315"/>
                    <a:pt x="7913" y="21219"/>
                    <a:pt x="7699" y="21124"/>
                  </a:cubicBezTo>
                  <a:cubicBezTo>
                    <a:pt x="7699" y="21124"/>
                    <a:pt x="7913" y="21124"/>
                    <a:pt x="7913" y="21124"/>
                  </a:cubicBezTo>
                  <a:cubicBezTo>
                    <a:pt x="7699" y="21124"/>
                    <a:pt x="7699" y="21124"/>
                    <a:pt x="7699" y="21124"/>
                  </a:cubicBezTo>
                  <a:cubicBezTo>
                    <a:pt x="7699" y="21124"/>
                    <a:pt x="7913" y="21029"/>
                    <a:pt x="7699" y="21029"/>
                  </a:cubicBezTo>
                  <a:cubicBezTo>
                    <a:pt x="7913" y="21029"/>
                    <a:pt x="7913" y="21029"/>
                    <a:pt x="7913" y="21124"/>
                  </a:cubicBezTo>
                  <a:cubicBezTo>
                    <a:pt x="7913" y="21029"/>
                    <a:pt x="8341" y="21029"/>
                    <a:pt x="8127" y="20934"/>
                  </a:cubicBezTo>
                  <a:cubicBezTo>
                    <a:pt x="8341" y="20934"/>
                    <a:pt x="8341" y="21029"/>
                    <a:pt x="8341" y="21029"/>
                  </a:cubicBezTo>
                  <a:cubicBezTo>
                    <a:pt x="8341" y="21029"/>
                    <a:pt x="8554" y="21029"/>
                    <a:pt x="8554" y="21029"/>
                  </a:cubicBezTo>
                  <a:cubicBezTo>
                    <a:pt x="8554" y="21029"/>
                    <a:pt x="8554" y="20839"/>
                    <a:pt x="8554" y="20934"/>
                  </a:cubicBezTo>
                  <a:cubicBezTo>
                    <a:pt x="8768" y="20934"/>
                    <a:pt x="8554" y="21124"/>
                    <a:pt x="8768" y="21029"/>
                  </a:cubicBezTo>
                  <a:cubicBezTo>
                    <a:pt x="8768" y="20934"/>
                    <a:pt x="8768" y="20934"/>
                    <a:pt x="8768" y="20934"/>
                  </a:cubicBezTo>
                  <a:cubicBezTo>
                    <a:pt x="8768" y="20934"/>
                    <a:pt x="8768" y="20934"/>
                    <a:pt x="8768" y="20934"/>
                  </a:cubicBezTo>
                  <a:cubicBezTo>
                    <a:pt x="8768" y="20934"/>
                    <a:pt x="8982" y="20934"/>
                    <a:pt x="8982" y="20934"/>
                  </a:cubicBezTo>
                  <a:cubicBezTo>
                    <a:pt x="8982" y="20934"/>
                    <a:pt x="8982" y="20934"/>
                    <a:pt x="8982" y="20934"/>
                  </a:cubicBezTo>
                  <a:cubicBezTo>
                    <a:pt x="8982" y="20934"/>
                    <a:pt x="8982" y="20934"/>
                    <a:pt x="8982" y="20934"/>
                  </a:cubicBezTo>
                  <a:cubicBezTo>
                    <a:pt x="8982" y="20934"/>
                    <a:pt x="8982" y="20839"/>
                    <a:pt x="8982" y="20839"/>
                  </a:cubicBezTo>
                  <a:cubicBezTo>
                    <a:pt x="8982" y="20839"/>
                    <a:pt x="8982" y="20839"/>
                    <a:pt x="8982" y="20839"/>
                  </a:cubicBezTo>
                  <a:cubicBezTo>
                    <a:pt x="8982" y="20839"/>
                    <a:pt x="9196" y="20839"/>
                    <a:pt x="9196" y="20839"/>
                  </a:cubicBezTo>
                  <a:cubicBezTo>
                    <a:pt x="9196" y="20839"/>
                    <a:pt x="9196" y="20839"/>
                    <a:pt x="9196" y="20839"/>
                  </a:cubicBezTo>
                  <a:cubicBezTo>
                    <a:pt x="9410" y="20839"/>
                    <a:pt x="9410" y="20839"/>
                    <a:pt x="9410" y="20839"/>
                  </a:cubicBezTo>
                  <a:cubicBezTo>
                    <a:pt x="9624" y="20839"/>
                    <a:pt x="9624" y="20839"/>
                    <a:pt x="9624" y="20744"/>
                  </a:cubicBezTo>
                  <a:cubicBezTo>
                    <a:pt x="9624" y="20648"/>
                    <a:pt x="9624" y="20744"/>
                    <a:pt x="9624" y="20648"/>
                  </a:cubicBezTo>
                  <a:cubicBezTo>
                    <a:pt x="9838" y="20648"/>
                    <a:pt x="10051" y="20648"/>
                    <a:pt x="10051" y="20648"/>
                  </a:cubicBezTo>
                  <a:cubicBezTo>
                    <a:pt x="10051" y="20648"/>
                    <a:pt x="9838" y="20648"/>
                    <a:pt x="9838" y="20648"/>
                  </a:cubicBezTo>
                  <a:cubicBezTo>
                    <a:pt x="9838" y="20648"/>
                    <a:pt x="9838" y="20648"/>
                    <a:pt x="9838" y="20744"/>
                  </a:cubicBezTo>
                  <a:cubicBezTo>
                    <a:pt x="9838" y="20744"/>
                    <a:pt x="10051" y="20839"/>
                    <a:pt x="10051" y="20839"/>
                  </a:cubicBezTo>
                  <a:cubicBezTo>
                    <a:pt x="10265" y="20839"/>
                    <a:pt x="10051" y="20839"/>
                    <a:pt x="10265" y="20839"/>
                  </a:cubicBezTo>
                  <a:cubicBezTo>
                    <a:pt x="10265" y="20744"/>
                    <a:pt x="10051" y="20744"/>
                    <a:pt x="10051" y="20744"/>
                  </a:cubicBezTo>
                  <a:cubicBezTo>
                    <a:pt x="10051" y="20744"/>
                    <a:pt x="10265" y="20744"/>
                    <a:pt x="10265" y="20839"/>
                  </a:cubicBezTo>
                  <a:cubicBezTo>
                    <a:pt x="10479" y="20839"/>
                    <a:pt x="10265" y="20839"/>
                    <a:pt x="10479" y="20839"/>
                  </a:cubicBezTo>
                  <a:cubicBezTo>
                    <a:pt x="10479" y="20744"/>
                    <a:pt x="10479" y="20744"/>
                    <a:pt x="10479" y="20648"/>
                  </a:cubicBezTo>
                  <a:cubicBezTo>
                    <a:pt x="10265" y="20648"/>
                    <a:pt x="10479" y="20648"/>
                    <a:pt x="10265" y="20553"/>
                  </a:cubicBezTo>
                  <a:cubicBezTo>
                    <a:pt x="10479" y="20648"/>
                    <a:pt x="10479" y="20648"/>
                    <a:pt x="10693" y="20648"/>
                  </a:cubicBezTo>
                  <a:cubicBezTo>
                    <a:pt x="10479" y="20648"/>
                    <a:pt x="10693" y="20744"/>
                    <a:pt x="10693" y="20744"/>
                  </a:cubicBezTo>
                  <a:cubicBezTo>
                    <a:pt x="10907" y="20744"/>
                    <a:pt x="10693" y="20648"/>
                    <a:pt x="10693" y="20553"/>
                  </a:cubicBezTo>
                  <a:cubicBezTo>
                    <a:pt x="10693" y="20553"/>
                    <a:pt x="10479" y="20458"/>
                    <a:pt x="10479" y="20458"/>
                  </a:cubicBezTo>
                  <a:cubicBezTo>
                    <a:pt x="10693" y="20458"/>
                    <a:pt x="10693" y="20553"/>
                    <a:pt x="10907" y="20553"/>
                  </a:cubicBezTo>
                  <a:cubicBezTo>
                    <a:pt x="10907" y="20553"/>
                    <a:pt x="10907" y="20553"/>
                    <a:pt x="11121" y="20553"/>
                  </a:cubicBezTo>
                  <a:cubicBezTo>
                    <a:pt x="11121" y="20553"/>
                    <a:pt x="11121" y="20553"/>
                    <a:pt x="11121" y="20458"/>
                  </a:cubicBezTo>
                  <a:cubicBezTo>
                    <a:pt x="11121" y="20458"/>
                    <a:pt x="11121" y="20553"/>
                    <a:pt x="11335" y="20648"/>
                  </a:cubicBezTo>
                  <a:cubicBezTo>
                    <a:pt x="11335" y="20553"/>
                    <a:pt x="11335" y="20553"/>
                    <a:pt x="11335" y="20553"/>
                  </a:cubicBezTo>
                  <a:cubicBezTo>
                    <a:pt x="11335" y="20553"/>
                    <a:pt x="11335" y="20553"/>
                    <a:pt x="11335" y="20553"/>
                  </a:cubicBezTo>
                  <a:cubicBezTo>
                    <a:pt x="11335" y="20553"/>
                    <a:pt x="11549" y="20553"/>
                    <a:pt x="11549" y="20458"/>
                  </a:cubicBezTo>
                  <a:cubicBezTo>
                    <a:pt x="11549" y="20458"/>
                    <a:pt x="11549" y="20458"/>
                    <a:pt x="11549" y="20458"/>
                  </a:cubicBezTo>
                  <a:cubicBezTo>
                    <a:pt x="11549" y="20363"/>
                    <a:pt x="11549" y="20363"/>
                    <a:pt x="11549" y="20268"/>
                  </a:cubicBezTo>
                  <a:cubicBezTo>
                    <a:pt x="11762" y="20173"/>
                    <a:pt x="11976" y="20078"/>
                    <a:pt x="11976" y="20268"/>
                  </a:cubicBezTo>
                  <a:cubicBezTo>
                    <a:pt x="11976" y="20173"/>
                    <a:pt x="11762" y="20173"/>
                    <a:pt x="11762" y="20268"/>
                  </a:cubicBezTo>
                  <a:cubicBezTo>
                    <a:pt x="11762" y="20268"/>
                    <a:pt x="11549" y="20363"/>
                    <a:pt x="11549" y="20363"/>
                  </a:cubicBezTo>
                  <a:cubicBezTo>
                    <a:pt x="11549" y="20458"/>
                    <a:pt x="11549" y="20458"/>
                    <a:pt x="11549" y="20458"/>
                  </a:cubicBezTo>
                  <a:cubicBezTo>
                    <a:pt x="11762" y="20553"/>
                    <a:pt x="11762" y="20458"/>
                    <a:pt x="11762" y="20458"/>
                  </a:cubicBezTo>
                  <a:cubicBezTo>
                    <a:pt x="11762" y="20458"/>
                    <a:pt x="11762" y="20458"/>
                    <a:pt x="11762" y="20458"/>
                  </a:cubicBezTo>
                  <a:cubicBezTo>
                    <a:pt x="11762" y="20458"/>
                    <a:pt x="11976" y="20553"/>
                    <a:pt x="11976" y="20553"/>
                  </a:cubicBezTo>
                  <a:cubicBezTo>
                    <a:pt x="11976" y="20553"/>
                    <a:pt x="11976" y="20553"/>
                    <a:pt x="11976" y="20553"/>
                  </a:cubicBezTo>
                  <a:cubicBezTo>
                    <a:pt x="12190" y="20458"/>
                    <a:pt x="11976" y="20458"/>
                    <a:pt x="12190" y="20458"/>
                  </a:cubicBezTo>
                  <a:cubicBezTo>
                    <a:pt x="12190" y="20458"/>
                    <a:pt x="12190" y="20458"/>
                    <a:pt x="12190" y="20458"/>
                  </a:cubicBezTo>
                  <a:cubicBezTo>
                    <a:pt x="12190" y="20458"/>
                    <a:pt x="12404" y="20458"/>
                    <a:pt x="12404" y="20458"/>
                  </a:cubicBezTo>
                  <a:cubicBezTo>
                    <a:pt x="12404" y="20458"/>
                    <a:pt x="12404" y="20458"/>
                    <a:pt x="12404" y="20458"/>
                  </a:cubicBezTo>
                  <a:cubicBezTo>
                    <a:pt x="12618" y="20458"/>
                    <a:pt x="12618" y="20268"/>
                    <a:pt x="12832" y="20363"/>
                  </a:cubicBezTo>
                  <a:cubicBezTo>
                    <a:pt x="12832" y="20363"/>
                    <a:pt x="12832" y="20363"/>
                    <a:pt x="12832" y="20268"/>
                  </a:cubicBezTo>
                  <a:cubicBezTo>
                    <a:pt x="12832" y="20363"/>
                    <a:pt x="12832" y="20363"/>
                    <a:pt x="12832" y="20363"/>
                  </a:cubicBezTo>
                  <a:cubicBezTo>
                    <a:pt x="13046" y="20363"/>
                    <a:pt x="12832" y="20268"/>
                    <a:pt x="13046" y="20268"/>
                  </a:cubicBezTo>
                  <a:cubicBezTo>
                    <a:pt x="12832" y="20268"/>
                    <a:pt x="13046" y="20363"/>
                    <a:pt x="13259" y="20363"/>
                  </a:cubicBezTo>
                  <a:cubicBezTo>
                    <a:pt x="13259" y="20363"/>
                    <a:pt x="13046" y="20363"/>
                    <a:pt x="13046" y="20363"/>
                  </a:cubicBezTo>
                  <a:cubicBezTo>
                    <a:pt x="13046" y="20363"/>
                    <a:pt x="13046" y="20363"/>
                    <a:pt x="13259" y="20363"/>
                  </a:cubicBezTo>
                  <a:cubicBezTo>
                    <a:pt x="13259" y="20363"/>
                    <a:pt x="13473" y="20458"/>
                    <a:pt x="13473" y="20458"/>
                  </a:cubicBezTo>
                  <a:cubicBezTo>
                    <a:pt x="13473" y="20458"/>
                    <a:pt x="13473" y="20458"/>
                    <a:pt x="13473" y="20363"/>
                  </a:cubicBezTo>
                  <a:cubicBezTo>
                    <a:pt x="13687" y="20363"/>
                    <a:pt x="13687" y="20458"/>
                    <a:pt x="13901" y="20458"/>
                  </a:cubicBezTo>
                  <a:cubicBezTo>
                    <a:pt x="13687" y="20363"/>
                    <a:pt x="13687" y="20363"/>
                    <a:pt x="13901" y="20363"/>
                  </a:cubicBezTo>
                  <a:cubicBezTo>
                    <a:pt x="13901" y="20363"/>
                    <a:pt x="13901" y="20363"/>
                    <a:pt x="13901" y="20363"/>
                  </a:cubicBezTo>
                  <a:cubicBezTo>
                    <a:pt x="13901" y="20458"/>
                    <a:pt x="13901" y="20458"/>
                    <a:pt x="14115" y="20363"/>
                  </a:cubicBezTo>
                  <a:cubicBezTo>
                    <a:pt x="14115" y="20363"/>
                    <a:pt x="14115" y="20363"/>
                    <a:pt x="14115" y="20363"/>
                  </a:cubicBezTo>
                  <a:cubicBezTo>
                    <a:pt x="14115" y="20363"/>
                    <a:pt x="14115" y="20173"/>
                    <a:pt x="14115" y="20268"/>
                  </a:cubicBezTo>
                  <a:cubicBezTo>
                    <a:pt x="14543" y="20173"/>
                    <a:pt x="14756" y="19982"/>
                    <a:pt x="14970" y="19887"/>
                  </a:cubicBezTo>
                  <a:cubicBezTo>
                    <a:pt x="15184" y="19792"/>
                    <a:pt x="15398" y="19697"/>
                    <a:pt x="15398" y="19602"/>
                  </a:cubicBezTo>
                  <a:cubicBezTo>
                    <a:pt x="15612" y="19602"/>
                    <a:pt x="15826" y="19602"/>
                    <a:pt x="15826" y="19507"/>
                  </a:cubicBezTo>
                  <a:cubicBezTo>
                    <a:pt x="16253" y="19316"/>
                    <a:pt x="16681" y="19031"/>
                    <a:pt x="17109" y="18745"/>
                  </a:cubicBezTo>
                  <a:cubicBezTo>
                    <a:pt x="18392" y="18174"/>
                    <a:pt x="19461" y="17508"/>
                    <a:pt x="20531" y="16937"/>
                  </a:cubicBezTo>
                  <a:cubicBezTo>
                    <a:pt x="20745" y="16747"/>
                    <a:pt x="20958" y="16747"/>
                    <a:pt x="20958" y="16557"/>
                  </a:cubicBezTo>
                  <a:cubicBezTo>
                    <a:pt x="21172" y="16462"/>
                    <a:pt x="21600" y="15986"/>
                    <a:pt x="21600" y="15891"/>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40" name="Google Shape;1540;p71"/>
            <p:cNvSpPr/>
            <p:nvPr/>
          </p:nvSpPr>
          <p:spPr>
            <a:xfrm>
              <a:off x="6976724" y="4514120"/>
              <a:ext cx="959727" cy="620551"/>
            </a:xfrm>
            <a:custGeom>
              <a:rect b="b" l="l" r="r" t="t"/>
              <a:pathLst>
                <a:path extrusionOk="0" h="21201" w="21600">
                  <a:moveTo>
                    <a:pt x="4759" y="11786"/>
                  </a:moveTo>
                  <a:cubicBezTo>
                    <a:pt x="4759" y="11786"/>
                    <a:pt x="4393" y="11232"/>
                    <a:pt x="4393" y="11232"/>
                  </a:cubicBezTo>
                  <a:cubicBezTo>
                    <a:pt x="4393" y="11232"/>
                    <a:pt x="4027" y="10678"/>
                    <a:pt x="4027" y="10678"/>
                  </a:cubicBezTo>
                  <a:cubicBezTo>
                    <a:pt x="3661" y="10678"/>
                    <a:pt x="3661" y="10124"/>
                    <a:pt x="3295" y="10678"/>
                  </a:cubicBezTo>
                  <a:cubicBezTo>
                    <a:pt x="3295" y="10678"/>
                    <a:pt x="3295" y="10678"/>
                    <a:pt x="2929" y="10678"/>
                  </a:cubicBezTo>
                  <a:cubicBezTo>
                    <a:pt x="2563" y="10678"/>
                    <a:pt x="2929" y="10678"/>
                    <a:pt x="2563" y="10678"/>
                  </a:cubicBezTo>
                  <a:cubicBezTo>
                    <a:pt x="2563" y="10124"/>
                    <a:pt x="2563" y="10124"/>
                    <a:pt x="2197" y="10678"/>
                  </a:cubicBezTo>
                  <a:cubicBezTo>
                    <a:pt x="2197" y="10678"/>
                    <a:pt x="1831" y="10678"/>
                    <a:pt x="1831" y="10678"/>
                  </a:cubicBezTo>
                  <a:cubicBezTo>
                    <a:pt x="1464" y="11232"/>
                    <a:pt x="1464" y="11232"/>
                    <a:pt x="1464" y="11786"/>
                  </a:cubicBezTo>
                  <a:cubicBezTo>
                    <a:pt x="1098" y="11786"/>
                    <a:pt x="1464" y="11232"/>
                    <a:pt x="1098" y="11232"/>
                  </a:cubicBezTo>
                  <a:cubicBezTo>
                    <a:pt x="732" y="11786"/>
                    <a:pt x="1098" y="11786"/>
                    <a:pt x="732" y="12339"/>
                  </a:cubicBezTo>
                  <a:cubicBezTo>
                    <a:pt x="732" y="11786"/>
                    <a:pt x="732" y="11786"/>
                    <a:pt x="366" y="11232"/>
                  </a:cubicBezTo>
                  <a:cubicBezTo>
                    <a:pt x="366" y="11232"/>
                    <a:pt x="366" y="11786"/>
                    <a:pt x="0" y="11232"/>
                  </a:cubicBezTo>
                  <a:cubicBezTo>
                    <a:pt x="366" y="11786"/>
                    <a:pt x="366" y="12339"/>
                    <a:pt x="732" y="12893"/>
                  </a:cubicBezTo>
                  <a:cubicBezTo>
                    <a:pt x="366" y="12893"/>
                    <a:pt x="366" y="13447"/>
                    <a:pt x="366" y="13447"/>
                  </a:cubicBezTo>
                  <a:cubicBezTo>
                    <a:pt x="366" y="12893"/>
                    <a:pt x="366" y="12893"/>
                    <a:pt x="0" y="12893"/>
                  </a:cubicBezTo>
                  <a:cubicBezTo>
                    <a:pt x="366" y="13447"/>
                    <a:pt x="366" y="13447"/>
                    <a:pt x="366" y="13447"/>
                  </a:cubicBezTo>
                  <a:cubicBezTo>
                    <a:pt x="0" y="13447"/>
                    <a:pt x="0" y="13447"/>
                    <a:pt x="0" y="13447"/>
                  </a:cubicBezTo>
                  <a:cubicBezTo>
                    <a:pt x="0" y="14001"/>
                    <a:pt x="366" y="14001"/>
                    <a:pt x="366" y="14001"/>
                  </a:cubicBezTo>
                  <a:cubicBezTo>
                    <a:pt x="732" y="14001"/>
                    <a:pt x="732" y="14555"/>
                    <a:pt x="732" y="14555"/>
                  </a:cubicBezTo>
                  <a:cubicBezTo>
                    <a:pt x="732" y="14555"/>
                    <a:pt x="1098" y="14555"/>
                    <a:pt x="1098" y="15109"/>
                  </a:cubicBezTo>
                  <a:cubicBezTo>
                    <a:pt x="1098" y="15109"/>
                    <a:pt x="1098" y="15109"/>
                    <a:pt x="1098" y="15109"/>
                  </a:cubicBezTo>
                  <a:cubicBezTo>
                    <a:pt x="1098" y="15663"/>
                    <a:pt x="1098" y="15663"/>
                    <a:pt x="1098" y="15663"/>
                  </a:cubicBezTo>
                  <a:cubicBezTo>
                    <a:pt x="732" y="15663"/>
                    <a:pt x="732" y="15663"/>
                    <a:pt x="732" y="16216"/>
                  </a:cubicBezTo>
                  <a:cubicBezTo>
                    <a:pt x="732" y="16216"/>
                    <a:pt x="732" y="16770"/>
                    <a:pt x="366" y="16770"/>
                  </a:cubicBezTo>
                  <a:cubicBezTo>
                    <a:pt x="366" y="16770"/>
                    <a:pt x="732" y="17324"/>
                    <a:pt x="732" y="17324"/>
                  </a:cubicBezTo>
                  <a:cubicBezTo>
                    <a:pt x="732" y="17324"/>
                    <a:pt x="1098" y="16770"/>
                    <a:pt x="1464" y="16216"/>
                  </a:cubicBezTo>
                  <a:cubicBezTo>
                    <a:pt x="1464" y="15663"/>
                    <a:pt x="1464" y="15109"/>
                    <a:pt x="1831" y="14555"/>
                  </a:cubicBezTo>
                  <a:cubicBezTo>
                    <a:pt x="1831" y="14555"/>
                    <a:pt x="2197" y="14001"/>
                    <a:pt x="2197" y="14555"/>
                  </a:cubicBezTo>
                  <a:cubicBezTo>
                    <a:pt x="2197" y="14001"/>
                    <a:pt x="2197" y="14001"/>
                    <a:pt x="2563" y="14001"/>
                  </a:cubicBezTo>
                  <a:cubicBezTo>
                    <a:pt x="2563" y="14001"/>
                    <a:pt x="2563" y="14001"/>
                    <a:pt x="2563" y="14001"/>
                  </a:cubicBezTo>
                  <a:cubicBezTo>
                    <a:pt x="2563" y="13447"/>
                    <a:pt x="2929" y="14555"/>
                    <a:pt x="3295" y="14001"/>
                  </a:cubicBezTo>
                  <a:cubicBezTo>
                    <a:pt x="2929" y="14001"/>
                    <a:pt x="2929" y="14001"/>
                    <a:pt x="3295" y="14001"/>
                  </a:cubicBezTo>
                  <a:cubicBezTo>
                    <a:pt x="3295" y="14001"/>
                    <a:pt x="3295" y="13447"/>
                    <a:pt x="3661" y="13447"/>
                  </a:cubicBezTo>
                  <a:cubicBezTo>
                    <a:pt x="3661" y="13447"/>
                    <a:pt x="3661" y="13447"/>
                    <a:pt x="4027" y="12893"/>
                  </a:cubicBezTo>
                  <a:cubicBezTo>
                    <a:pt x="4027" y="12893"/>
                    <a:pt x="3661" y="12893"/>
                    <a:pt x="4027" y="12893"/>
                  </a:cubicBezTo>
                  <a:cubicBezTo>
                    <a:pt x="4027" y="12893"/>
                    <a:pt x="4027" y="12893"/>
                    <a:pt x="4027" y="12893"/>
                  </a:cubicBezTo>
                  <a:cubicBezTo>
                    <a:pt x="4027" y="12893"/>
                    <a:pt x="4027" y="12893"/>
                    <a:pt x="4393" y="12893"/>
                  </a:cubicBezTo>
                  <a:cubicBezTo>
                    <a:pt x="4393" y="12339"/>
                    <a:pt x="4393" y="12339"/>
                    <a:pt x="4393" y="12339"/>
                  </a:cubicBezTo>
                  <a:cubicBezTo>
                    <a:pt x="4393" y="12339"/>
                    <a:pt x="4393" y="12339"/>
                    <a:pt x="4393" y="12339"/>
                  </a:cubicBezTo>
                  <a:cubicBezTo>
                    <a:pt x="4759" y="11232"/>
                    <a:pt x="4393" y="12339"/>
                    <a:pt x="4759" y="12339"/>
                  </a:cubicBezTo>
                  <a:cubicBezTo>
                    <a:pt x="4759" y="12339"/>
                    <a:pt x="4759" y="12339"/>
                    <a:pt x="4759" y="11786"/>
                  </a:cubicBezTo>
                  <a:cubicBezTo>
                    <a:pt x="4759" y="11786"/>
                    <a:pt x="5125" y="11786"/>
                    <a:pt x="5125" y="12339"/>
                  </a:cubicBezTo>
                  <a:cubicBezTo>
                    <a:pt x="5125" y="11786"/>
                    <a:pt x="5125" y="11786"/>
                    <a:pt x="4759" y="11786"/>
                  </a:cubicBezTo>
                  <a:close/>
                  <a:moveTo>
                    <a:pt x="1098" y="7909"/>
                  </a:moveTo>
                  <a:cubicBezTo>
                    <a:pt x="1831" y="7909"/>
                    <a:pt x="2197" y="7909"/>
                    <a:pt x="2197" y="9016"/>
                  </a:cubicBezTo>
                  <a:cubicBezTo>
                    <a:pt x="2197" y="9016"/>
                    <a:pt x="2197" y="9570"/>
                    <a:pt x="2197" y="9570"/>
                  </a:cubicBezTo>
                  <a:cubicBezTo>
                    <a:pt x="2563" y="10124"/>
                    <a:pt x="2563" y="9570"/>
                    <a:pt x="2929" y="9570"/>
                  </a:cubicBezTo>
                  <a:cubicBezTo>
                    <a:pt x="2929" y="9570"/>
                    <a:pt x="2929" y="9016"/>
                    <a:pt x="2929" y="8463"/>
                  </a:cubicBezTo>
                  <a:cubicBezTo>
                    <a:pt x="3295" y="7909"/>
                    <a:pt x="3295" y="8463"/>
                    <a:pt x="3295" y="8463"/>
                  </a:cubicBezTo>
                  <a:cubicBezTo>
                    <a:pt x="3295" y="8463"/>
                    <a:pt x="3295" y="9016"/>
                    <a:pt x="3295" y="9016"/>
                  </a:cubicBezTo>
                  <a:cubicBezTo>
                    <a:pt x="3661" y="9016"/>
                    <a:pt x="3661" y="8463"/>
                    <a:pt x="3661" y="8463"/>
                  </a:cubicBezTo>
                  <a:cubicBezTo>
                    <a:pt x="3661" y="7909"/>
                    <a:pt x="4027" y="8463"/>
                    <a:pt x="4027" y="7909"/>
                  </a:cubicBezTo>
                  <a:cubicBezTo>
                    <a:pt x="4027" y="7909"/>
                    <a:pt x="4027" y="7909"/>
                    <a:pt x="4027" y="7355"/>
                  </a:cubicBezTo>
                  <a:cubicBezTo>
                    <a:pt x="4027" y="7355"/>
                    <a:pt x="3661" y="6801"/>
                    <a:pt x="3661" y="6801"/>
                  </a:cubicBezTo>
                  <a:cubicBezTo>
                    <a:pt x="3661" y="6247"/>
                    <a:pt x="3295" y="6801"/>
                    <a:pt x="2929" y="6801"/>
                  </a:cubicBezTo>
                  <a:cubicBezTo>
                    <a:pt x="2929" y="6247"/>
                    <a:pt x="2929" y="6247"/>
                    <a:pt x="2929" y="5693"/>
                  </a:cubicBezTo>
                  <a:cubicBezTo>
                    <a:pt x="2563" y="5139"/>
                    <a:pt x="2563" y="6247"/>
                    <a:pt x="2563" y="6247"/>
                  </a:cubicBezTo>
                  <a:cubicBezTo>
                    <a:pt x="2197" y="6801"/>
                    <a:pt x="2197" y="6247"/>
                    <a:pt x="2197" y="6801"/>
                  </a:cubicBezTo>
                  <a:cubicBezTo>
                    <a:pt x="2197" y="6801"/>
                    <a:pt x="2197" y="6801"/>
                    <a:pt x="2197" y="6801"/>
                  </a:cubicBezTo>
                  <a:cubicBezTo>
                    <a:pt x="2197" y="6801"/>
                    <a:pt x="2197" y="6801"/>
                    <a:pt x="2197" y="6801"/>
                  </a:cubicBezTo>
                  <a:cubicBezTo>
                    <a:pt x="1831" y="6801"/>
                    <a:pt x="1098" y="6801"/>
                    <a:pt x="1098" y="7355"/>
                  </a:cubicBezTo>
                  <a:cubicBezTo>
                    <a:pt x="366" y="7355"/>
                    <a:pt x="1098" y="7355"/>
                    <a:pt x="1098" y="7909"/>
                  </a:cubicBezTo>
                  <a:close/>
                  <a:moveTo>
                    <a:pt x="21600" y="2924"/>
                  </a:moveTo>
                  <a:cubicBezTo>
                    <a:pt x="21600" y="2924"/>
                    <a:pt x="21600" y="2924"/>
                    <a:pt x="21234" y="2370"/>
                  </a:cubicBezTo>
                  <a:cubicBezTo>
                    <a:pt x="21234" y="2370"/>
                    <a:pt x="21234" y="2370"/>
                    <a:pt x="20868" y="1816"/>
                  </a:cubicBezTo>
                  <a:cubicBezTo>
                    <a:pt x="20502" y="2924"/>
                    <a:pt x="19769" y="2924"/>
                    <a:pt x="19037" y="2370"/>
                  </a:cubicBezTo>
                  <a:cubicBezTo>
                    <a:pt x="18671" y="2370"/>
                    <a:pt x="17939" y="2370"/>
                    <a:pt x="17573" y="2370"/>
                  </a:cubicBezTo>
                  <a:cubicBezTo>
                    <a:pt x="17207" y="2370"/>
                    <a:pt x="17207" y="1816"/>
                    <a:pt x="16841" y="1816"/>
                  </a:cubicBezTo>
                  <a:cubicBezTo>
                    <a:pt x="16841" y="1816"/>
                    <a:pt x="16475" y="1263"/>
                    <a:pt x="16475" y="1263"/>
                  </a:cubicBezTo>
                  <a:cubicBezTo>
                    <a:pt x="16108" y="1263"/>
                    <a:pt x="16108" y="1263"/>
                    <a:pt x="16108" y="1263"/>
                  </a:cubicBezTo>
                  <a:cubicBezTo>
                    <a:pt x="15742" y="1263"/>
                    <a:pt x="15376" y="709"/>
                    <a:pt x="15010" y="709"/>
                  </a:cubicBezTo>
                  <a:cubicBezTo>
                    <a:pt x="15010" y="709"/>
                    <a:pt x="14644" y="709"/>
                    <a:pt x="14644" y="709"/>
                  </a:cubicBezTo>
                  <a:cubicBezTo>
                    <a:pt x="14278" y="709"/>
                    <a:pt x="14278" y="709"/>
                    <a:pt x="14278" y="155"/>
                  </a:cubicBezTo>
                  <a:cubicBezTo>
                    <a:pt x="13912" y="155"/>
                    <a:pt x="14278" y="1263"/>
                    <a:pt x="13912" y="155"/>
                  </a:cubicBezTo>
                  <a:cubicBezTo>
                    <a:pt x="13912" y="709"/>
                    <a:pt x="13546" y="1263"/>
                    <a:pt x="13546" y="709"/>
                  </a:cubicBezTo>
                  <a:cubicBezTo>
                    <a:pt x="13546" y="709"/>
                    <a:pt x="13180" y="-399"/>
                    <a:pt x="13180" y="155"/>
                  </a:cubicBezTo>
                  <a:cubicBezTo>
                    <a:pt x="13180" y="155"/>
                    <a:pt x="13546" y="1263"/>
                    <a:pt x="13180" y="709"/>
                  </a:cubicBezTo>
                  <a:cubicBezTo>
                    <a:pt x="12814" y="709"/>
                    <a:pt x="12447" y="155"/>
                    <a:pt x="12447" y="155"/>
                  </a:cubicBezTo>
                  <a:cubicBezTo>
                    <a:pt x="12447" y="155"/>
                    <a:pt x="12447" y="709"/>
                    <a:pt x="12447" y="709"/>
                  </a:cubicBezTo>
                  <a:cubicBezTo>
                    <a:pt x="12447" y="709"/>
                    <a:pt x="12814" y="1263"/>
                    <a:pt x="12814" y="1263"/>
                  </a:cubicBezTo>
                  <a:cubicBezTo>
                    <a:pt x="12447" y="1263"/>
                    <a:pt x="12081" y="1263"/>
                    <a:pt x="12081" y="1816"/>
                  </a:cubicBezTo>
                  <a:cubicBezTo>
                    <a:pt x="12081" y="1816"/>
                    <a:pt x="11715" y="1263"/>
                    <a:pt x="11349" y="1263"/>
                  </a:cubicBezTo>
                  <a:cubicBezTo>
                    <a:pt x="11349" y="1263"/>
                    <a:pt x="11349" y="1263"/>
                    <a:pt x="11349" y="1263"/>
                  </a:cubicBezTo>
                  <a:cubicBezTo>
                    <a:pt x="10983" y="1263"/>
                    <a:pt x="11349" y="1816"/>
                    <a:pt x="11349" y="1816"/>
                  </a:cubicBezTo>
                  <a:cubicBezTo>
                    <a:pt x="10983" y="1816"/>
                    <a:pt x="10983" y="1263"/>
                    <a:pt x="10983" y="1263"/>
                  </a:cubicBezTo>
                  <a:cubicBezTo>
                    <a:pt x="10617" y="1263"/>
                    <a:pt x="10617" y="1816"/>
                    <a:pt x="10617" y="1263"/>
                  </a:cubicBezTo>
                  <a:cubicBezTo>
                    <a:pt x="10251" y="1263"/>
                    <a:pt x="10251" y="1263"/>
                    <a:pt x="10251" y="1263"/>
                  </a:cubicBezTo>
                  <a:cubicBezTo>
                    <a:pt x="9885" y="709"/>
                    <a:pt x="10251" y="1816"/>
                    <a:pt x="10251" y="1816"/>
                  </a:cubicBezTo>
                  <a:cubicBezTo>
                    <a:pt x="9885" y="2370"/>
                    <a:pt x="9885" y="1816"/>
                    <a:pt x="9885" y="1816"/>
                  </a:cubicBezTo>
                  <a:cubicBezTo>
                    <a:pt x="9519" y="1816"/>
                    <a:pt x="9519" y="1816"/>
                    <a:pt x="9519" y="1816"/>
                  </a:cubicBezTo>
                  <a:cubicBezTo>
                    <a:pt x="9519" y="1816"/>
                    <a:pt x="9885" y="2370"/>
                    <a:pt x="9519" y="2370"/>
                  </a:cubicBezTo>
                  <a:cubicBezTo>
                    <a:pt x="9519" y="2370"/>
                    <a:pt x="9519" y="1816"/>
                    <a:pt x="9153" y="1816"/>
                  </a:cubicBezTo>
                  <a:cubicBezTo>
                    <a:pt x="9153" y="1816"/>
                    <a:pt x="9153" y="2370"/>
                    <a:pt x="9153" y="2370"/>
                  </a:cubicBezTo>
                  <a:cubicBezTo>
                    <a:pt x="8786" y="1816"/>
                    <a:pt x="8786" y="1263"/>
                    <a:pt x="8420" y="1816"/>
                  </a:cubicBezTo>
                  <a:cubicBezTo>
                    <a:pt x="8420" y="2370"/>
                    <a:pt x="8420" y="2370"/>
                    <a:pt x="8420" y="2370"/>
                  </a:cubicBezTo>
                  <a:cubicBezTo>
                    <a:pt x="8054" y="2370"/>
                    <a:pt x="8054" y="2370"/>
                    <a:pt x="8054" y="2370"/>
                  </a:cubicBezTo>
                  <a:cubicBezTo>
                    <a:pt x="8054" y="2924"/>
                    <a:pt x="8420" y="2924"/>
                    <a:pt x="8054" y="2924"/>
                  </a:cubicBezTo>
                  <a:cubicBezTo>
                    <a:pt x="8054" y="2924"/>
                    <a:pt x="7688" y="2370"/>
                    <a:pt x="7688" y="2370"/>
                  </a:cubicBezTo>
                  <a:cubicBezTo>
                    <a:pt x="7322" y="2924"/>
                    <a:pt x="8054" y="3478"/>
                    <a:pt x="7688" y="4032"/>
                  </a:cubicBezTo>
                  <a:cubicBezTo>
                    <a:pt x="7688" y="3478"/>
                    <a:pt x="6590" y="3478"/>
                    <a:pt x="6590" y="3478"/>
                  </a:cubicBezTo>
                  <a:cubicBezTo>
                    <a:pt x="6590" y="4032"/>
                    <a:pt x="6590" y="4032"/>
                    <a:pt x="6590" y="4032"/>
                  </a:cubicBezTo>
                  <a:cubicBezTo>
                    <a:pt x="6590" y="4032"/>
                    <a:pt x="6224" y="4032"/>
                    <a:pt x="6224" y="4032"/>
                  </a:cubicBezTo>
                  <a:cubicBezTo>
                    <a:pt x="6224" y="4032"/>
                    <a:pt x="6224" y="4032"/>
                    <a:pt x="6224" y="4032"/>
                  </a:cubicBezTo>
                  <a:cubicBezTo>
                    <a:pt x="6224" y="4032"/>
                    <a:pt x="5858" y="4032"/>
                    <a:pt x="5858" y="4032"/>
                  </a:cubicBezTo>
                  <a:cubicBezTo>
                    <a:pt x="5492" y="4586"/>
                    <a:pt x="5858" y="5139"/>
                    <a:pt x="5858" y="5693"/>
                  </a:cubicBezTo>
                  <a:cubicBezTo>
                    <a:pt x="5492" y="5139"/>
                    <a:pt x="5492" y="5693"/>
                    <a:pt x="5492" y="6247"/>
                  </a:cubicBezTo>
                  <a:cubicBezTo>
                    <a:pt x="5492" y="6247"/>
                    <a:pt x="5492" y="6247"/>
                    <a:pt x="5492" y="6247"/>
                  </a:cubicBezTo>
                  <a:cubicBezTo>
                    <a:pt x="5492" y="6247"/>
                    <a:pt x="5858" y="6247"/>
                    <a:pt x="5858" y="6801"/>
                  </a:cubicBezTo>
                  <a:cubicBezTo>
                    <a:pt x="5858" y="6801"/>
                    <a:pt x="5858" y="6247"/>
                    <a:pt x="6224" y="6247"/>
                  </a:cubicBezTo>
                  <a:cubicBezTo>
                    <a:pt x="5858" y="6247"/>
                    <a:pt x="5858" y="6247"/>
                    <a:pt x="5858" y="5693"/>
                  </a:cubicBezTo>
                  <a:cubicBezTo>
                    <a:pt x="6224" y="6247"/>
                    <a:pt x="6224" y="6801"/>
                    <a:pt x="5858" y="6801"/>
                  </a:cubicBezTo>
                  <a:cubicBezTo>
                    <a:pt x="5858" y="6801"/>
                    <a:pt x="5858" y="6801"/>
                    <a:pt x="5492" y="6801"/>
                  </a:cubicBezTo>
                  <a:cubicBezTo>
                    <a:pt x="5492" y="7355"/>
                    <a:pt x="5492" y="7355"/>
                    <a:pt x="5492" y="7909"/>
                  </a:cubicBezTo>
                  <a:cubicBezTo>
                    <a:pt x="5858" y="8463"/>
                    <a:pt x="5858" y="8463"/>
                    <a:pt x="5492" y="9016"/>
                  </a:cubicBezTo>
                  <a:cubicBezTo>
                    <a:pt x="5492" y="8463"/>
                    <a:pt x="6224" y="8463"/>
                    <a:pt x="6590" y="8463"/>
                  </a:cubicBezTo>
                  <a:cubicBezTo>
                    <a:pt x="6590" y="8463"/>
                    <a:pt x="6956" y="8463"/>
                    <a:pt x="6956" y="9016"/>
                  </a:cubicBezTo>
                  <a:cubicBezTo>
                    <a:pt x="6590" y="8463"/>
                    <a:pt x="6590" y="9016"/>
                    <a:pt x="6590" y="9016"/>
                  </a:cubicBezTo>
                  <a:cubicBezTo>
                    <a:pt x="6590" y="9016"/>
                    <a:pt x="6590" y="9016"/>
                    <a:pt x="6224" y="9016"/>
                  </a:cubicBezTo>
                  <a:cubicBezTo>
                    <a:pt x="6224" y="9016"/>
                    <a:pt x="5858" y="9016"/>
                    <a:pt x="5858" y="9016"/>
                  </a:cubicBezTo>
                  <a:cubicBezTo>
                    <a:pt x="5858" y="9016"/>
                    <a:pt x="5858" y="9016"/>
                    <a:pt x="5858" y="9016"/>
                  </a:cubicBezTo>
                  <a:cubicBezTo>
                    <a:pt x="5858" y="9570"/>
                    <a:pt x="5492" y="9570"/>
                    <a:pt x="5492" y="9570"/>
                  </a:cubicBezTo>
                  <a:cubicBezTo>
                    <a:pt x="5492" y="9570"/>
                    <a:pt x="5492" y="10678"/>
                    <a:pt x="5858" y="10678"/>
                  </a:cubicBezTo>
                  <a:cubicBezTo>
                    <a:pt x="5858" y="10678"/>
                    <a:pt x="5858" y="10678"/>
                    <a:pt x="5858" y="10678"/>
                  </a:cubicBezTo>
                  <a:cubicBezTo>
                    <a:pt x="5858" y="10678"/>
                    <a:pt x="5858" y="10678"/>
                    <a:pt x="5858" y="11232"/>
                  </a:cubicBezTo>
                  <a:cubicBezTo>
                    <a:pt x="5858" y="11232"/>
                    <a:pt x="6224" y="11232"/>
                    <a:pt x="6224" y="11232"/>
                  </a:cubicBezTo>
                  <a:cubicBezTo>
                    <a:pt x="6224" y="11232"/>
                    <a:pt x="6224" y="11786"/>
                    <a:pt x="6224" y="11786"/>
                  </a:cubicBezTo>
                  <a:cubicBezTo>
                    <a:pt x="6224" y="12339"/>
                    <a:pt x="6224" y="12893"/>
                    <a:pt x="6590" y="12893"/>
                  </a:cubicBezTo>
                  <a:cubicBezTo>
                    <a:pt x="6590" y="12893"/>
                    <a:pt x="6590" y="12893"/>
                    <a:pt x="6590" y="12893"/>
                  </a:cubicBezTo>
                  <a:cubicBezTo>
                    <a:pt x="6956" y="12893"/>
                    <a:pt x="6956" y="12893"/>
                    <a:pt x="7322" y="13447"/>
                  </a:cubicBezTo>
                  <a:cubicBezTo>
                    <a:pt x="7322" y="13447"/>
                    <a:pt x="7322" y="14001"/>
                    <a:pt x="7688" y="14001"/>
                  </a:cubicBezTo>
                  <a:cubicBezTo>
                    <a:pt x="7688" y="14001"/>
                    <a:pt x="7688" y="13447"/>
                    <a:pt x="7688" y="13447"/>
                  </a:cubicBezTo>
                  <a:cubicBezTo>
                    <a:pt x="7688" y="13447"/>
                    <a:pt x="8054" y="13447"/>
                    <a:pt x="8054" y="13447"/>
                  </a:cubicBezTo>
                  <a:cubicBezTo>
                    <a:pt x="8054" y="13447"/>
                    <a:pt x="8054" y="12893"/>
                    <a:pt x="8420" y="12893"/>
                  </a:cubicBezTo>
                  <a:cubicBezTo>
                    <a:pt x="8786" y="12339"/>
                    <a:pt x="9153" y="12893"/>
                    <a:pt x="9153" y="13447"/>
                  </a:cubicBezTo>
                  <a:cubicBezTo>
                    <a:pt x="9153" y="13447"/>
                    <a:pt x="9153" y="13447"/>
                    <a:pt x="8786" y="14001"/>
                  </a:cubicBezTo>
                  <a:cubicBezTo>
                    <a:pt x="8786" y="14001"/>
                    <a:pt x="8786" y="14001"/>
                    <a:pt x="8786" y="14001"/>
                  </a:cubicBezTo>
                  <a:cubicBezTo>
                    <a:pt x="8786" y="14555"/>
                    <a:pt x="8786" y="15109"/>
                    <a:pt x="8786" y="15663"/>
                  </a:cubicBezTo>
                  <a:cubicBezTo>
                    <a:pt x="8786" y="16216"/>
                    <a:pt x="8054" y="17324"/>
                    <a:pt x="8420" y="17324"/>
                  </a:cubicBezTo>
                  <a:cubicBezTo>
                    <a:pt x="8420" y="17878"/>
                    <a:pt x="8420" y="17324"/>
                    <a:pt x="8786" y="17324"/>
                  </a:cubicBezTo>
                  <a:cubicBezTo>
                    <a:pt x="8786" y="17324"/>
                    <a:pt x="8786" y="16770"/>
                    <a:pt x="9153" y="16770"/>
                  </a:cubicBezTo>
                  <a:cubicBezTo>
                    <a:pt x="9519" y="16770"/>
                    <a:pt x="9519" y="16770"/>
                    <a:pt x="9519" y="16770"/>
                  </a:cubicBezTo>
                  <a:cubicBezTo>
                    <a:pt x="9519" y="16770"/>
                    <a:pt x="9519" y="16216"/>
                    <a:pt x="9885" y="16216"/>
                  </a:cubicBezTo>
                  <a:cubicBezTo>
                    <a:pt x="9885" y="16216"/>
                    <a:pt x="9885" y="16770"/>
                    <a:pt x="9885" y="16770"/>
                  </a:cubicBezTo>
                  <a:cubicBezTo>
                    <a:pt x="9885" y="16770"/>
                    <a:pt x="10251" y="16216"/>
                    <a:pt x="10251" y="16216"/>
                  </a:cubicBezTo>
                  <a:cubicBezTo>
                    <a:pt x="10617" y="16216"/>
                    <a:pt x="10617" y="15663"/>
                    <a:pt x="10983" y="15663"/>
                  </a:cubicBezTo>
                  <a:cubicBezTo>
                    <a:pt x="11349" y="15663"/>
                    <a:pt x="10983" y="16216"/>
                    <a:pt x="11349" y="16216"/>
                  </a:cubicBezTo>
                  <a:cubicBezTo>
                    <a:pt x="11715" y="16770"/>
                    <a:pt x="11349" y="15663"/>
                    <a:pt x="11715" y="15663"/>
                  </a:cubicBezTo>
                  <a:cubicBezTo>
                    <a:pt x="11715" y="15663"/>
                    <a:pt x="11715" y="16216"/>
                    <a:pt x="11715" y="16216"/>
                  </a:cubicBezTo>
                  <a:cubicBezTo>
                    <a:pt x="12081" y="16216"/>
                    <a:pt x="12081" y="16770"/>
                    <a:pt x="12447" y="16770"/>
                  </a:cubicBezTo>
                  <a:cubicBezTo>
                    <a:pt x="12447" y="16770"/>
                    <a:pt x="12447" y="17324"/>
                    <a:pt x="12814" y="17324"/>
                  </a:cubicBezTo>
                  <a:cubicBezTo>
                    <a:pt x="12814" y="17324"/>
                    <a:pt x="12814" y="17324"/>
                    <a:pt x="13180" y="17324"/>
                  </a:cubicBezTo>
                  <a:cubicBezTo>
                    <a:pt x="13180" y="17324"/>
                    <a:pt x="13180" y="17324"/>
                    <a:pt x="13180" y="17324"/>
                  </a:cubicBezTo>
                  <a:cubicBezTo>
                    <a:pt x="13546" y="17878"/>
                    <a:pt x="13180" y="17878"/>
                    <a:pt x="13546" y="17878"/>
                  </a:cubicBezTo>
                  <a:cubicBezTo>
                    <a:pt x="13912" y="17878"/>
                    <a:pt x="13912" y="17878"/>
                    <a:pt x="13912" y="18432"/>
                  </a:cubicBezTo>
                  <a:cubicBezTo>
                    <a:pt x="14278" y="18432"/>
                    <a:pt x="14278" y="18432"/>
                    <a:pt x="14278" y="18986"/>
                  </a:cubicBezTo>
                  <a:cubicBezTo>
                    <a:pt x="14278" y="18986"/>
                    <a:pt x="14644" y="19539"/>
                    <a:pt x="15010" y="20093"/>
                  </a:cubicBezTo>
                  <a:cubicBezTo>
                    <a:pt x="15010" y="20093"/>
                    <a:pt x="15010" y="20647"/>
                    <a:pt x="15376" y="20647"/>
                  </a:cubicBezTo>
                  <a:cubicBezTo>
                    <a:pt x="15376" y="20647"/>
                    <a:pt x="15742" y="21201"/>
                    <a:pt x="15742" y="21201"/>
                  </a:cubicBezTo>
                  <a:cubicBezTo>
                    <a:pt x="16108" y="21201"/>
                    <a:pt x="16108" y="20647"/>
                    <a:pt x="16108" y="20647"/>
                  </a:cubicBezTo>
                  <a:cubicBezTo>
                    <a:pt x="16475" y="20647"/>
                    <a:pt x="16475" y="20647"/>
                    <a:pt x="16475" y="20647"/>
                  </a:cubicBezTo>
                  <a:cubicBezTo>
                    <a:pt x="16841" y="20647"/>
                    <a:pt x="16841" y="20647"/>
                    <a:pt x="16841" y="20647"/>
                  </a:cubicBezTo>
                  <a:cubicBezTo>
                    <a:pt x="16841" y="20093"/>
                    <a:pt x="17207" y="20093"/>
                    <a:pt x="17207" y="20647"/>
                  </a:cubicBezTo>
                  <a:cubicBezTo>
                    <a:pt x="17573" y="20647"/>
                    <a:pt x="17573" y="20647"/>
                    <a:pt x="17939" y="21201"/>
                  </a:cubicBezTo>
                  <a:cubicBezTo>
                    <a:pt x="17939" y="21201"/>
                    <a:pt x="18305" y="21201"/>
                    <a:pt x="18305" y="21201"/>
                  </a:cubicBezTo>
                  <a:cubicBezTo>
                    <a:pt x="18671" y="21201"/>
                    <a:pt x="18305" y="21201"/>
                    <a:pt x="18671" y="20647"/>
                  </a:cubicBezTo>
                  <a:cubicBezTo>
                    <a:pt x="18305" y="21201"/>
                    <a:pt x="18671" y="20647"/>
                    <a:pt x="18671" y="20647"/>
                  </a:cubicBezTo>
                  <a:cubicBezTo>
                    <a:pt x="18671" y="20647"/>
                    <a:pt x="18671" y="20093"/>
                    <a:pt x="18671" y="20093"/>
                  </a:cubicBezTo>
                  <a:cubicBezTo>
                    <a:pt x="18671" y="20093"/>
                    <a:pt x="18671" y="19539"/>
                    <a:pt x="18671" y="19539"/>
                  </a:cubicBezTo>
                  <a:cubicBezTo>
                    <a:pt x="18671" y="19539"/>
                    <a:pt x="19037" y="19539"/>
                    <a:pt x="19037" y="19539"/>
                  </a:cubicBezTo>
                  <a:cubicBezTo>
                    <a:pt x="19037" y="18986"/>
                    <a:pt x="19037" y="18986"/>
                    <a:pt x="19403" y="18432"/>
                  </a:cubicBezTo>
                  <a:cubicBezTo>
                    <a:pt x="19403" y="18432"/>
                    <a:pt x="19037" y="18432"/>
                    <a:pt x="19037" y="18432"/>
                  </a:cubicBezTo>
                  <a:cubicBezTo>
                    <a:pt x="19403" y="18432"/>
                    <a:pt x="20136" y="18432"/>
                    <a:pt x="20136" y="17878"/>
                  </a:cubicBezTo>
                  <a:cubicBezTo>
                    <a:pt x="20136" y="17324"/>
                    <a:pt x="19769" y="17878"/>
                    <a:pt x="19769" y="17324"/>
                  </a:cubicBezTo>
                  <a:cubicBezTo>
                    <a:pt x="19769" y="17324"/>
                    <a:pt x="19769" y="16770"/>
                    <a:pt x="19769" y="16770"/>
                  </a:cubicBezTo>
                  <a:cubicBezTo>
                    <a:pt x="19769" y="16770"/>
                    <a:pt x="19403" y="16770"/>
                    <a:pt x="19403" y="16770"/>
                  </a:cubicBezTo>
                  <a:cubicBezTo>
                    <a:pt x="19403" y="16216"/>
                    <a:pt x="19403" y="16216"/>
                    <a:pt x="19403" y="16216"/>
                  </a:cubicBezTo>
                  <a:cubicBezTo>
                    <a:pt x="19403" y="15663"/>
                    <a:pt x="19403" y="15663"/>
                    <a:pt x="19403" y="15109"/>
                  </a:cubicBezTo>
                  <a:cubicBezTo>
                    <a:pt x="19037" y="14555"/>
                    <a:pt x="19037" y="14001"/>
                    <a:pt x="19037" y="13447"/>
                  </a:cubicBezTo>
                  <a:cubicBezTo>
                    <a:pt x="19037" y="13447"/>
                    <a:pt x="19403" y="12893"/>
                    <a:pt x="19403" y="12893"/>
                  </a:cubicBezTo>
                  <a:cubicBezTo>
                    <a:pt x="19403" y="12339"/>
                    <a:pt x="19403" y="12339"/>
                    <a:pt x="19037" y="11786"/>
                  </a:cubicBezTo>
                  <a:cubicBezTo>
                    <a:pt x="19037" y="11232"/>
                    <a:pt x="19037" y="10124"/>
                    <a:pt x="19037" y="9570"/>
                  </a:cubicBezTo>
                  <a:cubicBezTo>
                    <a:pt x="19037" y="9016"/>
                    <a:pt x="19037" y="8463"/>
                    <a:pt x="19037" y="7909"/>
                  </a:cubicBezTo>
                  <a:cubicBezTo>
                    <a:pt x="19403" y="7355"/>
                    <a:pt x="19769" y="7355"/>
                    <a:pt x="20136" y="6801"/>
                  </a:cubicBezTo>
                  <a:cubicBezTo>
                    <a:pt x="20136" y="6247"/>
                    <a:pt x="20502" y="5139"/>
                    <a:pt x="20502" y="4586"/>
                  </a:cubicBezTo>
                  <a:cubicBezTo>
                    <a:pt x="20502" y="4032"/>
                    <a:pt x="20502" y="4032"/>
                    <a:pt x="20868" y="4032"/>
                  </a:cubicBezTo>
                  <a:cubicBezTo>
                    <a:pt x="20868" y="3478"/>
                    <a:pt x="21234" y="4032"/>
                    <a:pt x="21234" y="3478"/>
                  </a:cubicBezTo>
                  <a:cubicBezTo>
                    <a:pt x="21234" y="3478"/>
                    <a:pt x="21234" y="3478"/>
                    <a:pt x="20868" y="3478"/>
                  </a:cubicBezTo>
                  <a:cubicBezTo>
                    <a:pt x="21234" y="3478"/>
                    <a:pt x="21600" y="3478"/>
                    <a:pt x="21600" y="3478"/>
                  </a:cubicBezTo>
                  <a:cubicBezTo>
                    <a:pt x="21600" y="3478"/>
                    <a:pt x="21600" y="2924"/>
                    <a:pt x="21600" y="2924"/>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41" name="Google Shape;1541;p71"/>
            <p:cNvSpPr/>
            <p:nvPr/>
          </p:nvSpPr>
          <p:spPr>
            <a:xfrm>
              <a:off x="4909186" y="5066614"/>
              <a:ext cx="683485" cy="848367"/>
            </a:xfrm>
            <a:custGeom>
              <a:rect b="b" l="l" r="r" t="t"/>
              <a:pathLst>
                <a:path extrusionOk="0" h="21307" w="21600">
                  <a:moveTo>
                    <a:pt x="18000" y="20084"/>
                  </a:moveTo>
                  <a:cubicBezTo>
                    <a:pt x="17486" y="20084"/>
                    <a:pt x="17486" y="20084"/>
                    <a:pt x="17486" y="19677"/>
                  </a:cubicBezTo>
                  <a:cubicBezTo>
                    <a:pt x="17486" y="19677"/>
                    <a:pt x="16971" y="19269"/>
                    <a:pt x="16971" y="19269"/>
                  </a:cubicBezTo>
                  <a:cubicBezTo>
                    <a:pt x="16971" y="19269"/>
                    <a:pt x="16971" y="19677"/>
                    <a:pt x="16971" y="19677"/>
                  </a:cubicBezTo>
                  <a:cubicBezTo>
                    <a:pt x="16971" y="19677"/>
                    <a:pt x="16971" y="19677"/>
                    <a:pt x="16971" y="19677"/>
                  </a:cubicBezTo>
                  <a:cubicBezTo>
                    <a:pt x="16457" y="19677"/>
                    <a:pt x="16457" y="19677"/>
                    <a:pt x="16457" y="20084"/>
                  </a:cubicBezTo>
                  <a:cubicBezTo>
                    <a:pt x="16457" y="19677"/>
                    <a:pt x="15943" y="19677"/>
                    <a:pt x="15429" y="19269"/>
                  </a:cubicBezTo>
                  <a:cubicBezTo>
                    <a:pt x="14914" y="19269"/>
                    <a:pt x="14914" y="18862"/>
                    <a:pt x="14400" y="18862"/>
                  </a:cubicBezTo>
                  <a:cubicBezTo>
                    <a:pt x="14400" y="19269"/>
                    <a:pt x="13886" y="19269"/>
                    <a:pt x="13886" y="19677"/>
                  </a:cubicBezTo>
                  <a:cubicBezTo>
                    <a:pt x="13886" y="19677"/>
                    <a:pt x="14400" y="19677"/>
                    <a:pt x="14400" y="19677"/>
                  </a:cubicBezTo>
                  <a:cubicBezTo>
                    <a:pt x="14400" y="20084"/>
                    <a:pt x="13886" y="19677"/>
                    <a:pt x="13886" y="20084"/>
                  </a:cubicBezTo>
                  <a:cubicBezTo>
                    <a:pt x="13886" y="20084"/>
                    <a:pt x="15429" y="20899"/>
                    <a:pt x="15943" y="20899"/>
                  </a:cubicBezTo>
                  <a:cubicBezTo>
                    <a:pt x="16457" y="21307"/>
                    <a:pt x="16457" y="20899"/>
                    <a:pt x="16971" y="20899"/>
                  </a:cubicBezTo>
                  <a:cubicBezTo>
                    <a:pt x="17486" y="20899"/>
                    <a:pt x="17486" y="20899"/>
                    <a:pt x="17486" y="20899"/>
                  </a:cubicBezTo>
                  <a:cubicBezTo>
                    <a:pt x="18000" y="20899"/>
                    <a:pt x="18000" y="20492"/>
                    <a:pt x="17486" y="20492"/>
                  </a:cubicBezTo>
                  <a:cubicBezTo>
                    <a:pt x="18000" y="20492"/>
                    <a:pt x="18000" y="20492"/>
                    <a:pt x="18000" y="20084"/>
                  </a:cubicBezTo>
                  <a:close/>
                  <a:moveTo>
                    <a:pt x="21086" y="18454"/>
                  </a:moveTo>
                  <a:cubicBezTo>
                    <a:pt x="20571" y="18454"/>
                    <a:pt x="20571" y="18454"/>
                    <a:pt x="20057" y="18454"/>
                  </a:cubicBezTo>
                  <a:cubicBezTo>
                    <a:pt x="20057" y="18454"/>
                    <a:pt x="20057" y="18047"/>
                    <a:pt x="20057" y="18454"/>
                  </a:cubicBezTo>
                  <a:cubicBezTo>
                    <a:pt x="19543" y="18454"/>
                    <a:pt x="20057" y="18454"/>
                    <a:pt x="20057" y="18862"/>
                  </a:cubicBezTo>
                  <a:cubicBezTo>
                    <a:pt x="20057" y="18862"/>
                    <a:pt x="19543" y="18862"/>
                    <a:pt x="19543" y="18862"/>
                  </a:cubicBezTo>
                  <a:cubicBezTo>
                    <a:pt x="19543" y="18862"/>
                    <a:pt x="19029" y="18862"/>
                    <a:pt x="19543" y="19269"/>
                  </a:cubicBezTo>
                  <a:cubicBezTo>
                    <a:pt x="19029" y="19269"/>
                    <a:pt x="19029" y="19269"/>
                    <a:pt x="19029" y="19269"/>
                  </a:cubicBezTo>
                  <a:cubicBezTo>
                    <a:pt x="19543" y="19677"/>
                    <a:pt x="19543" y="19269"/>
                    <a:pt x="20057" y="19269"/>
                  </a:cubicBezTo>
                  <a:cubicBezTo>
                    <a:pt x="20057" y="18862"/>
                    <a:pt x="20057" y="18862"/>
                    <a:pt x="20571" y="18862"/>
                  </a:cubicBezTo>
                  <a:cubicBezTo>
                    <a:pt x="21086" y="18862"/>
                    <a:pt x="21600" y="18862"/>
                    <a:pt x="21086" y="18454"/>
                  </a:cubicBezTo>
                  <a:close/>
                  <a:moveTo>
                    <a:pt x="11829" y="18454"/>
                  </a:moveTo>
                  <a:cubicBezTo>
                    <a:pt x="12857" y="18454"/>
                    <a:pt x="12857" y="18047"/>
                    <a:pt x="12857" y="17232"/>
                  </a:cubicBezTo>
                  <a:cubicBezTo>
                    <a:pt x="12857" y="17232"/>
                    <a:pt x="12857" y="16416"/>
                    <a:pt x="12857" y="16824"/>
                  </a:cubicBezTo>
                  <a:cubicBezTo>
                    <a:pt x="12857" y="16416"/>
                    <a:pt x="12857" y="16009"/>
                    <a:pt x="12343" y="15601"/>
                  </a:cubicBezTo>
                  <a:cubicBezTo>
                    <a:pt x="12343" y="15601"/>
                    <a:pt x="11829" y="16009"/>
                    <a:pt x="11829" y="15601"/>
                  </a:cubicBezTo>
                  <a:cubicBezTo>
                    <a:pt x="12343" y="15601"/>
                    <a:pt x="12343" y="15601"/>
                    <a:pt x="12857" y="15194"/>
                  </a:cubicBezTo>
                  <a:cubicBezTo>
                    <a:pt x="12857" y="15194"/>
                    <a:pt x="12343" y="14786"/>
                    <a:pt x="11829" y="14786"/>
                  </a:cubicBezTo>
                  <a:cubicBezTo>
                    <a:pt x="11829" y="14786"/>
                    <a:pt x="11829" y="14786"/>
                    <a:pt x="11829" y="14786"/>
                  </a:cubicBezTo>
                  <a:cubicBezTo>
                    <a:pt x="11829" y="14786"/>
                    <a:pt x="11829" y="14786"/>
                    <a:pt x="11829" y="14786"/>
                  </a:cubicBezTo>
                  <a:cubicBezTo>
                    <a:pt x="11829" y="15194"/>
                    <a:pt x="11829" y="15194"/>
                    <a:pt x="11829" y="15194"/>
                  </a:cubicBezTo>
                  <a:cubicBezTo>
                    <a:pt x="11829" y="15194"/>
                    <a:pt x="11829" y="15194"/>
                    <a:pt x="11829" y="15194"/>
                  </a:cubicBezTo>
                  <a:cubicBezTo>
                    <a:pt x="11829" y="15194"/>
                    <a:pt x="11829" y="15194"/>
                    <a:pt x="11829" y="15601"/>
                  </a:cubicBezTo>
                  <a:cubicBezTo>
                    <a:pt x="11829" y="15601"/>
                    <a:pt x="11314" y="15601"/>
                    <a:pt x="11314" y="15601"/>
                  </a:cubicBezTo>
                  <a:cubicBezTo>
                    <a:pt x="11314" y="15601"/>
                    <a:pt x="11314" y="15194"/>
                    <a:pt x="11314" y="15194"/>
                  </a:cubicBezTo>
                  <a:cubicBezTo>
                    <a:pt x="11314" y="15194"/>
                    <a:pt x="11314" y="15194"/>
                    <a:pt x="11314" y="15194"/>
                  </a:cubicBezTo>
                  <a:cubicBezTo>
                    <a:pt x="11314" y="15194"/>
                    <a:pt x="10286" y="14379"/>
                    <a:pt x="10286" y="14786"/>
                  </a:cubicBezTo>
                  <a:cubicBezTo>
                    <a:pt x="10286" y="14379"/>
                    <a:pt x="8743" y="15194"/>
                    <a:pt x="8743" y="15194"/>
                  </a:cubicBezTo>
                  <a:cubicBezTo>
                    <a:pt x="8229" y="15194"/>
                    <a:pt x="8229" y="15194"/>
                    <a:pt x="8229" y="15194"/>
                  </a:cubicBezTo>
                  <a:cubicBezTo>
                    <a:pt x="7714" y="15194"/>
                    <a:pt x="7714" y="15194"/>
                    <a:pt x="7714" y="15601"/>
                  </a:cubicBezTo>
                  <a:cubicBezTo>
                    <a:pt x="7714" y="15601"/>
                    <a:pt x="8229" y="15601"/>
                    <a:pt x="8229" y="16009"/>
                  </a:cubicBezTo>
                  <a:cubicBezTo>
                    <a:pt x="8229" y="16009"/>
                    <a:pt x="8229" y="16009"/>
                    <a:pt x="8229" y="16009"/>
                  </a:cubicBezTo>
                  <a:cubicBezTo>
                    <a:pt x="8229" y="16009"/>
                    <a:pt x="8229" y="16009"/>
                    <a:pt x="8229" y="16009"/>
                  </a:cubicBezTo>
                  <a:cubicBezTo>
                    <a:pt x="8229" y="16009"/>
                    <a:pt x="8229" y="16009"/>
                    <a:pt x="8229" y="16009"/>
                  </a:cubicBezTo>
                  <a:cubicBezTo>
                    <a:pt x="8229" y="16416"/>
                    <a:pt x="8229" y="16416"/>
                    <a:pt x="8743" y="16416"/>
                  </a:cubicBezTo>
                  <a:cubicBezTo>
                    <a:pt x="8743" y="16824"/>
                    <a:pt x="8743" y="16824"/>
                    <a:pt x="8743" y="16824"/>
                  </a:cubicBezTo>
                  <a:cubicBezTo>
                    <a:pt x="8743" y="17232"/>
                    <a:pt x="8743" y="17232"/>
                    <a:pt x="8743" y="17232"/>
                  </a:cubicBezTo>
                  <a:cubicBezTo>
                    <a:pt x="9257" y="17232"/>
                    <a:pt x="8743" y="17639"/>
                    <a:pt x="9257" y="17639"/>
                  </a:cubicBezTo>
                  <a:cubicBezTo>
                    <a:pt x="9257" y="18047"/>
                    <a:pt x="9257" y="17639"/>
                    <a:pt x="9257" y="17232"/>
                  </a:cubicBezTo>
                  <a:cubicBezTo>
                    <a:pt x="9257" y="17639"/>
                    <a:pt x="9257" y="17232"/>
                    <a:pt x="9771" y="17639"/>
                  </a:cubicBezTo>
                  <a:cubicBezTo>
                    <a:pt x="9771" y="17639"/>
                    <a:pt x="9771" y="18047"/>
                    <a:pt x="9257" y="18047"/>
                  </a:cubicBezTo>
                  <a:cubicBezTo>
                    <a:pt x="9771" y="18047"/>
                    <a:pt x="9771" y="18047"/>
                    <a:pt x="10286" y="18454"/>
                  </a:cubicBezTo>
                  <a:cubicBezTo>
                    <a:pt x="10286" y="18047"/>
                    <a:pt x="10800" y="18454"/>
                    <a:pt x="10800" y="18454"/>
                  </a:cubicBezTo>
                  <a:cubicBezTo>
                    <a:pt x="11314" y="18454"/>
                    <a:pt x="11314" y="18454"/>
                    <a:pt x="11829" y="18454"/>
                  </a:cubicBezTo>
                  <a:cubicBezTo>
                    <a:pt x="11829" y="18454"/>
                    <a:pt x="11829" y="18454"/>
                    <a:pt x="11829" y="18454"/>
                  </a:cubicBezTo>
                  <a:close/>
                  <a:moveTo>
                    <a:pt x="19029" y="19269"/>
                  </a:moveTo>
                  <a:cubicBezTo>
                    <a:pt x="19029" y="19269"/>
                    <a:pt x="18514" y="19269"/>
                    <a:pt x="18514" y="19269"/>
                  </a:cubicBezTo>
                  <a:cubicBezTo>
                    <a:pt x="18514" y="19269"/>
                    <a:pt x="18514" y="18862"/>
                    <a:pt x="18514" y="18862"/>
                  </a:cubicBezTo>
                  <a:cubicBezTo>
                    <a:pt x="18514" y="18862"/>
                    <a:pt x="18514" y="19269"/>
                    <a:pt x="18000" y="19269"/>
                  </a:cubicBezTo>
                  <a:cubicBezTo>
                    <a:pt x="18514" y="19269"/>
                    <a:pt x="18000" y="19269"/>
                    <a:pt x="18000" y="19269"/>
                  </a:cubicBezTo>
                  <a:cubicBezTo>
                    <a:pt x="18000" y="18862"/>
                    <a:pt x="18000" y="18862"/>
                    <a:pt x="18000" y="18454"/>
                  </a:cubicBezTo>
                  <a:cubicBezTo>
                    <a:pt x="18514" y="18862"/>
                    <a:pt x="18514" y="18862"/>
                    <a:pt x="19029" y="18862"/>
                  </a:cubicBezTo>
                  <a:cubicBezTo>
                    <a:pt x="19543" y="18454"/>
                    <a:pt x="19543" y="18454"/>
                    <a:pt x="19029" y="18047"/>
                  </a:cubicBezTo>
                  <a:cubicBezTo>
                    <a:pt x="19543" y="18047"/>
                    <a:pt x="19543" y="18047"/>
                    <a:pt x="19029" y="17639"/>
                  </a:cubicBezTo>
                  <a:cubicBezTo>
                    <a:pt x="19029" y="17639"/>
                    <a:pt x="18514" y="18047"/>
                    <a:pt x="18514" y="17639"/>
                  </a:cubicBezTo>
                  <a:cubicBezTo>
                    <a:pt x="18514" y="17639"/>
                    <a:pt x="18514" y="17639"/>
                    <a:pt x="19029" y="17639"/>
                  </a:cubicBezTo>
                  <a:cubicBezTo>
                    <a:pt x="19029" y="17639"/>
                    <a:pt x="19029" y="17639"/>
                    <a:pt x="19029" y="17639"/>
                  </a:cubicBezTo>
                  <a:cubicBezTo>
                    <a:pt x="19029" y="17639"/>
                    <a:pt x="19029" y="17232"/>
                    <a:pt x="19543" y="17232"/>
                  </a:cubicBezTo>
                  <a:cubicBezTo>
                    <a:pt x="20057" y="17232"/>
                    <a:pt x="20571" y="17232"/>
                    <a:pt x="20571" y="16824"/>
                  </a:cubicBezTo>
                  <a:cubicBezTo>
                    <a:pt x="21086" y="16824"/>
                    <a:pt x="20571" y="16416"/>
                    <a:pt x="20571" y="16009"/>
                  </a:cubicBezTo>
                  <a:cubicBezTo>
                    <a:pt x="20057" y="16009"/>
                    <a:pt x="20057" y="16009"/>
                    <a:pt x="19543" y="15601"/>
                  </a:cubicBezTo>
                  <a:cubicBezTo>
                    <a:pt x="19543" y="15601"/>
                    <a:pt x="19543" y="15194"/>
                    <a:pt x="20057" y="14786"/>
                  </a:cubicBezTo>
                  <a:cubicBezTo>
                    <a:pt x="20571" y="14379"/>
                    <a:pt x="21086" y="14786"/>
                    <a:pt x="21086" y="14379"/>
                  </a:cubicBezTo>
                  <a:cubicBezTo>
                    <a:pt x="21600" y="13971"/>
                    <a:pt x="21600" y="13971"/>
                    <a:pt x="21600" y="13564"/>
                  </a:cubicBezTo>
                  <a:cubicBezTo>
                    <a:pt x="21600" y="13156"/>
                    <a:pt x="21086" y="12749"/>
                    <a:pt x="21086" y="12749"/>
                  </a:cubicBezTo>
                  <a:cubicBezTo>
                    <a:pt x="21086" y="12341"/>
                    <a:pt x="21600" y="11933"/>
                    <a:pt x="21600" y="11933"/>
                  </a:cubicBezTo>
                  <a:cubicBezTo>
                    <a:pt x="21600" y="11526"/>
                    <a:pt x="21086" y="11526"/>
                    <a:pt x="21086" y="11526"/>
                  </a:cubicBezTo>
                  <a:cubicBezTo>
                    <a:pt x="20057" y="11118"/>
                    <a:pt x="19543" y="11118"/>
                    <a:pt x="19029" y="11526"/>
                  </a:cubicBezTo>
                  <a:cubicBezTo>
                    <a:pt x="18514" y="11933"/>
                    <a:pt x="18000" y="11933"/>
                    <a:pt x="18000" y="12341"/>
                  </a:cubicBezTo>
                  <a:cubicBezTo>
                    <a:pt x="18000" y="12749"/>
                    <a:pt x="18514" y="12341"/>
                    <a:pt x="18514" y="12341"/>
                  </a:cubicBezTo>
                  <a:cubicBezTo>
                    <a:pt x="19029" y="12341"/>
                    <a:pt x="19029" y="13156"/>
                    <a:pt x="19029" y="13564"/>
                  </a:cubicBezTo>
                  <a:cubicBezTo>
                    <a:pt x="19029" y="13971"/>
                    <a:pt x="19029" y="13971"/>
                    <a:pt x="19029" y="14379"/>
                  </a:cubicBezTo>
                  <a:cubicBezTo>
                    <a:pt x="18514" y="14379"/>
                    <a:pt x="18514" y="14379"/>
                    <a:pt x="18514" y="14379"/>
                  </a:cubicBezTo>
                  <a:cubicBezTo>
                    <a:pt x="18514" y="14379"/>
                    <a:pt x="18514" y="14379"/>
                    <a:pt x="19029" y="14379"/>
                  </a:cubicBezTo>
                  <a:cubicBezTo>
                    <a:pt x="18514" y="13971"/>
                    <a:pt x="18514" y="14379"/>
                    <a:pt x="18000" y="14379"/>
                  </a:cubicBezTo>
                  <a:cubicBezTo>
                    <a:pt x="18514" y="14379"/>
                    <a:pt x="18514" y="13971"/>
                    <a:pt x="18514" y="13971"/>
                  </a:cubicBezTo>
                  <a:cubicBezTo>
                    <a:pt x="18514" y="13971"/>
                    <a:pt x="18514" y="13971"/>
                    <a:pt x="19029" y="13971"/>
                  </a:cubicBezTo>
                  <a:cubicBezTo>
                    <a:pt x="19029" y="13971"/>
                    <a:pt x="19029" y="13564"/>
                    <a:pt x="19029" y="13564"/>
                  </a:cubicBezTo>
                  <a:cubicBezTo>
                    <a:pt x="19029" y="13564"/>
                    <a:pt x="18514" y="12341"/>
                    <a:pt x="18514" y="12341"/>
                  </a:cubicBezTo>
                  <a:cubicBezTo>
                    <a:pt x="18000" y="12341"/>
                    <a:pt x="18514" y="12749"/>
                    <a:pt x="18514" y="12749"/>
                  </a:cubicBezTo>
                  <a:cubicBezTo>
                    <a:pt x="18514" y="13156"/>
                    <a:pt x="18000" y="13156"/>
                    <a:pt x="18000" y="13156"/>
                  </a:cubicBezTo>
                  <a:cubicBezTo>
                    <a:pt x="18000" y="13564"/>
                    <a:pt x="18000" y="13564"/>
                    <a:pt x="18000" y="13971"/>
                  </a:cubicBezTo>
                  <a:cubicBezTo>
                    <a:pt x="18000" y="13971"/>
                    <a:pt x="17486" y="13971"/>
                    <a:pt x="17486" y="14379"/>
                  </a:cubicBezTo>
                  <a:cubicBezTo>
                    <a:pt x="17486" y="13971"/>
                    <a:pt x="17486" y="13971"/>
                    <a:pt x="17486" y="13971"/>
                  </a:cubicBezTo>
                  <a:cubicBezTo>
                    <a:pt x="17486" y="13971"/>
                    <a:pt x="16971" y="13971"/>
                    <a:pt x="16971" y="13971"/>
                  </a:cubicBezTo>
                  <a:cubicBezTo>
                    <a:pt x="16971" y="13971"/>
                    <a:pt x="17486" y="13971"/>
                    <a:pt x="17486" y="13564"/>
                  </a:cubicBezTo>
                  <a:cubicBezTo>
                    <a:pt x="17486" y="13156"/>
                    <a:pt x="16971" y="13564"/>
                    <a:pt x="16971" y="13564"/>
                  </a:cubicBezTo>
                  <a:cubicBezTo>
                    <a:pt x="16971" y="13156"/>
                    <a:pt x="17486" y="13564"/>
                    <a:pt x="17486" y="13156"/>
                  </a:cubicBezTo>
                  <a:cubicBezTo>
                    <a:pt x="17486" y="13156"/>
                    <a:pt x="16457" y="12749"/>
                    <a:pt x="17486" y="12749"/>
                  </a:cubicBezTo>
                  <a:cubicBezTo>
                    <a:pt x="17486" y="12749"/>
                    <a:pt x="17486" y="12749"/>
                    <a:pt x="17486" y="12749"/>
                  </a:cubicBezTo>
                  <a:cubicBezTo>
                    <a:pt x="17486" y="12341"/>
                    <a:pt x="17486" y="12341"/>
                    <a:pt x="16971" y="12341"/>
                  </a:cubicBezTo>
                  <a:cubicBezTo>
                    <a:pt x="16457" y="12341"/>
                    <a:pt x="15943" y="12341"/>
                    <a:pt x="14914" y="11933"/>
                  </a:cubicBezTo>
                  <a:cubicBezTo>
                    <a:pt x="15429" y="12341"/>
                    <a:pt x="15943" y="12341"/>
                    <a:pt x="16457" y="12749"/>
                  </a:cubicBezTo>
                  <a:cubicBezTo>
                    <a:pt x="16457" y="13156"/>
                    <a:pt x="15943" y="13564"/>
                    <a:pt x="15429" y="13156"/>
                  </a:cubicBezTo>
                  <a:cubicBezTo>
                    <a:pt x="15943" y="13564"/>
                    <a:pt x="14914" y="13971"/>
                    <a:pt x="14914" y="13971"/>
                  </a:cubicBezTo>
                  <a:cubicBezTo>
                    <a:pt x="14914" y="13971"/>
                    <a:pt x="14914" y="13971"/>
                    <a:pt x="14914" y="13971"/>
                  </a:cubicBezTo>
                  <a:cubicBezTo>
                    <a:pt x="14914" y="13971"/>
                    <a:pt x="14400" y="13971"/>
                    <a:pt x="14400" y="13971"/>
                  </a:cubicBezTo>
                  <a:cubicBezTo>
                    <a:pt x="14400" y="13971"/>
                    <a:pt x="14400" y="13564"/>
                    <a:pt x="14400" y="13564"/>
                  </a:cubicBezTo>
                  <a:cubicBezTo>
                    <a:pt x="13886" y="13971"/>
                    <a:pt x="13886" y="13971"/>
                    <a:pt x="13371" y="13971"/>
                  </a:cubicBezTo>
                  <a:cubicBezTo>
                    <a:pt x="13371" y="13971"/>
                    <a:pt x="13886" y="13971"/>
                    <a:pt x="14400" y="14379"/>
                  </a:cubicBezTo>
                  <a:cubicBezTo>
                    <a:pt x="13886" y="14379"/>
                    <a:pt x="13886" y="14379"/>
                    <a:pt x="13371" y="14379"/>
                  </a:cubicBezTo>
                  <a:cubicBezTo>
                    <a:pt x="13886" y="14379"/>
                    <a:pt x="14400" y="14379"/>
                    <a:pt x="14400" y="14786"/>
                  </a:cubicBezTo>
                  <a:cubicBezTo>
                    <a:pt x="14914" y="15194"/>
                    <a:pt x="14400" y="15194"/>
                    <a:pt x="14400" y="15194"/>
                  </a:cubicBezTo>
                  <a:cubicBezTo>
                    <a:pt x="14914" y="15194"/>
                    <a:pt x="15429" y="16416"/>
                    <a:pt x="14400" y="16416"/>
                  </a:cubicBezTo>
                  <a:cubicBezTo>
                    <a:pt x="14400" y="16416"/>
                    <a:pt x="14914" y="16416"/>
                    <a:pt x="14400" y="16416"/>
                  </a:cubicBezTo>
                  <a:cubicBezTo>
                    <a:pt x="14914" y="16824"/>
                    <a:pt x="14914" y="17232"/>
                    <a:pt x="15429" y="16824"/>
                  </a:cubicBezTo>
                  <a:cubicBezTo>
                    <a:pt x="14914" y="17232"/>
                    <a:pt x="15429" y="17232"/>
                    <a:pt x="14914" y="17232"/>
                  </a:cubicBezTo>
                  <a:cubicBezTo>
                    <a:pt x="14914" y="17232"/>
                    <a:pt x="14914" y="17639"/>
                    <a:pt x="15429" y="17232"/>
                  </a:cubicBezTo>
                  <a:cubicBezTo>
                    <a:pt x="15429" y="17232"/>
                    <a:pt x="15429" y="17232"/>
                    <a:pt x="15429" y="17232"/>
                  </a:cubicBezTo>
                  <a:cubicBezTo>
                    <a:pt x="15429" y="17232"/>
                    <a:pt x="15943" y="17232"/>
                    <a:pt x="16457" y="17232"/>
                  </a:cubicBezTo>
                  <a:cubicBezTo>
                    <a:pt x="16457" y="17232"/>
                    <a:pt x="16971" y="17639"/>
                    <a:pt x="16971" y="17639"/>
                  </a:cubicBezTo>
                  <a:cubicBezTo>
                    <a:pt x="16971" y="17639"/>
                    <a:pt x="16971" y="17232"/>
                    <a:pt x="17486" y="17232"/>
                  </a:cubicBezTo>
                  <a:cubicBezTo>
                    <a:pt x="17486" y="17232"/>
                    <a:pt x="17486" y="17639"/>
                    <a:pt x="17486" y="17639"/>
                  </a:cubicBezTo>
                  <a:cubicBezTo>
                    <a:pt x="16971" y="17232"/>
                    <a:pt x="17486" y="17639"/>
                    <a:pt x="17486" y="17639"/>
                  </a:cubicBezTo>
                  <a:cubicBezTo>
                    <a:pt x="17486" y="17639"/>
                    <a:pt x="18000" y="18047"/>
                    <a:pt x="17486" y="18047"/>
                  </a:cubicBezTo>
                  <a:cubicBezTo>
                    <a:pt x="17486" y="18047"/>
                    <a:pt x="17486" y="18047"/>
                    <a:pt x="18000" y="18454"/>
                  </a:cubicBezTo>
                  <a:cubicBezTo>
                    <a:pt x="17486" y="18454"/>
                    <a:pt x="16971" y="18047"/>
                    <a:pt x="16971" y="18047"/>
                  </a:cubicBezTo>
                  <a:cubicBezTo>
                    <a:pt x="16971" y="18454"/>
                    <a:pt x="18000" y="18047"/>
                    <a:pt x="18000" y="18454"/>
                  </a:cubicBezTo>
                  <a:cubicBezTo>
                    <a:pt x="18000" y="18862"/>
                    <a:pt x="18000" y="18862"/>
                    <a:pt x="18000" y="18862"/>
                  </a:cubicBezTo>
                  <a:cubicBezTo>
                    <a:pt x="17486" y="18862"/>
                    <a:pt x="17486" y="18862"/>
                    <a:pt x="17486" y="18862"/>
                  </a:cubicBezTo>
                  <a:cubicBezTo>
                    <a:pt x="17486" y="18862"/>
                    <a:pt x="17486" y="18862"/>
                    <a:pt x="17486" y="18862"/>
                  </a:cubicBezTo>
                  <a:cubicBezTo>
                    <a:pt x="16971" y="19269"/>
                    <a:pt x="17486" y="19677"/>
                    <a:pt x="17486" y="19677"/>
                  </a:cubicBezTo>
                  <a:cubicBezTo>
                    <a:pt x="18000" y="20084"/>
                    <a:pt x="18000" y="20492"/>
                    <a:pt x="18000" y="20492"/>
                  </a:cubicBezTo>
                  <a:cubicBezTo>
                    <a:pt x="18000" y="20899"/>
                    <a:pt x="18000" y="21307"/>
                    <a:pt x="18514" y="21307"/>
                  </a:cubicBezTo>
                  <a:cubicBezTo>
                    <a:pt x="18514" y="20899"/>
                    <a:pt x="18514" y="20899"/>
                    <a:pt x="18514" y="20492"/>
                  </a:cubicBezTo>
                  <a:cubicBezTo>
                    <a:pt x="19029" y="20084"/>
                    <a:pt x="19543" y="19677"/>
                    <a:pt x="19029" y="19269"/>
                  </a:cubicBezTo>
                  <a:close/>
                  <a:moveTo>
                    <a:pt x="7714" y="18862"/>
                  </a:moveTo>
                  <a:cubicBezTo>
                    <a:pt x="7714" y="18862"/>
                    <a:pt x="7200" y="18454"/>
                    <a:pt x="7200" y="18454"/>
                  </a:cubicBezTo>
                  <a:cubicBezTo>
                    <a:pt x="7200" y="18454"/>
                    <a:pt x="6686" y="18454"/>
                    <a:pt x="6686" y="18454"/>
                  </a:cubicBezTo>
                  <a:cubicBezTo>
                    <a:pt x="6171" y="18454"/>
                    <a:pt x="6686" y="18454"/>
                    <a:pt x="6686" y="18454"/>
                  </a:cubicBezTo>
                  <a:cubicBezTo>
                    <a:pt x="7200" y="18047"/>
                    <a:pt x="6686" y="18047"/>
                    <a:pt x="6686" y="18047"/>
                  </a:cubicBezTo>
                  <a:cubicBezTo>
                    <a:pt x="6686" y="18047"/>
                    <a:pt x="6686" y="17639"/>
                    <a:pt x="6686" y="17639"/>
                  </a:cubicBezTo>
                  <a:cubicBezTo>
                    <a:pt x="6686" y="17639"/>
                    <a:pt x="7200" y="17639"/>
                    <a:pt x="7200" y="17232"/>
                  </a:cubicBezTo>
                  <a:cubicBezTo>
                    <a:pt x="7714" y="17232"/>
                    <a:pt x="7714" y="17639"/>
                    <a:pt x="7714" y="17232"/>
                  </a:cubicBezTo>
                  <a:cubicBezTo>
                    <a:pt x="7714" y="16824"/>
                    <a:pt x="7714" y="16824"/>
                    <a:pt x="7200" y="16824"/>
                  </a:cubicBezTo>
                  <a:cubicBezTo>
                    <a:pt x="7200" y="16824"/>
                    <a:pt x="7200" y="16416"/>
                    <a:pt x="7200" y="16416"/>
                  </a:cubicBezTo>
                  <a:cubicBezTo>
                    <a:pt x="7200" y="16416"/>
                    <a:pt x="7200" y="16009"/>
                    <a:pt x="7200" y="16009"/>
                  </a:cubicBezTo>
                  <a:cubicBezTo>
                    <a:pt x="7200" y="15601"/>
                    <a:pt x="7714" y="15601"/>
                    <a:pt x="7200" y="15601"/>
                  </a:cubicBezTo>
                  <a:cubicBezTo>
                    <a:pt x="7200" y="15194"/>
                    <a:pt x="6686" y="15601"/>
                    <a:pt x="6686" y="15601"/>
                  </a:cubicBezTo>
                  <a:cubicBezTo>
                    <a:pt x="6686" y="15601"/>
                    <a:pt x="7200" y="15194"/>
                    <a:pt x="7200" y="15194"/>
                  </a:cubicBezTo>
                  <a:cubicBezTo>
                    <a:pt x="7714" y="15601"/>
                    <a:pt x="8229" y="14786"/>
                    <a:pt x="8229" y="14379"/>
                  </a:cubicBezTo>
                  <a:cubicBezTo>
                    <a:pt x="8229" y="14379"/>
                    <a:pt x="8229" y="14786"/>
                    <a:pt x="7714" y="14379"/>
                  </a:cubicBezTo>
                  <a:cubicBezTo>
                    <a:pt x="7714" y="14379"/>
                    <a:pt x="7714" y="14379"/>
                    <a:pt x="7714" y="13971"/>
                  </a:cubicBezTo>
                  <a:cubicBezTo>
                    <a:pt x="7200" y="13971"/>
                    <a:pt x="7200" y="14379"/>
                    <a:pt x="7200" y="13971"/>
                  </a:cubicBezTo>
                  <a:cubicBezTo>
                    <a:pt x="7200" y="13971"/>
                    <a:pt x="7714" y="13971"/>
                    <a:pt x="7714" y="13971"/>
                  </a:cubicBezTo>
                  <a:cubicBezTo>
                    <a:pt x="8229" y="13971"/>
                    <a:pt x="8229" y="14379"/>
                    <a:pt x="8743" y="13971"/>
                  </a:cubicBezTo>
                  <a:cubicBezTo>
                    <a:pt x="8743" y="13971"/>
                    <a:pt x="9257" y="13971"/>
                    <a:pt x="9257" y="13971"/>
                  </a:cubicBezTo>
                  <a:cubicBezTo>
                    <a:pt x="9257" y="13971"/>
                    <a:pt x="9257" y="13564"/>
                    <a:pt x="9257" y="13564"/>
                  </a:cubicBezTo>
                  <a:cubicBezTo>
                    <a:pt x="8743" y="13564"/>
                    <a:pt x="9257" y="13564"/>
                    <a:pt x="9257" y="13156"/>
                  </a:cubicBezTo>
                  <a:cubicBezTo>
                    <a:pt x="9257" y="13156"/>
                    <a:pt x="8743" y="13156"/>
                    <a:pt x="8229" y="13156"/>
                  </a:cubicBezTo>
                  <a:cubicBezTo>
                    <a:pt x="8743" y="13156"/>
                    <a:pt x="9257" y="12749"/>
                    <a:pt x="9771" y="12749"/>
                  </a:cubicBezTo>
                  <a:cubicBezTo>
                    <a:pt x="9771" y="12749"/>
                    <a:pt x="9771" y="13156"/>
                    <a:pt x="9771" y="13156"/>
                  </a:cubicBezTo>
                  <a:cubicBezTo>
                    <a:pt x="9771" y="13156"/>
                    <a:pt x="10286" y="12749"/>
                    <a:pt x="10286" y="12749"/>
                  </a:cubicBezTo>
                  <a:cubicBezTo>
                    <a:pt x="10286" y="12341"/>
                    <a:pt x="10286" y="12341"/>
                    <a:pt x="10286" y="11933"/>
                  </a:cubicBezTo>
                  <a:cubicBezTo>
                    <a:pt x="10286" y="11933"/>
                    <a:pt x="10286" y="11933"/>
                    <a:pt x="10286" y="11933"/>
                  </a:cubicBezTo>
                  <a:cubicBezTo>
                    <a:pt x="10286" y="11526"/>
                    <a:pt x="10286" y="11118"/>
                    <a:pt x="10286" y="11118"/>
                  </a:cubicBezTo>
                  <a:cubicBezTo>
                    <a:pt x="10286" y="10711"/>
                    <a:pt x="10800" y="10303"/>
                    <a:pt x="10800" y="9896"/>
                  </a:cubicBezTo>
                  <a:cubicBezTo>
                    <a:pt x="11314" y="9896"/>
                    <a:pt x="11314" y="10303"/>
                    <a:pt x="11314" y="10303"/>
                  </a:cubicBezTo>
                  <a:cubicBezTo>
                    <a:pt x="11314" y="10303"/>
                    <a:pt x="11314" y="10711"/>
                    <a:pt x="11314" y="10711"/>
                  </a:cubicBezTo>
                  <a:cubicBezTo>
                    <a:pt x="11314" y="10711"/>
                    <a:pt x="11314" y="10711"/>
                    <a:pt x="11314" y="10711"/>
                  </a:cubicBezTo>
                  <a:cubicBezTo>
                    <a:pt x="10800" y="10711"/>
                    <a:pt x="10800" y="10711"/>
                    <a:pt x="10800" y="10711"/>
                  </a:cubicBezTo>
                  <a:cubicBezTo>
                    <a:pt x="11314" y="11118"/>
                    <a:pt x="11314" y="10711"/>
                    <a:pt x="11314" y="11118"/>
                  </a:cubicBezTo>
                  <a:cubicBezTo>
                    <a:pt x="11314" y="11118"/>
                    <a:pt x="11314" y="11526"/>
                    <a:pt x="11829" y="11526"/>
                  </a:cubicBezTo>
                  <a:cubicBezTo>
                    <a:pt x="11829" y="11118"/>
                    <a:pt x="11829" y="10711"/>
                    <a:pt x="11829" y="10711"/>
                  </a:cubicBezTo>
                  <a:cubicBezTo>
                    <a:pt x="12343" y="10303"/>
                    <a:pt x="12343" y="10711"/>
                    <a:pt x="12343" y="10711"/>
                  </a:cubicBezTo>
                  <a:cubicBezTo>
                    <a:pt x="12343" y="10711"/>
                    <a:pt x="12343" y="11118"/>
                    <a:pt x="12343" y="11118"/>
                  </a:cubicBezTo>
                  <a:cubicBezTo>
                    <a:pt x="12857" y="11118"/>
                    <a:pt x="12857" y="10711"/>
                    <a:pt x="12857" y="10711"/>
                  </a:cubicBezTo>
                  <a:cubicBezTo>
                    <a:pt x="12857" y="10303"/>
                    <a:pt x="13371" y="10303"/>
                    <a:pt x="13371" y="9896"/>
                  </a:cubicBezTo>
                  <a:cubicBezTo>
                    <a:pt x="13886" y="9488"/>
                    <a:pt x="13886" y="8673"/>
                    <a:pt x="12857" y="8265"/>
                  </a:cubicBezTo>
                  <a:cubicBezTo>
                    <a:pt x="12343" y="8265"/>
                    <a:pt x="11314" y="8673"/>
                    <a:pt x="10800" y="8265"/>
                  </a:cubicBezTo>
                  <a:cubicBezTo>
                    <a:pt x="10800" y="8265"/>
                    <a:pt x="10800" y="7858"/>
                    <a:pt x="10800" y="7858"/>
                  </a:cubicBezTo>
                  <a:cubicBezTo>
                    <a:pt x="10800" y="7858"/>
                    <a:pt x="10286" y="8265"/>
                    <a:pt x="10286" y="8265"/>
                  </a:cubicBezTo>
                  <a:cubicBezTo>
                    <a:pt x="10286" y="8673"/>
                    <a:pt x="10286" y="9081"/>
                    <a:pt x="9771" y="9081"/>
                  </a:cubicBezTo>
                  <a:cubicBezTo>
                    <a:pt x="10286" y="8673"/>
                    <a:pt x="10286" y="8265"/>
                    <a:pt x="10286" y="8265"/>
                  </a:cubicBezTo>
                  <a:cubicBezTo>
                    <a:pt x="10800" y="7858"/>
                    <a:pt x="10800" y="7858"/>
                    <a:pt x="10800" y="7450"/>
                  </a:cubicBezTo>
                  <a:cubicBezTo>
                    <a:pt x="10286" y="7450"/>
                    <a:pt x="10286" y="7450"/>
                    <a:pt x="9771" y="7450"/>
                  </a:cubicBezTo>
                  <a:cubicBezTo>
                    <a:pt x="9771" y="7043"/>
                    <a:pt x="9771" y="7450"/>
                    <a:pt x="9771" y="7450"/>
                  </a:cubicBezTo>
                  <a:cubicBezTo>
                    <a:pt x="9771" y="7450"/>
                    <a:pt x="9257" y="7450"/>
                    <a:pt x="9257" y="7450"/>
                  </a:cubicBezTo>
                  <a:cubicBezTo>
                    <a:pt x="9257" y="7450"/>
                    <a:pt x="8743" y="7858"/>
                    <a:pt x="8229" y="7858"/>
                  </a:cubicBezTo>
                  <a:cubicBezTo>
                    <a:pt x="8229" y="7450"/>
                    <a:pt x="8743" y="7858"/>
                    <a:pt x="8743" y="7450"/>
                  </a:cubicBezTo>
                  <a:cubicBezTo>
                    <a:pt x="9257" y="7450"/>
                    <a:pt x="9257" y="7450"/>
                    <a:pt x="9771" y="7450"/>
                  </a:cubicBezTo>
                  <a:cubicBezTo>
                    <a:pt x="9771" y="7043"/>
                    <a:pt x="10286" y="7450"/>
                    <a:pt x="10286" y="7043"/>
                  </a:cubicBezTo>
                  <a:cubicBezTo>
                    <a:pt x="10800" y="7043"/>
                    <a:pt x="10800" y="7450"/>
                    <a:pt x="10800" y="7043"/>
                  </a:cubicBezTo>
                  <a:cubicBezTo>
                    <a:pt x="10800" y="7043"/>
                    <a:pt x="10286" y="6635"/>
                    <a:pt x="10286" y="6635"/>
                  </a:cubicBezTo>
                  <a:cubicBezTo>
                    <a:pt x="10286" y="6228"/>
                    <a:pt x="10286" y="5820"/>
                    <a:pt x="10800" y="5413"/>
                  </a:cubicBezTo>
                  <a:cubicBezTo>
                    <a:pt x="10286" y="5413"/>
                    <a:pt x="9771" y="5413"/>
                    <a:pt x="9771" y="5005"/>
                  </a:cubicBezTo>
                  <a:cubicBezTo>
                    <a:pt x="9257" y="4598"/>
                    <a:pt x="9257" y="4598"/>
                    <a:pt x="8743" y="5005"/>
                  </a:cubicBezTo>
                  <a:cubicBezTo>
                    <a:pt x="9257" y="4598"/>
                    <a:pt x="8743" y="4598"/>
                    <a:pt x="9257" y="4598"/>
                  </a:cubicBezTo>
                  <a:cubicBezTo>
                    <a:pt x="9771" y="5005"/>
                    <a:pt x="9771" y="5413"/>
                    <a:pt x="10286" y="5413"/>
                  </a:cubicBezTo>
                  <a:cubicBezTo>
                    <a:pt x="10800" y="5413"/>
                    <a:pt x="10800" y="5005"/>
                    <a:pt x="10800" y="4598"/>
                  </a:cubicBezTo>
                  <a:cubicBezTo>
                    <a:pt x="11314" y="4190"/>
                    <a:pt x="11314" y="4190"/>
                    <a:pt x="11314" y="3782"/>
                  </a:cubicBezTo>
                  <a:cubicBezTo>
                    <a:pt x="11314" y="3782"/>
                    <a:pt x="11314" y="3782"/>
                    <a:pt x="11829" y="3782"/>
                  </a:cubicBezTo>
                  <a:cubicBezTo>
                    <a:pt x="11829" y="3375"/>
                    <a:pt x="11314" y="2967"/>
                    <a:pt x="11314" y="2560"/>
                  </a:cubicBezTo>
                  <a:cubicBezTo>
                    <a:pt x="11829" y="2152"/>
                    <a:pt x="11829" y="2152"/>
                    <a:pt x="11314" y="1745"/>
                  </a:cubicBezTo>
                  <a:cubicBezTo>
                    <a:pt x="11314" y="1337"/>
                    <a:pt x="11314" y="1337"/>
                    <a:pt x="11314" y="930"/>
                  </a:cubicBezTo>
                  <a:cubicBezTo>
                    <a:pt x="11829" y="522"/>
                    <a:pt x="11829" y="115"/>
                    <a:pt x="12343" y="115"/>
                  </a:cubicBezTo>
                  <a:cubicBezTo>
                    <a:pt x="11829" y="-293"/>
                    <a:pt x="11314" y="522"/>
                    <a:pt x="10800" y="522"/>
                  </a:cubicBezTo>
                  <a:cubicBezTo>
                    <a:pt x="10286" y="930"/>
                    <a:pt x="10286" y="930"/>
                    <a:pt x="9257" y="930"/>
                  </a:cubicBezTo>
                  <a:cubicBezTo>
                    <a:pt x="8229" y="1337"/>
                    <a:pt x="7714" y="2560"/>
                    <a:pt x="7200" y="2967"/>
                  </a:cubicBezTo>
                  <a:cubicBezTo>
                    <a:pt x="7200" y="3375"/>
                    <a:pt x="6686" y="3782"/>
                    <a:pt x="6171" y="4190"/>
                  </a:cubicBezTo>
                  <a:cubicBezTo>
                    <a:pt x="6171" y="4190"/>
                    <a:pt x="5143" y="4190"/>
                    <a:pt x="4629" y="4190"/>
                  </a:cubicBezTo>
                  <a:cubicBezTo>
                    <a:pt x="4114" y="4190"/>
                    <a:pt x="4114" y="4190"/>
                    <a:pt x="3600" y="4598"/>
                  </a:cubicBezTo>
                  <a:cubicBezTo>
                    <a:pt x="3086" y="4598"/>
                    <a:pt x="2571" y="4190"/>
                    <a:pt x="2571" y="4598"/>
                  </a:cubicBezTo>
                  <a:cubicBezTo>
                    <a:pt x="2057" y="4598"/>
                    <a:pt x="2057" y="5005"/>
                    <a:pt x="2057" y="5413"/>
                  </a:cubicBezTo>
                  <a:cubicBezTo>
                    <a:pt x="1543" y="5413"/>
                    <a:pt x="1543" y="5820"/>
                    <a:pt x="1029" y="6228"/>
                  </a:cubicBezTo>
                  <a:cubicBezTo>
                    <a:pt x="1029" y="6635"/>
                    <a:pt x="1029" y="7043"/>
                    <a:pt x="514" y="7450"/>
                  </a:cubicBezTo>
                  <a:cubicBezTo>
                    <a:pt x="1029" y="7450"/>
                    <a:pt x="1029" y="7450"/>
                    <a:pt x="1029" y="7450"/>
                  </a:cubicBezTo>
                  <a:cubicBezTo>
                    <a:pt x="1029" y="7043"/>
                    <a:pt x="1029" y="7043"/>
                    <a:pt x="514" y="6635"/>
                  </a:cubicBezTo>
                  <a:cubicBezTo>
                    <a:pt x="1029" y="6635"/>
                    <a:pt x="1029" y="7450"/>
                    <a:pt x="1543" y="7450"/>
                  </a:cubicBezTo>
                  <a:cubicBezTo>
                    <a:pt x="1543" y="7450"/>
                    <a:pt x="1543" y="7450"/>
                    <a:pt x="2057" y="7858"/>
                  </a:cubicBezTo>
                  <a:cubicBezTo>
                    <a:pt x="2057" y="7858"/>
                    <a:pt x="2057" y="7858"/>
                    <a:pt x="2057" y="7858"/>
                  </a:cubicBezTo>
                  <a:cubicBezTo>
                    <a:pt x="2057" y="7858"/>
                    <a:pt x="2571" y="7858"/>
                    <a:pt x="2571" y="7450"/>
                  </a:cubicBezTo>
                  <a:cubicBezTo>
                    <a:pt x="2057" y="7450"/>
                    <a:pt x="2571" y="7450"/>
                    <a:pt x="2057" y="7450"/>
                  </a:cubicBezTo>
                  <a:cubicBezTo>
                    <a:pt x="2057" y="7450"/>
                    <a:pt x="1543" y="7450"/>
                    <a:pt x="1543" y="7450"/>
                  </a:cubicBezTo>
                  <a:cubicBezTo>
                    <a:pt x="1543" y="7043"/>
                    <a:pt x="2057" y="7450"/>
                    <a:pt x="2057" y="7450"/>
                  </a:cubicBezTo>
                  <a:cubicBezTo>
                    <a:pt x="2057" y="7450"/>
                    <a:pt x="2057" y="7043"/>
                    <a:pt x="2057" y="7043"/>
                  </a:cubicBezTo>
                  <a:cubicBezTo>
                    <a:pt x="2057" y="7043"/>
                    <a:pt x="2057" y="6635"/>
                    <a:pt x="2057" y="6635"/>
                  </a:cubicBezTo>
                  <a:cubicBezTo>
                    <a:pt x="2571" y="6228"/>
                    <a:pt x="2571" y="6228"/>
                    <a:pt x="2571" y="5820"/>
                  </a:cubicBezTo>
                  <a:cubicBezTo>
                    <a:pt x="3086" y="5413"/>
                    <a:pt x="3086" y="5820"/>
                    <a:pt x="3600" y="5413"/>
                  </a:cubicBezTo>
                  <a:cubicBezTo>
                    <a:pt x="3600" y="5413"/>
                    <a:pt x="3600" y="5005"/>
                    <a:pt x="4114" y="5413"/>
                  </a:cubicBezTo>
                  <a:cubicBezTo>
                    <a:pt x="4114" y="5413"/>
                    <a:pt x="4629" y="5005"/>
                    <a:pt x="4629" y="5005"/>
                  </a:cubicBezTo>
                  <a:cubicBezTo>
                    <a:pt x="4629" y="5005"/>
                    <a:pt x="5143" y="5005"/>
                    <a:pt x="5143" y="5005"/>
                  </a:cubicBezTo>
                  <a:cubicBezTo>
                    <a:pt x="5143" y="5005"/>
                    <a:pt x="5143" y="5005"/>
                    <a:pt x="5657" y="5005"/>
                  </a:cubicBezTo>
                  <a:cubicBezTo>
                    <a:pt x="6171" y="5005"/>
                    <a:pt x="6686" y="5005"/>
                    <a:pt x="7200" y="5005"/>
                  </a:cubicBezTo>
                  <a:cubicBezTo>
                    <a:pt x="7200" y="5005"/>
                    <a:pt x="7200" y="4598"/>
                    <a:pt x="7714" y="4598"/>
                  </a:cubicBezTo>
                  <a:cubicBezTo>
                    <a:pt x="7714" y="4598"/>
                    <a:pt x="7714" y="5005"/>
                    <a:pt x="7714" y="4598"/>
                  </a:cubicBezTo>
                  <a:cubicBezTo>
                    <a:pt x="8229" y="4598"/>
                    <a:pt x="8229" y="4598"/>
                    <a:pt x="8229" y="4598"/>
                  </a:cubicBezTo>
                  <a:cubicBezTo>
                    <a:pt x="8229" y="4598"/>
                    <a:pt x="8743" y="4598"/>
                    <a:pt x="8743" y="5005"/>
                  </a:cubicBezTo>
                  <a:cubicBezTo>
                    <a:pt x="8229" y="5005"/>
                    <a:pt x="8229" y="5005"/>
                    <a:pt x="7714" y="5005"/>
                  </a:cubicBezTo>
                  <a:cubicBezTo>
                    <a:pt x="7714" y="5005"/>
                    <a:pt x="7714" y="5413"/>
                    <a:pt x="7200" y="5413"/>
                  </a:cubicBezTo>
                  <a:cubicBezTo>
                    <a:pt x="7200" y="5413"/>
                    <a:pt x="7200" y="5005"/>
                    <a:pt x="6686" y="5005"/>
                  </a:cubicBezTo>
                  <a:cubicBezTo>
                    <a:pt x="6171" y="5005"/>
                    <a:pt x="5657" y="5413"/>
                    <a:pt x="5657" y="5413"/>
                  </a:cubicBezTo>
                  <a:cubicBezTo>
                    <a:pt x="5657" y="5413"/>
                    <a:pt x="5143" y="5820"/>
                    <a:pt x="5143" y="5820"/>
                  </a:cubicBezTo>
                  <a:cubicBezTo>
                    <a:pt x="5143" y="5820"/>
                    <a:pt x="5143" y="6228"/>
                    <a:pt x="5143" y="6228"/>
                  </a:cubicBezTo>
                  <a:cubicBezTo>
                    <a:pt x="5143" y="6228"/>
                    <a:pt x="5143" y="6228"/>
                    <a:pt x="5143" y="6228"/>
                  </a:cubicBezTo>
                  <a:cubicBezTo>
                    <a:pt x="5143" y="6635"/>
                    <a:pt x="5143" y="6635"/>
                    <a:pt x="5143" y="6635"/>
                  </a:cubicBezTo>
                  <a:cubicBezTo>
                    <a:pt x="5143" y="6635"/>
                    <a:pt x="5143" y="6635"/>
                    <a:pt x="5143" y="7043"/>
                  </a:cubicBezTo>
                  <a:cubicBezTo>
                    <a:pt x="5657" y="7043"/>
                    <a:pt x="5657" y="7043"/>
                    <a:pt x="5143" y="7043"/>
                  </a:cubicBezTo>
                  <a:cubicBezTo>
                    <a:pt x="5143" y="7450"/>
                    <a:pt x="5143" y="7450"/>
                    <a:pt x="5143" y="7450"/>
                  </a:cubicBezTo>
                  <a:cubicBezTo>
                    <a:pt x="5143" y="7450"/>
                    <a:pt x="5657" y="7450"/>
                    <a:pt x="5657" y="7450"/>
                  </a:cubicBezTo>
                  <a:cubicBezTo>
                    <a:pt x="6171" y="7450"/>
                    <a:pt x="5657" y="7858"/>
                    <a:pt x="5657" y="8265"/>
                  </a:cubicBezTo>
                  <a:cubicBezTo>
                    <a:pt x="5657" y="8265"/>
                    <a:pt x="6171" y="8265"/>
                    <a:pt x="6171" y="8265"/>
                  </a:cubicBezTo>
                  <a:cubicBezTo>
                    <a:pt x="6171" y="8265"/>
                    <a:pt x="6171" y="8265"/>
                    <a:pt x="5657" y="8673"/>
                  </a:cubicBezTo>
                  <a:cubicBezTo>
                    <a:pt x="5143" y="8265"/>
                    <a:pt x="6171" y="7450"/>
                    <a:pt x="5143" y="7858"/>
                  </a:cubicBezTo>
                  <a:cubicBezTo>
                    <a:pt x="5143" y="7858"/>
                    <a:pt x="5143" y="7450"/>
                    <a:pt x="5143" y="7450"/>
                  </a:cubicBezTo>
                  <a:cubicBezTo>
                    <a:pt x="5143" y="7450"/>
                    <a:pt x="5143" y="7858"/>
                    <a:pt x="5143" y="7858"/>
                  </a:cubicBezTo>
                  <a:cubicBezTo>
                    <a:pt x="5143" y="7858"/>
                    <a:pt x="5143" y="7858"/>
                    <a:pt x="5143" y="7858"/>
                  </a:cubicBezTo>
                  <a:cubicBezTo>
                    <a:pt x="4629" y="7858"/>
                    <a:pt x="5143" y="8265"/>
                    <a:pt x="4629" y="8265"/>
                  </a:cubicBezTo>
                  <a:cubicBezTo>
                    <a:pt x="4629" y="7858"/>
                    <a:pt x="4629" y="7450"/>
                    <a:pt x="5143" y="7450"/>
                  </a:cubicBezTo>
                  <a:cubicBezTo>
                    <a:pt x="5143" y="6635"/>
                    <a:pt x="4629" y="6635"/>
                    <a:pt x="4114" y="6635"/>
                  </a:cubicBezTo>
                  <a:cubicBezTo>
                    <a:pt x="4114" y="6635"/>
                    <a:pt x="3086" y="7450"/>
                    <a:pt x="4114" y="7043"/>
                  </a:cubicBezTo>
                  <a:cubicBezTo>
                    <a:pt x="3600" y="7450"/>
                    <a:pt x="3086" y="7450"/>
                    <a:pt x="3086" y="7858"/>
                  </a:cubicBezTo>
                  <a:cubicBezTo>
                    <a:pt x="3086" y="7858"/>
                    <a:pt x="3086" y="7858"/>
                    <a:pt x="3086" y="7858"/>
                  </a:cubicBezTo>
                  <a:cubicBezTo>
                    <a:pt x="3086" y="7858"/>
                    <a:pt x="3086" y="7858"/>
                    <a:pt x="3086" y="8265"/>
                  </a:cubicBezTo>
                  <a:cubicBezTo>
                    <a:pt x="3086" y="8265"/>
                    <a:pt x="3086" y="8673"/>
                    <a:pt x="3086" y="8673"/>
                  </a:cubicBezTo>
                  <a:cubicBezTo>
                    <a:pt x="2571" y="9081"/>
                    <a:pt x="2571" y="8265"/>
                    <a:pt x="2057" y="8265"/>
                  </a:cubicBezTo>
                  <a:cubicBezTo>
                    <a:pt x="2057" y="8673"/>
                    <a:pt x="2057" y="8265"/>
                    <a:pt x="1543" y="8265"/>
                  </a:cubicBezTo>
                  <a:cubicBezTo>
                    <a:pt x="1543" y="8265"/>
                    <a:pt x="1029" y="7858"/>
                    <a:pt x="1029" y="8265"/>
                  </a:cubicBezTo>
                  <a:cubicBezTo>
                    <a:pt x="1029" y="8265"/>
                    <a:pt x="1029" y="8265"/>
                    <a:pt x="1029" y="7858"/>
                  </a:cubicBezTo>
                  <a:cubicBezTo>
                    <a:pt x="514" y="7858"/>
                    <a:pt x="1029" y="7450"/>
                    <a:pt x="514" y="7043"/>
                  </a:cubicBezTo>
                  <a:cubicBezTo>
                    <a:pt x="514" y="8673"/>
                    <a:pt x="0" y="10303"/>
                    <a:pt x="0" y="11933"/>
                  </a:cubicBezTo>
                  <a:cubicBezTo>
                    <a:pt x="0" y="12749"/>
                    <a:pt x="514" y="13564"/>
                    <a:pt x="514" y="14379"/>
                  </a:cubicBezTo>
                  <a:cubicBezTo>
                    <a:pt x="514" y="14379"/>
                    <a:pt x="0" y="14786"/>
                    <a:pt x="0" y="15194"/>
                  </a:cubicBezTo>
                  <a:cubicBezTo>
                    <a:pt x="0" y="15194"/>
                    <a:pt x="514" y="15194"/>
                    <a:pt x="514" y="15194"/>
                  </a:cubicBezTo>
                  <a:cubicBezTo>
                    <a:pt x="1029" y="15601"/>
                    <a:pt x="1029" y="15601"/>
                    <a:pt x="1029" y="15601"/>
                  </a:cubicBezTo>
                  <a:cubicBezTo>
                    <a:pt x="1029" y="15601"/>
                    <a:pt x="514" y="14786"/>
                    <a:pt x="1029" y="14786"/>
                  </a:cubicBezTo>
                  <a:cubicBezTo>
                    <a:pt x="1029" y="15194"/>
                    <a:pt x="1543" y="15601"/>
                    <a:pt x="1543" y="15601"/>
                  </a:cubicBezTo>
                  <a:cubicBezTo>
                    <a:pt x="2571" y="16009"/>
                    <a:pt x="2571" y="15601"/>
                    <a:pt x="2571" y="16416"/>
                  </a:cubicBezTo>
                  <a:cubicBezTo>
                    <a:pt x="2571" y="16416"/>
                    <a:pt x="3086" y="17639"/>
                    <a:pt x="3086" y="17639"/>
                  </a:cubicBezTo>
                  <a:cubicBezTo>
                    <a:pt x="2571" y="18047"/>
                    <a:pt x="2057" y="17639"/>
                    <a:pt x="2571" y="17639"/>
                  </a:cubicBezTo>
                  <a:cubicBezTo>
                    <a:pt x="2057" y="17232"/>
                    <a:pt x="1543" y="18047"/>
                    <a:pt x="2057" y="18047"/>
                  </a:cubicBezTo>
                  <a:cubicBezTo>
                    <a:pt x="2057" y="18454"/>
                    <a:pt x="2057" y="18047"/>
                    <a:pt x="2057" y="17639"/>
                  </a:cubicBezTo>
                  <a:cubicBezTo>
                    <a:pt x="2571" y="17639"/>
                    <a:pt x="2571" y="17639"/>
                    <a:pt x="3086" y="17639"/>
                  </a:cubicBezTo>
                  <a:cubicBezTo>
                    <a:pt x="2571" y="18047"/>
                    <a:pt x="2571" y="18454"/>
                    <a:pt x="2571" y="18862"/>
                  </a:cubicBezTo>
                  <a:cubicBezTo>
                    <a:pt x="2571" y="18862"/>
                    <a:pt x="2571" y="19269"/>
                    <a:pt x="2571" y="19269"/>
                  </a:cubicBezTo>
                  <a:cubicBezTo>
                    <a:pt x="3086" y="19677"/>
                    <a:pt x="3600" y="19269"/>
                    <a:pt x="4114" y="19269"/>
                  </a:cubicBezTo>
                  <a:cubicBezTo>
                    <a:pt x="4114" y="19677"/>
                    <a:pt x="5143" y="19677"/>
                    <a:pt x="5143" y="19677"/>
                  </a:cubicBezTo>
                  <a:cubicBezTo>
                    <a:pt x="5657" y="19677"/>
                    <a:pt x="5143" y="20084"/>
                    <a:pt x="5657" y="20084"/>
                  </a:cubicBezTo>
                  <a:cubicBezTo>
                    <a:pt x="5657" y="20084"/>
                    <a:pt x="5657" y="20084"/>
                    <a:pt x="6171" y="20084"/>
                  </a:cubicBezTo>
                  <a:cubicBezTo>
                    <a:pt x="6171" y="20084"/>
                    <a:pt x="6171" y="20084"/>
                    <a:pt x="6171" y="20084"/>
                  </a:cubicBezTo>
                  <a:cubicBezTo>
                    <a:pt x="6686" y="19677"/>
                    <a:pt x="6686" y="19677"/>
                    <a:pt x="7200" y="19269"/>
                  </a:cubicBezTo>
                  <a:cubicBezTo>
                    <a:pt x="7200" y="19269"/>
                    <a:pt x="7200" y="19269"/>
                    <a:pt x="7200" y="19269"/>
                  </a:cubicBezTo>
                  <a:cubicBezTo>
                    <a:pt x="7714" y="19269"/>
                    <a:pt x="7200" y="19269"/>
                    <a:pt x="7200" y="19269"/>
                  </a:cubicBezTo>
                  <a:cubicBezTo>
                    <a:pt x="7200" y="19677"/>
                    <a:pt x="7200" y="19677"/>
                    <a:pt x="7714" y="19677"/>
                  </a:cubicBezTo>
                  <a:cubicBezTo>
                    <a:pt x="7714" y="19677"/>
                    <a:pt x="7714" y="20084"/>
                    <a:pt x="7714" y="19677"/>
                  </a:cubicBezTo>
                  <a:cubicBezTo>
                    <a:pt x="7714" y="19677"/>
                    <a:pt x="7714" y="19677"/>
                    <a:pt x="7714" y="19269"/>
                  </a:cubicBezTo>
                  <a:cubicBezTo>
                    <a:pt x="7714" y="19269"/>
                    <a:pt x="7714" y="19269"/>
                    <a:pt x="7714" y="19269"/>
                  </a:cubicBezTo>
                  <a:cubicBezTo>
                    <a:pt x="8229" y="19677"/>
                    <a:pt x="7714" y="18862"/>
                    <a:pt x="7714" y="18862"/>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42" name="Google Shape;1542;p71"/>
            <p:cNvSpPr/>
            <p:nvPr/>
          </p:nvSpPr>
          <p:spPr>
            <a:xfrm>
              <a:off x="5510081" y="6792117"/>
              <a:ext cx="1013388" cy="586658"/>
            </a:xfrm>
            <a:custGeom>
              <a:rect b="b" l="l" r="r" t="t"/>
              <a:pathLst>
                <a:path extrusionOk="0" h="21600" w="21351">
                  <a:moveTo>
                    <a:pt x="21257" y="13200"/>
                  </a:moveTo>
                  <a:cubicBezTo>
                    <a:pt x="21257" y="12000"/>
                    <a:pt x="21257" y="12000"/>
                    <a:pt x="20914" y="12000"/>
                  </a:cubicBezTo>
                  <a:cubicBezTo>
                    <a:pt x="20571" y="11400"/>
                    <a:pt x="20229" y="10800"/>
                    <a:pt x="20571" y="10800"/>
                  </a:cubicBezTo>
                  <a:cubicBezTo>
                    <a:pt x="20571" y="10200"/>
                    <a:pt x="20571" y="10200"/>
                    <a:pt x="20571" y="10200"/>
                  </a:cubicBezTo>
                  <a:cubicBezTo>
                    <a:pt x="20571" y="10200"/>
                    <a:pt x="20571" y="10200"/>
                    <a:pt x="20229" y="10200"/>
                  </a:cubicBezTo>
                  <a:cubicBezTo>
                    <a:pt x="20229" y="10200"/>
                    <a:pt x="19886" y="9600"/>
                    <a:pt x="19886" y="9600"/>
                  </a:cubicBezTo>
                  <a:cubicBezTo>
                    <a:pt x="19543" y="10200"/>
                    <a:pt x="19543" y="9600"/>
                    <a:pt x="19543" y="9600"/>
                  </a:cubicBezTo>
                  <a:cubicBezTo>
                    <a:pt x="19200" y="9600"/>
                    <a:pt x="19200" y="9600"/>
                    <a:pt x="18857" y="9600"/>
                  </a:cubicBezTo>
                  <a:cubicBezTo>
                    <a:pt x="18857" y="9000"/>
                    <a:pt x="19200" y="9000"/>
                    <a:pt x="18857" y="9000"/>
                  </a:cubicBezTo>
                  <a:cubicBezTo>
                    <a:pt x="18857" y="9000"/>
                    <a:pt x="18857" y="9000"/>
                    <a:pt x="18857" y="9000"/>
                  </a:cubicBezTo>
                  <a:cubicBezTo>
                    <a:pt x="18857" y="9000"/>
                    <a:pt x="18857" y="9000"/>
                    <a:pt x="18514" y="9000"/>
                  </a:cubicBezTo>
                  <a:cubicBezTo>
                    <a:pt x="18514" y="9600"/>
                    <a:pt x="18171" y="9600"/>
                    <a:pt x="18171" y="9000"/>
                  </a:cubicBezTo>
                  <a:cubicBezTo>
                    <a:pt x="17829" y="9000"/>
                    <a:pt x="17829" y="8400"/>
                    <a:pt x="17829" y="8400"/>
                  </a:cubicBezTo>
                  <a:cubicBezTo>
                    <a:pt x="17829" y="8400"/>
                    <a:pt x="17143" y="8400"/>
                    <a:pt x="17486" y="7800"/>
                  </a:cubicBezTo>
                  <a:cubicBezTo>
                    <a:pt x="17486" y="7800"/>
                    <a:pt x="17829" y="7800"/>
                    <a:pt x="17829" y="7800"/>
                  </a:cubicBezTo>
                  <a:cubicBezTo>
                    <a:pt x="17829" y="7200"/>
                    <a:pt x="17829" y="7200"/>
                    <a:pt x="17829" y="7200"/>
                  </a:cubicBezTo>
                  <a:cubicBezTo>
                    <a:pt x="17829" y="7200"/>
                    <a:pt x="17829" y="6600"/>
                    <a:pt x="17829" y="6600"/>
                  </a:cubicBezTo>
                  <a:cubicBezTo>
                    <a:pt x="17829" y="6600"/>
                    <a:pt x="17829" y="6600"/>
                    <a:pt x="17829" y="6600"/>
                  </a:cubicBezTo>
                  <a:cubicBezTo>
                    <a:pt x="17486" y="6600"/>
                    <a:pt x="17486" y="7200"/>
                    <a:pt x="17486" y="7200"/>
                  </a:cubicBezTo>
                  <a:cubicBezTo>
                    <a:pt x="17143" y="7200"/>
                    <a:pt x="17143" y="7200"/>
                    <a:pt x="17143" y="7200"/>
                  </a:cubicBezTo>
                  <a:cubicBezTo>
                    <a:pt x="17143" y="7200"/>
                    <a:pt x="16800" y="7200"/>
                    <a:pt x="16800" y="7200"/>
                  </a:cubicBezTo>
                  <a:cubicBezTo>
                    <a:pt x="16800" y="7200"/>
                    <a:pt x="16800" y="6600"/>
                    <a:pt x="16800" y="7200"/>
                  </a:cubicBezTo>
                  <a:cubicBezTo>
                    <a:pt x="16800" y="7200"/>
                    <a:pt x="16457" y="6600"/>
                    <a:pt x="16457" y="6600"/>
                  </a:cubicBezTo>
                  <a:cubicBezTo>
                    <a:pt x="16457" y="6600"/>
                    <a:pt x="16457" y="6600"/>
                    <a:pt x="16457" y="6600"/>
                  </a:cubicBezTo>
                  <a:cubicBezTo>
                    <a:pt x="16457" y="6600"/>
                    <a:pt x="16114" y="6000"/>
                    <a:pt x="16114" y="6000"/>
                  </a:cubicBezTo>
                  <a:cubicBezTo>
                    <a:pt x="16114" y="6000"/>
                    <a:pt x="15429" y="5400"/>
                    <a:pt x="15429" y="5400"/>
                  </a:cubicBezTo>
                  <a:cubicBezTo>
                    <a:pt x="14743" y="5400"/>
                    <a:pt x="15771" y="7200"/>
                    <a:pt x="15429" y="7200"/>
                  </a:cubicBezTo>
                  <a:cubicBezTo>
                    <a:pt x="15429" y="7200"/>
                    <a:pt x="15429" y="7200"/>
                    <a:pt x="15086" y="7800"/>
                  </a:cubicBezTo>
                  <a:cubicBezTo>
                    <a:pt x="14743" y="7800"/>
                    <a:pt x="14743" y="9000"/>
                    <a:pt x="14057" y="7800"/>
                  </a:cubicBezTo>
                  <a:cubicBezTo>
                    <a:pt x="14057" y="7800"/>
                    <a:pt x="14057" y="7200"/>
                    <a:pt x="13714" y="6600"/>
                  </a:cubicBezTo>
                  <a:cubicBezTo>
                    <a:pt x="13714" y="6600"/>
                    <a:pt x="13714" y="6600"/>
                    <a:pt x="13371" y="6600"/>
                  </a:cubicBezTo>
                  <a:cubicBezTo>
                    <a:pt x="13371" y="6600"/>
                    <a:pt x="13371" y="6000"/>
                    <a:pt x="13371" y="6000"/>
                  </a:cubicBezTo>
                  <a:cubicBezTo>
                    <a:pt x="13371" y="6000"/>
                    <a:pt x="13371" y="6000"/>
                    <a:pt x="13029" y="6000"/>
                  </a:cubicBezTo>
                  <a:cubicBezTo>
                    <a:pt x="13029" y="6000"/>
                    <a:pt x="13029" y="5400"/>
                    <a:pt x="13029" y="5400"/>
                  </a:cubicBezTo>
                  <a:cubicBezTo>
                    <a:pt x="13029" y="4800"/>
                    <a:pt x="13371" y="5400"/>
                    <a:pt x="13371" y="4800"/>
                  </a:cubicBezTo>
                  <a:cubicBezTo>
                    <a:pt x="13714" y="4800"/>
                    <a:pt x="13714" y="4200"/>
                    <a:pt x="13714" y="4200"/>
                  </a:cubicBezTo>
                  <a:cubicBezTo>
                    <a:pt x="13714" y="4200"/>
                    <a:pt x="13371" y="3600"/>
                    <a:pt x="13371" y="3600"/>
                  </a:cubicBezTo>
                  <a:cubicBezTo>
                    <a:pt x="13029" y="3600"/>
                    <a:pt x="13029" y="3600"/>
                    <a:pt x="13029" y="3600"/>
                  </a:cubicBezTo>
                  <a:cubicBezTo>
                    <a:pt x="13029" y="3600"/>
                    <a:pt x="12686" y="3600"/>
                    <a:pt x="12686" y="3600"/>
                  </a:cubicBezTo>
                  <a:cubicBezTo>
                    <a:pt x="12686" y="3600"/>
                    <a:pt x="12343" y="4200"/>
                    <a:pt x="12343" y="4200"/>
                  </a:cubicBezTo>
                  <a:cubicBezTo>
                    <a:pt x="12343" y="3600"/>
                    <a:pt x="12343" y="3600"/>
                    <a:pt x="12343" y="3000"/>
                  </a:cubicBezTo>
                  <a:cubicBezTo>
                    <a:pt x="12000" y="3000"/>
                    <a:pt x="12000" y="3600"/>
                    <a:pt x="12000" y="3600"/>
                  </a:cubicBezTo>
                  <a:cubicBezTo>
                    <a:pt x="11657" y="3600"/>
                    <a:pt x="12000" y="3000"/>
                    <a:pt x="11657" y="3000"/>
                  </a:cubicBezTo>
                  <a:cubicBezTo>
                    <a:pt x="11657" y="3000"/>
                    <a:pt x="11657" y="3000"/>
                    <a:pt x="11314" y="3000"/>
                  </a:cubicBezTo>
                  <a:cubicBezTo>
                    <a:pt x="11314" y="3000"/>
                    <a:pt x="11314" y="3000"/>
                    <a:pt x="11314" y="2400"/>
                  </a:cubicBezTo>
                  <a:cubicBezTo>
                    <a:pt x="10971" y="2400"/>
                    <a:pt x="10971" y="2400"/>
                    <a:pt x="10629" y="2400"/>
                  </a:cubicBezTo>
                  <a:cubicBezTo>
                    <a:pt x="10629" y="2400"/>
                    <a:pt x="10286" y="2400"/>
                    <a:pt x="10286" y="2400"/>
                  </a:cubicBezTo>
                  <a:cubicBezTo>
                    <a:pt x="10286" y="2400"/>
                    <a:pt x="10286" y="2400"/>
                    <a:pt x="10286" y="2400"/>
                  </a:cubicBezTo>
                  <a:cubicBezTo>
                    <a:pt x="10286" y="2400"/>
                    <a:pt x="10286" y="1800"/>
                    <a:pt x="10286" y="1800"/>
                  </a:cubicBezTo>
                  <a:cubicBezTo>
                    <a:pt x="10286" y="1800"/>
                    <a:pt x="9943" y="1800"/>
                    <a:pt x="9943" y="1200"/>
                  </a:cubicBezTo>
                  <a:cubicBezTo>
                    <a:pt x="9943" y="1200"/>
                    <a:pt x="9943" y="1200"/>
                    <a:pt x="9943" y="600"/>
                  </a:cubicBezTo>
                  <a:cubicBezTo>
                    <a:pt x="9943" y="600"/>
                    <a:pt x="9943" y="600"/>
                    <a:pt x="9600" y="600"/>
                  </a:cubicBezTo>
                  <a:cubicBezTo>
                    <a:pt x="9600" y="600"/>
                    <a:pt x="9600" y="600"/>
                    <a:pt x="9600" y="600"/>
                  </a:cubicBezTo>
                  <a:cubicBezTo>
                    <a:pt x="9600" y="600"/>
                    <a:pt x="9600" y="600"/>
                    <a:pt x="9600" y="600"/>
                  </a:cubicBezTo>
                  <a:cubicBezTo>
                    <a:pt x="9600" y="600"/>
                    <a:pt x="9257" y="600"/>
                    <a:pt x="9257" y="600"/>
                  </a:cubicBezTo>
                  <a:cubicBezTo>
                    <a:pt x="8914" y="600"/>
                    <a:pt x="9257" y="1200"/>
                    <a:pt x="9257" y="1800"/>
                  </a:cubicBezTo>
                  <a:cubicBezTo>
                    <a:pt x="8914" y="1800"/>
                    <a:pt x="9257" y="1800"/>
                    <a:pt x="8914" y="1800"/>
                  </a:cubicBezTo>
                  <a:cubicBezTo>
                    <a:pt x="8914" y="1800"/>
                    <a:pt x="8914" y="1800"/>
                    <a:pt x="8571" y="1800"/>
                  </a:cubicBezTo>
                  <a:cubicBezTo>
                    <a:pt x="8571" y="1800"/>
                    <a:pt x="8571" y="2400"/>
                    <a:pt x="8229" y="2400"/>
                  </a:cubicBezTo>
                  <a:cubicBezTo>
                    <a:pt x="7886" y="1800"/>
                    <a:pt x="8229" y="1800"/>
                    <a:pt x="7886" y="1200"/>
                  </a:cubicBezTo>
                  <a:cubicBezTo>
                    <a:pt x="8229" y="1200"/>
                    <a:pt x="7886" y="1200"/>
                    <a:pt x="7886" y="1200"/>
                  </a:cubicBezTo>
                  <a:cubicBezTo>
                    <a:pt x="7886" y="1200"/>
                    <a:pt x="7886" y="1200"/>
                    <a:pt x="7886" y="1200"/>
                  </a:cubicBezTo>
                  <a:cubicBezTo>
                    <a:pt x="7886" y="1200"/>
                    <a:pt x="7886" y="1200"/>
                    <a:pt x="7886" y="600"/>
                  </a:cubicBezTo>
                  <a:cubicBezTo>
                    <a:pt x="7886" y="600"/>
                    <a:pt x="7543" y="600"/>
                    <a:pt x="7543" y="0"/>
                  </a:cubicBezTo>
                  <a:cubicBezTo>
                    <a:pt x="7543" y="600"/>
                    <a:pt x="7200" y="0"/>
                    <a:pt x="7200" y="0"/>
                  </a:cubicBezTo>
                  <a:cubicBezTo>
                    <a:pt x="6857" y="0"/>
                    <a:pt x="6514" y="600"/>
                    <a:pt x="6857" y="600"/>
                  </a:cubicBezTo>
                  <a:cubicBezTo>
                    <a:pt x="6857" y="1200"/>
                    <a:pt x="7200" y="1200"/>
                    <a:pt x="7200" y="1200"/>
                  </a:cubicBezTo>
                  <a:cubicBezTo>
                    <a:pt x="7200" y="1800"/>
                    <a:pt x="6857" y="1800"/>
                    <a:pt x="6857" y="1800"/>
                  </a:cubicBezTo>
                  <a:cubicBezTo>
                    <a:pt x="6514" y="1800"/>
                    <a:pt x="6171" y="2400"/>
                    <a:pt x="6171" y="2400"/>
                  </a:cubicBezTo>
                  <a:cubicBezTo>
                    <a:pt x="5829" y="2400"/>
                    <a:pt x="5829" y="2400"/>
                    <a:pt x="5829" y="2400"/>
                  </a:cubicBezTo>
                  <a:cubicBezTo>
                    <a:pt x="5486" y="3000"/>
                    <a:pt x="5486" y="3000"/>
                    <a:pt x="5486" y="3000"/>
                  </a:cubicBezTo>
                  <a:cubicBezTo>
                    <a:pt x="5143" y="3000"/>
                    <a:pt x="4800" y="3000"/>
                    <a:pt x="4457" y="3000"/>
                  </a:cubicBezTo>
                  <a:cubicBezTo>
                    <a:pt x="4457" y="3000"/>
                    <a:pt x="4457" y="3600"/>
                    <a:pt x="4457" y="3600"/>
                  </a:cubicBezTo>
                  <a:cubicBezTo>
                    <a:pt x="4457" y="4200"/>
                    <a:pt x="4457" y="3600"/>
                    <a:pt x="4114" y="4200"/>
                  </a:cubicBezTo>
                  <a:cubicBezTo>
                    <a:pt x="4114" y="4200"/>
                    <a:pt x="4114" y="3600"/>
                    <a:pt x="4114" y="3600"/>
                  </a:cubicBezTo>
                  <a:cubicBezTo>
                    <a:pt x="3771" y="4200"/>
                    <a:pt x="3771" y="4200"/>
                    <a:pt x="3771" y="4200"/>
                  </a:cubicBezTo>
                  <a:cubicBezTo>
                    <a:pt x="3771" y="4200"/>
                    <a:pt x="3771" y="4200"/>
                    <a:pt x="3771" y="4200"/>
                  </a:cubicBezTo>
                  <a:cubicBezTo>
                    <a:pt x="3429" y="4200"/>
                    <a:pt x="3429" y="4800"/>
                    <a:pt x="3429" y="4800"/>
                  </a:cubicBezTo>
                  <a:cubicBezTo>
                    <a:pt x="3429" y="4800"/>
                    <a:pt x="3086" y="4800"/>
                    <a:pt x="3086" y="4800"/>
                  </a:cubicBezTo>
                  <a:cubicBezTo>
                    <a:pt x="2743" y="5400"/>
                    <a:pt x="3086" y="5400"/>
                    <a:pt x="2743" y="5400"/>
                  </a:cubicBezTo>
                  <a:cubicBezTo>
                    <a:pt x="2743" y="6000"/>
                    <a:pt x="2400" y="5400"/>
                    <a:pt x="2400" y="5400"/>
                  </a:cubicBezTo>
                  <a:cubicBezTo>
                    <a:pt x="2057" y="5400"/>
                    <a:pt x="2057" y="6000"/>
                    <a:pt x="2057" y="6000"/>
                  </a:cubicBezTo>
                  <a:cubicBezTo>
                    <a:pt x="1714" y="6000"/>
                    <a:pt x="1371" y="6000"/>
                    <a:pt x="1371" y="6000"/>
                  </a:cubicBezTo>
                  <a:cubicBezTo>
                    <a:pt x="1029" y="6000"/>
                    <a:pt x="1029" y="6600"/>
                    <a:pt x="1029" y="6600"/>
                  </a:cubicBezTo>
                  <a:cubicBezTo>
                    <a:pt x="1029" y="6600"/>
                    <a:pt x="686" y="7200"/>
                    <a:pt x="686" y="7200"/>
                  </a:cubicBezTo>
                  <a:cubicBezTo>
                    <a:pt x="686" y="7800"/>
                    <a:pt x="686" y="8400"/>
                    <a:pt x="343" y="7200"/>
                  </a:cubicBezTo>
                  <a:cubicBezTo>
                    <a:pt x="343" y="7200"/>
                    <a:pt x="343" y="7200"/>
                    <a:pt x="343" y="7200"/>
                  </a:cubicBezTo>
                  <a:cubicBezTo>
                    <a:pt x="343" y="6600"/>
                    <a:pt x="343" y="6600"/>
                    <a:pt x="0" y="6600"/>
                  </a:cubicBezTo>
                  <a:cubicBezTo>
                    <a:pt x="343" y="6600"/>
                    <a:pt x="0" y="7200"/>
                    <a:pt x="0" y="7200"/>
                  </a:cubicBezTo>
                  <a:cubicBezTo>
                    <a:pt x="0" y="7200"/>
                    <a:pt x="343" y="7200"/>
                    <a:pt x="343" y="7800"/>
                  </a:cubicBezTo>
                  <a:cubicBezTo>
                    <a:pt x="343" y="7800"/>
                    <a:pt x="343" y="8400"/>
                    <a:pt x="343" y="8400"/>
                  </a:cubicBezTo>
                  <a:cubicBezTo>
                    <a:pt x="686" y="9000"/>
                    <a:pt x="686" y="9000"/>
                    <a:pt x="686" y="9000"/>
                  </a:cubicBezTo>
                  <a:cubicBezTo>
                    <a:pt x="686" y="9000"/>
                    <a:pt x="1029" y="9000"/>
                    <a:pt x="1029" y="9600"/>
                  </a:cubicBezTo>
                  <a:cubicBezTo>
                    <a:pt x="1029" y="9600"/>
                    <a:pt x="1029" y="9600"/>
                    <a:pt x="1029" y="9600"/>
                  </a:cubicBezTo>
                  <a:cubicBezTo>
                    <a:pt x="1371" y="9600"/>
                    <a:pt x="1029" y="9600"/>
                    <a:pt x="1029" y="9600"/>
                  </a:cubicBezTo>
                  <a:cubicBezTo>
                    <a:pt x="1371" y="10200"/>
                    <a:pt x="1371" y="9600"/>
                    <a:pt x="1371" y="10200"/>
                  </a:cubicBezTo>
                  <a:cubicBezTo>
                    <a:pt x="1371" y="10800"/>
                    <a:pt x="1371" y="10800"/>
                    <a:pt x="1029" y="10800"/>
                  </a:cubicBezTo>
                  <a:cubicBezTo>
                    <a:pt x="1029" y="10800"/>
                    <a:pt x="1029" y="11400"/>
                    <a:pt x="1029" y="11400"/>
                  </a:cubicBezTo>
                  <a:cubicBezTo>
                    <a:pt x="1029" y="11400"/>
                    <a:pt x="1029" y="12000"/>
                    <a:pt x="1029" y="12000"/>
                  </a:cubicBezTo>
                  <a:cubicBezTo>
                    <a:pt x="1371" y="12000"/>
                    <a:pt x="1371" y="12600"/>
                    <a:pt x="1371" y="12600"/>
                  </a:cubicBezTo>
                  <a:cubicBezTo>
                    <a:pt x="1371" y="13200"/>
                    <a:pt x="1371" y="13200"/>
                    <a:pt x="1714" y="13200"/>
                  </a:cubicBezTo>
                  <a:cubicBezTo>
                    <a:pt x="1714" y="13200"/>
                    <a:pt x="1714" y="13200"/>
                    <a:pt x="1714" y="13200"/>
                  </a:cubicBezTo>
                  <a:cubicBezTo>
                    <a:pt x="1714" y="13800"/>
                    <a:pt x="1714" y="13800"/>
                    <a:pt x="1714" y="13800"/>
                  </a:cubicBezTo>
                  <a:cubicBezTo>
                    <a:pt x="2057" y="14400"/>
                    <a:pt x="2057" y="15000"/>
                    <a:pt x="2400" y="15000"/>
                  </a:cubicBezTo>
                  <a:cubicBezTo>
                    <a:pt x="2400" y="14400"/>
                    <a:pt x="3086" y="16200"/>
                    <a:pt x="3086" y="16200"/>
                  </a:cubicBezTo>
                  <a:cubicBezTo>
                    <a:pt x="3429" y="16800"/>
                    <a:pt x="3429" y="16800"/>
                    <a:pt x="3771" y="16800"/>
                  </a:cubicBezTo>
                  <a:cubicBezTo>
                    <a:pt x="4114" y="17400"/>
                    <a:pt x="4114" y="17400"/>
                    <a:pt x="4114" y="17400"/>
                  </a:cubicBezTo>
                  <a:cubicBezTo>
                    <a:pt x="4114" y="18000"/>
                    <a:pt x="4114" y="18000"/>
                    <a:pt x="4457" y="18000"/>
                  </a:cubicBezTo>
                  <a:cubicBezTo>
                    <a:pt x="4457" y="17400"/>
                    <a:pt x="5486" y="19800"/>
                    <a:pt x="5486" y="19800"/>
                  </a:cubicBezTo>
                  <a:cubicBezTo>
                    <a:pt x="5829" y="20400"/>
                    <a:pt x="6171" y="20400"/>
                    <a:pt x="6171" y="20400"/>
                  </a:cubicBezTo>
                  <a:cubicBezTo>
                    <a:pt x="6171" y="21000"/>
                    <a:pt x="6171" y="21000"/>
                    <a:pt x="6514" y="21000"/>
                  </a:cubicBezTo>
                  <a:cubicBezTo>
                    <a:pt x="6514" y="21000"/>
                    <a:pt x="6857" y="21600"/>
                    <a:pt x="7200" y="21600"/>
                  </a:cubicBezTo>
                  <a:cubicBezTo>
                    <a:pt x="7200" y="21600"/>
                    <a:pt x="7200" y="21000"/>
                    <a:pt x="7543" y="21000"/>
                  </a:cubicBezTo>
                  <a:cubicBezTo>
                    <a:pt x="7543" y="21000"/>
                    <a:pt x="7543" y="21000"/>
                    <a:pt x="7543" y="21000"/>
                  </a:cubicBezTo>
                  <a:cubicBezTo>
                    <a:pt x="7886" y="21000"/>
                    <a:pt x="7886" y="21000"/>
                    <a:pt x="7886" y="21000"/>
                  </a:cubicBezTo>
                  <a:cubicBezTo>
                    <a:pt x="8229" y="21000"/>
                    <a:pt x="8229" y="21600"/>
                    <a:pt x="8229" y="21000"/>
                  </a:cubicBezTo>
                  <a:cubicBezTo>
                    <a:pt x="8229" y="20400"/>
                    <a:pt x="8229" y="20400"/>
                    <a:pt x="8571" y="19800"/>
                  </a:cubicBezTo>
                  <a:cubicBezTo>
                    <a:pt x="8571" y="19800"/>
                    <a:pt x="8571" y="19800"/>
                    <a:pt x="8571" y="19800"/>
                  </a:cubicBezTo>
                  <a:cubicBezTo>
                    <a:pt x="8914" y="19800"/>
                    <a:pt x="8914" y="19800"/>
                    <a:pt x="8914" y="19800"/>
                  </a:cubicBezTo>
                  <a:cubicBezTo>
                    <a:pt x="9257" y="19200"/>
                    <a:pt x="8914" y="18600"/>
                    <a:pt x="9257" y="18600"/>
                  </a:cubicBezTo>
                  <a:cubicBezTo>
                    <a:pt x="9257" y="18000"/>
                    <a:pt x="9257" y="18000"/>
                    <a:pt x="9257" y="18000"/>
                  </a:cubicBezTo>
                  <a:cubicBezTo>
                    <a:pt x="9600" y="17400"/>
                    <a:pt x="9600" y="18000"/>
                    <a:pt x="9600" y="18000"/>
                  </a:cubicBezTo>
                  <a:cubicBezTo>
                    <a:pt x="9943" y="18000"/>
                    <a:pt x="9943" y="18000"/>
                    <a:pt x="9943" y="18000"/>
                  </a:cubicBezTo>
                  <a:cubicBezTo>
                    <a:pt x="10286" y="18000"/>
                    <a:pt x="10971" y="18600"/>
                    <a:pt x="11314" y="18600"/>
                  </a:cubicBezTo>
                  <a:cubicBezTo>
                    <a:pt x="11657" y="19200"/>
                    <a:pt x="11657" y="18600"/>
                    <a:pt x="11657" y="18600"/>
                  </a:cubicBezTo>
                  <a:cubicBezTo>
                    <a:pt x="12000" y="18600"/>
                    <a:pt x="12000" y="19200"/>
                    <a:pt x="12000" y="19200"/>
                  </a:cubicBezTo>
                  <a:cubicBezTo>
                    <a:pt x="12000" y="19200"/>
                    <a:pt x="12000" y="19200"/>
                    <a:pt x="12000" y="19200"/>
                  </a:cubicBezTo>
                  <a:cubicBezTo>
                    <a:pt x="12343" y="19200"/>
                    <a:pt x="12343" y="19800"/>
                    <a:pt x="12686" y="19800"/>
                  </a:cubicBezTo>
                  <a:cubicBezTo>
                    <a:pt x="13029" y="19800"/>
                    <a:pt x="13371" y="19800"/>
                    <a:pt x="13714" y="19800"/>
                  </a:cubicBezTo>
                  <a:cubicBezTo>
                    <a:pt x="13714" y="19800"/>
                    <a:pt x="13714" y="19200"/>
                    <a:pt x="14057" y="19200"/>
                  </a:cubicBezTo>
                  <a:cubicBezTo>
                    <a:pt x="14057" y="19200"/>
                    <a:pt x="14400" y="19200"/>
                    <a:pt x="14400" y="19800"/>
                  </a:cubicBezTo>
                  <a:cubicBezTo>
                    <a:pt x="14400" y="19800"/>
                    <a:pt x="14400" y="19800"/>
                    <a:pt x="14400" y="19800"/>
                  </a:cubicBezTo>
                  <a:cubicBezTo>
                    <a:pt x="14743" y="19800"/>
                    <a:pt x="14743" y="19800"/>
                    <a:pt x="15086" y="20400"/>
                  </a:cubicBezTo>
                  <a:cubicBezTo>
                    <a:pt x="15086" y="20400"/>
                    <a:pt x="15086" y="20400"/>
                    <a:pt x="15086" y="20400"/>
                  </a:cubicBezTo>
                  <a:cubicBezTo>
                    <a:pt x="15429" y="20400"/>
                    <a:pt x="15086" y="21000"/>
                    <a:pt x="15429" y="21000"/>
                  </a:cubicBezTo>
                  <a:cubicBezTo>
                    <a:pt x="15429" y="20400"/>
                    <a:pt x="15771" y="18600"/>
                    <a:pt x="16457" y="19200"/>
                  </a:cubicBezTo>
                  <a:cubicBezTo>
                    <a:pt x="16457" y="19200"/>
                    <a:pt x="16457" y="19200"/>
                    <a:pt x="16800" y="19200"/>
                  </a:cubicBezTo>
                  <a:cubicBezTo>
                    <a:pt x="16800" y="19200"/>
                    <a:pt x="16800" y="19200"/>
                    <a:pt x="17143" y="19200"/>
                  </a:cubicBezTo>
                  <a:cubicBezTo>
                    <a:pt x="17143" y="19200"/>
                    <a:pt x="17143" y="19200"/>
                    <a:pt x="17143" y="19200"/>
                  </a:cubicBezTo>
                  <a:cubicBezTo>
                    <a:pt x="17143" y="19200"/>
                    <a:pt x="17143" y="19200"/>
                    <a:pt x="17486" y="19200"/>
                  </a:cubicBezTo>
                  <a:cubicBezTo>
                    <a:pt x="17486" y="19200"/>
                    <a:pt x="17829" y="19200"/>
                    <a:pt x="17829" y="18600"/>
                  </a:cubicBezTo>
                  <a:cubicBezTo>
                    <a:pt x="17829" y="18600"/>
                    <a:pt x="18171" y="18600"/>
                    <a:pt x="18171" y="18600"/>
                  </a:cubicBezTo>
                  <a:cubicBezTo>
                    <a:pt x="18171" y="18000"/>
                    <a:pt x="18171" y="18600"/>
                    <a:pt x="18514" y="18000"/>
                  </a:cubicBezTo>
                  <a:cubicBezTo>
                    <a:pt x="18514" y="18000"/>
                    <a:pt x="18514" y="18000"/>
                    <a:pt x="18514" y="17400"/>
                  </a:cubicBezTo>
                  <a:cubicBezTo>
                    <a:pt x="18857" y="17400"/>
                    <a:pt x="18857" y="17400"/>
                    <a:pt x="18857" y="17400"/>
                  </a:cubicBezTo>
                  <a:cubicBezTo>
                    <a:pt x="19200" y="16800"/>
                    <a:pt x="19200" y="16200"/>
                    <a:pt x="19200" y="15600"/>
                  </a:cubicBezTo>
                  <a:cubicBezTo>
                    <a:pt x="19543" y="15000"/>
                    <a:pt x="20229" y="15000"/>
                    <a:pt x="19886" y="14400"/>
                  </a:cubicBezTo>
                  <a:cubicBezTo>
                    <a:pt x="20229" y="14400"/>
                    <a:pt x="20229" y="14400"/>
                    <a:pt x="20229" y="13800"/>
                  </a:cubicBezTo>
                  <a:cubicBezTo>
                    <a:pt x="20571" y="13800"/>
                    <a:pt x="20229" y="13800"/>
                    <a:pt x="20571" y="13800"/>
                  </a:cubicBezTo>
                  <a:cubicBezTo>
                    <a:pt x="20914" y="13800"/>
                    <a:pt x="21600" y="13800"/>
                    <a:pt x="21257" y="1320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43" name="Google Shape;1543;p71"/>
            <p:cNvSpPr/>
            <p:nvPr/>
          </p:nvSpPr>
          <p:spPr>
            <a:xfrm>
              <a:off x="8549182" y="9978858"/>
              <a:ext cx="346993" cy="210742"/>
            </a:xfrm>
            <a:custGeom>
              <a:rect b="b" l="l" r="r" t="t"/>
              <a:pathLst>
                <a:path extrusionOk="0" h="21600" w="21055">
                  <a:moveTo>
                    <a:pt x="21055" y="0"/>
                  </a:moveTo>
                  <a:cubicBezTo>
                    <a:pt x="19091" y="1662"/>
                    <a:pt x="18110" y="3323"/>
                    <a:pt x="17128" y="3323"/>
                  </a:cubicBezTo>
                  <a:cubicBezTo>
                    <a:pt x="16146" y="4985"/>
                    <a:pt x="14182" y="4985"/>
                    <a:pt x="13200" y="6646"/>
                  </a:cubicBezTo>
                  <a:cubicBezTo>
                    <a:pt x="13200" y="6646"/>
                    <a:pt x="13200" y="6646"/>
                    <a:pt x="12219" y="6646"/>
                  </a:cubicBezTo>
                  <a:cubicBezTo>
                    <a:pt x="11237" y="6646"/>
                    <a:pt x="10255" y="6646"/>
                    <a:pt x="10255" y="6646"/>
                  </a:cubicBezTo>
                  <a:cubicBezTo>
                    <a:pt x="8291" y="6646"/>
                    <a:pt x="7310" y="6646"/>
                    <a:pt x="5346" y="6646"/>
                  </a:cubicBezTo>
                  <a:cubicBezTo>
                    <a:pt x="5346" y="6646"/>
                    <a:pt x="6328" y="9969"/>
                    <a:pt x="5346" y="9969"/>
                  </a:cubicBezTo>
                  <a:cubicBezTo>
                    <a:pt x="4364" y="11631"/>
                    <a:pt x="3382" y="9969"/>
                    <a:pt x="3382" y="9969"/>
                  </a:cubicBezTo>
                  <a:cubicBezTo>
                    <a:pt x="2400" y="9969"/>
                    <a:pt x="2400" y="11631"/>
                    <a:pt x="1419" y="11631"/>
                  </a:cubicBezTo>
                  <a:cubicBezTo>
                    <a:pt x="437" y="13292"/>
                    <a:pt x="437" y="11631"/>
                    <a:pt x="437" y="11631"/>
                  </a:cubicBezTo>
                  <a:cubicBezTo>
                    <a:pt x="-545" y="11631"/>
                    <a:pt x="437" y="14954"/>
                    <a:pt x="437" y="14954"/>
                  </a:cubicBezTo>
                  <a:cubicBezTo>
                    <a:pt x="437" y="16615"/>
                    <a:pt x="1419" y="18277"/>
                    <a:pt x="1419" y="18277"/>
                  </a:cubicBezTo>
                  <a:cubicBezTo>
                    <a:pt x="2400" y="19938"/>
                    <a:pt x="3382" y="19938"/>
                    <a:pt x="4364" y="19938"/>
                  </a:cubicBezTo>
                  <a:cubicBezTo>
                    <a:pt x="5346" y="19938"/>
                    <a:pt x="6328" y="19938"/>
                    <a:pt x="6328" y="21600"/>
                  </a:cubicBezTo>
                  <a:cubicBezTo>
                    <a:pt x="6328" y="21600"/>
                    <a:pt x="6328" y="21600"/>
                    <a:pt x="6328" y="21600"/>
                  </a:cubicBezTo>
                  <a:cubicBezTo>
                    <a:pt x="5346" y="18277"/>
                    <a:pt x="10255" y="19938"/>
                    <a:pt x="10255" y="18277"/>
                  </a:cubicBezTo>
                  <a:cubicBezTo>
                    <a:pt x="10255" y="18277"/>
                    <a:pt x="12219" y="16615"/>
                    <a:pt x="12219" y="16615"/>
                  </a:cubicBezTo>
                  <a:cubicBezTo>
                    <a:pt x="12219" y="16615"/>
                    <a:pt x="12219" y="14954"/>
                    <a:pt x="13200" y="13292"/>
                  </a:cubicBezTo>
                  <a:cubicBezTo>
                    <a:pt x="13200" y="13292"/>
                    <a:pt x="14182" y="14954"/>
                    <a:pt x="14182" y="14954"/>
                  </a:cubicBezTo>
                  <a:cubicBezTo>
                    <a:pt x="15164" y="14954"/>
                    <a:pt x="15164" y="13292"/>
                    <a:pt x="16146" y="13292"/>
                  </a:cubicBezTo>
                  <a:cubicBezTo>
                    <a:pt x="16146" y="13292"/>
                    <a:pt x="16146" y="14954"/>
                    <a:pt x="16146" y="14954"/>
                  </a:cubicBezTo>
                  <a:cubicBezTo>
                    <a:pt x="16146" y="13292"/>
                    <a:pt x="15164" y="11631"/>
                    <a:pt x="15164" y="9969"/>
                  </a:cubicBezTo>
                  <a:cubicBezTo>
                    <a:pt x="14182" y="9969"/>
                    <a:pt x="14182" y="8308"/>
                    <a:pt x="15164" y="8308"/>
                  </a:cubicBezTo>
                  <a:cubicBezTo>
                    <a:pt x="15164" y="6646"/>
                    <a:pt x="15164" y="8308"/>
                    <a:pt x="16146" y="8308"/>
                  </a:cubicBezTo>
                  <a:cubicBezTo>
                    <a:pt x="17128" y="6646"/>
                    <a:pt x="18110" y="4985"/>
                    <a:pt x="19091" y="3323"/>
                  </a:cubicBezTo>
                  <a:cubicBezTo>
                    <a:pt x="20073" y="3323"/>
                    <a:pt x="21055" y="1662"/>
                    <a:pt x="21055" y="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44" name="Google Shape;1544;p71"/>
            <p:cNvSpPr/>
            <p:nvPr/>
          </p:nvSpPr>
          <p:spPr>
            <a:xfrm>
              <a:off x="5720822" y="7821403"/>
              <a:ext cx="897074" cy="873078"/>
            </a:xfrm>
            <a:custGeom>
              <a:rect b="b" l="l" r="r" t="t"/>
              <a:pathLst>
                <a:path extrusionOk="0" h="21500" w="21600">
                  <a:moveTo>
                    <a:pt x="13353" y="18700"/>
                  </a:moveTo>
                  <a:cubicBezTo>
                    <a:pt x="12960" y="18300"/>
                    <a:pt x="12567" y="18700"/>
                    <a:pt x="12175" y="18700"/>
                  </a:cubicBezTo>
                  <a:cubicBezTo>
                    <a:pt x="12175" y="18700"/>
                    <a:pt x="11782" y="18300"/>
                    <a:pt x="11389" y="18300"/>
                  </a:cubicBezTo>
                  <a:cubicBezTo>
                    <a:pt x="11389" y="18300"/>
                    <a:pt x="11389" y="18700"/>
                    <a:pt x="11782" y="18700"/>
                  </a:cubicBezTo>
                  <a:cubicBezTo>
                    <a:pt x="11782" y="18700"/>
                    <a:pt x="11389" y="18700"/>
                    <a:pt x="11389" y="18700"/>
                  </a:cubicBezTo>
                  <a:cubicBezTo>
                    <a:pt x="11782" y="19100"/>
                    <a:pt x="12960" y="18700"/>
                    <a:pt x="13353" y="18700"/>
                  </a:cubicBezTo>
                  <a:cubicBezTo>
                    <a:pt x="13353" y="18700"/>
                    <a:pt x="13353" y="18700"/>
                    <a:pt x="13353" y="18700"/>
                  </a:cubicBezTo>
                  <a:close/>
                  <a:moveTo>
                    <a:pt x="18065" y="21100"/>
                  </a:moveTo>
                  <a:cubicBezTo>
                    <a:pt x="18065" y="21100"/>
                    <a:pt x="18065" y="20700"/>
                    <a:pt x="18065" y="20700"/>
                  </a:cubicBezTo>
                  <a:cubicBezTo>
                    <a:pt x="18065" y="20700"/>
                    <a:pt x="17673" y="20300"/>
                    <a:pt x="17673" y="20300"/>
                  </a:cubicBezTo>
                  <a:cubicBezTo>
                    <a:pt x="17280" y="20300"/>
                    <a:pt x="16887" y="19900"/>
                    <a:pt x="16495" y="19900"/>
                  </a:cubicBezTo>
                  <a:cubicBezTo>
                    <a:pt x="16102" y="19500"/>
                    <a:pt x="16102" y="19500"/>
                    <a:pt x="15709" y="19500"/>
                  </a:cubicBezTo>
                  <a:cubicBezTo>
                    <a:pt x="15709" y="19100"/>
                    <a:pt x="15709" y="19100"/>
                    <a:pt x="15709" y="19100"/>
                  </a:cubicBezTo>
                  <a:cubicBezTo>
                    <a:pt x="15709" y="18700"/>
                    <a:pt x="15316" y="18700"/>
                    <a:pt x="14924" y="19100"/>
                  </a:cubicBezTo>
                  <a:cubicBezTo>
                    <a:pt x="15316" y="19100"/>
                    <a:pt x="15316" y="19100"/>
                    <a:pt x="15316" y="19100"/>
                  </a:cubicBezTo>
                  <a:cubicBezTo>
                    <a:pt x="15316" y="19100"/>
                    <a:pt x="15316" y="19100"/>
                    <a:pt x="15316" y="19100"/>
                  </a:cubicBezTo>
                  <a:cubicBezTo>
                    <a:pt x="14924" y="19100"/>
                    <a:pt x="14531" y="19100"/>
                    <a:pt x="14531" y="18700"/>
                  </a:cubicBezTo>
                  <a:cubicBezTo>
                    <a:pt x="14138" y="18700"/>
                    <a:pt x="13745" y="18300"/>
                    <a:pt x="13353" y="18300"/>
                  </a:cubicBezTo>
                  <a:cubicBezTo>
                    <a:pt x="13353" y="18300"/>
                    <a:pt x="12960" y="18300"/>
                    <a:pt x="12567" y="18300"/>
                  </a:cubicBezTo>
                  <a:cubicBezTo>
                    <a:pt x="12960" y="18700"/>
                    <a:pt x="13353" y="18300"/>
                    <a:pt x="14138" y="18700"/>
                  </a:cubicBezTo>
                  <a:cubicBezTo>
                    <a:pt x="14138" y="18700"/>
                    <a:pt x="14138" y="19100"/>
                    <a:pt x="14531" y="19100"/>
                  </a:cubicBezTo>
                  <a:cubicBezTo>
                    <a:pt x="14924" y="19100"/>
                    <a:pt x="15316" y="19100"/>
                    <a:pt x="15316" y="19500"/>
                  </a:cubicBezTo>
                  <a:cubicBezTo>
                    <a:pt x="15316" y="19500"/>
                    <a:pt x="15316" y="19500"/>
                    <a:pt x="15316" y="19100"/>
                  </a:cubicBezTo>
                  <a:cubicBezTo>
                    <a:pt x="15316" y="19500"/>
                    <a:pt x="15709" y="19500"/>
                    <a:pt x="16102" y="19500"/>
                  </a:cubicBezTo>
                  <a:cubicBezTo>
                    <a:pt x="15709" y="19500"/>
                    <a:pt x="16495" y="19900"/>
                    <a:pt x="16495" y="19900"/>
                  </a:cubicBezTo>
                  <a:cubicBezTo>
                    <a:pt x="16495" y="19900"/>
                    <a:pt x="16495" y="19900"/>
                    <a:pt x="16495" y="19900"/>
                  </a:cubicBezTo>
                  <a:cubicBezTo>
                    <a:pt x="16495" y="19900"/>
                    <a:pt x="16495" y="19900"/>
                    <a:pt x="16495" y="19900"/>
                  </a:cubicBezTo>
                  <a:cubicBezTo>
                    <a:pt x="16495" y="20300"/>
                    <a:pt x="16887" y="20300"/>
                    <a:pt x="16887" y="20300"/>
                  </a:cubicBezTo>
                  <a:cubicBezTo>
                    <a:pt x="17280" y="20300"/>
                    <a:pt x="17280" y="20300"/>
                    <a:pt x="17280" y="20700"/>
                  </a:cubicBezTo>
                  <a:cubicBezTo>
                    <a:pt x="17280" y="21100"/>
                    <a:pt x="18065" y="21100"/>
                    <a:pt x="18065" y="21500"/>
                  </a:cubicBezTo>
                  <a:cubicBezTo>
                    <a:pt x="18065" y="21100"/>
                    <a:pt x="18065" y="21100"/>
                    <a:pt x="18065" y="21100"/>
                  </a:cubicBezTo>
                  <a:close/>
                  <a:moveTo>
                    <a:pt x="4713" y="9900"/>
                  </a:moveTo>
                  <a:cubicBezTo>
                    <a:pt x="4713" y="10300"/>
                    <a:pt x="5105" y="10300"/>
                    <a:pt x="5105" y="10700"/>
                  </a:cubicBezTo>
                  <a:cubicBezTo>
                    <a:pt x="5105" y="10700"/>
                    <a:pt x="5498" y="11500"/>
                    <a:pt x="5891" y="11500"/>
                  </a:cubicBezTo>
                  <a:cubicBezTo>
                    <a:pt x="5891" y="11500"/>
                    <a:pt x="5891" y="11500"/>
                    <a:pt x="5891" y="11500"/>
                  </a:cubicBezTo>
                  <a:cubicBezTo>
                    <a:pt x="5891" y="11500"/>
                    <a:pt x="5891" y="11900"/>
                    <a:pt x="5891" y="11900"/>
                  </a:cubicBezTo>
                  <a:cubicBezTo>
                    <a:pt x="5891" y="11900"/>
                    <a:pt x="5891" y="11500"/>
                    <a:pt x="5891" y="11500"/>
                  </a:cubicBezTo>
                  <a:cubicBezTo>
                    <a:pt x="5891" y="11500"/>
                    <a:pt x="6284" y="11500"/>
                    <a:pt x="6284" y="11900"/>
                  </a:cubicBezTo>
                  <a:cubicBezTo>
                    <a:pt x="6284" y="11900"/>
                    <a:pt x="6284" y="11500"/>
                    <a:pt x="6284" y="11500"/>
                  </a:cubicBezTo>
                  <a:cubicBezTo>
                    <a:pt x="6284" y="11500"/>
                    <a:pt x="6284" y="11500"/>
                    <a:pt x="6284" y="11500"/>
                  </a:cubicBezTo>
                  <a:cubicBezTo>
                    <a:pt x="6284" y="11500"/>
                    <a:pt x="6284" y="11500"/>
                    <a:pt x="5891" y="11500"/>
                  </a:cubicBezTo>
                  <a:cubicBezTo>
                    <a:pt x="6284" y="11500"/>
                    <a:pt x="6284" y="11500"/>
                    <a:pt x="6284" y="11500"/>
                  </a:cubicBezTo>
                  <a:cubicBezTo>
                    <a:pt x="6284" y="11500"/>
                    <a:pt x="5891" y="11100"/>
                    <a:pt x="5498" y="10700"/>
                  </a:cubicBezTo>
                  <a:cubicBezTo>
                    <a:pt x="5498" y="11100"/>
                    <a:pt x="5891" y="11100"/>
                    <a:pt x="5891" y="11100"/>
                  </a:cubicBezTo>
                  <a:cubicBezTo>
                    <a:pt x="5498" y="11100"/>
                    <a:pt x="5498" y="10700"/>
                    <a:pt x="5105" y="10300"/>
                  </a:cubicBezTo>
                  <a:cubicBezTo>
                    <a:pt x="5498" y="10700"/>
                    <a:pt x="5498" y="10700"/>
                    <a:pt x="5891" y="10700"/>
                  </a:cubicBezTo>
                  <a:cubicBezTo>
                    <a:pt x="5498" y="10700"/>
                    <a:pt x="5105" y="10300"/>
                    <a:pt x="5105" y="10300"/>
                  </a:cubicBezTo>
                  <a:cubicBezTo>
                    <a:pt x="5105" y="10300"/>
                    <a:pt x="5105" y="10300"/>
                    <a:pt x="5105" y="10300"/>
                  </a:cubicBezTo>
                  <a:cubicBezTo>
                    <a:pt x="4713" y="10300"/>
                    <a:pt x="4713" y="9900"/>
                    <a:pt x="4320" y="9500"/>
                  </a:cubicBezTo>
                  <a:cubicBezTo>
                    <a:pt x="4713" y="9900"/>
                    <a:pt x="4713" y="9900"/>
                    <a:pt x="4713" y="9900"/>
                  </a:cubicBezTo>
                  <a:close/>
                  <a:moveTo>
                    <a:pt x="21600" y="7100"/>
                  </a:moveTo>
                  <a:cubicBezTo>
                    <a:pt x="21207" y="6700"/>
                    <a:pt x="20815" y="6700"/>
                    <a:pt x="20422" y="6700"/>
                  </a:cubicBezTo>
                  <a:cubicBezTo>
                    <a:pt x="20422" y="6700"/>
                    <a:pt x="20422" y="6300"/>
                    <a:pt x="20422" y="6300"/>
                  </a:cubicBezTo>
                  <a:cubicBezTo>
                    <a:pt x="20029" y="6300"/>
                    <a:pt x="20029" y="6300"/>
                    <a:pt x="20029" y="5900"/>
                  </a:cubicBezTo>
                  <a:cubicBezTo>
                    <a:pt x="20029" y="5900"/>
                    <a:pt x="20029" y="5900"/>
                    <a:pt x="20029" y="5900"/>
                  </a:cubicBezTo>
                  <a:cubicBezTo>
                    <a:pt x="20029" y="5900"/>
                    <a:pt x="20029" y="5900"/>
                    <a:pt x="20029" y="5500"/>
                  </a:cubicBezTo>
                  <a:cubicBezTo>
                    <a:pt x="20029" y="5500"/>
                    <a:pt x="20029" y="5500"/>
                    <a:pt x="20422" y="5500"/>
                  </a:cubicBezTo>
                  <a:cubicBezTo>
                    <a:pt x="20422" y="5500"/>
                    <a:pt x="20422" y="5500"/>
                    <a:pt x="20029" y="5100"/>
                  </a:cubicBezTo>
                  <a:cubicBezTo>
                    <a:pt x="20029" y="5100"/>
                    <a:pt x="20029" y="5500"/>
                    <a:pt x="19636" y="5500"/>
                  </a:cubicBezTo>
                  <a:cubicBezTo>
                    <a:pt x="19636" y="5100"/>
                    <a:pt x="19636" y="5100"/>
                    <a:pt x="19636" y="4700"/>
                  </a:cubicBezTo>
                  <a:cubicBezTo>
                    <a:pt x="19636" y="4300"/>
                    <a:pt x="19636" y="4700"/>
                    <a:pt x="19636" y="4300"/>
                  </a:cubicBezTo>
                  <a:cubicBezTo>
                    <a:pt x="19636" y="4300"/>
                    <a:pt x="19244" y="3900"/>
                    <a:pt x="19244" y="3900"/>
                  </a:cubicBezTo>
                  <a:cubicBezTo>
                    <a:pt x="19244" y="3500"/>
                    <a:pt x="19636" y="3500"/>
                    <a:pt x="19636" y="3500"/>
                  </a:cubicBezTo>
                  <a:cubicBezTo>
                    <a:pt x="19636" y="3500"/>
                    <a:pt x="19636" y="3500"/>
                    <a:pt x="19636" y="3100"/>
                  </a:cubicBezTo>
                  <a:cubicBezTo>
                    <a:pt x="19636" y="3500"/>
                    <a:pt x="19244" y="3500"/>
                    <a:pt x="19244" y="3500"/>
                  </a:cubicBezTo>
                  <a:cubicBezTo>
                    <a:pt x="19244" y="3900"/>
                    <a:pt x="18851" y="3500"/>
                    <a:pt x="18851" y="3500"/>
                  </a:cubicBezTo>
                  <a:cubicBezTo>
                    <a:pt x="18458" y="3500"/>
                    <a:pt x="18458" y="3500"/>
                    <a:pt x="18458" y="3500"/>
                  </a:cubicBezTo>
                  <a:cubicBezTo>
                    <a:pt x="18458" y="3900"/>
                    <a:pt x="18065" y="4300"/>
                    <a:pt x="17673" y="4300"/>
                  </a:cubicBezTo>
                  <a:cubicBezTo>
                    <a:pt x="17673" y="4300"/>
                    <a:pt x="17280" y="3900"/>
                    <a:pt x="16887" y="3900"/>
                  </a:cubicBezTo>
                  <a:cubicBezTo>
                    <a:pt x="16887" y="3900"/>
                    <a:pt x="16495" y="3900"/>
                    <a:pt x="16495" y="3900"/>
                  </a:cubicBezTo>
                  <a:cubicBezTo>
                    <a:pt x="16102" y="3900"/>
                    <a:pt x="16102" y="3900"/>
                    <a:pt x="15709" y="4300"/>
                  </a:cubicBezTo>
                  <a:cubicBezTo>
                    <a:pt x="15709" y="3900"/>
                    <a:pt x="15709" y="3900"/>
                    <a:pt x="15316" y="3900"/>
                  </a:cubicBezTo>
                  <a:cubicBezTo>
                    <a:pt x="15316" y="3900"/>
                    <a:pt x="15316" y="3900"/>
                    <a:pt x="15316" y="3900"/>
                  </a:cubicBezTo>
                  <a:cubicBezTo>
                    <a:pt x="14924" y="3500"/>
                    <a:pt x="14924" y="3500"/>
                    <a:pt x="14924" y="3500"/>
                  </a:cubicBezTo>
                  <a:cubicBezTo>
                    <a:pt x="14924" y="3100"/>
                    <a:pt x="14531" y="3100"/>
                    <a:pt x="14138" y="3100"/>
                  </a:cubicBezTo>
                  <a:cubicBezTo>
                    <a:pt x="14138" y="3100"/>
                    <a:pt x="13745" y="3100"/>
                    <a:pt x="13745" y="3100"/>
                  </a:cubicBezTo>
                  <a:cubicBezTo>
                    <a:pt x="13745" y="3100"/>
                    <a:pt x="13745" y="3100"/>
                    <a:pt x="13745" y="3100"/>
                  </a:cubicBezTo>
                  <a:cubicBezTo>
                    <a:pt x="13745" y="3100"/>
                    <a:pt x="13745" y="3100"/>
                    <a:pt x="13745" y="3100"/>
                  </a:cubicBezTo>
                  <a:cubicBezTo>
                    <a:pt x="13745" y="2700"/>
                    <a:pt x="13745" y="2300"/>
                    <a:pt x="13353" y="2300"/>
                  </a:cubicBezTo>
                  <a:cubicBezTo>
                    <a:pt x="13353" y="2300"/>
                    <a:pt x="12960" y="2300"/>
                    <a:pt x="12960" y="1900"/>
                  </a:cubicBezTo>
                  <a:cubicBezTo>
                    <a:pt x="12567" y="1900"/>
                    <a:pt x="12567" y="1500"/>
                    <a:pt x="12567" y="1500"/>
                  </a:cubicBezTo>
                  <a:cubicBezTo>
                    <a:pt x="12175" y="1100"/>
                    <a:pt x="12175" y="1100"/>
                    <a:pt x="12175" y="700"/>
                  </a:cubicBezTo>
                  <a:cubicBezTo>
                    <a:pt x="11782" y="700"/>
                    <a:pt x="11782" y="700"/>
                    <a:pt x="11782" y="700"/>
                  </a:cubicBezTo>
                  <a:cubicBezTo>
                    <a:pt x="11782" y="700"/>
                    <a:pt x="11389" y="300"/>
                    <a:pt x="11389" y="300"/>
                  </a:cubicBezTo>
                  <a:cubicBezTo>
                    <a:pt x="11389" y="300"/>
                    <a:pt x="10996" y="300"/>
                    <a:pt x="11389" y="300"/>
                  </a:cubicBezTo>
                  <a:cubicBezTo>
                    <a:pt x="10996" y="300"/>
                    <a:pt x="10996" y="300"/>
                    <a:pt x="10604" y="300"/>
                  </a:cubicBezTo>
                  <a:cubicBezTo>
                    <a:pt x="10604" y="-100"/>
                    <a:pt x="10211" y="-100"/>
                    <a:pt x="10211" y="300"/>
                  </a:cubicBezTo>
                  <a:cubicBezTo>
                    <a:pt x="9818" y="300"/>
                    <a:pt x="9818" y="300"/>
                    <a:pt x="9818" y="700"/>
                  </a:cubicBezTo>
                  <a:cubicBezTo>
                    <a:pt x="9818" y="700"/>
                    <a:pt x="10211" y="700"/>
                    <a:pt x="10211" y="1100"/>
                  </a:cubicBezTo>
                  <a:cubicBezTo>
                    <a:pt x="9818" y="1100"/>
                    <a:pt x="9818" y="700"/>
                    <a:pt x="9818" y="700"/>
                  </a:cubicBezTo>
                  <a:cubicBezTo>
                    <a:pt x="9425" y="700"/>
                    <a:pt x="9425" y="1100"/>
                    <a:pt x="9425" y="700"/>
                  </a:cubicBezTo>
                  <a:cubicBezTo>
                    <a:pt x="9425" y="1100"/>
                    <a:pt x="9033" y="1500"/>
                    <a:pt x="8640" y="1500"/>
                  </a:cubicBezTo>
                  <a:cubicBezTo>
                    <a:pt x="8640" y="1500"/>
                    <a:pt x="8247" y="1500"/>
                    <a:pt x="8247" y="1500"/>
                  </a:cubicBezTo>
                  <a:cubicBezTo>
                    <a:pt x="8247" y="1900"/>
                    <a:pt x="7855" y="1900"/>
                    <a:pt x="7855" y="1900"/>
                  </a:cubicBezTo>
                  <a:cubicBezTo>
                    <a:pt x="7855" y="1900"/>
                    <a:pt x="7462" y="2300"/>
                    <a:pt x="7462" y="2300"/>
                  </a:cubicBezTo>
                  <a:cubicBezTo>
                    <a:pt x="7855" y="2700"/>
                    <a:pt x="7855" y="2700"/>
                    <a:pt x="7855" y="2700"/>
                  </a:cubicBezTo>
                  <a:cubicBezTo>
                    <a:pt x="7855" y="2700"/>
                    <a:pt x="7855" y="3100"/>
                    <a:pt x="7855" y="3500"/>
                  </a:cubicBezTo>
                  <a:cubicBezTo>
                    <a:pt x="7855" y="3900"/>
                    <a:pt x="7855" y="3900"/>
                    <a:pt x="7462" y="3900"/>
                  </a:cubicBezTo>
                  <a:cubicBezTo>
                    <a:pt x="7069" y="3900"/>
                    <a:pt x="7069" y="3900"/>
                    <a:pt x="7069" y="3900"/>
                  </a:cubicBezTo>
                  <a:cubicBezTo>
                    <a:pt x="6676" y="4300"/>
                    <a:pt x="6284" y="4300"/>
                    <a:pt x="6284" y="4300"/>
                  </a:cubicBezTo>
                  <a:cubicBezTo>
                    <a:pt x="6284" y="4700"/>
                    <a:pt x="6676" y="4300"/>
                    <a:pt x="6676" y="4700"/>
                  </a:cubicBezTo>
                  <a:cubicBezTo>
                    <a:pt x="6284" y="4700"/>
                    <a:pt x="6284" y="5500"/>
                    <a:pt x="6676" y="5500"/>
                  </a:cubicBezTo>
                  <a:cubicBezTo>
                    <a:pt x="6284" y="6300"/>
                    <a:pt x="5891" y="5900"/>
                    <a:pt x="5498" y="5500"/>
                  </a:cubicBezTo>
                  <a:cubicBezTo>
                    <a:pt x="5498" y="5500"/>
                    <a:pt x="5105" y="5500"/>
                    <a:pt x="5105" y="5500"/>
                  </a:cubicBezTo>
                  <a:cubicBezTo>
                    <a:pt x="5105" y="5500"/>
                    <a:pt x="5105" y="5500"/>
                    <a:pt x="5105" y="5900"/>
                  </a:cubicBezTo>
                  <a:cubicBezTo>
                    <a:pt x="4713" y="5900"/>
                    <a:pt x="4320" y="5500"/>
                    <a:pt x="4320" y="5100"/>
                  </a:cubicBezTo>
                  <a:cubicBezTo>
                    <a:pt x="3927" y="5100"/>
                    <a:pt x="3927" y="4300"/>
                    <a:pt x="3535" y="5100"/>
                  </a:cubicBezTo>
                  <a:cubicBezTo>
                    <a:pt x="3535" y="5100"/>
                    <a:pt x="3535" y="5500"/>
                    <a:pt x="3535" y="5500"/>
                  </a:cubicBezTo>
                  <a:cubicBezTo>
                    <a:pt x="3142" y="5900"/>
                    <a:pt x="3142" y="5500"/>
                    <a:pt x="2749" y="5500"/>
                  </a:cubicBezTo>
                  <a:cubicBezTo>
                    <a:pt x="2356" y="5500"/>
                    <a:pt x="2356" y="5900"/>
                    <a:pt x="2356" y="5500"/>
                  </a:cubicBezTo>
                  <a:cubicBezTo>
                    <a:pt x="1964" y="5500"/>
                    <a:pt x="1964" y="5500"/>
                    <a:pt x="1571" y="5500"/>
                  </a:cubicBezTo>
                  <a:cubicBezTo>
                    <a:pt x="1571" y="5500"/>
                    <a:pt x="1964" y="5500"/>
                    <a:pt x="1571" y="5900"/>
                  </a:cubicBezTo>
                  <a:cubicBezTo>
                    <a:pt x="1571" y="5900"/>
                    <a:pt x="1178" y="5900"/>
                    <a:pt x="1178" y="5900"/>
                  </a:cubicBezTo>
                  <a:cubicBezTo>
                    <a:pt x="1178" y="5900"/>
                    <a:pt x="1178" y="5900"/>
                    <a:pt x="785" y="5900"/>
                  </a:cubicBezTo>
                  <a:cubicBezTo>
                    <a:pt x="785" y="5900"/>
                    <a:pt x="785" y="5900"/>
                    <a:pt x="393" y="5900"/>
                  </a:cubicBezTo>
                  <a:cubicBezTo>
                    <a:pt x="393" y="5900"/>
                    <a:pt x="393" y="5500"/>
                    <a:pt x="0" y="5500"/>
                  </a:cubicBezTo>
                  <a:cubicBezTo>
                    <a:pt x="0" y="5900"/>
                    <a:pt x="0" y="6300"/>
                    <a:pt x="393" y="6300"/>
                  </a:cubicBezTo>
                  <a:cubicBezTo>
                    <a:pt x="393" y="6700"/>
                    <a:pt x="393" y="6700"/>
                    <a:pt x="393" y="6700"/>
                  </a:cubicBezTo>
                  <a:cubicBezTo>
                    <a:pt x="393" y="6700"/>
                    <a:pt x="393" y="6700"/>
                    <a:pt x="393" y="6700"/>
                  </a:cubicBezTo>
                  <a:cubicBezTo>
                    <a:pt x="393" y="6700"/>
                    <a:pt x="393" y="7100"/>
                    <a:pt x="393" y="7100"/>
                  </a:cubicBezTo>
                  <a:cubicBezTo>
                    <a:pt x="393" y="7100"/>
                    <a:pt x="393" y="7100"/>
                    <a:pt x="393" y="7500"/>
                  </a:cubicBezTo>
                  <a:cubicBezTo>
                    <a:pt x="393" y="7500"/>
                    <a:pt x="785" y="7500"/>
                    <a:pt x="785" y="7500"/>
                  </a:cubicBezTo>
                  <a:cubicBezTo>
                    <a:pt x="785" y="7500"/>
                    <a:pt x="393" y="7500"/>
                    <a:pt x="393" y="7500"/>
                  </a:cubicBezTo>
                  <a:cubicBezTo>
                    <a:pt x="393" y="7500"/>
                    <a:pt x="393" y="7500"/>
                    <a:pt x="393" y="7900"/>
                  </a:cubicBezTo>
                  <a:cubicBezTo>
                    <a:pt x="785" y="7900"/>
                    <a:pt x="1178" y="8700"/>
                    <a:pt x="1178" y="8700"/>
                  </a:cubicBezTo>
                  <a:cubicBezTo>
                    <a:pt x="1178" y="8700"/>
                    <a:pt x="1178" y="8700"/>
                    <a:pt x="1178" y="8700"/>
                  </a:cubicBezTo>
                  <a:cubicBezTo>
                    <a:pt x="1178" y="9100"/>
                    <a:pt x="1571" y="9100"/>
                    <a:pt x="1571" y="9500"/>
                  </a:cubicBezTo>
                  <a:cubicBezTo>
                    <a:pt x="1571" y="9500"/>
                    <a:pt x="1571" y="9500"/>
                    <a:pt x="1571" y="9500"/>
                  </a:cubicBezTo>
                  <a:cubicBezTo>
                    <a:pt x="1571" y="9100"/>
                    <a:pt x="1571" y="9100"/>
                    <a:pt x="1571" y="9100"/>
                  </a:cubicBezTo>
                  <a:cubicBezTo>
                    <a:pt x="1571" y="9100"/>
                    <a:pt x="1571" y="9100"/>
                    <a:pt x="1571" y="9100"/>
                  </a:cubicBezTo>
                  <a:cubicBezTo>
                    <a:pt x="1571" y="9100"/>
                    <a:pt x="1571" y="9100"/>
                    <a:pt x="1964" y="9100"/>
                  </a:cubicBezTo>
                  <a:cubicBezTo>
                    <a:pt x="1571" y="9100"/>
                    <a:pt x="1964" y="8700"/>
                    <a:pt x="1571" y="8700"/>
                  </a:cubicBezTo>
                  <a:cubicBezTo>
                    <a:pt x="1964" y="8700"/>
                    <a:pt x="1964" y="8700"/>
                    <a:pt x="1964" y="8300"/>
                  </a:cubicBezTo>
                  <a:cubicBezTo>
                    <a:pt x="2356" y="8300"/>
                    <a:pt x="1964" y="8300"/>
                    <a:pt x="1964" y="7900"/>
                  </a:cubicBezTo>
                  <a:cubicBezTo>
                    <a:pt x="1964" y="7900"/>
                    <a:pt x="2356" y="8300"/>
                    <a:pt x="1964" y="8300"/>
                  </a:cubicBezTo>
                  <a:cubicBezTo>
                    <a:pt x="2356" y="8300"/>
                    <a:pt x="2749" y="8300"/>
                    <a:pt x="2356" y="7900"/>
                  </a:cubicBezTo>
                  <a:cubicBezTo>
                    <a:pt x="2356" y="7900"/>
                    <a:pt x="2356" y="7900"/>
                    <a:pt x="2356" y="7900"/>
                  </a:cubicBezTo>
                  <a:cubicBezTo>
                    <a:pt x="2356" y="7900"/>
                    <a:pt x="2356" y="7900"/>
                    <a:pt x="2356" y="7900"/>
                  </a:cubicBezTo>
                  <a:cubicBezTo>
                    <a:pt x="2356" y="7500"/>
                    <a:pt x="2749" y="7500"/>
                    <a:pt x="2356" y="7500"/>
                  </a:cubicBezTo>
                  <a:cubicBezTo>
                    <a:pt x="2356" y="7500"/>
                    <a:pt x="2356" y="7500"/>
                    <a:pt x="2749" y="7500"/>
                  </a:cubicBezTo>
                  <a:cubicBezTo>
                    <a:pt x="2749" y="7500"/>
                    <a:pt x="2749" y="6300"/>
                    <a:pt x="3142" y="6300"/>
                  </a:cubicBezTo>
                  <a:cubicBezTo>
                    <a:pt x="3142" y="6300"/>
                    <a:pt x="3927" y="6700"/>
                    <a:pt x="3927" y="6700"/>
                  </a:cubicBezTo>
                  <a:cubicBezTo>
                    <a:pt x="3927" y="6700"/>
                    <a:pt x="3927" y="6700"/>
                    <a:pt x="3927" y="7100"/>
                  </a:cubicBezTo>
                  <a:cubicBezTo>
                    <a:pt x="4320" y="7100"/>
                    <a:pt x="4713" y="7500"/>
                    <a:pt x="4713" y="7500"/>
                  </a:cubicBezTo>
                  <a:cubicBezTo>
                    <a:pt x="5498" y="8300"/>
                    <a:pt x="5105" y="8700"/>
                    <a:pt x="5105" y="9500"/>
                  </a:cubicBezTo>
                  <a:cubicBezTo>
                    <a:pt x="5105" y="9900"/>
                    <a:pt x="5498" y="10300"/>
                    <a:pt x="5891" y="10700"/>
                  </a:cubicBezTo>
                  <a:cubicBezTo>
                    <a:pt x="6284" y="11100"/>
                    <a:pt x="6676" y="11500"/>
                    <a:pt x="7069" y="11900"/>
                  </a:cubicBezTo>
                  <a:cubicBezTo>
                    <a:pt x="7069" y="11900"/>
                    <a:pt x="7462" y="11900"/>
                    <a:pt x="7462" y="11900"/>
                  </a:cubicBezTo>
                  <a:cubicBezTo>
                    <a:pt x="7069" y="11900"/>
                    <a:pt x="6676" y="11900"/>
                    <a:pt x="6284" y="11500"/>
                  </a:cubicBezTo>
                  <a:cubicBezTo>
                    <a:pt x="6284" y="11500"/>
                    <a:pt x="6676" y="11900"/>
                    <a:pt x="6676" y="11900"/>
                  </a:cubicBezTo>
                  <a:cubicBezTo>
                    <a:pt x="6676" y="11900"/>
                    <a:pt x="6676" y="11900"/>
                    <a:pt x="6676" y="11900"/>
                  </a:cubicBezTo>
                  <a:cubicBezTo>
                    <a:pt x="6284" y="11900"/>
                    <a:pt x="6284" y="11900"/>
                    <a:pt x="6284" y="11900"/>
                  </a:cubicBezTo>
                  <a:cubicBezTo>
                    <a:pt x="6284" y="11900"/>
                    <a:pt x="6284" y="11900"/>
                    <a:pt x="6284" y="11900"/>
                  </a:cubicBezTo>
                  <a:cubicBezTo>
                    <a:pt x="6284" y="11900"/>
                    <a:pt x="6284" y="11900"/>
                    <a:pt x="6284" y="11900"/>
                  </a:cubicBezTo>
                  <a:cubicBezTo>
                    <a:pt x="6284" y="12300"/>
                    <a:pt x="5891" y="11900"/>
                    <a:pt x="5891" y="11900"/>
                  </a:cubicBezTo>
                  <a:cubicBezTo>
                    <a:pt x="5891" y="11900"/>
                    <a:pt x="6284" y="12700"/>
                    <a:pt x="6284" y="12700"/>
                  </a:cubicBezTo>
                  <a:cubicBezTo>
                    <a:pt x="6676" y="13100"/>
                    <a:pt x="7462" y="13900"/>
                    <a:pt x="7855" y="14300"/>
                  </a:cubicBezTo>
                  <a:cubicBezTo>
                    <a:pt x="7855" y="14300"/>
                    <a:pt x="7855" y="14300"/>
                    <a:pt x="7855" y="14300"/>
                  </a:cubicBezTo>
                  <a:cubicBezTo>
                    <a:pt x="8247" y="14300"/>
                    <a:pt x="8640" y="14700"/>
                    <a:pt x="9033" y="15100"/>
                  </a:cubicBezTo>
                  <a:cubicBezTo>
                    <a:pt x="9033" y="15100"/>
                    <a:pt x="9033" y="15100"/>
                    <a:pt x="9033" y="14700"/>
                  </a:cubicBezTo>
                  <a:cubicBezTo>
                    <a:pt x="9033" y="15100"/>
                    <a:pt x="9033" y="15100"/>
                    <a:pt x="9033" y="15100"/>
                  </a:cubicBezTo>
                  <a:cubicBezTo>
                    <a:pt x="9033" y="15100"/>
                    <a:pt x="9033" y="15100"/>
                    <a:pt x="9033" y="15100"/>
                  </a:cubicBezTo>
                  <a:cubicBezTo>
                    <a:pt x="9033" y="15100"/>
                    <a:pt x="8640" y="15100"/>
                    <a:pt x="8640" y="15100"/>
                  </a:cubicBezTo>
                  <a:cubicBezTo>
                    <a:pt x="8640" y="15100"/>
                    <a:pt x="9033" y="15100"/>
                    <a:pt x="9033" y="15100"/>
                  </a:cubicBezTo>
                  <a:cubicBezTo>
                    <a:pt x="8640" y="15100"/>
                    <a:pt x="8640" y="15500"/>
                    <a:pt x="9033" y="15500"/>
                  </a:cubicBezTo>
                  <a:cubicBezTo>
                    <a:pt x="8640" y="15500"/>
                    <a:pt x="8640" y="15500"/>
                    <a:pt x="8640" y="15500"/>
                  </a:cubicBezTo>
                  <a:cubicBezTo>
                    <a:pt x="8640" y="15500"/>
                    <a:pt x="9033" y="15500"/>
                    <a:pt x="9033" y="15500"/>
                  </a:cubicBezTo>
                  <a:cubicBezTo>
                    <a:pt x="9033" y="15500"/>
                    <a:pt x="9033" y="15500"/>
                    <a:pt x="8640" y="15500"/>
                  </a:cubicBezTo>
                  <a:cubicBezTo>
                    <a:pt x="9033" y="15500"/>
                    <a:pt x="9033" y="15500"/>
                    <a:pt x="9033" y="15500"/>
                  </a:cubicBezTo>
                  <a:cubicBezTo>
                    <a:pt x="9033" y="15500"/>
                    <a:pt x="9033" y="15500"/>
                    <a:pt x="9033" y="15500"/>
                  </a:cubicBezTo>
                  <a:cubicBezTo>
                    <a:pt x="9033" y="15900"/>
                    <a:pt x="9033" y="15900"/>
                    <a:pt x="9033" y="15900"/>
                  </a:cubicBezTo>
                  <a:cubicBezTo>
                    <a:pt x="9033" y="15900"/>
                    <a:pt x="9425" y="15900"/>
                    <a:pt x="9425" y="15900"/>
                  </a:cubicBezTo>
                  <a:cubicBezTo>
                    <a:pt x="9425" y="15900"/>
                    <a:pt x="9425" y="15900"/>
                    <a:pt x="9818" y="15900"/>
                  </a:cubicBezTo>
                  <a:cubicBezTo>
                    <a:pt x="9425" y="15900"/>
                    <a:pt x="9818" y="15900"/>
                    <a:pt x="9425" y="15900"/>
                  </a:cubicBezTo>
                  <a:cubicBezTo>
                    <a:pt x="9818" y="15500"/>
                    <a:pt x="10604" y="15500"/>
                    <a:pt x="10996" y="15500"/>
                  </a:cubicBezTo>
                  <a:cubicBezTo>
                    <a:pt x="10604" y="15900"/>
                    <a:pt x="10604" y="15900"/>
                    <a:pt x="10604" y="15900"/>
                  </a:cubicBezTo>
                  <a:cubicBezTo>
                    <a:pt x="10604" y="15900"/>
                    <a:pt x="10996" y="15900"/>
                    <a:pt x="10996" y="15900"/>
                  </a:cubicBezTo>
                  <a:cubicBezTo>
                    <a:pt x="10996" y="15900"/>
                    <a:pt x="11389" y="15900"/>
                    <a:pt x="11389" y="15900"/>
                  </a:cubicBezTo>
                  <a:cubicBezTo>
                    <a:pt x="11782" y="16300"/>
                    <a:pt x="12175" y="16300"/>
                    <a:pt x="12567" y="16700"/>
                  </a:cubicBezTo>
                  <a:cubicBezTo>
                    <a:pt x="12960" y="17100"/>
                    <a:pt x="14138" y="18300"/>
                    <a:pt x="14138" y="17900"/>
                  </a:cubicBezTo>
                  <a:cubicBezTo>
                    <a:pt x="14138" y="18300"/>
                    <a:pt x="14138" y="18300"/>
                    <a:pt x="14531" y="18300"/>
                  </a:cubicBezTo>
                  <a:cubicBezTo>
                    <a:pt x="14531" y="18300"/>
                    <a:pt x="14138" y="18300"/>
                    <a:pt x="14138" y="18300"/>
                  </a:cubicBezTo>
                  <a:cubicBezTo>
                    <a:pt x="14531" y="18300"/>
                    <a:pt x="14531" y="18300"/>
                    <a:pt x="14531" y="18300"/>
                  </a:cubicBezTo>
                  <a:cubicBezTo>
                    <a:pt x="14138" y="18300"/>
                    <a:pt x="15316" y="19100"/>
                    <a:pt x="14924" y="18300"/>
                  </a:cubicBezTo>
                  <a:cubicBezTo>
                    <a:pt x="14924" y="17900"/>
                    <a:pt x="14531" y="17500"/>
                    <a:pt x="14138" y="17500"/>
                  </a:cubicBezTo>
                  <a:cubicBezTo>
                    <a:pt x="13745" y="17100"/>
                    <a:pt x="13745" y="16700"/>
                    <a:pt x="13745" y="16300"/>
                  </a:cubicBezTo>
                  <a:cubicBezTo>
                    <a:pt x="13745" y="15900"/>
                    <a:pt x="13745" y="16300"/>
                    <a:pt x="13353" y="15900"/>
                  </a:cubicBezTo>
                  <a:cubicBezTo>
                    <a:pt x="12960" y="15500"/>
                    <a:pt x="12567" y="15100"/>
                    <a:pt x="12175" y="14700"/>
                  </a:cubicBezTo>
                  <a:cubicBezTo>
                    <a:pt x="11389" y="14300"/>
                    <a:pt x="11389" y="13500"/>
                    <a:pt x="10604" y="13100"/>
                  </a:cubicBezTo>
                  <a:cubicBezTo>
                    <a:pt x="10211" y="13100"/>
                    <a:pt x="10211" y="12700"/>
                    <a:pt x="9818" y="12300"/>
                  </a:cubicBezTo>
                  <a:cubicBezTo>
                    <a:pt x="9818" y="11900"/>
                    <a:pt x="9818" y="11500"/>
                    <a:pt x="9425" y="11500"/>
                  </a:cubicBezTo>
                  <a:cubicBezTo>
                    <a:pt x="9818" y="11100"/>
                    <a:pt x="9818" y="11100"/>
                    <a:pt x="9425" y="11100"/>
                  </a:cubicBezTo>
                  <a:cubicBezTo>
                    <a:pt x="9425" y="10700"/>
                    <a:pt x="9425" y="10700"/>
                    <a:pt x="9425" y="10700"/>
                  </a:cubicBezTo>
                  <a:cubicBezTo>
                    <a:pt x="9425" y="10700"/>
                    <a:pt x="9425" y="10700"/>
                    <a:pt x="9425" y="10700"/>
                  </a:cubicBezTo>
                  <a:cubicBezTo>
                    <a:pt x="9425" y="10700"/>
                    <a:pt x="9033" y="10700"/>
                    <a:pt x="9033" y="10700"/>
                  </a:cubicBezTo>
                  <a:cubicBezTo>
                    <a:pt x="9033" y="10300"/>
                    <a:pt x="9033" y="10300"/>
                    <a:pt x="9033" y="10300"/>
                  </a:cubicBezTo>
                  <a:cubicBezTo>
                    <a:pt x="9033" y="10300"/>
                    <a:pt x="9033" y="10300"/>
                    <a:pt x="9033" y="9900"/>
                  </a:cubicBezTo>
                  <a:cubicBezTo>
                    <a:pt x="9033" y="9900"/>
                    <a:pt x="8640" y="9900"/>
                    <a:pt x="8640" y="9900"/>
                  </a:cubicBezTo>
                  <a:cubicBezTo>
                    <a:pt x="8640" y="9900"/>
                    <a:pt x="8640" y="9500"/>
                    <a:pt x="8640" y="9500"/>
                  </a:cubicBezTo>
                  <a:cubicBezTo>
                    <a:pt x="8640" y="9500"/>
                    <a:pt x="8640" y="9900"/>
                    <a:pt x="8640" y="9900"/>
                  </a:cubicBezTo>
                  <a:cubicBezTo>
                    <a:pt x="8247" y="9500"/>
                    <a:pt x="7855" y="9500"/>
                    <a:pt x="8247" y="9100"/>
                  </a:cubicBezTo>
                  <a:cubicBezTo>
                    <a:pt x="8247" y="9100"/>
                    <a:pt x="8247" y="9100"/>
                    <a:pt x="8247" y="9100"/>
                  </a:cubicBezTo>
                  <a:cubicBezTo>
                    <a:pt x="8247" y="8700"/>
                    <a:pt x="8247" y="8700"/>
                    <a:pt x="8247" y="8700"/>
                  </a:cubicBezTo>
                  <a:cubicBezTo>
                    <a:pt x="8247" y="8700"/>
                    <a:pt x="8247" y="8300"/>
                    <a:pt x="8247" y="8300"/>
                  </a:cubicBezTo>
                  <a:cubicBezTo>
                    <a:pt x="8247" y="8300"/>
                    <a:pt x="8247" y="7900"/>
                    <a:pt x="8247" y="7500"/>
                  </a:cubicBezTo>
                  <a:cubicBezTo>
                    <a:pt x="8247" y="7500"/>
                    <a:pt x="8247" y="7100"/>
                    <a:pt x="8247" y="7100"/>
                  </a:cubicBezTo>
                  <a:cubicBezTo>
                    <a:pt x="8640" y="7100"/>
                    <a:pt x="9033" y="7100"/>
                    <a:pt x="9033" y="7100"/>
                  </a:cubicBezTo>
                  <a:cubicBezTo>
                    <a:pt x="9033" y="7100"/>
                    <a:pt x="9033" y="7100"/>
                    <a:pt x="9425" y="7100"/>
                  </a:cubicBezTo>
                  <a:cubicBezTo>
                    <a:pt x="9425" y="7500"/>
                    <a:pt x="9425" y="7900"/>
                    <a:pt x="9818" y="7900"/>
                  </a:cubicBezTo>
                  <a:cubicBezTo>
                    <a:pt x="10211" y="8300"/>
                    <a:pt x="10211" y="7900"/>
                    <a:pt x="10604" y="7500"/>
                  </a:cubicBezTo>
                  <a:cubicBezTo>
                    <a:pt x="10604" y="7500"/>
                    <a:pt x="10604" y="7100"/>
                    <a:pt x="10996" y="7100"/>
                  </a:cubicBezTo>
                  <a:cubicBezTo>
                    <a:pt x="10996" y="7100"/>
                    <a:pt x="11389" y="7100"/>
                    <a:pt x="11782" y="7100"/>
                  </a:cubicBezTo>
                  <a:cubicBezTo>
                    <a:pt x="12175" y="7100"/>
                    <a:pt x="12175" y="7100"/>
                    <a:pt x="12567" y="6700"/>
                  </a:cubicBezTo>
                  <a:cubicBezTo>
                    <a:pt x="12567" y="6700"/>
                    <a:pt x="12567" y="6700"/>
                    <a:pt x="12567" y="7100"/>
                  </a:cubicBezTo>
                  <a:cubicBezTo>
                    <a:pt x="12567" y="6700"/>
                    <a:pt x="12567" y="6700"/>
                    <a:pt x="12567" y="6700"/>
                  </a:cubicBezTo>
                  <a:cubicBezTo>
                    <a:pt x="12567" y="6700"/>
                    <a:pt x="12567" y="7100"/>
                    <a:pt x="12567" y="7100"/>
                  </a:cubicBezTo>
                  <a:cubicBezTo>
                    <a:pt x="12567" y="7100"/>
                    <a:pt x="12567" y="7100"/>
                    <a:pt x="12567" y="6700"/>
                  </a:cubicBezTo>
                  <a:cubicBezTo>
                    <a:pt x="12567" y="7100"/>
                    <a:pt x="12567" y="7100"/>
                    <a:pt x="12567" y="7100"/>
                  </a:cubicBezTo>
                  <a:cubicBezTo>
                    <a:pt x="12960" y="7100"/>
                    <a:pt x="12960" y="7100"/>
                    <a:pt x="12960" y="7100"/>
                  </a:cubicBezTo>
                  <a:cubicBezTo>
                    <a:pt x="12960" y="7100"/>
                    <a:pt x="13745" y="7500"/>
                    <a:pt x="13745" y="7100"/>
                  </a:cubicBezTo>
                  <a:cubicBezTo>
                    <a:pt x="13745" y="7100"/>
                    <a:pt x="14138" y="7500"/>
                    <a:pt x="14138" y="7500"/>
                  </a:cubicBezTo>
                  <a:cubicBezTo>
                    <a:pt x="14138" y="7500"/>
                    <a:pt x="14531" y="7500"/>
                    <a:pt x="14531" y="7500"/>
                  </a:cubicBezTo>
                  <a:cubicBezTo>
                    <a:pt x="14531" y="7500"/>
                    <a:pt x="14531" y="7500"/>
                    <a:pt x="14531" y="7500"/>
                  </a:cubicBezTo>
                  <a:cubicBezTo>
                    <a:pt x="14531" y="7500"/>
                    <a:pt x="14531" y="7500"/>
                    <a:pt x="14531" y="7500"/>
                  </a:cubicBezTo>
                  <a:cubicBezTo>
                    <a:pt x="14924" y="7500"/>
                    <a:pt x="14924" y="7500"/>
                    <a:pt x="14924" y="7100"/>
                  </a:cubicBezTo>
                  <a:cubicBezTo>
                    <a:pt x="15316" y="7100"/>
                    <a:pt x="15316" y="7500"/>
                    <a:pt x="15709" y="7900"/>
                  </a:cubicBezTo>
                  <a:cubicBezTo>
                    <a:pt x="16102" y="7900"/>
                    <a:pt x="16102" y="7500"/>
                    <a:pt x="16495" y="7500"/>
                  </a:cubicBezTo>
                  <a:cubicBezTo>
                    <a:pt x="16495" y="7500"/>
                    <a:pt x="16887" y="7900"/>
                    <a:pt x="16887" y="7500"/>
                  </a:cubicBezTo>
                  <a:cubicBezTo>
                    <a:pt x="17280" y="7500"/>
                    <a:pt x="16887" y="7500"/>
                    <a:pt x="17280" y="7500"/>
                  </a:cubicBezTo>
                  <a:cubicBezTo>
                    <a:pt x="17280" y="7500"/>
                    <a:pt x="17673" y="7500"/>
                    <a:pt x="17673" y="7500"/>
                  </a:cubicBezTo>
                  <a:cubicBezTo>
                    <a:pt x="18065" y="7500"/>
                    <a:pt x="18065" y="7900"/>
                    <a:pt x="18458" y="7900"/>
                  </a:cubicBezTo>
                  <a:cubicBezTo>
                    <a:pt x="18065" y="7500"/>
                    <a:pt x="18458" y="7500"/>
                    <a:pt x="18458" y="7500"/>
                  </a:cubicBezTo>
                  <a:cubicBezTo>
                    <a:pt x="18851" y="7500"/>
                    <a:pt x="18458" y="7900"/>
                    <a:pt x="18851" y="7900"/>
                  </a:cubicBezTo>
                  <a:cubicBezTo>
                    <a:pt x="18851" y="7900"/>
                    <a:pt x="18851" y="7500"/>
                    <a:pt x="18851" y="7900"/>
                  </a:cubicBezTo>
                  <a:cubicBezTo>
                    <a:pt x="18851" y="7900"/>
                    <a:pt x="18851" y="7900"/>
                    <a:pt x="18851" y="7900"/>
                  </a:cubicBezTo>
                  <a:cubicBezTo>
                    <a:pt x="19244" y="8300"/>
                    <a:pt x="19244" y="7900"/>
                    <a:pt x="19244" y="8300"/>
                  </a:cubicBezTo>
                  <a:cubicBezTo>
                    <a:pt x="19244" y="8300"/>
                    <a:pt x="19244" y="8300"/>
                    <a:pt x="19244" y="8300"/>
                  </a:cubicBezTo>
                  <a:cubicBezTo>
                    <a:pt x="19244" y="9100"/>
                    <a:pt x="19636" y="8700"/>
                    <a:pt x="20029" y="8700"/>
                  </a:cubicBezTo>
                  <a:cubicBezTo>
                    <a:pt x="19636" y="8300"/>
                    <a:pt x="20029" y="8700"/>
                    <a:pt x="20029" y="8700"/>
                  </a:cubicBezTo>
                  <a:cubicBezTo>
                    <a:pt x="20422" y="8700"/>
                    <a:pt x="20422" y="8300"/>
                    <a:pt x="20422" y="8300"/>
                  </a:cubicBezTo>
                  <a:cubicBezTo>
                    <a:pt x="20422" y="8300"/>
                    <a:pt x="20422" y="8300"/>
                    <a:pt x="20422" y="8300"/>
                  </a:cubicBezTo>
                  <a:cubicBezTo>
                    <a:pt x="20422" y="7900"/>
                    <a:pt x="20029" y="7900"/>
                    <a:pt x="20029" y="7500"/>
                  </a:cubicBezTo>
                  <a:cubicBezTo>
                    <a:pt x="20422" y="7500"/>
                    <a:pt x="20029" y="7500"/>
                    <a:pt x="20029" y="7500"/>
                  </a:cubicBezTo>
                  <a:cubicBezTo>
                    <a:pt x="20029" y="7500"/>
                    <a:pt x="20422" y="7500"/>
                    <a:pt x="20422" y="7500"/>
                  </a:cubicBezTo>
                  <a:cubicBezTo>
                    <a:pt x="20422" y="7100"/>
                    <a:pt x="20815" y="7500"/>
                    <a:pt x="20422" y="7100"/>
                  </a:cubicBezTo>
                  <a:cubicBezTo>
                    <a:pt x="20422" y="7100"/>
                    <a:pt x="20422" y="7100"/>
                    <a:pt x="20815" y="7100"/>
                  </a:cubicBezTo>
                  <a:cubicBezTo>
                    <a:pt x="20815" y="7500"/>
                    <a:pt x="20815" y="7100"/>
                    <a:pt x="20815" y="7100"/>
                  </a:cubicBezTo>
                  <a:cubicBezTo>
                    <a:pt x="21207" y="7100"/>
                    <a:pt x="21600" y="7500"/>
                    <a:pt x="21600" y="710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45" name="Google Shape;1545;p71"/>
            <p:cNvSpPr/>
            <p:nvPr/>
          </p:nvSpPr>
          <p:spPr>
            <a:xfrm>
              <a:off x="7056463" y="8313358"/>
              <a:ext cx="945487" cy="608950"/>
            </a:xfrm>
            <a:custGeom>
              <a:rect b="b" l="l" r="r" t="t"/>
              <a:pathLst>
                <a:path extrusionOk="0" h="21284" w="21600">
                  <a:moveTo>
                    <a:pt x="21600" y="4800"/>
                  </a:moveTo>
                  <a:cubicBezTo>
                    <a:pt x="21228" y="4800"/>
                    <a:pt x="21600" y="3663"/>
                    <a:pt x="21228" y="3663"/>
                  </a:cubicBezTo>
                  <a:cubicBezTo>
                    <a:pt x="21228" y="3095"/>
                    <a:pt x="20483" y="3663"/>
                    <a:pt x="20110" y="3663"/>
                  </a:cubicBezTo>
                  <a:cubicBezTo>
                    <a:pt x="20110" y="3095"/>
                    <a:pt x="19366" y="3095"/>
                    <a:pt x="19366" y="2526"/>
                  </a:cubicBezTo>
                  <a:cubicBezTo>
                    <a:pt x="18993" y="1958"/>
                    <a:pt x="19366" y="1389"/>
                    <a:pt x="18621" y="1958"/>
                  </a:cubicBezTo>
                  <a:cubicBezTo>
                    <a:pt x="18248" y="1958"/>
                    <a:pt x="18621" y="1958"/>
                    <a:pt x="18248" y="1389"/>
                  </a:cubicBezTo>
                  <a:cubicBezTo>
                    <a:pt x="17876" y="1389"/>
                    <a:pt x="17503" y="1389"/>
                    <a:pt x="17503" y="1389"/>
                  </a:cubicBezTo>
                  <a:cubicBezTo>
                    <a:pt x="17131" y="1389"/>
                    <a:pt x="17503" y="1389"/>
                    <a:pt x="17131" y="1389"/>
                  </a:cubicBezTo>
                  <a:cubicBezTo>
                    <a:pt x="16759" y="1389"/>
                    <a:pt x="16759" y="821"/>
                    <a:pt x="16759" y="821"/>
                  </a:cubicBezTo>
                  <a:cubicBezTo>
                    <a:pt x="16759" y="821"/>
                    <a:pt x="16014" y="252"/>
                    <a:pt x="16014" y="252"/>
                  </a:cubicBezTo>
                  <a:cubicBezTo>
                    <a:pt x="15641" y="252"/>
                    <a:pt x="15269" y="821"/>
                    <a:pt x="14897" y="821"/>
                  </a:cubicBezTo>
                  <a:cubicBezTo>
                    <a:pt x="14524" y="821"/>
                    <a:pt x="13779" y="1389"/>
                    <a:pt x="13407" y="1389"/>
                  </a:cubicBezTo>
                  <a:cubicBezTo>
                    <a:pt x="13407" y="1389"/>
                    <a:pt x="13034" y="1389"/>
                    <a:pt x="13034" y="1958"/>
                  </a:cubicBezTo>
                  <a:cubicBezTo>
                    <a:pt x="12662" y="1958"/>
                    <a:pt x="12290" y="2526"/>
                    <a:pt x="11917" y="3095"/>
                  </a:cubicBezTo>
                  <a:cubicBezTo>
                    <a:pt x="11545" y="3663"/>
                    <a:pt x="10800" y="4231"/>
                    <a:pt x="10428" y="4231"/>
                  </a:cubicBezTo>
                  <a:cubicBezTo>
                    <a:pt x="10055" y="4231"/>
                    <a:pt x="9683" y="3663"/>
                    <a:pt x="9683" y="3663"/>
                  </a:cubicBezTo>
                  <a:cubicBezTo>
                    <a:pt x="8938" y="3663"/>
                    <a:pt x="8566" y="3663"/>
                    <a:pt x="8193" y="3663"/>
                  </a:cubicBezTo>
                  <a:cubicBezTo>
                    <a:pt x="7821" y="3095"/>
                    <a:pt x="7448" y="3095"/>
                    <a:pt x="7076" y="3095"/>
                  </a:cubicBezTo>
                  <a:cubicBezTo>
                    <a:pt x="7076" y="3095"/>
                    <a:pt x="7076" y="3663"/>
                    <a:pt x="6703" y="3663"/>
                  </a:cubicBezTo>
                  <a:cubicBezTo>
                    <a:pt x="6703" y="3663"/>
                    <a:pt x="6703" y="3095"/>
                    <a:pt x="6331" y="3095"/>
                  </a:cubicBezTo>
                  <a:cubicBezTo>
                    <a:pt x="5959" y="3095"/>
                    <a:pt x="5586" y="3095"/>
                    <a:pt x="4841" y="3095"/>
                  </a:cubicBezTo>
                  <a:cubicBezTo>
                    <a:pt x="4841" y="3095"/>
                    <a:pt x="4469" y="3095"/>
                    <a:pt x="4469" y="3095"/>
                  </a:cubicBezTo>
                  <a:cubicBezTo>
                    <a:pt x="4097" y="3095"/>
                    <a:pt x="3724" y="2526"/>
                    <a:pt x="3352" y="2526"/>
                  </a:cubicBezTo>
                  <a:cubicBezTo>
                    <a:pt x="2979" y="2526"/>
                    <a:pt x="2607" y="2526"/>
                    <a:pt x="2234" y="3095"/>
                  </a:cubicBezTo>
                  <a:cubicBezTo>
                    <a:pt x="1862" y="3095"/>
                    <a:pt x="1862" y="3095"/>
                    <a:pt x="1490" y="2526"/>
                  </a:cubicBezTo>
                  <a:cubicBezTo>
                    <a:pt x="1490" y="1389"/>
                    <a:pt x="1862" y="1958"/>
                    <a:pt x="2234" y="1389"/>
                  </a:cubicBezTo>
                  <a:cubicBezTo>
                    <a:pt x="2607" y="821"/>
                    <a:pt x="1862" y="821"/>
                    <a:pt x="1862" y="252"/>
                  </a:cubicBezTo>
                  <a:cubicBezTo>
                    <a:pt x="1490" y="252"/>
                    <a:pt x="1117" y="-316"/>
                    <a:pt x="745" y="252"/>
                  </a:cubicBezTo>
                  <a:cubicBezTo>
                    <a:pt x="745" y="821"/>
                    <a:pt x="745" y="821"/>
                    <a:pt x="745" y="1389"/>
                  </a:cubicBezTo>
                  <a:cubicBezTo>
                    <a:pt x="745" y="1389"/>
                    <a:pt x="372" y="1389"/>
                    <a:pt x="0" y="1389"/>
                  </a:cubicBezTo>
                  <a:cubicBezTo>
                    <a:pt x="0" y="1958"/>
                    <a:pt x="0" y="2526"/>
                    <a:pt x="0" y="3095"/>
                  </a:cubicBezTo>
                  <a:cubicBezTo>
                    <a:pt x="0" y="3663"/>
                    <a:pt x="0" y="3663"/>
                    <a:pt x="372" y="4231"/>
                  </a:cubicBezTo>
                  <a:cubicBezTo>
                    <a:pt x="372" y="4231"/>
                    <a:pt x="372" y="4800"/>
                    <a:pt x="372" y="5368"/>
                  </a:cubicBezTo>
                  <a:cubicBezTo>
                    <a:pt x="372" y="5368"/>
                    <a:pt x="745" y="5937"/>
                    <a:pt x="1117" y="5937"/>
                  </a:cubicBezTo>
                  <a:cubicBezTo>
                    <a:pt x="1117" y="6505"/>
                    <a:pt x="1490" y="6505"/>
                    <a:pt x="1490" y="7073"/>
                  </a:cubicBezTo>
                  <a:cubicBezTo>
                    <a:pt x="1862" y="7642"/>
                    <a:pt x="2234" y="7073"/>
                    <a:pt x="1862" y="8210"/>
                  </a:cubicBezTo>
                  <a:cubicBezTo>
                    <a:pt x="1862" y="8779"/>
                    <a:pt x="1490" y="8779"/>
                    <a:pt x="1490" y="8779"/>
                  </a:cubicBezTo>
                  <a:cubicBezTo>
                    <a:pt x="1490" y="9347"/>
                    <a:pt x="1490" y="9347"/>
                    <a:pt x="1117" y="9916"/>
                  </a:cubicBezTo>
                  <a:cubicBezTo>
                    <a:pt x="1117" y="9916"/>
                    <a:pt x="1117" y="9916"/>
                    <a:pt x="745" y="9916"/>
                  </a:cubicBezTo>
                  <a:cubicBezTo>
                    <a:pt x="745" y="9916"/>
                    <a:pt x="372" y="9916"/>
                    <a:pt x="372" y="10484"/>
                  </a:cubicBezTo>
                  <a:cubicBezTo>
                    <a:pt x="0" y="10484"/>
                    <a:pt x="372" y="10484"/>
                    <a:pt x="372" y="11052"/>
                  </a:cubicBezTo>
                  <a:cubicBezTo>
                    <a:pt x="372" y="11052"/>
                    <a:pt x="372" y="11052"/>
                    <a:pt x="372" y="11621"/>
                  </a:cubicBezTo>
                  <a:cubicBezTo>
                    <a:pt x="0" y="11621"/>
                    <a:pt x="372" y="11621"/>
                    <a:pt x="372" y="12189"/>
                  </a:cubicBezTo>
                  <a:cubicBezTo>
                    <a:pt x="372" y="12758"/>
                    <a:pt x="745" y="12189"/>
                    <a:pt x="372" y="12758"/>
                  </a:cubicBezTo>
                  <a:cubicBezTo>
                    <a:pt x="372" y="13326"/>
                    <a:pt x="372" y="13895"/>
                    <a:pt x="0" y="13895"/>
                  </a:cubicBezTo>
                  <a:cubicBezTo>
                    <a:pt x="372" y="14463"/>
                    <a:pt x="745" y="15600"/>
                    <a:pt x="1117" y="15600"/>
                  </a:cubicBezTo>
                  <a:cubicBezTo>
                    <a:pt x="1490" y="15600"/>
                    <a:pt x="1490" y="15600"/>
                    <a:pt x="1490" y="15600"/>
                  </a:cubicBezTo>
                  <a:cubicBezTo>
                    <a:pt x="1862" y="16168"/>
                    <a:pt x="1862" y="16737"/>
                    <a:pt x="1862" y="16737"/>
                  </a:cubicBezTo>
                  <a:cubicBezTo>
                    <a:pt x="1862" y="17305"/>
                    <a:pt x="1862" y="17305"/>
                    <a:pt x="2234" y="17873"/>
                  </a:cubicBezTo>
                  <a:cubicBezTo>
                    <a:pt x="2234" y="17873"/>
                    <a:pt x="2234" y="17873"/>
                    <a:pt x="1862" y="18442"/>
                  </a:cubicBezTo>
                  <a:cubicBezTo>
                    <a:pt x="1862" y="19010"/>
                    <a:pt x="2234" y="20147"/>
                    <a:pt x="1862" y="20716"/>
                  </a:cubicBezTo>
                  <a:cubicBezTo>
                    <a:pt x="2234" y="20716"/>
                    <a:pt x="2607" y="20716"/>
                    <a:pt x="2607" y="20716"/>
                  </a:cubicBezTo>
                  <a:cubicBezTo>
                    <a:pt x="2979" y="20716"/>
                    <a:pt x="2979" y="20716"/>
                    <a:pt x="2979" y="20147"/>
                  </a:cubicBezTo>
                  <a:cubicBezTo>
                    <a:pt x="2979" y="20147"/>
                    <a:pt x="2979" y="20147"/>
                    <a:pt x="3352" y="20147"/>
                  </a:cubicBezTo>
                  <a:cubicBezTo>
                    <a:pt x="3352" y="20147"/>
                    <a:pt x="3724" y="20147"/>
                    <a:pt x="3724" y="20147"/>
                  </a:cubicBezTo>
                  <a:cubicBezTo>
                    <a:pt x="4097" y="20147"/>
                    <a:pt x="4097" y="20147"/>
                    <a:pt x="4469" y="20147"/>
                  </a:cubicBezTo>
                  <a:cubicBezTo>
                    <a:pt x="4469" y="20147"/>
                    <a:pt x="4841" y="20147"/>
                    <a:pt x="4841" y="20147"/>
                  </a:cubicBezTo>
                  <a:cubicBezTo>
                    <a:pt x="4841" y="20147"/>
                    <a:pt x="4841" y="20147"/>
                    <a:pt x="5214" y="20147"/>
                  </a:cubicBezTo>
                  <a:cubicBezTo>
                    <a:pt x="5214" y="20147"/>
                    <a:pt x="5214" y="19579"/>
                    <a:pt x="5214" y="19579"/>
                  </a:cubicBezTo>
                  <a:cubicBezTo>
                    <a:pt x="5214" y="19579"/>
                    <a:pt x="5214" y="20147"/>
                    <a:pt x="5214" y="20147"/>
                  </a:cubicBezTo>
                  <a:cubicBezTo>
                    <a:pt x="5586" y="20147"/>
                    <a:pt x="5586" y="20147"/>
                    <a:pt x="5586" y="20147"/>
                  </a:cubicBezTo>
                  <a:cubicBezTo>
                    <a:pt x="5586" y="19579"/>
                    <a:pt x="5586" y="19579"/>
                    <a:pt x="5959" y="19579"/>
                  </a:cubicBezTo>
                  <a:cubicBezTo>
                    <a:pt x="5959" y="19579"/>
                    <a:pt x="5586" y="19579"/>
                    <a:pt x="5959" y="19010"/>
                  </a:cubicBezTo>
                  <a:cubicBezTo>
                    <a:pt x="5959" y="19010"/>
                    <a:pt x="5959" y="19579"/>
                    <a:pt x="6331" y="19579"/>
                  </a:cubicBezTo>
                  <a:cubicBezTo>
                    <a:pt x="6331" y="19010"/>
                    <a:pt x="6331" y="19010"/>
                    <a:pt x="6703" y="19010"/>
                  </a:cubicBezTo>
                  <a:cubicBezTo>
                    <a:pt x="6703" y="19010"/>
                    <a:pt x="6703" y="19579"/>
                    <a:pt x="6703" y="19579"/>
                  </a:cubicBezTo>
                  <a:cubicBezTo>
                    <a:pt x="6703" y="19579"/>
                    <a:pt x="7076" y="19579"/>
                    <a:pt x="7076" y="19579"/>
                  </a:cubicBezTo>
                  <a:cubicBezTo>
                    <a:pt x="7448" y="19010"/>
                    <a:pt x="7448" y="19010"/>
                    <a:pt x="7448" y="19579"/>
                  </a:cubicBezTo>
                  <a:cubicBezTo>
                    <a:pt x="7448" y="19579"/>
                    <a:pt x="7448" y="20147"/>
                    <a:pt x="7821" y="20147"/>
                  </a:cubicBezTo>
                  <a:cubicBezTo>
                    <a:pt x="7821" y="20147"/>
                    <a:pt x="7821" y="20147"/>
                    <a:pt x="7821" y="20147"/>
                  </a:cubicBezTo>
                  <a:cubicBezTo>
                    <a:pt x="7821" y="20147"/>
                    <a:pt x="8193" y="20147"/>
                    <a:pt x="8193" y="20147"/>
                  </a:cubicBezTo>
                  <a:cubicBezTo>
                    <a:pt x="8566" y="20716"/>
                    <a:pt x="8193" y="20147"/>
                    <a:pt x="8566" y="20147"/>
                  </a:cubicBezTo>
                  <a:cubicBezTo>
                    <a:pt x="8566" y="20147"/>
                    <a:pt x="9310" y="20716"/>
                    <a:pt x="9683" y="20716"/>
                  </a:cubicBezTo>
                  <a:cubicBezTo>
                    <a:pt x="9683" y="21284"/>
                    <a:pt x="9683" y="21284"/>
                    <a:pt x="10055" y="21284"/>
                  </a:cubicBezTo>
                  <a:cubicBezTo>
                    <a:pt x="10055" y="21284"/>
                    <a:pt x="10428" y="21284"/>
                    <a:pt x="10800" y="21284"/>
                  </a:cubicBezTo>
                  <a:cubicBezTo>
                    <a:pt x="10800" y="21284"/>
                    <a:pt x="10800" y="20716"/>
                    <a:pt x="10800" y="20716"/>
                  </a:cubicBezTo>
                  <a:cubicBezTo>
                    <a:pt x="11172" y="20716"/>
                    <a:pt x="11172" y="20716"/>
                    <a:pt x="11172" y="20716"/>
                  </a:cubicBezTo>
                  <a:cubicBezTo>
                    <a:pt x="11545" y="20716"/>
                    <a:pt x="11545" y="20716"/>
                    <a:pt x="11917" y="20716"/>
                  </a:cubicBezTo>
                  <a:cubicBezTo>
                    <a:pt x="11917" y="20716"/>
                    <a:pt x="11917" y="20716"/>
                    <a:pt x="12290" y="20716"/>
                  </a:cubicBezTo>
                  <a:cubicBezTo>
                    <a:pt x="12290" y="20716"/>
                    <a:pt x="12662" y="20716"/>
                    <a:pt x="12662" y="20716"/>
                  </a:cubicBezTo>
                  <a:cubicBezTo>
                    <a:pt x="13034" y="20716"/>
                    <a:pt x="13034" y="20147"/>
                    <a:pt x="13034" y="20147"/>
                  </a:cubicBezTo>
                  <a:cubicBezTo>
                    <a:pt x="13034" y="20147"/>
                    <a:pt x="13034" y="19579"/>
                    <a:pt x="13034" y="19579"/>
                  </a:cubicBezTo>
                  <a:cubicBezTo>
                    <a:pt x="13034" y="19579"/>
                    <a:pt x="13034" y="19579"/>
                    <a:pt x="13034" y="19579"/>
                  </a:cubicBezTo>
                  <a:cubicBezTo>
                    <a:pt x="13034" y="19010"/>
                    <a:pt x="13034" y="19010"/>
                    <a:pt x="13034" y="19010"/>
                  </a:cubicBezTo>
                  <a:cubicBezTo>
                    <a:pt x="12662" y="18442"/>
                    <a:pt x="12662" y="18442"/>
                    <a:pt x="12662" y="17873"/>
                  </a:cubicBezTo>
                  <a:cubicBezTo>
                    <a:pt x="12662" y="17873"/>
                    <a:pt x="13034" y="17873"/>
                    <a:pt x="13034" y="17873"/>
                  </a:cubicBezTo>
                  <a:cubicBezTo>
                    <a:pt x="13407" y="17873"/>
                    <a:pt x="13407" y="17873"/>
                    <a:pt x="13779" y="17873"/>
                  </a:cubicBezTo>
                  <a:cubicBezTo>
                    <a:pt x="13407" y="17873"/>
                    <a:pt x="13779" y="17305"/>
                    <a:pt x="13779" y="17305"/>
                  </a:cubicBezTo>
                  <a:cubicBezTo>
                    <a:pt x="14152" y="17305"/>
                    <a:pt x="14152" y="17305"/>
                    <a:pt x="14152" y="17305"/>
                  </a:cubicBezTo>
                  <a:cubicBezTo>
                    <a:pt x="14524" y="17305"/>
                    <a:pt x="14524" y="16737"/>
                    <a:pt x="14524" y="16737"/>
                  </a:cubicBezTo>
                  <a:cubicBezTo>
                    <a:pt x="14524" y="16168"/>
                    <a:pt x="15269" y="16168"/>
                    <a:pt x="15641" y="16168"/>
                  </a:cubicBezTo>
                  <a:cubicBezTo>
                    <a:pt x="15641" y="16168"/>
                    <a:pt x="16014" y="15600"/>
                    <a:pt x="16014" y="15600"/>
                  </a:cubicBezTo>
                  <a:cubicBezTo>
                    <a:pt x="16386" y="15600"/>
                    <a:pt x="16386" y="15600"/>
                    <a:pt x="16386" y="15600"/>
                  </a:cubicBezTo>
                  <a:cubicBezTo>
                    <a:pt x="16759" y="15600"/>
                    <a:pt x="16759" y="15600"/>
                    <a:pt x="16759" y="15600"/>
                  </a:cubicBezTo>
                  <a:cubicBezTo>
                    <a:pt x="16759" y="15600"/>
                    <a:pt x="17131" y="15600"/>
                    <a:pt x="17131" y="15600"/>
                  </a:cubicBezTo>
                  <a:cubicBezTo>
                    <a:pt x="17503" y="16168"/>
                    <a:pt x="17503" y="16737"/>
                    <a:pt x="17876" y="16737"/>
                  </a:cubicBezTo>
                  <a:cubicBezTo>
                    <a:pt x="17503" y="16168"/>
                    <a:pt x="18621" y="16168"/>
                    <a:pt x="18621" y="16168"/>
                  </a:cubicBezTo>
                  <a:cubicBezTo>
                    <a:pt x="18621" y="15600"/>
                    <a:pt x="19366" y="16168"/>
                    <a:pt x="19366" y="16168"/>
                  </a:cubicBezTo>
                  <a:cubicBezTo>
                    <a:pt x="19366" y="15600"/>
                    <a:pt x="19366" y="15600"/>
                    <a:pt x="18993" y="15031"/>
                  </a:cubicBezTo>
                  <a:cubicBezTo>
                    <a:pt x="18993" y="15031"/>
                    <a:pt x="18621" y="14463"/>
                    <a:pt x="18621" y="14463"/>
                  </a:cubicBezTo>
                  <a:cubicBezTo>
                    <a:pt x="18621" y="13895"/>
                    <a:pt x="18621" y="13895"/>
                    <a:pt x="18621" y="13895"/>
                  </a:cubicBezTo>
                  <a:cubicBezTo>
                    <a:pt x="18248" y="13895"/>
                    <a:pt x="18248" y="13326"/>
                    <a:pt x="18248" y="13326"/>
                  </a:cubicBezTo>
                  <a:cubicBezTo>
                    <a:pt x="18248" y="13326"/>
                    <a:pt x="18248" y="13326"/>
                    <a:pt x="18248" y="13326"/>
                  </a:cubicBezTo>
                  <a:cubicBezTo>
                    <a:pt x="18248" y="13326"/>
                    <a:pt x="18248" y="13326"/>
                    <a:pt x="18248" y="13326"/>
                  </a:cubicBezTo>
                  <a:cubicBezTo>
                    <a:pt x="18248" y="13326"/>
                    <a:pt x="18248" y="13326"/>
                    <a:pt x="18248" y="12758"/>
                  </a:cubicBezTo>
                  <a:cubicBezTo>
                    <a:pt x="18248" y="13326"/>
                    <a:pt x="18248" y="12758"/>
                    <a:pt x="18248" y="12758"/>
                  </a:cubicBezTo>
                  <a:cubicBezTo>
                    <a:pt x="17876" y="12758"/>
                    <a:pt x="17503" y="12758"/>
                    <a:pt x="17503" y="12758"/>
                  </a:cubicBezTo>
                  <a:cubicBezTo>
                    <a:pt x="17503" y="12758"/>
                    <a:pt x="17503" y="12758"/>
                    <a:pt x="17503" y="12758"/>
                  </a:cubicBezTo>
                  <a:cubicBezTo>
                    <a:pt x="17503" y="12758"/>
                    <a:pt x="17503" y="12758"/>
                    <a:pt x="17503" y="12758"/>
                  </a:cubicBezTo>
                  <a:cubicBezTo>
                    <a:pt x="17503" y="12758"/>
                    <a:pt x="17503" y="12758"/>
                    <a:pt x="17503" y="12758"/>
                  </a:cubicBezTo>
                  <a:cubicBezTo>
                    <a:pt x="17503" y="12189"/>
                    <a:pt x="17876" y="11621"/>
                    <a:pt x="18248" y="12189"/>
                  </a:cubicBezTo>
                  <a:cubicBezTo>
                    <a:pt x="18248" y="11621"/>
                    <a:pt x="18248" y="11621"/>
                    <a:pt x="18621" y="11621"/>
                  </a:cubicBezTo>
                  <a:cubicBezTo>
                    <a:pt x="18248" y="11052"/>
                    <a:pt x="18993" y="11052"/>
                    <a:pt x="18993" y="11052"/>
                  </a:cubicBezTo>
                  <a:cubicBezTo>
                    <a:pt x="18993" y="10484"/>
                    <a:pt x="18993" y="9916"/>
                    <a:pt x="18993" y="8779"/>
                  </a:cubicBezTo>
                  <a:cubicBezTo>
                    <a:pt x="18993" y="8779"/>
                    <a:pt x="19366" y="7642"/>
                    <a:pt x="18993" y="7642"/>
                  </a:cubicBezTo>
                  <a:cubicBezTo>
                    <a:pt x="19366" y="7642"/>
                    <a:pt x="19366" y="7073"/>
                    <a:pt x="19366" y="7073"/>
                  </a:cubicBezTo>
                  <a:cubicBezTo>
                    <a:pt x="19738" y="7073"/>
                    <a:pt x="19738" y="6505"/>
                    <a:pt x="19738" y="5937"/>
                  </a:cubicBezTo>
                  <a:cubicBezTo>
                    <a:pt x="20110" y="5368"/>
                    <a:pt x="20855" y="5937"/>
                    <a:pt x="20855" y="6505"/>
                  </a:cubicBezTo>
                  <a:cubicBezTo>
                    <a:pt x="20855" y="5937"/>
                    <a:pt x="21228" y="5937"/>
                    <a:pt x="21228" y="5937"/>
                  </a:cubicBezTo>
                  <a:cubicBezTo>
                    <a:pt x="21228" y="5368"/>
                    <a:pt x="21228" y="5368"/>
                    <a:pt x="21600" y="480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46" name="Google Shape;1546;p71"/>
            <p:cNvSpPr/>
            <p:nvPr/>
          </p:nvSpPr>
          <p:spPr>
            <a:xfrm>
              <a:off x="6057348" y="8093582"/>
              <a:ext cx="578950" cy="569571"/>
            </a:xfrm>
            <a:custGeom>
              <a:rect b="b" l="l" r="r" t="t"/>
              <a:pathLst>
                <a:path extrusionOk="0" h="21600" w="20811">
                  <a:moveTo>
                    <a:pt x="20692" y="9874"/>
                  </a:moveTo>
                  <a:cubicBezTo>
                    <a:pt x="20692" y="9874"/>
                    <a:pt x="20692" y="9874"/>
                    <a:pt x="20692" y="9874"/>
                  </a:cubicBezTo>
                  <a:cubicBezTo>
                    <a:pt x="20692" y="9874"/>
                    <a:pt x="20692" y="9257"/>
                    <a:pt x="20108" y="9257"/>
                  </a:cubicBezTo>
                  <a:cubicBezTo>
                    <a:pt x="20108" y="9257"/>
                    <a:pt x="20108" y="9257"/>
                    <a:pt x="20108" y="9257"/>
                  </a:cubicBezTo>
                  <a:cubicBezTo>
                    <a:pt x="19525" y="8640"/>
                    <a:pt x="19525" y="8640"/>
                    <a:pt x="19525" y="8640"/>
                  </a:cubicBezTo>
                  <a:cubicBezTo>
                    <a:pt x="19525" y="8023"/>
                    <a:pt x="19525" y="8023"/>
                    <a:pt x="18941" y="8023"/>
                  </a:cubicBezTo>
                  <a:cubicBezTo>
                    <a:pt x="18941" y="8023"/>
                    <a:pt x="18357" y="8023"/>
                    <a:pt x="18357" y="7406"/>
                  </a:cubicBezTo>
                  <a:cubicBezTo>
                    <a:pt x="18357" y="7406"/>
                    <a:pt x="18357" y="7406"/>
                    <a:pt x="18357" y="6789"/>
                  </a:cubicBezTo>
                  <a:cubicBezTo>
                    <a:pt x="18357" y="6789"/>
                    <a:pt x="18357" y="6171"/>
                    <a:pt x="18357" y="6171"/>
                  </a:cubicBezTo>
                  <a:cubicBezTo>
                    <a:pt x="18357" y="6171"/>
                    <a:pt x="18357" y="6171"/>
                    <a:pt x="18357" y="6171"/>
                  </a:cubicBezTo>
                  <a:cubicBezTo>
                    <a:pt x="18941" y="5554"/>
                    <a:pt x="18941" y="5554"/>
                    <a:pt x="18941" y="4937"/>
                  </a:cubicBezTo>
                  <a:cubicBezTo>
                    <a:pt x="18941" y="4937"/>
                    <a:pt x="19525" y="3703"/>
                    <a:pt x="19525" y="3086"/>
                  </a:cubicBezTo>
                  <a:cubicBezTo>
                    <a:pt x="19525" y="3086"/>
                    <a:pt x="19525" y="3086"/>
                    <a:pt x="18941" y="3086"/>
                  </a:cubicBezTo>
                  <a:cubicBezTo>
                    <a:pt x="18357" y="3086"/>
                    <a:pt x="18357" y="3086"/>
                    <a:pt x="17773" y="3086"/>
                  </a:cubicBezTo>
                  <a:cubicBezTo>
                    <a:pt x="17190" y="3086"/>
                    <a:pt x="17190" y="3086"/>
                    <a:pt x="16606" y="3086"/>
                  </a:cubicBezTo>
                  <a:cubicBezTo>
                    <a:pt x="16606" y="3086"/>
                    <a:pt x="16606" y="3086"/>
                    <a:pt x="16606" y="2469"/>
                  </a:cubicBezTo>
                  <a:cubicBezTo>
                    <a:pt x="16606" y="2469"/>
                    <a:pt x="16606" y="2469"/>
                    <a:pt x="16606" y="2469"/>
                  </a:cubicBezTo>
                  <a:cubicBezTo>
                    <a:pt x="16606" y="1851"/>
                    <a:pt x="16606" y="2469"/>
                    <a:pt x="16606" y="1851"/>
                  </a:cubicBezTo>
                  <a:cubicBezTo>
                    <a:pt x="16022" y="1851"/>
                    <a:pt x="16022" y="1851"/>
                    <a:pt x="16022" y="1851"/>
                  </a:cubicBezTo>
                  <a:cubicBezTo>
                    <a:pt x="16022" y="1851"/>
                    <a:pt x="15438" y="1234"/>
                    <a:pt x="15438" y="1234"/>
                  </a:cubicBezTo>
                  <a:cubicBezTo>
                    <a:pt x="15438" y="1234"/>
                    <a:pt x="14854" y="1234"/>
                    <a:pt x="15438" y="1851"/>
                  </a:cubicBezTo>
                  <a:cubicBezTo>
                    <a:pt x="14854" y="1851"/>
                    <a:pt x="14271" y="617"/>
                    <a:pt x="13687" y="1234"/>
                  </a:cubicBezTo>
                  <a:cubicBezTo>
                    <a:pt x="13103" y="1234"/>
                    <a:pt x="13687" y="1234"/>
                    <a:pt x="13103" y="1234"/>
                  </a:cubicBezTo>
                  <a:cubicBezTo>
                    <a:pt x="12519" y="1234"/>
                    <a:pt x="12519" y="1234"/>
                    <a:pt x="12519" y="1234"/>
                  </a:cubicBezTo>
                  <a:cubicBezTo>
                    <a:pt x="11935" y="1234"/>
                    <a:pt x="11935" y="1851"/>
                    <a:pt x="11352" y="1234"/>
                  </a:cubicBezTo>
                  <a:cubicBezTo>
                    <a:pt x="10768" y="1234"/>
                    <a:pt x="10768" y="617"/>
                    <a:pt x="10184" y="617"/>
                  </a:cubicBezTo>
                  <a:cubicBezTo>
                    <a:pt x="10184" y="1234"/>
                    <a:pt x="10184" y="1234"/>
                    <a:pt x="9600" y="1234"/>
                  </a:cubicBezTo>
                  <a:cubicBezTo>
                    <a:pt x="9600" y="1234"/>
                    <a:pt x="9600" y="1234"/>
                    <a:pt x="9600" y="1234"/>
                  </a:cubicBezTo>
                  <a:cubicBezTo>
                    <a:pt x="9600" y="1234"/>
                    <a:pt x="9600" y="1234"/>
                    <a:pt x="9600" y="1234"/>
                  </a:cubicBezTo>
                  <a:cubicBezTo>
                    <a:pt x="9600" y="1234"/>
                    <a:pt x="9017" y="1234"/>
                    <a:pt x="9017" y="1234"/>
                  </a:cubicBezTo>
                  <a:cubicBezTo>
                    <a:pt x="9017" y="1234"/>
                    <a:pt x="8433" y="617"/>
                    <a:pt x="8433" y="617"/>
                  </a:cubicBezTo>
                  <a:cubicBezTo>
                    <a:pt x="8433" y="1234"/>
                    <a:pt x="7265" y="617"/>
                    <a:pt x="7265" y="617"/>
                  </a:cubicBezTo>
                  <a:cubicBezTo>
                    <a:pt x="7265" y="617"/>
                    <a:pt x="7265" y="617"/>
                    <a:pt x="6681" y="617"/>
                  </a:cubicBezTo>
                  <a:cubicBezTo>
                    <a:pt x="6681" y="617"/>
                    <a:pt x="6681" y="617"/>
                    <a:pt x="6681" y="0"/>
                  </a:cubicBezTo>
                  <a:cubicBezTo>
                    <a:pt x="6681" y="617"/>
                    <a:pt x="6681" y="617"/>
                    <a:pt x="6681" y="617"/>
                  </a:cubicBezTo>
                  <a:cubicBezTo>
                    <a:pt x="6681" y="617"/>
                    <a:pt x="6681" y="0"/>
                    <a:pt x="6681" y="0"/>
                  </a:cubicBezTo>
                  <a:cubicBezTo>
                    <a:pt x="6681" y="0"/>
                    <a:pt x="6681" y="0"/>
                    <a:pt x="6681" y="617"/>
                  </a:cubicBezTo>
                  <a:cubicBezTo>
                    <a:pt x="6681" y="0"/>
                    <a:pt x="6681" y="0"/>
                    <a:pt x="6681" y="0"/>
                  </a:cubicBezTo>
                  <a:cubicBezTo>
                    <a:pt x="6098" y="617"/>
                    <a:pt x="6098" y="617"/>
                    <a:pt x="5514" y="617"/>
                  </a:cubicBezTo>
                  <a:cubicBezTo>
                    <a:pt x="5514" y="617"/>
                    <a:pt x="4930" y="617"/>
                    <a:pt x="4346" y="617"/>
                  </a:cubicBezTo>
                  <a:cubicBezTo>
                    <a:pt x="4346" y="617"/>
                    <a:pt x="3762" y="1234"/>
                    <a:pt x="3762" y="1234"/>
                  </a:cubicBezTo>
                  <a:cubicBezTo>
                    <a:pt x="3762" y="1234"/>
                    <a:pt x="3762" y="1234"/>
                    <a:pt x="3762" y="1851"/>
                  </a:cubicBezTo>
                  <a:cubicBezTo>
                    <a:pt x="3179" y="2469"/>
                    <a:pt x="3179" y="2469"/>
                    <a:pt x="2595" y="1851"/>
                  </a:cubicBezTo>
                  <a:cubicBezTo>
                    <a:pt x="2595" y="1851"/>
                    <a:pt x="2011" y="1234"/>
                    <a:pt x="1427" y="617"/>
                  </a:cubicBezTo>
                  <a:cubicBezTo>
                    <a:pt x="1427" y="617"/>
                    <a:pt x="2011" y="617"/>
                    <a:pt x="1427" y="617"/>
                  </a:cubicBezTo>
                  <a:cubicBezTo>
                    <a:pt x="1427" y="617"/>
                    <a:pt x="844" y="617"/>
                    <a:pt x="260" y="617"/>
                  </a:cubicBezTo>
                  <a:cubicBezTo>
                    <a:pt x="260" y="1234"/>
                    <a:pt x="260" y="1851"/>
                    <a:pt x="260" y="1851"/>
                  </a:cubicBezTo>
                  <a:cubicBezTo>
                    <a:pt x="260" y="2469"/>
                    <a:pt x="260" y="2469"/>
                    <a:pt x="260" y="3086"/>
                  </a:cubicBezTo>
                  <a:cubicBezTo>
                    <a:pt x="260" y="3086"/>
                    <a:pt x="260" y="3703"/>
                    <a:pt x="260" y="3703"/>
                  </a:cubicBezTo>
                  <a:cubicBezTo>
                    <a:pt x="260" y="3703"/>
                    <a:pt x="260" y="3703"/>
                    <a:pt x="260" y="3703"/>
                  </a:cubicBezTo>
                  <a:cubicBezTo>
                    <a:pt x="-324" y="4320"/>
                    <a:pt x="260" y="4320"/>
                    <a:pt x="260" y="4320"/>
                  </a:cubicBezTo>
                  <a:cubicBezTo>
                    <a:pt x="260" y="4320"/>
                    <a:pt x="260" y="4937"/>
                    <a:pt x="260" y="4937"/>
                  </a:cubicBezTo>
                  <a:cubicBezTo>
                    <a:pt x="844" y="4937"/>
                    <a:pt x="844" y="4320"/>
                    <a:pt x="844" y="4320"/>
                  </a:cubicBezTo>
                  <a:cubicBezTo>
                    <a:pt x="844" y="4320"/>
                    <a:pt x="1427" y="4937"/>
                    <a:pt x="1427" y="4937"/>
                  </a:cubicBezTo>
                  <a:cubicBezTo>
                    <a:pt x="1427" y="4937"/>
                    <a:pt x="1427" y="5554"/>
                    <a:pt x="1427" y="5554"/>
                  </a:cubicBezTo>
                  <a:cubicBezTo>
                    <a:pt x="2011" y="5554"/>
                    <a:pt x="1427" y="5554"/>
                    <a:pt x="1427" y="6171"/>
                  </a:cubicBezTo>
                  <a:cubicBezTo>
                    <a:pt x="2011" y="6171"/>
                    <a:pt x="2011" y="6171"/>
                    <a:pt x="2011" y="6171"/>
                  </a:cubicBezTo>
                  <a:cubicBezTo>
                    <a:pt x="2595" y="6789"/>
                    <a:pt x="2595" y="6789"/>
                    <a:pt x="2011" y="7406"/>
                  </a:cubicBezTo>
                  <a:cubicBezTo>
                    <a:pt x="2595" y="7406"/>
                    <a:pt x="2595" y="8023"/>
                    <a:pt x="2595" y="8640"/>
                  </a:cubicBezTo>
                  <a:cubicBezTo>
                    <a:pt x="3179" y="9257"/>
                    <a:pt x="3179" y="9874"/>
                    <a:pt x="3762" y="9874"/>
                  </a:cubicBezTo>
                  <a:cubicBezTo>
                    <a:pt x="4346" y="10491"/>
                    <a:pt x="4930" y="11109"/>
                    <a:pt x="4930" y="11726"/>
                  </a:cubicBezTo>
                  <a:cubicBezTo>
                    <a:pt x="5514" y="12343"/>
                    <a:pt x="6098" y="12343"/>
                    <a:pt x="6681" y="12960"/>
                  </a:cubicBezTo>
                  <a:cubicBezTo>
                    <a:pt x="6681" y="13577"/>
                    <a:pt x="7265" y="13577"/>
                    <a:pt x="7265" y="14194"/>
                  </a:cubicBezTo>
                  <a:cubicBezTo>
                    <a:pt x="7849" y="14194"/>
                    <a:pt x="7849" y="14194"/>
                    <a:pt x="8433" y="14194"/>
                  </a:cubicBezTo>
                  <a:cubicBezTo>
                    <a:pt x="8433" y="14811"/>
                    <a:pt x="8433" y="14811"/>
                    <a:pt x="8433" y="14811"/>
                  </a:cubicBezTo>
                  <a:cubicBezTo>
                    <a:pt x="8433" y="15429"/>
                    <a:pt x="8433" y="15429"/>
                    <a:pt x="8433" y="16046"/>
                  </a:cubicBezTo>
                  <a:cubicBezTo>
                    <a:pt x="9017" y="16046"/>
                    <a:pt x="11352" y="18514"/>
                    <a:pt x="10184" y="18514"/>
                  </a:cubicBezTo>
                  <a:cubicBezTo>
                    <a:pt x="10184" y="18514"/>
                    <a:pt x="10184" y="18514"/>
                    <a:pt x="10184" y="18514"/>
                  </a:cubicBezTo>
                  <a:cubicBezTo>
                    <a:pt x="10184" y="18514"/>
                    <a:pt x="10184" y="18514"/>
                    <a:pt x="10184" y="18514"/>
                  </a:cubicBezTo>
                  <a:cubicBezTo>
                    <a:pt x="10184" y="18514"/>
                    <a:pt x="10184" y="19131"/>
                    <a:pt x="10184" y="19131"/>
                  </a:cubicBezTo>
                  <a:cubicBezTo>
                    <a:pt x="10768" y="19131"/>
                    <a:pt x="10768" y="18514"/>
                    <a:pt x="10768" y="18514"/>
                  </a:cubicBezTo>
                  <a:cubicBezTo>
                    <a:pt x="10768" y="18514"/>
                    <a:pt x="11352" y="18514"/>
                    <a:pt x="11352" y="18514"/>
                  </a:cubicBezTo>
                  <a:cubicBezTo>
                    <a:pt x="11352" y="19131"/>
                    <a:pt x="11352" y="19131"/>
                    <a:pt x="11935" y="19749"/>
                  </a:cubicBezTo>
                  <a:cubicBezTo>
                    <a:pt x="12519" y="20366"/>
                    <a:pt x="14271" y="21600"/>
                    <a:pt x="14854" y="21600"/>
                  </a:cubicBezTo>
                  <a:cubicBezTo>
                    <a:pt x="14854" y="20983"/>
                    <a:pt x="15438" y="20983"/>
                    <a:pt x="15438" y="20366"/>
                  </a:cubicBezTo>
                  <a:cubicBezTo>
                    <a:pt x="15438" y="20366"/>
                    <a:pt x="14854" y="19749"/>
                    <a:pt x="14854" y="19131"/>
                  </a:cubicBezTo>
                  <a:cubicBezTo>
                    <a:pt x="14854" y="19131"/>
                    <a:pt x="14854" y="19131"/>
                    <a:pt x="14854" y="19131"/>
                  </a:cubicBezTo>
                  <a:cubicBezTo>
                    <a:pt x="14854" y="18514"/>
                    <a:pt x="14854" y="18514"/>
                    <a:pt x="14854" y="18514"/>
                  </a:cubicBezTo>
                  <a:cubicBezTo>
                    <a:pt x="14854" y="17897"/>
                    <a:pt x="15438" y="17897"/>
                    <a:pt x="16022" y="17897"/>
                  </a:cubicBezTo>
                  <a:cubicBezTo>
                    <a:pt x="15438" y="17280"/>
                    <a:pt x="15438" y="16663"/>
                    <a:pt x="16022" y="16046"/>
                  </a:cubicBezTo>
                  <a:cubicBezTo>
                    <a:pt x="16022" y="16046"/>
                    <a:pt x="16022" y="16046"/>
                    <a:pt x="16022" y="16046"/>
                  </a:cubicBezTo>
                  <a:cubicBezTo>
                    <a:pt x="16022" y="16046"/>
                    <a:pt x="16606" y="15429"/>
                    <a:pt x="16606" y="15429"/>
                  </a:cubicBezTo>
                  <a:cubicBezTo>
                    <a:pt x="16606" y="15429"/>
                    <a:pt x="16606" y="15429"/>
                    <a:pt x="16606" y="15429"/>
                  </a:cubicBezTo>
                  <a:cubicBezTo>
                    <a:pt x="17190" y="14811"/>
                    <a:pt x="17190" y="15429"/>
                    <a:pt x="17773" y="16046"/>
                  </a:cubicBezTo>
                  <a:cubicBezTo>
                    <a:pt x="17773" y="16046"/>
                    <a:pt x="17773" y="15429"/>
                    <a:pt x="17773" y="15429"/>
                  </a:cubicBezTo>
                  <a:cubicBezTo>
                    <a:pt x="17773" y="15429"/>
                    <a:pt x="17773" y="14811"/>
                    <a:pt x="17190" y="14811"/>
                  </a:cubicBezTo>
                  <a:cubicBezTo>
                    <a:pt x="17190" y="14194"/>
                    <a:pt x="17190" y="14194"/>
                    <a:pt x="17190" y="14194"/>
                  </a:cubicBezTo>
                  <a:cubicBezTo>
                    <a:pt x="17773" y="13577"/>
                    <a:pt x="17773" y="14194"/>
                    <a:pt x="18357" y="14194"/>
                  </a:cubicBezTo>
                  <a:cubicBezTo>
                    <a:pt x="18357" y="14194"/>
                    <a:pt x="18941" y="13577"/>
                    <a:pt x="18941" y="14194"/>
                  </a:cubicBezTo>
                  <a:cubicBezTo>
                    <a:pt x="18941" y="13577"/>
                    <a:pt x="18941" y="13577"/>
                    <a:pt x="18941" y="13577"/>
                  </a:cubicBezTo>
                  <a:cubicBezTo>
                    <a:pt x="19525" y="12960"/>
                    <a:pt x="19525" y="13577"/>
                    <a:pt x="20108" y="13577"/>
                  </a:cubicBezTo>
                  <a:cubicBezTo>
                    <a:pt x="20108" y="13577"/>
                    <a:pt x="20108" y="13577"/>
                    <a:pt x="20108" y="13577"/>
                  </a:cubicBezTo>
                  <a:cubicBezTo>
                    <a:pt x="20108" y="13577"/>
                    <a:pt x="20108" y="12960"/>
                    <a:pt x="20108" y="12960"/>
                  </a:cubicBezTo>
                  <a:cubicBezTo>
                    <a:pt x="20108" y="11726"/>
                    <a:pt x="19525" y="11726"/>
                    <a:pt x="18941" y="10491"/>
                  </a:cubicBezTo>
                  <a:cubicBezTo>
                    <a:pt x="18941" y="10491"/>
                    <a:pt x="18941" y="10491"/>
                    <a:pt x="18941" y="10491"/>
                  </a:cubicBezTo>
                  <a:cubicBezTo>
                    <a:pt x="18941" y="9874"/>
                    <a:pt x="18941" y="10491"/>
                    <a:pt x="19525" y="10491"/>
                  </a:cubicBezTo>
                  <a:cubicBezTo>
                    <a:pt x="19525" y="10491"/>
                    <a:pt x="21276" y="10491"/>
                    <a:pt x="20692" y="9874"/>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47" name="Google Shape;1547;p71"/>
            <p:cNvSpPr/>
            <p:nvPr/>
          </p:nvSpPr>
          <p:spPr>
            <a:xfrm>
              <a:off x="4069581" y="6690559"/>
              <a:ext cx="577604" cy="477475"/>
            </a:xfrm>
            <a:custGeom>
              <a:rect b="b" l="l" r="r" t="t"/>
              <a:pathLst>
                <a:path extrusionOk="0" h="21178" w="21267">
                  <a:moveTo>
                    <a:pt x="21267" y="12538"/>
                  </a:moveTo>
                  <a:cubicBezTo>
                    <a:pt x="21267" y="11818"/>
                    <a:pt x="21267" y="11098"/>
                    <a:pt x="21267" y="10378"/>
                  </a:cubicBezTo>
                  <a:cubicBezTo>
                    <a:pt x="20667" y="10378"/>
                    <a:pt x="20067" y="11098"/>
                    <a:pt x="20067" y="10378"/>
                  </a:cubicBezTo>
                  <a:cubicBezTo>
                    <a:pt x="20067" y="10378"/>
                    <a:pt x="20667" y="9658"/>
                    <a:pt x="20667" y="9658"/>
                  </a:cubicBezTo>
                  <a:cubicBezTo>
                    <a:pt x="20067" y="9658"/>
                    <a:pt x="20067" y="8938"/>
                    <a:pt x="19467" y="8218"/>
                  </a:cubicBezTo>
                  <a:cubicBezTo>
                    <a:pt x="19467" y="8218"/>
                    <a:pt x="19467" y="8218"/>
                    <a:pt x="19467" y="8218"/>
                  </a:cubicBezTo>
                  <a:cubicBezTo>
                    <a:pt x="19467" y="8218"/>
                    <a:pt x="19467" y="8218"/>
                    <a:pt x="19467" y="8218"/>
                  </a:cubicBezTo>
                  <a:cubicBezTo>
                    <a:pt x="18867" y="8218"/>
                    <a:pt x="18867" y="8218"/>
                    <a:pt x="18867" y="8218"/>
                  </a:cubicBezTo>
                  <a:cubicBezTo>
                    <a:pt x="18267" y="8218"/>
                    <a:pt x="18267" y="7498"/>
                    <a:pt x="17667" y="7498"/>
                  </a:cubicBezTo>
                  <a:cubicBezTo>
                    <a:pt x="17667" y="7498"/>
                    <a:pt x="17667" y="8218"/>
                    <a:pt x="17667" y="7498"/>
                  </a:cubicBezTo>
                  <a:cubicBezTo>
                    <a:pt x="17667" y="7498"/>
                    <a:pt x="17667" y="7498"/>
                    <a:pt x="17667" y="7498"/>
                  </a:cubicBezTo>
                  <a:cubicBezTo>
                    <a:pt x="17067" y="6778"/>
                    <a:pt x="17067" y="7498"/>
                    <a:pt x="17667" y="6778"/>
                  </a:cubicBezTo>
                  <a:cubicBezTo>
                    <a:pt x="17667" y="6058"/>
                    <a:pt x="17667" y="6058"/>
                    <a:pt x="18267" y="6058"/>
                  </a:cubicBezTo>
                  <a:cubicBezTo>
                    <a:pt x="17667" y="6058"/>
                    <a:pt x="17667" y="5338"/>
                    <a:pt x="17667" y="6058"/>
                  </a:cubicBezTo>
                  <a:cubicBezTo>
                    <a:pt x="17667" y="5338"/>
                    <a:pt x="18267" y="4618"/>
                    <a:pt x="18267" y="4618"/>
                  </a:cubicBezTo>
                  <a:cubicBezTo>
                    <a:pt x="18267" y="4618"/>
                    <a:pt x="18267" y="4618"/>
                    <a:pt x="18267" y="3898"/>
                  </a:cubicBezTo>
                  <a:cubicBezTo>
                    <a:pt x="18267" y="3898"/>
                    <a:pt x="18267" y="3898"/>
                    <a:pt x="18267" y="3898"/>
                  </a:cubicBezTo>
                  <a:cubicBezTo>
                    <a:pt x="18267" y="3898"/>
                    <a:pt x="18267" y="3898"/>
                    <a:pt x="18267" y="3898"/>
                  </a:cubicBezTo>
                  <a:cubicBezTo>
                    <a:pt x="18267" y="3898"/>
                    <a:pt x="18267" y="3898"/>
                    <a:pt x="18267" y="3898"/>
                  </a:cubicBezTo>
                  <a:cubicBezTo>
                    <a:pt x="17667" y="3178"/>
                    <a:pt x="17667" y="3178"/>
                    <a:pt x="17667" y="3178"/>
                  </a:cubicBezTo>
                  <a:cubicBezTo>
                    <a:pt x="17067" y="3178"/>
                    <a:pt x="17067" y="3178"/>
                    <a:pt x="17067" y="3178"/>
                  </a:cubicBezTo>
                  <a:cubicBezTo>
                    <a:pt x="16467" y="2458"/>
                    <a:pt x="17067" y="2458"/>
                    <a:pt x="16467" y="2458"/>
                  </a:cubicBezTo>
                  <a:cubicBezTo>
                    <a:pt x="15867" y="2458"/>
                    <a:pt x="15267" y="3178"/>
                    <a:pt x="15267" y="2458"/>
                  </a:cubicBezTo>
                  <a:cubicBezTo>
                    <a:pt x="14667" y="2458"/>
                    <a:pt x="15267" y="2458"/>
                    <a:pt x="14667" y="1738"/>
                  </a:cubicBezTo>
                  <a:cubicBezTo>
                    <a:pt x="14667" y="1738"/>
                    <a:pt x="14667" y="1738"/>
                    <a:pt x="14667" y="1738"/>
                  </a:cubicBezTo>
                  <a:cubicBezTo>
                    <a:pt x="14067" y="1738"/>
                    <a:pt x="14067" y="1018"/>
                    <a:pt x="14067" y="298"/>
                  </a:cubicBezTo>
                  <a:cubicBezTo>
                    <a:pt x="14067" y="-422"/>
                    <a:pt x="14067" y="298"/>
                    <a:pt x="13467" y="1018"/>
                  </a:cubicBezTo>
                  <a:cubicBezTo>
                    <a:pt x="12867" y="1018"/>
                    <a:pt x="12867" y="1018"/>
                    <a:pt x="12267" y="1018"/>
                  </a:cubicBezTo>
                  <a:cubicBezTo>
                    <a:pt x="12867" y="1018"/>
                    <a:pt x="12267" y="1018"/>
                    <a:pt x="12867" y="1018"/>
                  </a:cubicBezTo>
                  <a:cubicBezTo>
                    <a:pt x="12867" y="298"/>
                    <a:pt x="12867" y="298"/>
                    <a:pt x="12267" y="298"/>
                  </a:cubicBezTo>
                  <a:cubicBezTo>
                    <a:pt x="12267" y="298"/>
                    <a:pt x="12267" y="1018"/>
                    <a:pt x="11667" y="1018"/>
                  </a:cubicBezTo>
                  <a:cubicBezTo>
                    <a:pt x="11067" y="1018"/>
                    <a:pt x="11067" y="298"/>
                    <a:pt x="11067" y="298"/>
                  </a:cubicBezTo>
                  <a:cubicBezTo>
                    <a:pt x="11067" y="298"/>
                    <a:pt x="10467" y="298"/>
                    <a:pt x="10467" y="298"/>
                  </a:cubicBezTo>
                  <a:cubicBezTo>
                    <a:pt x="10467" y="1018"/>
                    <a:pt x="10467" y="1018"/>
                    <a:pt x="10467" y="1738"/>
                  </a:cubicBezTo>
                  <a:cubicBezTo>
                    <a:pt x="10467" y="1738"/>
                    <a:pt x="9867" y="1738"/>
                    <a:pt x="9867" y="1018"/>
                  </a:cubicBezTo>
                  <a:cubicBezTo>
                    <a:pt x="9867" y="1738"/>
                    <a:pt x="9867" y="1738"/>
                    <a:pt x="9867" y="2458"/>
                  </a:cubicBezTo>
                  <a:cubicBezTo>
                    <a:pt x="9867" y="2458"/>
                    <a:pt x="9867" y="2458"/>
                    <a:pt x="9867" y="2458"/>
                  </a:cubicBezTo>
                  <a:cubicBezTo>
                    <a:pt x="9867" y="2458"/>
                    <a:pt x="9867" y="1738"/>
                    <a:pt x="9267" y="1738"/>
                  </a:cubicBezTo>
                  <a:cubicBezTo>
                    <a:pt x="9267" y="2458"/>
                    <a:pt x="8667" y="2458"/>
                    <a:pt x="8067" y="3178"/>
                  </a:cubicBezTo>
                  <a:cubicBezTo>
                    <a:pt x="8067" y="3178"/>
                    <a:pt x="7467" y="3178"/>
                    <a:pt x="6867" y="3178"/>
                  </a:cubicBezTo>
                  <a:cubicBezTo>
                    <a:pt x="6867" y="3178"/>
                    <a:pt x="6867" y="2458"/>
                    <a:pt x="6867" y="2458"/>
                  </a:cubicBezTo>
                  <a:cubicBezTo>
                    <a:pt x="6867" y="2458"/>
                    <a:pt x="6267" y="2458"/>
                    <a:pt x="5667" y="2458"/>
                  </a:cubicBezTo>
                  <a:cubicBezTo>
                    <a:pt x="5667" y="2458"/>
                    <a:pt x="5667" y="2458"/>
                    <a:pt x="5667" y="2458"/>
                  </a:cubicBezTo>
                  <a:cubicBezTo>
                    <a:pt x="5067" y="2458"/>
                    <a:pt x="5067" y="3178"/>
                    <a:pt x="5067" y="2458"/>
                  </a:cubicBezTo>
                  <a:cubicBezTo>
                    <a:pt x="4467" y="2458"/>
                    <a:pt x="4467" y="1738"/>
                    <a:pt x="4467" y="1018"/>
                  </a:cubicBezTo>
                  <a:cubicBezTo>
                    <a:pt x="3267" y="2458"/>
                    <a:pt x="2067" y="3178"/>
                    <a:pt x="267" y="3898"/>
                  </a:cubicBezTo>
                  <a:cubicBezTo>
                    <a:pt x="-333" y="4618"/>
                    <a:pt x="267" y="4618"/>
                    <a:pt x="267" y="5338"/>
                  </a:cubicBezTo>
                  <a:cubicBezTo>
                    <a:pt x="267" y="5338"/>
                    <a:pt x="267" y="5338"/>
                    <a:pt x="267" y="6058"/>
                  </a:cubicBezTo>
                  <a:cubicBezTo>
                    <a:pt x="267" y="6058"/>
                    <a:pt x="267" y="6058"/>
                    <a:pt x="267" y="6058"/>
                  </a:cubicBezTo>
                  <a:cubicBezTo>
                    <a:pt x="267" y="6058"/>
                    <a:pt x="267" y="6778"/>
                    <a:pt x="267" y="6778"/>
                  </a:cubicBezTo>
                  <a:cubicBezTo>
                    <a:pt x="867" y="7498"/>
                    <a:pt x="867" y="6778"/>
                    <a:pt x="867" y="7498"/>
                  </a:cubicBezTo>
                  <a:cubicBezTo>
                    <a:pt x="867" y="7498"/>
                    <a:pt x="1467" y="8218"/>
                    <a:pt x="1467" y="8218"/>
                  </a:cubicBezTo>
                  <a:cubicBezTo>
                    <a:pt x="2067" y="8938"/>
                    <a:pt x="2067" y="7498"/>
                    <a:pt x="3267" y="7498"/>
                  </a:cubicBezTo>
                  <a:cubicBezTo>
                    <a:pt x="4467" y="7498"/>
                    <a:pt x="3267" y="10378"/>
                    <a:pt x="4467" y="10378"/>
                  </a:cubicBezTo>
                  <a:cubicBezTo>
                    <a:pt x="5067" y="10378"/>
                    <a:pt x="5067" y="10378"/>
                    <a:pt x="5667" y="10378"/>
                  </a:cubicBezTo>
                  <a:cubicBezTo>
                    <a:pt x="5067" y="10378"/>
                    <a:pt x="5667" y="10378"/>
                    <a:pt x="5667" y="10378"/>
                  </a:cubicBezTo>
                  <a:cubicBezTo>
                    <a:pt x="5667" y="11098"/>
                    <a:pt x="6267" y="10378"/>
                    <a:pt x="6267" y="11098"/>
                  </a:cubicBezTo>
                  <a:cubicBezTo>
                    <a:pt x="6267" y="11818"/>
                    <a:pt x="6267" y="12538"/>
                    <a:pt x="6267" y="12538"/>
                  </a:cubicBezTo>
                  <a:cubicBezTo>
                    <a:pt x="6867" y="11818"/>
                    <a:pt x="6867" y="12538"/>
                    <a:pt x="7467" y="12538"/>
                  </a:cubicBezTo>
                  <a:cubicBezTo>
                    <a:pt x="8067" y="12538"/>
                    <a:pt x="8067" y="11818"/>
                    <a:pt x="8667" y="12538"/>
                  </a:cubicBezTo>
                  <a:cubicBezTo>
                    <a:pt x="8667" y="12538"/>
                    <a:pt x="8667" y="12538"/>
                    <a:pt x="9267" y="13258"/>
                  </a:cubicBezTo>
                  <a:cubicBezTo>
                    <a:pt x="9267" y="12538"/>
                    <a:pt x="9267" y="12538"/>
                    <a:pt x="9267" y="13258"/>
                  </a:cubicBezTo>
                  <a:cubicBezTo>
                    <a:pt x="9267" y="13258"/>
                    <a:pt x="8667" y="13978"/>
                    <a:pt x="8667" y="14698"/>
                  </a:cubicBezTo>
                  <a:cubicBezTo>
                    <a:pt x="8667" y="14698"/>
                    <a:pt x="9267" y="14698"/>
                    <a:pt x="9267" y="15418"/>
                  </a:cubicBezTo>
                  <a:cubicBezTo>
                    <a:pt x="9267" y="15418"/>
                    <a:pt x="8667" y="15418"/>
                    <a:pt x="8667" y="16138"/>
                  </a:cubicBezTo>
                  <a:cubicBezTo>
                    <a:pt x="9267" y="16138"/>
                    <a:pt x="9867" y="16138"/>
                    <a:pt x="10467" y="16138"/>
                  </a:cubicBezTo>
                  <a:cubicBezTo>
                    <a:pt x="10467" y="16138"/>
                    <a:pt x="11067" y="16138"/>
                    <a:pt x="11667" y="16138"/>
                  </a:cubicBezTo>
                  <a:cubicBezTo>
                    <a:pt x="12267" y="15418"/>
                    <a:pt x="11667" y="15418"/>
                    <a:pt x="11667" y="14698"/>
                  </a:cubicBezTo>
                  <a:cubicBezTo>
                    <a:pt x="12267" y="14698"/>
                    <a:pt x="12267" y="13978"/>
                    <a:pt x="12867" y="13978"/>
                  </a:cubicBezTo>
                  <a:cubicBezTo>
                    <a:pt x="12867" y="13978"/>
                    <a:pt x="12867" y="13978"/>
                    <a:pt x="12867" y="14698"/>
                  </a:cubicBezTo>
                  <a:cubicBezTo>
                    <a:pt x="12867" y="14698"/>
                    <a:pt x="12267" y="16138"/>
                    <a:pt x="12867" y="16138"/>
                  </a:cubicBezTo>
                  <a:cubicBezTo>
                    <a:pt x="12867" y="16138"/>
                    <a:pt x="12867" y="16138"/>
                    <a:pt x="12867" y="16858"/>
                  </a:cubicBezTo>
                  <a:cubicBezTo>
                    <a:pt x="12867" y="16858"/>
                    <a:pt x="12867" y="16858"/>
                    <a:pt x="12867" y="16858"/>
                  </a:cubicBezTo>
                  <a:cubicBezTo>
                    <a:pt x="12867" y="16858"/>
                    <a:pt x="12867" y="17578"/>
                    <a:pt x="12867" y="17578"/>
                  </a:cubicBezTo>
                  <a:cubicBezTo>
                    <a:pt x="12867" y="18298"/>
                    <a:pt x="13467" y="17578"/>
                    <a:pt x="13467" y="17578"/>
                  </a:cubicBezTo>
                  <a:cubicBezTo>
                    <a:pt x="14067" y="17578"/>
                    <a:pt x="14067" y="18298"/>
                    <a:pt x="14667" y="19018"/>
                  </a:cubicBezTo>
                  <a:cubicBezTo>
                    <a:pt x="14667" y="19018"/>
                    <a:pt x="15267" y="19018"/>
                    <a:pt x="15267" y="19018"/>
                  </a:cubicBezTo>
                  <a:cubicBezTo>
                    <a:pt x="15267" y="19018"/>
                    <a:pt x="15267" y="19018"/>
                    <a:pt x="15267" y="19738"/>
                  </a:cubicBezTo>
                  <a:cubicBezTo>
                    <a:pt x="15267" y="19738"/>
                    <a:pt x="15267" y="19738"/>
                    <a:pt x="15267" y="19738"/>
                  </a:cubicBezTo>
                  <a:cubicBezTo>
                    <a:pt x="15267" y="19738"/>
                    <a:pt x="15867" y="19738"/>
                    <a:pt x="15867" y="19738"/>
                  </a:cubicBezTo>
                  <a:cubicBezTo>
                    <a:pt x="15867" y="19738"/>
                    <a:pt x="15867" y="19738"/>
                    <a:pt x="16467" y="20458"/>
                  </a:cubicBezTo>
                  <a:cubicBezTo>
                    <a:pt x="16467" y="20458"/>
                    <a:pt x="16467" y="20458"/>
                    <a:pt x="16467" y="21178"/>
                  </a:cubicBezTo>
                  <a:cubicBezTo>
                    <a:pt x="16467" y="21178"/>
                    <a:pt x="16467" y="20458"/>
                    <a:pt x="16467" y="20458"/>
                  </a:cubicBezTo>
                  <a:cubicBezTo>
                    <a:pt x="16467" y="20458"/>
                    <a:pt x="17067" y="20458"/>
                    <a:pt x="17067" y="20458"/>
                  </a:cubicBezTo>
                  <a:cubicBezTo>
                    <a:pt x="17067" y="20458"/>
                    <a:pt x="17067" y="20458"/>
                    <a:pt x="17067" y="20458"/>
                  </a:cubicBezTo>
                  <a:cubicBezTo>
                    <a:pt x="17067" y="20458"/>
                    <a:pt x="17667" y="20458"/>
                    <a:pt x="17667" y="20458"/>
                  </a:cubicBezTo>
                  <a:cubicBezTo>
                    <a:pt x="17667" y="20458"/>
                    <a:pt x="18267" y="20458"/>
                    <a:pt x="18267" y="20458"/>
                  </a:cubicBezTo>
                  <a:cubicBezTo>
                    <a:pt x="18267" y="20458"/>
                    <a:pt x="18867" y="19738"/>
                    <a:pt x="18867" y="19018"/>
                  </a:cubicBezTo>
                  <a:cubicBezTo>
                    <a:pt x="18867" y="19738"/>
                    <a:pt x="18267" y="19018"/>
                    <a:pt x="18267" y="19018"/>
                  </a:cubicBezTo>
                  <a:cubicBezTo>
                    <a:pt x="18267" y="19018"/>
                    <a:pt x="18267" y="19018"/>
                    <a:pt x="18267" y="18298"/>
                  </a:cubicBezTo>
                  <a:cubicBezTo>
                    <a:pt x="18267" y="18298"/>
                    <a:pt x="17667" y="17578"/>
                    <a:pt x="17667" y="16858"/>
                  </a:cubicBezTo>
                  <a:cubicBezTo>
                    <a:pt x="17667" y="16858"/>
                    <a:pt x="17667" y="16858"/>
                    <a:pt x="17667" y="16858"/>
                  </a:cubicBezTo>
                  <a:cubicBezTo>
                    <a:pt x="17667" y="16858"/>
                    <a:pt x="18267" y="16138"/>
                    <a:pt x="18267" y="15418"/>
                  </a:cubicBezTo>
                  <a:cubicBezTo>
                    <a:pt x="18267" y="15418"/>
                    <a:pt x="18867" y="13978"/>
                    <a:pt x="19467" y="13978"/>
                  </a:cubicBezTo>
                  <a:cubicBezTo>
                    <a:pt x="19467" y="13978"/>
                    <a:pt x="19467" y="13978"/>
                    <a:pt x="19467" y="13978"/>
                  </a:cubicBezTo>
                  <a:cubicBezTo>
                    <a:pt x="19467" y="13978"/>
                    <a:pt x="20067" y="13978"/>
                    <a:pt x="20067" y="14698"/>
                  </a:cubicBezTo>
                  <a:cubicBezTo>
                    <a:pt x="20067" y="13978"/>
                    <a:pt x="20067" y="13978"/>
                    <a:pt x="20067" y="13978"/>
                  </a:cubicBezTo>
                  <a:cubicBezTo>
                    <a:pt x="20067" y="13978"/>
                    <a:pt x="20067" y="13978"/>
                    <a:pt x="20067" y="13978"/>
                  </a:cubicBezTo>
                  <a:cubicBezTo>
                    <a:pt x="20067" y="13258"/>
                    <a:pt x="20067" y="13978"/>
                    <a:pt x="20067" y="13258"/>
                  </a:cubicBezTo>
                  <a:cubicBezTo>
                    <a:pt x="20667" y="13258"/>
                    <a:pt x="20667" y="13258"/>
                    <a:pt x="20667" y="12538"/>
                  </a:cubicBezTo>
                  <a:cubicBezTo>
                    <a:pt x="20667" y="12538"/>
                    <a:pt x="20667" y="12538"/>
                    <a:pt x="21267" y="12538"/>
                  </a:cubicBezTo>
                  <a:cubicBezTo>
                    <a:pt x="21267" y="12538"/>
                    <a:pt x="21267" y="12538"/>
                    <a:pt x="21267" y="12538"/>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48" name="Google Shape;1548;p71"/>
            <p:cNvSpPr/>
            <p:nvPr/>
          </p:nvSpPr>
          <p:spPr>
            <a:xfrm>
              <a:off x="7170377" y="5510586"/>
              <a:ext cx="1449557" cy="1233120"/>
            </a:xfrm>
            <a:custGeom>
              <a:rect b="b" l="l" r="r" t="t"/>
              <a:pathLst>
                <a:path extrusionOk="0" h="21600" w="21600">
                  <a:moveTo>
                    <a:pt x="21600" y="12221"/>
                  </a:moveTo>
                  <a:cubicBezTo>
                    <a:pt x="21357" y="12221"/>
                    <a:pt x="21357" y="12221"/>
                    <a:pt x="21357" y="12221"/>
                  </a:cubicBezTo>
                  <a:cubicBezTo>
                    <a:pt x="21357" y="12221"/>
                    <a:pt x="21357" y="11937"/>
                    <a:pt x="21357" y="12221"/>
                  </a:cubicBezTo>
                  <a:cubicBezTo>
                    <a:pt x="21357" y="11937"/>
                    <a:pt x="21115" y="11937"/>
                    <a:pt x="21115" y="11937"/>
                  </a:cubicBezTo>
                  <a:cubicBezTo>
                    <a:pt x="21115" y="11937"/>
                    <a:pt x="20872" y="11653"/>
                    <a:pt x="20872" y="11653"/>
                  </a:cubicBezTo>
                  <a:cubicBezTo>
                    <a:pt x="20629" y="11368"/>
                    <a:pt x="20872" y="11368"/>
                    <a:pt x="20872" y="11368"/>
                  </a:cubicBezTo>
                  <a:cubicBezTo>
                    <a:pt x="21115" y="11084"/>
                    <a:pt x="20872" y="11084"/>
                    <a:pt x="20629" y="11084"/>
                  </a:cubicBezTo>
                  <a:cubicBezTo>
                    <a:pt x="20629" y="11084"/>
                    <a:pt x="20629" y="10800"/>
                    <a:pt x="20629" y="10800"/>
                  </a:cubicBezTo>
                  <a:cubicBezTo>
                    <a:pt x="20387" y="10800"/>
                    <a:pt x="20387" y="10800"/>
                    <a:pt x="20387" y="10800"/>
                  </a:cubicBezTo>
                  <a:cubicBezTo>
                    <a:pt x="20144" y="10800"/>
                    <a:pt x="20144" y="10516"/>
                    <a:pt x="19901" y="10800"/>
                  </a:cubicBezTo>
                  <a:cubicBezTo>
                    <a:pt x="19658" y="10800"/>
                    <a:pt x="19658" y="10800"/>
                    <a:pt x="19416" y="10800"/>
                  </a:cubicBezTo>
                  <a:cubicBezTo>
                    <a:pt x="19416" y="10516"/>
                    <a:pt x="19416" y="10232"/>
                    <a:pt x="19416" y="9947"/>
                  </a:cubicBezTo>
                  <a:cubicBezTo>
                    <a:pt x="19416" y="9947"/>
                    <a:pt x="19658" y="9663"/>
                    <a:pt x="19416" y="9663"/>
                  </a:cubicBezTo>
                  <a:cubicBezTo>
                    <a:pt x="19416" y="9379"/>
                    <a:pt x="19416" y="9663"/>
                    <a:pt x="19416" y="9663"/>
                  </a:cubicBezTo>
                  <a:cubicBezTo>
                    <a:pt x="19173" y="9379"/>
                    <a:pt x="19173" y="9379"/>
                    <a:pt x="19173" y="9095"/>
                  </a:cubicBezTo>
                  <a:cubicBezTo>
                    <a:pt x="18930" y="9095"/>
                    <a:pt x="18445" y="9095"/>
                    <a:pt x="18445" y="8811"/>
                  </a:cubicBezTo>
                  <a:cubicBezTo>
                    <a:pt x="18202" y="8526"/>
                    <a:pt x="18202" y="7958"/>
                    <a:pt x="17960" y="7674"/>
                  </a:cubicBezTo>
                  <a:cubicBezTo>
                    <a:pt x="17960" y="7674"/>
                    <a:pt x="17717" y="7674"/>
                    <a:pt x="17717" y="7674"/>
                  </a:cubicBezTo>
                  <a:cubicBezTo>
                    <a:pt x="17717" y="7389"/>
                    <a:pt x="17960" y="7389"/>
                    <a:pt x="17960" y="7105"/>
                  </a:cubicBezTo>
                  <a:cubicBezTo>
                    <a:pt x="17960" y="7105"/>
                    <a:pt x="17960" y="7105"/>
                    <a:pt x="17960" y="6821"/>
                  </a:cubicBezTo>
                  <a:cubicBezTo>
                    <a:pt x="17960" y="6821"/>
                    <a:pt x="17717" y="6821"/>
                    <a:pt x="17717" y="6821"/>
                  </a:cubicBezTo>
                  <a:cubicBezTo>
                    <a:pt x="17717" y="6821"/>
                    <a:pt x="17474" y="6537"/>
                    <a:pt x="17474" y="6537"/>
                  </a:cubicBezTo>
                  <a:cubicBezTo>
                    <a:pt x="17231" y="6253"/>
                    <a:pt x="17231" y="6253"/>
                    <a:pt x="17231" y="5968"/>
                  </a:cubicBezTo>
                  <a:cubicBezTo>
                    <a:pt x="17231" y="5968"/>
                    <a:pt x="17231" y="5684"/>
                    <a:pt x="17231" y="5684"/>
                  </a:cubicBezTo>
                  <a:cubicBezTo>
                    <a:pt x="17231" y="5684"/>
                    <a:pt x="17474" y="5684"/>
                    <a:pt x="17474" y="5400"/>
                  </a:cubicBezTo>
                  <a:cubicBezTo>
                    <a:pt x="17474" y="5400"/>
                    <a:pt x="17474" y="5400"/>
                    <a:pt x="17474" y="5400"/>
                  </a:cubicBezTo>
                  <a:cubicBezTo>
                    <a:pt x="17474" y="5400"/>
                    <a:pt x="17474" y="5116"/>
                    <a:pt x="17474" y="5116"/>
                  </a:cubicBezTo>
                  <a:cubicBezTo>
                    <a:pt x="17474" y="5116"/>
                    <a:pt x="17717" y="5116"/>
                    <a:pt x="17717" y="5116"/>
                  </a:cubicBezTo>
                  <a:cubicBezTo>
                    <a:pt x="17717" y="5116"/>
                    <a:pt x="17717" y="4832"/>
                    <a:pt x="17474" y="4832"/>
                  </a:cubicBezTo>
                  <a:cubicBezTo>
                    <a:pt x="17474" y="4832"/>
                    <a:pt x="17717" y="4547"/>
                    <a:pt x="17474" y="4547"/>
                  </a:cubicBezTo>
                  <a:cubicBezTo>
                    <a:pt x="17474" y="4547"/>
                    <a:pt x="17474" y="4263"/>
                    <a:pt x="17231" y="3979"/>
                  </a:cubicBezTo>
                  <a:cubicBezTo>
                    <a:pt x="17231" y="3979"/>
                    <a:pt x="17231" y="3979"/>
                    <a:pt x="17231" y="3979"/>
                  </a:cubicBezTo>
                  <a:cubicBezTo>
                    <a:pt x="17231" y="3695"/>
                    <a:pt x="17231" y="3695"/>
                    <a:pt x="17474" y="3695"/>
                  </a:cubicBezTo>
                  <a:cubicBezTo>
                    <a:pt x="17474" y="3411"/>
                    <a:pt x="17474" y="3411"/>
                    <a:pt x="17474" y="3126"/>
                  </a:cubicBezTo>
                  <a:cubicBezTo>
                    <a:pt x="17474" y="3126"/>
                    <a:pt x="17474" y="2842"/>
                    <a:pt x="17474" y="2558"/>
                  </a:cubicBezTo>
                  <a:cubicBezTo>
                    <a:pt x="17474" y="2274"/>
                    <a:pt x="17231" y="2558"/>
                    <a:pt x="17231" y="2558"/>
                  </a:cubicBezTo>
                  <a:cubicBezTo>
                    <a:pt x="16989" y="2558"/>
                    <a:pt x="16989" y="2558"/>
                    <a:pt x="16989" y="2274"/>
                  </a:cubicBezTo>
                  <a:cubicBezTo>
                    <a:pt x="16989" y="2274"/>
                    <a:pt x="16746" y="2274"/>
                    <a:pt x="16746" y="2274"/>
                  </a:cubicBezTo>
                  <a:cubicBezTo>
                    <a:pt x="16746" y="2274"/>
                    <a:pt x="16746" y="1989"/>
                    <a:pt x="16746" y="1989"/>
                  </a:cubicBezTo>
                  <a:cubicBezTo>
                    <a:pt x="16746" y="1989"/>
                    <a:pt x="16503" y="1989"/>
                    <a:pt x="16503" y="1705"/>
                  </a:cubicBezTo>
                  <a:cubicBezTo>
                    <a:pt x="16503" y="1705"/>
                    <a:pt x="16503" y="1705"/>
                    <a:pt x="16503" y="1705"/>
                  </a:cubicBezTo>
                  <a:cubicBezTo>
                    <a:pt x="16261" y="1421"/>
                    <a:pt x="16018" y="1421"/>
                    <a:pt x="15775" y="1421"/>
                  </a:cubicBezTo>
                  <a:cubicBezTo>
                    <a:pt x="15775" y="1421"/>
                    <a:pt x="15775" y="1421"/>
                    <a:pt x="15775" y="1421"/>
                  </a:cubicBezTo>
                  <a:cubicBezTo>
                    <a:pt x="15533" y="1421"/>
                    <a:pt x="15533" y="1421"/>
                    <a:pt x="15533" y="1421"/>
                  </a:cubicBezTo>
                  <a:cubicBezTo>
                    <a:pt x="15047" y="1421"/>
                    <a:pt x="15290" y="1421"/>
                    <a:pt x="15047" y="1705"/>
                  </a:cubicBezTo>
                  <a:cubicBezTo>
                    <a:pt x="14804" y="1705"/>
                    <a:pt x="14804" y="1705"/>
                    <a:pt x="14562" y="1705"/>
                  </a:cubicBezTo>
                  <a:cubicBezTo>
                    <a:pt x="14562" y="1989"/>
                    <a:pt x="14319" y="2274"/>
                    <a:pt x="14319" y="2274"/>
                  </a:cubicBezTo>
                  <a:cubicBezTo>
                    <a:pt x="14076" y="1989"/>
                    <a:pt x="13834" y="1705"/>
                    <a:pt x="13834" y="1705"/>
                  </a:cubicBezTo>
                  <a:cubicBezTo>
                    <a:pt x="13834" y="1705"/>
                    <a:pt x="14076" y="1421"/>
                    <a:pt x="14076" y="1137"/>
                  </a:cubicBezTo>
                  <a:cubicBezTo>
                    <a:pt x="14076" y="1137"/>
                    <a:pt x="14076" y="1137"/>
                    <a:pt x="14076" y="1137"/>
                  </a:cubicBezTo>
                  <a:cubicBezTo>
                    <a:pt x="14076" y="853"/>
                    <a:pt x="14076" y="853"/>
                    <a:pt x="13834" y="853"/>
                  </a:cubicBezTo>
                  <a:cubicBezTo>
                    <a:pt x="13591" y="853"/>
                    <a:pt x="13348" y="568"/>
                    <a:pt x="13348" y="568"/>
                  </a:cubicBezTo>
                  <a:cubicBezTo>
                    <a:pt x="13106" y="568"/>
                    <a:pt x="12863" y="853"/>
                    <a:pt x="12863" y="853"/>
                  </a:cubicBezTo>
                  <a:cubicBezTo>
                    <a:pt x="12620" y="853"/>
                    <a:pt x="12863" y="1137"/>
                    <a:pt x="12620" y="853"/>
                  </a:cubicBezTo>
                  <a:cubicBezTo>
                    <a:pt x="12620" y="853"/>
                    <a:pt x="12620" y="853"/>
                    <a:pt x="12378" y="853"/>
                  </a:cubicBezTo>
                  <a:cubicBezTo>
                    <a:pt x="12378" y="284"/>
                    <a:pt x="12378" y="284"/>
                    <a:pt x="12135" y="284"/>
                  </a:cubicBezTo>
                  <a:cubicBezTo>
                    <a:pt x="11892" y="284"/>
                    <a:pt x="11892" y="284"/>
                    <a:pt x="11649" y="284"/>
                  </a:cubicBezTo>
                  <a:cubicBezTo>
                    <a:pt x="11649" y="284"/>
                    <a:pt x="11649" y="568"/>
                    <a:pt x="11649" y="568"/>
                  </a:cubicBezTo>
                  <a:cubicBezTo>
                    <a:pt x="11407" y="568"/>
                    <a:pt x="11407" y="0"/>
                    <a:pt x="11164" y="0"/>
                  </a:cubicBezTo>
                  <a:cubicBezTo>
                    <a:pt x="10921" y="0"/>
                    <a:pt x="10679" y="284"/>
                    <a:pt x="10679" y="284"/>
                  </a:cubicBezTo>
                  <a:cubicBezTo>
                    <a:pt x="10436" y="568"/>
                    <a:pt x="10436" y="568"/>
                    <a:pt x="10436" y="853"/>
                  </a:cubicBezTo>
                  <a:cubicBezTo>
                    <a:pt x="10193" y="853"/>
                    <a:pt x="10193" y="853"/>
                    <a:pt x="10193" y="1137"/>
                  </a:cubicBezTo>
                  <a:cubicBezTo>
                    <a:pt x="9951" y="1137"/>
                    <a:pt x="10193" y="1421"/>
                    <a:pt x="9951" y="1705"/>
                  </a:cubicBezTo>
                  <a:cubicBezTo>
                    <a:pt x="9951" y="1705"/>
                    <a:pt x="9465" y="1705"/>
                    <a:pt x="9465" y="1421"/>
                  </a:cubicBezTo>
                  <a:cubicBezTo>
                    <a:pt x="9222" y="1705"/>
                    <a:pt x="9222" y="1421"/>
                    <a:pt x="8980" y="1421"/>
                  </a:cubicBezTo>
                  <a:cubicBezTo>
                    <a:pt x="8737" y="1421"/>
                    <a:pt x="8494" y="1705"/>
                    <a:pt x="8494" y="1989"/>
                  </a:cubicBezTo>
                  <a:cubicBezTo>
                    <a:pt x="8252" y="1989"/>
                    <a:pt x="8252" y="1989"/>
                    <a:pt x="8252" y="1989"/>
                  </a:cubicBezTo>
                  <a:cubicBezTo>
                    <a:pt x="8009" y="2274"/>
                    <a:pt x="8009" y="1989"/>
                    <a:pt x="7766" y="1989"/>
                  </a:cubicBezTo>
                  <a:cubicBezTo>
                    <a:pt x="7766" y="2274"/>
                    <a:pt x="7766" y="2558"/>
                    <a:pt x="7766" y="2842"/>
                  </a:cubicBezTo>
                  <a:cubicBezTo>
                    <a:pt x="7766" y="3126"/>
                    <a:pt x="7524" y="3126"/>
                    <a:pt x="7524" y="3411"/>
                  </a:cubicBezTo>
                  <a:cubicBezTo>
                    <a:pt x="7524" y="3695"/>
                    <a:pt x="7281" y="3695"/>
                    <a:pt x="7766" y="3979"/>
                  </a:cubicBezTo>
                  <a:cubicBezTo>
                    <a:pt x="7766" y="3979"/>
                    <a:pt x="8252" y="3695"/>
                    <a:pt x="8252" y="3979"/>
                  </a:cubicBezTo>
                  <a:cubicBezTo>
                    <a:pt x="8252" y="4263"/>
                    <a:pt x="8009" y="4263"/>
                    <a:pt x="8009" y="4263"/>
                  </a:cubicBezTo>
                  <a:cubicBezTo>
                    <a:pt x="7766" y="4263"/>
                    <a:pt x="8009" y="4547"/>
                    <a:pt x="7766" y="4547"/>
                  </a:cubicBezTo>
                  <a:cubicBezTo>
                    <a:pt x="7766" y="4832"/>
                    <a:pt x="7524" y="4547"/>
                    <a:pt x="7524" y="4547"/>
                  </a:cubicBezTo>
                  <a:cubicBezTo>
                    <a:pt x="7281" y="4547"/>
                    <a:pt x="7038" y="4547"/>
                    <a:pt x="7038" y="4832"/>
                  </a:cubicBezTo>
                  <a:cubicBezTo>
                    <a:pt x="6796" y="4832"/>
                    <a:pt x="7038" y="5116"/>
                    <a:pt x="6796" y="5116"/>
                  </a:cubicBezTo>
                  <a:cubicBezTo>
                    <a:pt x="6796" y="5400"/>
                    <a:pt x="6796" y="5400"/>
                    <a:pt x="6553" y="5400"/>
                  </a:cubicBezTo>
                  <a:cubicBezTo>
                    <a:pt x="6553" y="5400"/>
                    <a:pt x="6310" y="5400"/>
                    <a:pt x="6310" y="5400"/>
                  </a:cubicBezTo>
                  <a:cubicBezTo>
                    <a:pt x="6067" y="5684"/>
                    <a:pt x="6067" y="5684"/>
                    <a:pt x="6067" y="5684"/>
                  </a:cubicBezTo>
                  <a:cubicBezTo>
                    <a:pt x="6067" y="5968"/>
                    <a:pt x="6067" y="5968"/>
                    <a:pt x="5825" y="5968"/>
                  </a:cubicBezTo>
                  <a:cubicBezTo>
                    <a:pt x="5825" y="5968"/>
                    <a:pt x="5825" y="6253"/>
                    <a:pt x="5825" y="6253"/>
                  </a:cubicBezTo>
                  <a:cubicBezTo>
                    <a:pt x="5825" y="6253"/>
                    <a:pt x="5825" y="6253"/>
                    <a:pt x="5825" y="6253"/>
                  </a:cubicBezTo>
                  <a:cubicBezTo>
                    <a:pt x="5825" y="6537"/>
                    <a:pt x="5825" y="6821"/>
                    <a:pt x="5825" y="7105"/>
                  </a:cubicBezTo>
                  <a:cubicBezTo>
                    <a:pt x="5825" y="7389"/>
                    <a:pt x="5825" y="7389"/>
                    <a:pt x="5582" y="7389"/>
                  </a:cubicBezTo>
                  <a:cubicBezTo>
                    <a:pt x="5582" y="7674"/>
                    <a:pt x="5582" y="7674"/>
                    <a:pt x="5582" y="7958"/>
                  </a:cubicBezTo>
                  <a:cubicBezTo>
                    <a:pt x="5582" y="7958"/>
                    <a:pt x="5339" y="8242"/>
                    <a:pt x="5582" y="8526"/>
                  </a:cubicBezTo>
                  <a:cubicBezTo>
                    <a:pt x="5582" y="8526"/>
                    <a:pt x="5582" y="8242"/>
                    <a:pt x="5825" y="8242"/>
                  </a:cubicBezTo>
                  <a:cubicBezTo>
                    <a:pt x="5825" y="8242"/>
                    <a:pt x="5825" y="8526"/>
                    <a:pt x="5825" y="8526"/>
                  </a:cubicBezTo>
                  <a:cubicBezTo>
                    <a:pt x="5825" y="8811"/>
                    <a:pt x="6067" y="8811"/>
                    <a:pt x="5825" y="8811"/>
                  </a:cubicBezTo>
                  <a:cubicBezTo>
                    <a:pt x="5825" y="9095"/>
                    <a:pt x="5825" y="9095"/>
                    <a:pt x="5825" y="9095"/>
                  </a:cubicBezTo>
                  <a:cubicBezTo>
                    <a:pt x="5582" y="9095"/>
                    <a:pt x="5339" y="9379"/>
                    <a:pt x="5339" y="9095"/>
                  </a:cubicBezTo>
                  <a:cubicBezTo>
                    <a:pt x="5339" y="9095"/>
                    <a:pt x="5339" y="8811"/>
                    <a:pt x="5339" y="8811"/>
                  </a:cubicBezTo>
                  <a:cubicBezTo>
                    <a:pt x="5339" y="8811"/>
                    <a:pt x="5339" y="8811"/>
                    <a:pt x="5339" y="8811"/>
                  </a:cubicBezTo>
                  <a:cubicBezTo>
                    <a:pt x="5097" y="8242"/>
                    <a:pt x="5339" y="8526"/>
                    <a:pt x="4854" y="8811"/>
                  </a:cubicBezTo>
                  <a:cubicBezTo>
                    <a:pt x="4854" y="8811"/>
                    <a:pt x="4611" y="8526"/>
                    <a:pt x="4611" y="8811"/>
                  </a:cubicBezTo>
                  <a:cubicBezTo>
                    <a:pt x="4611" y="8811"/>
                    <a:pt x="4611" y="9095"/>
                    <a:pt x="4369" y="9095"/>
                  </a:cubicBezTo>
                  <a:cubicBezTo>
                    <a:pt x="4126" y="9379"/>
                    <a:pt x="3883" y="9095"/>
                    <a:pt x="3883" y="9379"/>
                  </a:cubicBezTo>
                  <a:cubicBezTo>
                    <a:pt x="3640" y="9379"/>
                    <a:pt x="3640" y="9379"/>
                    <a:pt x="3640" y="9663"/>
                  </a:cubicBezTo>
                  <a:cubicBezTo>
                    <a:pt x="3883" y="9947"/>
                    <a:pt x="3883" y="9947"/>
                    <a:pt x="3640" y="9947"/>
                  </a:cubicBezTo>
                  <a:cubicBezTo>
                    <a:pt x="3398" y="9947"/>
                    <a:pt x="3398" y="9947"/>
                    <a:pt x="3398" y="9947"/>
                  </a:cubicBezTo>
                  <a:cubicBezTo>
                    <a:pt x="3398" y="9947"/>
                    <a:pt x="3155" y="10232"/>
                    <a:pt x="2912" y="10232"/>
                  </a:cubicBezTo>
                  <a:cubicBezTo>
                    <a:pt x="2912" y="10232"/>
                    <a:pt x="2670" y="10232"/>
                    <a:pt x="2670" y="10232"/>
                  </a:cubicBezTo>
                  <a:cubicBezTo>
                    <a:pt x="2427" y="10232"/>
                    <a:pt x="2427" y="9947"/>
                    <a:pt x="2427" y="9947"/>
                  </a:cubicBezTo>
                  <a:cubicBezTo>
                    <a:pt x="2184" y="9947"/>
                    <a:pt x="1942" y="9947"/>
                    <a:pt x="1942" y="10232"/>
                  </a:cubicBezTo>
                  <a:cubicBezTo>
                    <a:pt x="1942" y="10232"/>
                    <a:pt x="1942" y="9947"/>
                    <a:pt x="1699" y="9947"/>
                  </a:cubicBezTo>
                  <a:cubicBezTo>
                    <a:pt x="1699" y="9947"/>
                    <a:pt x="1699" y="10232"/>
                    <a:pt x="1456" y="10232"/>
                  </a:cubicBezTo>
                  <a:cubicBezTo>
                    <a:pt x="1213" y="10232"/>
                    <a:pt x="971" y="10232"/>
                    <a:pt x="728" y="9947"/>
                  </a:cubicBezTo>
                  <a:cubicBezTo>
                    <a:pt x="971" y="10800"/>
                    <a:pt x="971" y="11368"/>
                    <a:pt x="1213" y="11937"/>
                  </a:cubicBezTo>
                  <a:cubicBezTo>
                    <a:pt x="1456" y="12221"/>
                    <a:pt x="1456" y="12789"/>
                    <a:pt x="1699" y="13358"/>
                  </a:cubicBezTo>
                  <a:cubicBezTo>
                    <a:pt x="1699" y="13358"/>
                    <a:pt x="1699" y="13358"/>
                    <a:pt x="1699" y="13358"/>
                  </a:cubicBezTo>
                  <a:cubicBezTo>
                    <a:pt x="1699" y="13642"/>
                    <a:pt x="1699" y="13642"/>
                    <a:pt x="1699" y="13926"/>
                  </a:cubicBezTo>
                  <a:cubicBezTo>
                    <a:pt x="1699" y="13926"/>
                    <a:pt x="1699" y="14211"/>
                    <a:pt x="1699" y="14211"/>
                  </a:cubicBezTo>
                  <a:cubicBezTo>
                    <a:pt x="1699" y="14495"/>
                    <a:pt x="1699" y="14779"/>
                    <a:pt x="1699" y="15063"/>
                  </a:cubicBezTo>
                  <a:cubicBezTo>
                    <a:pt x="1699" y="15347"/>
                    <a:pt x="1699" y="15347"/>
                    <a:pt x="1456" y="15632"/>
                  </a:cubicBezTo>
                  <a:cubicBezTo>
                    <a:pt x="1213" y="15916"/>
                    <a:pt x="971" y="15916"/>
                    <a:pt x="728" y="16200"/>
                  </a:cubicBezTo>
                  <a:cubicBezTo>
                    <a:pt x="485" y="16484"/>
                    <a:pt x="243" y="17053"/>
                    <a:pt x="0" y="17337"/>
                  </a:cubicBezTo>
                  <a:cubicBezTo>
                    <a:pt x="243" y="17337"/>
                    <a:pt x="0" y="17337"/>
                    <a:pt x="243" y="17621"/>
                  </a:cubicBezTo>
                  <a:cubicBezTo>
                    <a:pt x="485" y="17621"/>
                    <a:pt x="728" y="17621"/>
                    <a:pt x="485" y="17621"/>
                  </a:cubicBezTo>
                  <a:cubicBezTo>
                    <a:pt x="728" y="17621"/>
                    <a:pt x="728" y="17621"/>
                    <a:pt x="728" y="17621"/>
                  </a:cubicBezTo>
                  <a:cubicBezTo>
                    <a:pt x="728" y="17621"/>
                    <a:pt x="728" y="17905"/>
                    <a:pt x="728" y="17621"/>
                  </a:cubicBezTo>
                  <a:cubicBezTo>
                    <a:pt x="728" y="17905"/>
                    <a:pt x="971" y="17905"/>
                    <a:pt x="1213" y="18189"/>
                  </a:cubicBezTo>
                  <a:cubicBezTo>
                    <a:pt x="1213" y="18474"/>
                    <a:pt x="1213" y="18758"/>
                    <a:pt x="971" y="19042"/>
                  </a:cubicBezTo>
                  <a:cubicBezTo>
                    <a:pt x="971" y="19042"/>
                    <a:pt x="971" y="19042"/>
                    <a:pt x="971" y="19042"/>
                  </a:cubicBezTo>
                  <a:cubicBezTo>
                    <a:pt x="971" y="19326"/>
                    <a:pt x="1213" y="19326"/>
                    <a:pt x="1213" y="19326"/>
                  </a:cubicBezTo>
                  <a:cubicBezTo>
                    <a:pt x="971" y="19611"/>
                    <a:pt x="971" y="19611"/>
                    <a:pt x="971" y="19611"/>
                  </a:cubicBezTo>
                  <a:cubicBezTo>
                    <a:pt x="971" y="19895"/>
                    <a:pt x="971" y="20179"/>
                    <a:pt x="971" y="20463"/>
                  </a:cubicBezTo>
                  <a:cubicBezTo>
                    <a:pt x="971" y="20463"/>
                    <a:pt x="971" y="20463"/>
                    <a:pt x="971" y="20463"/>
                  </a:cubicBezTo>
                  <a:cubicBezTo>
                    <a:pt x="971" y="20463"/>
                    <a:pt x="971" y="20463"/>
                    <a:pt x="971" y="20463"/>
                  </a:cubicBezTo>
                  <a:cubicBezTo>
                    <a:pt x="1213" y="20463"/>
                    <a:pt x="971" y="20179"/>
                    <a:pt x="971" y="20179"/>
                  </a:cubicBezTo>
                  <a:cubicBezTo>
                    <a:pt x="1213" y="19895"/>
                    <a:pt x="1213" y="19895"/>
                    <a:pt x="1456" y="19895"/>
                  </a:cubicBezTo>
                  <a:cubicBezTo>
                    <a:pt x="1456" y="19895"/>
                    <a:pt x="1699" y="20179"/>
                    <a:pt x="1699" y="20179"/>
                  </a:cubicBezTo>
                  <a:cubicBezTo>
                    <a:pt x="1699" y="20179"/>
                    <a:pt x="1699" y="20179"/>
                    <a:pt x="1699" y="20179"/>
                  </a:cubicBezTo>
                  <a:cubicBezTo>
                    <a:pt x="1942" y="20179"/>
                    <a:pt x="2184" y="20179"/>
                    <a:pt x="2184" y="19895"/>
                  </a:cubicBezTo>
                  <a:cubicBezTo>
                    <a:pt x="2184" y="19895"/>
                    <a:pt x="2427" y="19611"/>
                    <a:pt x="2670" y="19611"/>
                  </a:cubicBezTo>
                  <a:cubicBezTo>
                    <a:pt x="2670" y="19326"/>
                    <a:pt x="2670" y="19326"/>
                    <a:pt x="2670" y="19042"/>
                  </a:cubicBezTo>
                  <a:cubicBezTo>
                    <a:pt x="2912" y="19042"/>
                    <a:pt x="3155" y="19042"/>
                    <a:pt x="3398" y="19042"/>
                  </a:cubicBezTo>
                  <a:cubicBezTo>
                    <a:pt x="4369" y="19042"/>
                    <a:pt x="5339" y="19042"/>
                    <a:pt x="6067" y="19042"/>
                  </a:cubicBezTo>
                  <a:cubicBezTo>
                    <a:pt x="6310" y="19042"/>
                    <a:pt x="6310" y="19042"/>
                    <a:pt x="6553" y="19042"/>
                  </a:cubicBezTo>
                  <a:cubicBezTo>
                    <a:pt x="6553" y="19042"/>
                    <a:pt x="6553" y="19042"/>
                    <a:pt x="6796" y="19042"/>
                  </a:cubicBezTo>
                  <a:cubicBezTo>
                    <a:pt x="6796" y="19042"/>
                    <a:pt x="7038" y="19042"/>
                    <a:pt x="7281" y="19042"/>
                  </a:cubicBezTo>
                  <a:cubicBezTo>
                    <a:pt x="7281" y="19042"/>
                    <a:pt x="7281" y="19042"/>
                    <a:pt x="7281" y="19042"/>
                  </a:cubicBezTo>
                  <a:cubicBezTo>
                    <a:pt x="7281" y="19326"/>
                    <a:pt x="7281" y="19326"/>
                    <a:pt x="7524" y="19326"/>
                  </a:cubicBezTo>
                  <a:cubicBezTo>
                    <a:pt x="7524" y="19326"/>
                    <a:pt x="8009" y="19326"/>
                    <a:pt x="8009" y="19611"/>
                  </a:cubicBezTo>
                  <a:cubicBezTo>
                    <a:pt x="8252" y="19611"/>
                    <a:pt x="8494" y="19611"/>
                    <a:pt x="8494" y="19611"/>
                  </a:cubicBezTo>
                  <a:cubicBezTo>
                    <a:pt x="8737" y="19611"/>
                    <a:pt x="8980" y="19326"/>
                    <a:pt x="8980" y="19611"/>
                  </a:cubicBezTo>
                  <a:cubicBezTo>
                    <a:pt x="9222" y="19611"/>
                    <a:pt x="8980" y="20179"/>
                    <a:pt x="9222" y="19895"/>
                  </a:cubicBezTo>
                  <a:cubicBezTo>
                    <a:pt x="9222" y="20179"/>
                    <a:pt x="9222" y="20179"/>
                    <a:pt x="9465" y="20179"/>
                  </a:cubicBezTo>
                  <a:cubicBezTo>
                    <a:pt x="9465" y="20463"/>
                    <a:pt x="9465" y="20179"/>
                    <a:pt x="9708" y="20179"/>
                  </a:cubicBezTo>
                  <a:cubicBezTo>
                    <a:pt x="9951" y="20179"/>
                    <a:pt x="10193" y="20179"/>
                    <a:pt x="10193" y="20463"/>
                  </a:cubicBezTo>
                  <a:cubicBezTo>
                    <a:pt x="10193" y="20463"/>
                    <a:pt x="10193" y="20463"/>
                    <a:pt x="10193" y="20747"/>
                  </a:cubicBezTo>
                  <a:cubicBezTo>
                    <a:pt x="10193" y="20747"/>
                    <a:pt x="10436" y="20747"/>
                    <a:pt x="10436" y="20463"/>
                  </a:cubicBezTo>
                  <a:cubicBezTo>
                    <a:pt x="10436" y="20463"/>
                    <a:pt x="10436" y="20179"/>
                    <a:pt x="10436" y="20179"/>
                  </a:cubicBezTo>
                  <a:cubicBezTo>
                    <a:pt x="10679" y="20179"/>
                    <a:pt x="10679" y="20179"/>
                    <a:pt x="10679" y="20179"/>
                  </a:cubicBezTo>
                  <a:cubicBezTo>
                    <a:pt x="11164" y="20463"/>
                    <a:pt x="11164" y="20179"/>
                    <a:pt x="11164" y="20179"/>
                  </a:cubicBezTo>
                  <a:cubicBezTo>
                    <a:pt x="11407" y="19895"/>
                    <a:pt x="11407" y="19895"/>
                    <a:pt x="11407" y="20179"/>
                  </a:cubicBezTo>
                  <a:cubicBezTo>
                    <a:pt x="11649" y="20179"/>
                    <a:pt x="11649" y="20463"/>
                    <a:pt x="11649" y="20463"/>
                  </a:cubicBezTo>
                  <a:cubicBezTo>
                    <a:pt x="11892" y="20463"/>
                    <a:pt x="12135" y="20179"/>
                    <a:pt x="12378" y="20463"/>
                  </a:cubicBezTo>
                  <a:cubicBezTo>
                    <a:pt x="12378" y="20463"/>
                    <a:pt x="12378" y="20747"/>
                    <a:pt x="12378" y="20747"/>
                  </a:cubicBezTo>
                  <a:cubicBezTo>
                    <a:pt x="12378" y="21032"/>
                    <a:pt x="12620" y="20747"/>
                    <a:pt x="12620" y="21032"/>
                  </a:cubicBezTo>
                  <a:cubicBezTo>
                    <a:pt x="12620" y="20747"/>
                    <a:pt x="12620" y="20463"/>
                    <a:pt x="12863" y="20463"/>
                  </a:cubicBezTo>
                  <a:cubicBezTo>
                    <a:pt x="12863" y="20463"/>
                    <a:pt x="13106" y="20463"/>
                    <a:pt x="13106" y="20463"/>
                  </a:cubicBezTo>
                  <a:cubicBezTo>
                    <a:pt x="13106" y="20179"/>
                    <a:pt x="13106" y="20179"/>
                    <a:pt x="13348" y="20179"/>
                  </a:cubicBezTo>
                  <a:cubicBezTo>
                    <a:pt x="13834" y="19895"/>
                    <a:pt x="13591" y="21032"/>
                    <a:pt x="13834" y="21032"/>
                  </a:cubicBezTo>
                  <a:cubicBezTo>
                    <a:pt x="13834" y="21032"/>
                    <a:pt x="14319" y="21032"/>
                    <a:pt x="14076" y="21032"/>
                  </a:cubicBezTo>
                  <a:cubicBezTo>
                    <a:pt x="14319" y="21032"/>
                    <a:pt x="14319" y="21032"/>
                    <a:pt x="14319" y="20747"/>
                  </a:cubicBezTo>
                  <a:cubicBezTo>
                    <a:pt x="14319" y="20747"/>
                    <a:pt x="14562" y="20747"/>
                    <a:pt x="14562" y="20747"/>
                  </a:cubicBezTo>
                  <a:cubicBezTo>
                    <a:pt x="14804" y="20747"/>
                    <a:pt x="14804" y="20747"/>
                    <a:pt x="14804" y="20747"/>
                  </a:cubicBezTo>
                  <a:cubicBezTo>
                    <a:pt x="15047" y="21032"/>
                    <a:pt x="15047" y="20747"/>
                    <a:pt x="15047" y="20747"/>
                  </a:cubicBezTo>
                  <a:cubicBezTo>
                    <a:pt x="15047" y="20747"/>
                    <a:pt x="15290" y="20747"/>
                    <a:pt x="15290" y="20747"/>
                  </a:cubicBezTo>
                  <a:cubicBezTo>
                    <a:pt x="15533" y="20747"/>
                    <a:pt x="15775" y="20747"/>
                    <a:pt x="15775" y="20747"/>
                  </a:cubicBezTo>
                  <a:cubicBezTo>
                    <a:pt x="16018" y="20747"/>
                    <a:pt x="16018" y="21032"/>
                    <a:pt x="16261" y="21032"/>
                  </a:cubicBezTo>
                  <a:cubicBezTo>
                    <a:pt x="16261" y="21316"/>
                    <a:pt x="16018" y="21316"/>
                    <a:pt x="16261" y="21316"/>
                  </a:cubicBezTo>
                  <a:cubicBezTo>
                    <a:pt x="16261" y="21600"/>
                    <a:pt x="16503" y="21600"/>
                    <a:pt x="16503" y="21600"/>
                  </a:cubicBezTo>
                  <a:cubicBezTo>
                    <a:pt x="16746" y="21600"/>
                    <a:pt x="16746" y="21316"/>
                    <a:pt x="16746" y="21316"/>
                  </a:cubicBezTo>
                  <a:cubicBezTo>
                    <a:pt x="16746" y="21032"/>
                    <a:pt x="16503" y="20747"/>
                    <a:pt x="16746" y="20747"/>
                  </a:cubicBezTo>
                  <a:cubicBezTo>
                    <a:pt x="16746" y="20747"/>
                    <a:pt x="16746" y="20463"/>
                    <a:pt x="16746" y="20463"/>
                  </a:cubicBezTo>
                  <a:cubicBezTo>
                    <a:pt x="16503" y="20463"/>
                    <a:pt x="16503" y="20179"/>
                    <a:pt x="16746" y="19895"/>
                  </a:cubicBezTo>
                  <a:cubicBezTo>
                    <a:pt x="16746" y="19895"/>
                    <a:pt x="16746" y="19895"/>
                    <a:pt x="16746" y="19895"/>
                  </a:cubicBezTo>
                  <a:cubicBezTo>
                    <a:pt x="16746" y="19895"/>
                    <a:pt x="16746" y="19895"/>
                    <a:pt x="16746" y="19611"/>
                  </a:cubicBezTo>
                  <a:cubicBezTo>
                    <a:pt x="16746" y="19611"/>
                    <a:pt x="16989" y="19611"/>
                    <a:pt x="16746" y="19611"/>
                  </a:cubicBezTo>
                  <a:cubicBezTo>
                    <a:pt x="16989" y="19326"/>
                    <a:pt x="16989" y="19326"/>
                    <a:pt x="16989" y="19042"/>
                  </a:cubicBezTo>
                  <a:cubicBezTo>
                    <a:pt x="16989" y="19042"/>
                    <a:pt x="17231" y="19042"/>
                    <a:pt x="17231" y="18758"/>
                  </a:cubicBezTo>
                  <a:cubicBezTo>
                    <a:pt x="17231" y="18758"/>
                    <a:pt x="17231" y="18474"/>
                    <a:pt x="17474" y="18474"/>
                  </a:cubicBezTo>
                  <a:cubicBezTo>
                    <a:pt x="17474" y="18474"/>
                    <a:pt x="17717" y="18474"/>
                    <a:pt x="17474" y="18474"/>
                  </a:cubicBezTo>
                  <a:cubicBezTo>
                    <a:pt x="17474" y="17905"/>
                    <a:pt x="18202" y="18474"/>
                    <a:pt x="18202" y="18189"/>
                  </a:cubicBezTo>
                  <a:cubicBezTo>
                    <a:pt x="18202" y="18189"/>
                    <a:pt x="18445" y="18189"/>
                    <a:pt x="18445" y="17905"/>
                  </a:cubicBezTo>
                  <a:cubicBezTo>
                    <a:pt x="18445" y="17905"/>
                    <a:pt x="18445" y="17905"/>
                    <a:pt x="18688" y="17905"/>
                  </a:cubicBezTo>
                  <a:cubicBezTo>
                    <a:pt x="18930" y="17905"/>
                    <a:pt x="19173" y="18189"/>
                    <a:pt x="19416" y="18189"/>
                  </a:cubicBezTo>
                  <a:cubicBezTo>
                    <a:pt x="19416" y="17905"/>
                    <a:pt x="19173" y="17621"/>
                    <a:pt x="19173" y="17337"/>
                  </a:cubicBezTo>
                  <a:cubicBezTo>
                    <a:pt x="18930" y="17337"/>
                    <a:pt x="18930" y="17053"/>
                    <a:pt x="18930" y="16768"/>
                  </a:cubicBezTo>
                  <a:cubicBezTo>
                    <a:pt x="18930" y="16768"/>
                    <a:pt x="18930" y="16200"/>
                    <a:pt x="18930" y="16200"/>
                  </a:cubicBezTo>
                  <a:cubicBezTo>
                    <a:pt x="18930" y="16200"/>
                    <a:pt x="18930" y="16200"/>
                    <a:pt x="18930" y="16200"/>
                  </a:cubicBezTo>
                  <a:cubicBezTo>
                    <a:pt x="19173" y="16200"/>
                    <a:pt x="18930" y="15916"/>
                    <a:pt x="18930" y="15632"/>
                  </a:cubicBezTo>
                  <a:cubicBezTo>
                    <a:pt x="18688" y="15632"/>
                    <a:pt x="18688" y="15632"/>
                    <a:pt x="18688" y="15632"/>
                  </a:cubicBezTo>
                  <a:cubicBezTo>
                    <a:pt x="18930" y="15347"/>
                    <a:pt x="18930" y="15347"/>
                    <a:pt x="18930" y="15063"/>
                  </a:cubicBezTo>
                  <a:cubicBezTo>
                    <a:pt x="18930" y="14779"/>
                    <a:pt x="18688" y="14779"/>
                    <a:pt x="18445" y="14779"/>
                  </a:cubicBezTo>
                  <a:cubicBezTo>
                    <a:pt x="18445" y="14495"/>
                    <a:pt x="18445" y="14495"/>
                    <a:pt x="18445" y="14495"/>
                  </a:cubicBezTo>
                  <a:cubicBezTo>
                    <a:pt x="18445" y="14211"/>
                    <a:pt x="18202" y="14211"/>
                    <a:pt x="18202" y="14211"/>
                  </a:cubicBezTo>
                  <a:cubicBezTo>
                    <a:pt x="18202" y="13926"/>
                    <a:pt x="18445" y="13926"/>
                    <a:pt x="18445" y="13926"/>
                  </a:cubicBezTo>
                  <a:cubicBezTo>
                    <a:pt x="18445" y="13642"/>
                    <a:pt x="18445" y="13642"/>
                    <a:pt x="18445" y="13358"/>
                  </a:cubicBezTo>
                  <a:cubicBezTo>
                    <a:pt x="18688" y="13358"/>
                    <a:pt x="18930" y="13358"/>
                    <a:pt x="18930" y="13358"/>
                  </a:cubicBezTo>
                  <a:cubicBezTo>
                    <a:pt x="19416" y="13358"/>
                    <a:pt x="19416" y="13642"/>
                    <a:pt x="19416" y="13642"/>
                  </a:cubicBezTo>
                  <a:cubicBezTo>
                    <a:pt x="19658" y="13926"/>
                    <a:pt x="19901" y="13642"/>
                    <a:pt x="19901" y="13642"/>
                  </a:cubicBezTo>
                  <a:cubicBezTo>
                    <a:pt x="20144" y="13926"/>
                    <a:pt x="20387" y="13926"/>
                    <a:pt x="20387" y="13642"/>
                  </a:cubicBezTo>
                  <a:cubicBezTo>
                    <a:pt x="20629" y="13358"/>
                    <a:pt x="20872" y="13358"/>
                    <a:pt x="20872" y="13074"/>
                  </a:cubicBezTo>
                  <a:cubicBezTo>
                    <a:pt x="20872" y="12789"/>
                    <a:pt x="21115" y="12789"/>
                    <a:pt x="21115" y="12789"/>
                  </a:cubicBezTo>
                  <a:cubicBezTo>
                    <a:pt x="21115" y="12789"/>
                    <a:pt x="21115" y="12789"/>
                    <a:pt x="21115" y="12789"/>
                  </a:cubicBezTo>
                  <a:cubicBezTo>
                    <a:pt x="21357" y="12789"/>
                    <a:pt x="21357" y="12789"/>
                    <a:pt x="21600" y="12789"/>
                  </a:cubicBezTo>
                  <a:cubicBezTo>
                    <a:pt x="21600" y="12789"/>
                    <a:pt x="21600" y="12221"/>
                    <a:pt x="21600" y="12221"/>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49" name="Google Shape;1549;p71"/>
            <p:cNvSpPr/>
            <p:nvPr/>
          </p:nvSpPr>
          <p:spPr>
            <a:xfrm>
              <a:off x="10428315" y="8791306"/>
              <a:ext cx="845812" cy="683485"/>
            </a:xfrm>
            <a:custGeom>
              <a:rect b="b" l="l" r="r" t="t"/>
              <a:pathLst>
                <a:path extrusionOk="0" h="21600" w="21600">
                  <a:moveTo>
                    <a:pt x="4985" y="17486"/>
                  </a:moveTo>
                  <a:cubicBezTo>
                    <a:pt x="4569" y="17486"/>
                    <a:pt x="4569" y="16971"/>
                    <a:pt x="4569" y="16971"/>
                  </a:cubicBezTo>
                  <a:cubicBezTo>
                    <a:pt x="4569" y="16971"/>
                    <a:pt x="4569" y="16457"/>
                    <a:pt x="4569" y="16457"/>
                  </a:cubicBezTo>
                  <a:cubicBezTo>
                    <a:pt x="4569" y="15943"/>
                    <a:pt x="3738" y="15943"/>
                    <a:pt x="3738" y="15943"/>
                  </a:cubicBezTo>
                  <a:cubicBezTo>
                    <a:pt x="3738" y="15429"/>
                    <a:pt x="4154" y="14914"/>
                    <a:pt x="3738" y="14914"/>
                  </a:cubicBezTo>
                  <a:cubicBezTo>
                    <a:pt x="3738" y="14400"/>
                    <a:pt x="3323" y="14914"/>
                    <a:pt x="2908" y="14914"/>
                  </a:cubicBezTo>
                  <a:cubicBezTo>
                    <a:pt x="2908" y="14914"/>
                    <a:pt x="2492" y="14914"/>
                    <a:pt x="2492" y="14914"/>
                  </a:cubicBezTo>
                  <a:cubicBezTo>
                    <a:pt x="2492" y="14914"/>
                    <a:pt x="2077" y="14914"/>
                    <a:pt x="2077" y="14914"/>
                  </a:cubicBezTo>
                  <a:cubicBezTo>
                    <a:pt x="2077" y="14400"/>
                    <a:pt x="2077" y="14400"/>
                    <a:pt x="1662" y="14400"/>
                  </a:cubicBezTo>
                  <a:cubicBezTo>
                    <a:pt x="1662" y="14400"/>
                    <a:pt x="1662" y="14914"/>
                    <a:pt x="1246" y="14400"/>
                  </a:cubicBezTo>
                  <a:cubicBezTo>
                    <a:pt x="1246" y="14400"/>
                    <a:pt x="1662" y="13886"/>
                    <a:pt x="1246" y="13886"/>
                  </a:cubicBezTo>
                  <a:cubicBezTo>
                    <a:pt x="1246" y="13886"/>
                    <a:pt x="1246" y="13371"/>
                    <a:pt x="1246" y="13371"/>
                  </a:cubicBezTo>
                  <a:cubicBezTo>
                    <a:pt x="831" y="13371"/>
                    <a:pt x="415" y="13371"/>
                    <a:pt x="0" y="13886"/>
                  </a:cubicBezTo>
                  <a:cubicBezTo>
                    <a:pt x="0" y="13886"/>
                    <a:pt x="0" y="14400"/>
                    <a:pt x="415" y="14400"/>
                  </a:cubicBezTo>
                  <a:cubicBezTo>
                    <a:pt x="415" y="14400"/>
                    <a:pt x="415" y="14914"/>
                    <a:pt x="831" y="15429"/>
                  </a:cubicBezTo>
                  <a:cubicBezTo>
                    <a:pt x="831" y="15429"/>
                    <a:pt x="831" y="15429"/>
                    <a:pt x="831" y="15429"/>
                  </a:cubicBezTo>
                  <a:cubicBezTo>
                    <a:pt x="1246" y="15943"/>
                    <a:pt x="1246" y="16971"/>
                    <a:pt x="2077" y="16971"/>
                  </a:cubicBezTo>
                  <a:cubicBezTo>
                    <a:pt x="2077" y="16971"/>
                    <a:pt x="2077" y="16971"/>
                    <a:pt x="2492" y="17486"/>
                  </a:cubicBezTo>
                  <a:cubicBezTo>
                    <a:pt x="2492" y="17486"/>
                    <a:pt x="2492" y="18000"/>
                    <a:pt x="2492" y="18000"/>
                  </a:cubicBezTo>
                  <a:cubicBezTo>
                    <a:pt x="2908" y="18514"/>
                    <a:pt x="3738" y="18514"/>
                    <a:pt x="4154" y="18514"/>
                  </a:cubicBezTo>
                  <a:cubicBezTo>
                    <a:pt x="4569" y="18514"/>
                    <a:pt x="4985" y="19029"/>
                    <a:pt x="5400" y="19029"/>
                  </a:cubicBezTo>
                  <a:cubicBezTo>
                    <a:pt x="4985" y="18514"/>
                    <a:pt x="4985" y="18000"/>
                    <a:pt x="4985" y="17486"/>
                  </a:cubicBezTo>
                  <a:close/>
                  <a:moveTo>
                    <a:pt x="21600" y="9257"/>
                  </a:moveTo>
                  <a:cubicBezTo>
                    <a:pt x="21600" y="9257"/>
                    <a:pt x="21600" y="8743"/>
                    <a:pt x="21185" y="8743"/>
                  </a:cubicBezTo>
                  <a:cubicBezTo>
                    <a:pt x="21185" y="9257"/>
                    <a:pt x="21600" y="9257"/>
                    <a:pt x="21600" y="9257"/>
                  </a:cubicBezTo>
                  <a:cubicBezTo>
                    <a:pt x="21600" y="9257"/>
                    <a:pt x="21600" y="9257"/>
                    <a:pt x="21600" y="9257"/>
                  </a:cubicBezTo>
                  <a:close/>
                  <a:moveTo>
                    <a:pt x="21600" y="10286"/>
                  </a:moveTo>
                  <a:cubicBezTo>
                    <a:pt x="21185" y="9771"/>
                    <a:pt x="21185" y="9771"/>
                    <a:pt x="21185" y="9257"/>
                  </a:cubicBezTo>
                  <a:cubicBezTo>
                    <a:pt x="20769" y="8743"/>
                    <a:pt x="20769" y="8743"/>
                    <a:pt x="20769" y="8743"/>
                  </a:cubicBezTo>
                  <a:cubicBezTo>
                    <a:pt x="20769" y="8743"/>
                    <a:pt x="20354" y="8229"/>
                    <a:pt x="20354" y="8229"/>
                  </a:cubicBezTo>
                  <a:cubicBezTo>
                    <a:pt x="19938" y="8229"/>
                    <a:pt x="19523" y="8229"/>
                    <a:pt x="19108" y="8229"/>
                  </a:cubicBezTo>
                  <a:cubicBezTo>
                    <a:pt x="19108" y="8229"/>
                    <a:pt x="18277" y="8229"/>
                    <a:pt x="18277" y="7714"/>
                  </a:cubicBezTo>
                  <a:cubicBezTo>
                    <a:pt x="18277" y="7714"/>
                    <a:pt x="18277" y="7200"/>
                    <a:pt x="18277" y="7200"/>
                  </a:cubicBezTo>
                  <a:cubicBezTo>
                    <a:pt x="18277" y="6686"/>
                    <a:pt x="17862" y="6686"/>
                    <a:pt x="17862" y="6686"/>
                  </a:cubicBezTo>
                  <a:cubicBezTo>
                    <a:pt x="17446" y="6171"/>
                    <a:pt x="17031" y="5657"/>
                    <a:pt x="17031" y="5143"/>
                  </a:cubicBezTo>
                  <a:cubicBezTo>
                    <a:pt x="16615" y="4629"/>
                    <a:pt x="16615" y="3600"/>
                    <a:pt x="16200" y="3086"/>
                  </a:cubicBezTo>
                  <a:cubicBezTo>
                    <a:pt x="15785" y="2057"/>
                    <a:pt x="15369" y="1029"/>
                    <a:pt x="14538" y="514"/>
                  </a:cubicBezTo>
                  <a:cubicBezTo>
                    <a:pt x="14538" y="1029"/>
                    <a:pt x="14123" y="1543"/>
                    <a:pt x="13708" y="2057"/>
                  </a:cubicBezTo>
                  <a:cubicBezTo>
                    <a:pt x="13292" y="2571"/>
                    <a:pt x="12877" y="2571"/>
                    <a:pt x="12462" y="2571"/>
                  </a:cubicBezTo>
                  <a:cubicBezTo>
                    <a:pt x="12462" y="3086"/>
                    <a:pt x="12462" y="3086"/>
                    <a:pt x="12046" y="3600"/>
                  </a:cubicBezTo>
                  <a:cubicBezTo>
                    <a:pt x="12046" y="3600"/>
                    <a:pt x="12046" y="3600"/>
                    <a:pt x="12046" y="4114"/>
                  </a:cubicBezTo>
                  <a:cubicBezTo>
                    <a:pt x="12046" y="4114"/>
                    <a:pt x="12046" y="4114"/>
                    <a:pt x="11631" y="4114"/>
                  </a:cubicBezTo>
                  <a:cubicBezTo>
                    <a:pt x="11631" y="4629"/>
                    <a:pt x="11215" y="4114"/>
                    <a:pt x="10800" y="4114"/>
                  </a:cubicBezTo>
                  <a:cubicBezTo>
                    <a:pt x="10800" y="4114"/>
                    <a:pt x="10800" y="4629"/>
                    <a:pt x="10800" y="4629"/>
                  </a:cubicBezTo>
                  <a:cubicBezTo>
                    <a:pt x="10800" y="4114"/>
                    <a:pt x="10800" y="4114"/>
                    <a:pt x="10385" y="4114"/>
                  </a:cubicBezTo>
                  <a:cubicBezTo>
                    <a:pt x="10385" y="4114"/>
                    <a:pt x="9969" y="4114"/>
                    <a:pt x="9969" y="4114"/>
                  </a:cubicBezTo>
                  <a:cubicBezTo>
                    <a:pt x="9554" y="3600"/>
                    <a:pt x="9554" y="3600"/>
                    <a:pt x="9554" y="3086"/>
                  </a:cubicBezTo>
                  <a:cubicBezTo>
                    <a:pt x="9554" y="3086"/>
                    <a:pt x="9138" y="2571"/>
                    <a:pt x="9138" y="2571"/>
                  </a:cubicBezTo>
                  <a:cubicBezTo>
                    <a:pt x="9138" y="2057"/>
                    <a:pt x="9138" y="2057"/>
                    <a:pt x="9138" y="2057"/>
                  </a:cubicBezTo>
                  <a:cubicBezTo>
                    <a:pt x="8723" y="2057"/>
                    <a:pt x="8723" y="2057"/>
                    <a:pt x="8723" y="2057"/>
                  </a:cubicBezTo>
                  <a:cubicBezTo>
                    <a:pt x="8723" y="2057"/>
                    <a:pt x="8308" y="2057"/>
                    <a:pt x="8308" y="1543"/>
                  </a:cubicBezTo>
                  <a:cubicBezTo>
                    <a:pt x="8308" y="1543"/>
                    <a:pt x="8308" y="1543"/>
                    <a:pt x="7892" y="1029"/>
                  </a:cubicBezTo>
                  <a:cubicBezTo>
                    <a:pt x="7892" y="1029"/>
                    <a:pt x="7477" y="514"/>
                    <a:pt x="7477" y="514"/>
                  </a:cubicBezTo>
                  <a:cubicBezTo>
                    <a:pt x="7477" y="514"/>
                    <a:pt x="7062" y="514"/>
                    <a:pt x="7062" y="514"/>
                  </a:cubicBezTo>
                  <a:cubicBezTo>
                    <a:pt x="6646" y="514"/>
                    <a:pt x="7062" y="0"/>
                    <a:pt x="6646" y="0"/>
                  </a:cubicBezTo>
                  <a:cubicBezTo>
                    <a:pt x="6231" y="0"/>
                    <a:pt x="6231" y="514"/>
                    <a:pt x="5815" y="1029"/>
                  </a:cubicBezTo>
                  <a:cubicBezTo>
                    <a:pt x="5815" y="1029"/>
                    <a:pt x="5400" y="1029"/>
                    <a:pt x="5400" y="1029"/>
                  </a:cubicBezTo>
                  <a:cubicBezTo>
                    <a:pt x="5400" y="1029"/>
                    <a:pt x="5400" y="1543"/>
                    <a:pt x="5400" y="2057"/>
                  </a:cubicBezTo>
                  <a:cubicBezTo>
                    <a:pt x="5400" y="2057"/>
                    <a:pt x="5815" y="2057"/>
                    <a:pt x="5815" y="2057"/>
                  </a:cubicBezTo>
                  <a:cubicBezTo>
                    <a:pt x="5815" y="2057"/>
                    <a:pt x="5815" y="2571"/>
                    <a:pt x="5815" y="2571"/>
                  </a:cubicBezTo>
                  <a:cubicBezTo>
                    <a:pt x="6231" y="3086"/>
                    <a:pt x="6646" y="3086"/>
                    <a:pt x="7062" y="3086"/>
                  </a:cubicBezTo>
                  <a:cubicBezTo>
                    <a:pt x="7062" y="3600"/>
                    <a:pt x="7062" y="3600"/>
                    <a:pt x="7477" y="4114"/>
                  </a:cubicBezTo>
                  <a:cubicBezTo>
                    <a:pt x="7477" y="4114"/>
                    <a:pt x="7062" y="4114"/>
                    <a:pt x="7062" y="4629"/>
                  </a:cubicBezTo>
                  <a:cubicBezTo>
                    <a:pt x="7062" y="4629"/>
                    <a:pt x="7062" y="4629"/>
                    <a:pt x="7062" y="5143"/>
                  </a:cubicBezTo>
                  <a:cubicBezTo>
                    <a:pt x="6646" y="5657"/>
                    <a:pt x="6231" y="5143"/>
                    <a:pt x="5815" y="5143"/>
                  </a:cubicBezTo>
                  <a:cubicBezTo>
                    <a:pt x="5815" y="4629"/>
                    <a:pt x="5815" y="4629"/>
                    <a:pt x="5400" y="4629"/>
                  </a:cubicBezTo>
                  <a:cubicBezTo>
                    <a:pt x="4985" y="4629"/>
                    <a:pt x="4985" y="4629"/>
                    <a:pt x="4569" y="4629"/>
                  </a:cubicBezTo>
                  <a:cubicBezTo>
                    <a:pt x="4569" y="4629"/>
                    <a:pt x="2908" y="3600"/>
                    <a:pt x="3738" y="3600"/>
                  </a:cubicBezTo>
                  <a:cubicBezTo>
                    <a:pt x="3323" y="3086"/>
                    <a:pt x="2908" y="3086"/>
                    <a:pt x="2492" y="3086"/>
                  </a:cubicBezTo>
                  <a:cubicBezTo>
                    <a:pt x="2077" y="3086"/>
                    <a:pt x="2077" y="2571"/>
                    <a:pt x="1662" y="3086"/>
                  </a:cubicBezTo>
                  <a:cubicBezTo>
                    <a:pt x="1662" y="3086"/>
                    <a:pt x="1246" y="3600"/>
                    <a:pt x="831" y="3600"/>
                  </a:cubicBezTo>
                  <a:cubicBezTo>
                    <a:pt x="831" y="3600"/>
                    <a:pt x="831" y="4114"/>
                    <a:pt x="831" y="4114"/>
                  </a:cubicBezTo>
                  <a:cubicBezTo>
                    <a:pt x="1246" y="4629"/>
                    <a:pt x="1662" y="4629"/>
                    <a:pt x="1662" y="4629"/>
                  </a:cubicBezTo>
                  <a:cubicBezTo>
                    <a:pt x="1662" y="5143"/>
                    <a:pt x="1246" y="4629"/>
                    <a:pt x="1246" y="5143"/>
                  </a:cubicBezTo>
                  <a:cubicBezTo>
                    <a:pt x="831" y="5143"/>
                    <a:pt x="1246" y="5657"/>
                    <a:pt x="1246" y="5143"/>
                  </a:cubicBezTo>
                  <a:cubicBezTo>
                    <a:pt x="1662" y="5657"/>
                    <a:pt x="1662" y="5657"/>
                    <a:pt x="2077" y="5657"/>
                  </a:cubicBezTo>
                  <a:cubicBezTo>
                    <a:pt x="2077" y="5657"/>
                    <a:pt x="2492" y="5657"/>
                    <a:pt x="2492" y="5657"/>
                  </a:cubicBezTo>
                  <a:cubicBezTo>
                    <a:pt x="2492" y="5657"/>
                    <a:pt x="2492" y="5657"/>
                    <a:pt x="2492" y="6171"/>
                  </a:cubicBezTo>
                  <a:cubicBezTo>
                    <a:pt x="2492" y="6171"/>
                    <a:pt x="2908" y="6171"/>
                    <a:pt x="2908" y="6686"/>
                  </a:cubicBezTo>
                  <a:cubicBezTo>
                    <a:pt x="3323" y="6686"/>
                    <a:pt x="2908" y="7200"/>
                    <a:pt x="2908" y="7200"/>
                  </a:cubicBezTo>
                  <a:cubicBezTo>
                    <a:pt x="2077" y="7714"/>
                    <a:pt x="2492" y="8229"/>
                    <a:pt x="2908" y="8743"/>
                  </a:cubicBezTo>
                  <a:cubicBezTo>
                    <a:pt x="2908" y="9257"/>
                    <a:pt x="3738" y="9771"/>
                    <a:pt x="4154" y="10286"/>
                  </a:cubicBezTo>
                  <a:cubicBezTo>
                    <a:pt x="4569" y="10286"/>
                    <a:pt x="4569" y="10286"/>
                    <a:pt x="4569" y="10286"/>
                  </a:cubicBezTo>
                  <a:cubicBezTo>
                    <a:pt x="4569" y="10800"/>
                    <a:pt x="4569" y="10286"/>
                    <a:pt x="4569" y="10800"/>
                  </a:cubicBezTo>
                  <a:cubicBezTo>
                    <a:pt x="4569" y="10800"/>
                    <a:pt x="4154" y="11829"/>
                    <a:pt x="4154" y="11829"/>
                  </a:cubicBezTo>
                  <a:cubicBezTo>
                    <a:pt x="4154" y="11829"/>
                    <a:pt x="3738" y="11829"/>
                    <a:pt x="3323" y="11829"/>
                  </a:cubicBezTo>
                  <a:cubicBezTo>
                    <a:pt x="2908" y="11829"/>
                    <a:pt x="3323" y="11829"/>
                    <a:pt x="3323" y="12343"/>
                  </a:cubicBezTo>
                  <a:cubicBezTo>
                    <a:pt x="3738" y="12343"/>
                    <a:pt x="3738" y="12857"/>
                    <a:pt x="4154" y="12857"/>
                  </a:cubicBezTo>
                  <a:cubicBezTo>
                    <a:pt x="4569" y="13371"/>
                    <a:pt x="4569" y="13371"/>
                    <a:pt x="4985" y="13886"/>
                  </a:cubicBezTo>
                  <a:cubicBezTo>
                    <a:pt x="4985" y="13886"/>
                    <a:pt x="5400" y="14400"/>
                    <a:pt x="5400" y="14400"/>
                  </a:cubicBezTo>
                  <a:cubicBezTo>
                    <a:pt x="5400" y="14400"/>
                    <a:pt x="5815" y="14400"/>
                    <a:pt x="6231" y="14400"/>
                  </a:cubicBezTo>
                  <a:cubicBezTo>
                    <a:pt x="6231" y="14400"/>
                    <a:pt x="6231" y="14400"/>
                    <a:pt x="6231" y="14400"/>
                  </a:cubicBezTo>
                  <a:cubicBezTo>
                    <a:pt x="6231" y="14400"/>
                    <a:pt x="6646" y="14400"/>
                    <a:pt x="6646" y="14400"/>
                  </a:cubicBezTo>
                  <a:cubicBezTo>
                    <a:pt x="6646" y="14400"/>
                    <a:pt x="6646" y="14400"/>
                    <a:pt x="6646" y="14914"/>
                  </a:cubicBezTo>
                  <a:cubicBezTo>
                    <a:pt x="6646" y="14914"/>
                    <a:pt x="6646" y="15429"/>
                    <a:pt x="6646" y="15429"/>
                  </a:cubicBezTo>
                  <a:cubicBezTo>
                    <a:pt x="6231" y="15429"/>
                    <a:pt x="5815" y="15429"/>
                    <a:pt x="6231" y="15943"/>
                  </a:cubicBezTo>
                  <a:cubicBezTo>
                    <a:pt x="6231" y="15943"/>
                    <a:pt x="6646" y="15943"/>
                    <a:pt x="6646" y="16457"/>
                  </a:cubicBezTo>
                  <a:cubicBezTo>
                    <a:pt x="6646" y="16457"/>
                    <a:pt x="7062" y="16457"/>
                    <a:pt x="7062" y="16457"/>
                  </a:cubicBezTo>
                  <a:cubicBezTo>
                    <a:pt x="7062" y="16971"/>
                    <a:pt x="6646" y="16971"/>
                    <a:pt x="6646" y="16971"/>
                  </a:cubicBezTo>
                  <a:cubicBezTo>
                    <a:pt x="6646" y="16971"/>
                    <a:pt x="6231" y="16457"/>
                    <a:pt x="6231" y="16971"/>
                  </a:cubicBezTo>
                  <a:cubicBezTo>
                    <a:pt x="6231" y="16971"/>
                    <a:pt x="6646" y="16971"/>
                    <a:pt x="6646" y="17486"/>
                  </a:cubicBezTo>
                  <a:cubicBezTo>
                    <a:pt x="6646" y="17486"/>
                    <a:pt x="6646" y="18000"/>
                    <a:pt x="6646" y="18000"/>
                  </a:cubicBezTo>
                  <a:cubicBezTo>
                    <a:pt x="6646" y="18514"/>
                    <a:pt x="6646" y="19029"/>
                    <a:pt x="7062" y="18514"/>
                  </a:cubicBezTo>
                  <a:cubicBezTo>
                    <a:pt x="7477" y="18000"/>
                    <a:pt x="7477" y="17486"/>
                    <a:pt x="7892" y="16971"/>
                  </a:cubicBezTo>
                  <a:cubicBezTo>
                    <a:pt x="8308" y="16971"/>
                    <a:pt x="8308" y="16971"/>
                    <a:pt x="8723" y="16971"/>
                  </a:cubicBezTo>
                  <a:cubicBezTo>
                    <a:pt x="9138" y="16457"/>
                    <a:pt x="9138" y="15943"/>
                    <a:pt x="9554" y="15943"/>
                  </a:cubicBezTo>
                  <a:cubicBezTo>
                    <a:pt x="9969" y="15429"/>
                    <a:pt x="10385" y="14914"/>
                    <a:pt x="10800" y="14400"/>
                  </a:cubicBezTo>
                  <a:cubicBezTo>
                    <a:pt x="11215" y="14400"/>
                    <a:pt x="11631" y="13886"/>
                    <a:pt x="11631" y="13886"/>
                  </a:cubicBezTo>
                  <a:cubicBezTo>
                    <a:pt x="12046" y="13886"/>
                    <a:pt x="12462" y="13886"/>
                    <a:pt x="12462" y="13886"/>
                  </a:cubicBezTo>
                  <a:cubicBezTo>
                    <a:pt x="12877" y="14400"/>
                    <a:pt x="13292" y="15429"/>
                    <a:pt x="13708" y="15943"/>
                  </a:cubicBezTo>
                  <a:cubicBezTo>
                    <a:pt x="13292" y="15943"/>
                    <a:pt x="12877" y="15943"/>
                    <a:pt x="12877" y="16457"/>
                  </a:cubicBezTo>
                  <a:cubicBezTo>
                    <a:pt x="12877" y="16971"/>
                    <a:pt x="13292" y="16971"/>
                    <a:pt x="13708" y="17486"/>
                  </a:cubicBezTo>
                  <a:cubicBezTo>
                    <a:pt x="13708" y="18514"/>
                    <a:pt x="12462" y="18000"/>
                    <a:pt x="12462" y="19029"/>
                  </a:cubicBezTo>
                  <a:cubicBezTo>
                    <a:pt x="12462" y="19543"/>
                    <a:pt x="12877" y="19543"/>
                    <a:pt x="13292" y="20057"/>
                  </a:cubicBezTo>
                  <a:cubicBezTo>
                    <a:pt x="13292" y="20057"/>
                    <a:pt x="13292" y="20057"/>
                    <a:pt x="13708" y="20571"/>
                  </a:cubicBezTo>
                  <a:cubicBezTo>
                    <a:pt x="13708" y="20571"/>
                    <a:pt x="13708" y="20057"/>
                    <a:pt x="14123" y="20571"/>
                  </a:cubicBezTo>
                  <a:cubicBezTo>
                    <a:pt x="14123" y="20571"/>
                    <a:pt x="14538" y="21600"/>
                    <a:pt x="14538" y="21600"/>
                  </a:cubicBezTo>
                  <a:cubicBezTo>
                    <a:pt x="14954" y="21600"/>
                    <a:pt x="14954" y="21600"/>
                    <a:pt x="14954" y="21600"/>
                  </a:cubicBezTo>
                  <a:cubicBezTo>
                    <a:pt x="15369" y="21600"/>
                    <a:pt x="15369" y="21600"/>
                    <a:pt x="15785" y="21600"/>
                  </a:cubicBezTo>
                  <a:cubicBezTo>
                    <a:pt x="15785" y="20571"/>
                    <a:pt x="15785" y="19543"/>
                    <a:pt x="15369" y="19029"/>
                  </a:cubicBezTo>
                  <a:cubicBezTo>
                    <a:pt x="16200" y="19029"/>
                    <a:pt x="15785" y="17486"/>
                    <a:pt x="16200" y="16971"/>
                  </a:cubicBezTo>
                  <a:cubicBezTo>
                    <a:pt x="16200" y="16971"/>
                    <a:pt x="16200" y="16971"/>
                    <a:pt x="16615" y="16971"/>
                  </a:cubicBezTo>
                  <a:cubicBezTo>
                    <a:pt x="16615" y="16971"/>
                    <a:pt x="16615" y="17486"/>
                    <a:pt x="16615" y="17486"/>
                  </a:cubicBezTo>
                  <a:cubicBezTo>
                    <a:pt x="16615" y="17486"/>
                    <a:pt x="16615" y="17486"/>
                    <a:pt x="16615" y="17486"/>
                  </a:cubicBezTo>
                  <a:cubicBezTo>
                    <a:pt x="16615" y="17486"/>
                    <a:pt x="16615" y="17486"/>
                    <a:pt x="16615" y="18000"/>
                  </a:cubicBezTo>
                  <a:cubicBezTo>
                    <a:pt x="16615" y="18000"/>
                    <a:pt x="16200" y="18000"/>
                    <a:pt x="16615" y="18000"/>
                  </a:cubicBezTo>
                  <a:cubicBezTo>
                    <a:pt x="16615" y="18514"/>
                    <a:pt x="17031" y="18000"/>
                    <a:pt x="17031" y="17486"/>
                  </a:cubicBezTo>
                  <a:cubicBezTo>
                    <a:pt x="17031" y="17486"/>
                    <a:pt x="17031" y="16457"/>
                    <a:pt x="17031" y="15943"/>
                  </a:cubicBezTo>
                  <a:cubicBezTo>
                    <a:pt x="17446" y="15943"/>
                    <a:pt x="17446" y="15943"/>
                    <a:pt x="17862" y="16457"/>
                  </a:cubicBezTo>
                  <a:cubicBezTo>
                    <a:pt x="17862" y="15943"/>
                    <a:pt x="17862" y="15943"/>
                    <a:pt x="17446" y="15943"/>
                  </a:cubicBezTo>
                  <a:cubicBezTo>
                    <a:pt x="17862" y="15943"/>
                    <a:pt x="17862" y="15943"/>
                    <a:pt x="17862" y="15943"/>
                  </a:cubicBezTo>
                  <a:cubicBezTo>
                    <a:pt x="17862" y="15429"/>
                    <a:pt x="17446" y="15429"/>
                    <a:pt x="17446" y="14914"/>
                  </a:cubicBezTo>
                  <a:cubicBezTo>
                    <a:pt x="17031" y="14400"/>
                    <a:pt x="17862" y="13886"/>
                    <a:pt x="17862" y="13886"/>
                  </a:cubicBezTo>
                  <a:cubicBezTo>
                    <a:pt x="17862" y="13371"/>
                    <a:pt x="17862" y="13371"/>
                    <a:pt x="17862" y="13371"/>
                  </a:cubicBezTo>
                  <a:cubicBezTo>
                    <a:pt x="17862" y="13371"/>
                    <a:pt x="17862" y="12857"/>
                    <a:pt x="17862" y="12857"/>
                  </a:cubicBezTo>
                  <a:cubicBezTo>
                    <a:pt x="17862" y="12857"/>
                    <a:pt x="17862" y="12343"/>
                    <a:pt x="17862" y="12343"/>
                  </a:cubicBezTo>
                  <a:cubicBezTo>
                    <a:pt x="17862" y="12343"/>
                    <a:pt x="17862" y="11829"/>
                    <a:pt x="17862" y="11829"/>
                  </a:cubicBezTo>
                  <a:cubicBezTo>
                    <a:pt x="17862" y="11829"/>
                    <a:pt x="17862" y="11829"/>
                    <a:pt x="17862" y="11314"/>
                  </a:cubicBezTo>
                  <a:cubicBezTo>
                    <a:pt x="17862" y="11314"/>
                    <a:pt x="17862" y="11314"/>
                    <a:pt x="17862" y="11314"/>
                  </a:cubicBezTo>
                  <a:cubicBezTo>
                    <a:pt x="17862" y="11314"/>
                    <a:pt x="18277" y="11314"/>
                    <a:pt x="18277" y="11314"/>
                  </a:cubicBezTo>
                  <a:cubicBezTo>
                    <a:pt x="18277" y="11314"/>
                    <a:pt x="18277" y="10800"/>
                    <a:pt x="18277" y="10800"/>
                  </a:cubicBezTo>
                  <a:cubicBezTo>
                    <a:pt x="18692" y="10286"/>
                    <a:pt x="19108" y="10286"/>
                    <a:pt x="19523" y="9771"/>
                  </a:cubicBezTo>
                  <a:cubicBezTo>
                    <a:pt x="19523" y="9771"/>
                    <a:pt x="19523" y="9771"/>
                    <a:pt x="19523" y="9771"/>
                  </a:cubicBezTo>
                  <a:cubicBezTo>
                    <a:pt x="19523" y="9771"/>
                    <a:pt x="19938" y="9771"/>
                    <a:pt x="19938" y="9771"/>
                  </a:cubicBezTo>
                  <a:cubicBezTo>
                    <a:pt x="19938" y="9771"/>
                    <a:pt x="19938" y="9771"/>
                    <a:pt x="19938" y="9771"/>
                  </a:cubicBezTo>
                  <a:cubicBezTo>
                    <a:pt x="19938" y="9771"/>
                    <a:pt x="20354" y="9771"/>
                    <a:pt x="20354" y="9771"/>
                  </a:cubicBezTo>
                  <a:cubicBezTo>
                    <a:pt x="20769" y="9771"/>
                    <a:pt x="21185" y="9771"/>
                    <a:pt x="21600" y="10286"/>
                  </a:cubicBezTo>
                  <a:cubicBezTo>
                    <a:pt x="21600" y="10286"/>
                    <a:pt x="21600" y="10286"/>
                    <a:pt x="21600" y="10286"/>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50" name="Google Shape;1550;p71"/>
            <p:cNvSpPr/>
            <p:nvPr/>
          </p:nvSpPr>
          <p:spPr>
            <a:xfrm>
              <a:off x="5119927" y="7273869"/>
              <a:ext cx="1156228" cy="574802"/>
            </a:xfrm>
            <a:custGeom>
              <a:rect b="b" l="l" r="r" t="t"/>
              <a:pathLst>
                <a:path extrusionOk="0" h="21267" w="21600">
                  <a:moveTo>
                    <a:pt x="21600" y="8067"/>
                  </a:moveTo>
                  <a:cubicBezTo>
                    <a:pt x="21296" y="8067"/>
                    <a:pt x="21296" y="8067"/>
                    <a:pt x="21296" y="7467"/>
                  </a:cubicBezTo>
                  <a:cubicBezTo>
                    <a:pt x="21296" y="7467"/>
                    <a:pt x="21296" y="7467"/>
                    <a:pt x="20992" y="7467"/>
                  </a:cubicBezTo>
                  <a:cubicBezTo>
                    <a:pt x="20992" y="6867"/>
                    <a:pt x="20992" y="6867"/>
                    <a:pt x="20992" y="6267"/>
                  </a:cubicBezTo>
                  <a:cubicBezTo>
                    <a:pt x="20992" y="5667"/>
                    <a:pt x="20687" y="5667"/>
                    <a:pt x="20687" y="5667"/>
                  </a:cubicBezTo>
                  <a:cubicBezTo>
                    <a:pt x="20687" y="5067"/>
                    <a:pt x="20687" y="5067"/>
                    <a:pt x="20687" y="5067"/>
                  </a:cubicBezTo>
                  <a:cubicBezTo>
                    <a:pt x="20687" y="5067"/>
                    <a:pt x="20687" y="4467"/>
                    <a:pt x="20687" y="4467"/>
                  </a:cubicBezTo>
                  <a:cubicBezTo>
                    <a:pt x="20992" y="3867"/>
                    <a:pt x="20992" y="3867"/>
                    <a:pt x="20992" y="3267"/>
                  </a:cubicBezTo>
                  <a:cubicBezTo>
                    <a:pt x="20992" y="3267"/>
                    <a:pt x="20992" y="2667"/>
                    <a:pt x="20687" y="2667"/>
                  </a:cubicBezTo>
                  <a:cubicBezTo>
                    <a:pt x="20687" y="2067"/>
                    <a:pt x="20383" y="2667"/>
                    <a:pt x="20079" y="2067"/>
                  </a:cubicBezTo>
                  <a:cubicBezTo>
                    <a:pt x="20079" y="2067"/>
                    <a:pt x="20079" y="2067"/>
                    <a:pt x="20079" y="2067"/>
                  </a:cubicBezTo>
                  <a:cubicBezTo>
                    <a:pt x="19775" y="1467"/>
                    <a:pt x="19775" y="1467"/>
                    <a:pt x="19470" y="1467"/>
                  </a:cubicBezTo>
                  <a:cubicBezTo>
                    <a:pt x="19470" y="2067"/>
                    <a:pt x="19470" y="2067"/>
                    <a:pt x="19166" y="2067"/>
                  </a:cubicBezTo>
                  <a:cubicBezTo>
                    <a:pt x="18862" y="2667"/>
                    <a:pt x="18558" y="2067"/>
                    <a:pt x="18254" y="2067"/>
                  </a:cubicBezTo>
                  <a:cubicBezTo>
                    <a:pt x="18254" y="2067"/>
                    <a:pt x="17949" y="1467"/>
                    <a:pt x="17949" y="1467"/>
                  </a:cubicBezTo>
                  <a:cubicBezTo>
                    <a:pt x="17949" y="1467"/>
                    <a:pt x="17949" y="1467"/>
                    <a:pt x="17949" y="1467"/>
                  </a:cubicBezTo>
                  <a:cubicBezTo>
                    <a:pt x="17949" y="1467"/>
                    <a:pt x="17645" y="867"/>
                    <a:pt x="17645" y="867"/>
                  </a:cubicBezTo>
                  <a:cubicBezTo>
                    <a:pt x="17645" y="867"/>
                    <a:pt x="17645" y="1467"/>
                    <a:pt x="17341" y="867"/>
                  </a:cubicBezTo>
                  <a:cubicBezTo>
                    <a:pt x="17037" y="867"/>
                    <a:pt x="16428" y="267"/>
                    <a:pt x="16124" y="267"/>
                  </a:cubicBezTo>
                  <a:cubicBezTo>
                    <a:pt x="16124" y="267"/>
                    <a:pt x="16124" y="267"/>
                    <a:pt x="15820" y="267"/>
                  </a:cubicBezTo>
                  <a:cubicBezTo>
                    <a:pt x="15820" y="267"/>
                    <a:pt x="15820" y="-333"/>
                    <a:pt x="15515" y="267"/>
                  </a:cubicBezTo>
                  <a:cubicBezTo>
                    <a:pt x="15211" y="267"/>
                    <a:pt x="15515" y="-333"/>
                    <a:pt x="15515" y="267"/>
                  </a:cubicBezTo>
                  <a:cubicBezTo>
                    <a:pt x="15211" y="867"/>
                    <a:pt x="15515" y="2067"/>
                    <a:pt x="15211" y="2067"/>
                  </a:cubicBezTo>
                  <a:cubicBezTo>
                    <a:pt x="15211" y="2067"/>
                    <a:pt x="14907" y="2067"/>
                    <a:pt x="14907" y="2067"/>
                  </a:cubicBezTo>
                  <a:cubicBezTo>
                    <a:pt x="14907" y="2067"/>
                    <a:pt x="14907" y="2067"/>
                    <a:pt x="14907" y="2067"/>
                  </a:cubicBezTo>
                  <a:cubicBezTo>
                    <a:pt x="14907" y="2067"/>
                    <a:pt x="14603" y="2667"/>
                    <a:pt x="14603" y="2667"/>
                  </a:cubicBezTo>
                  <a:cubicBezTo>
                    <a:pt x="14603" y="3267"/>
                    <a:pt x="14603" y="3267"/>
                    <a:pt x="14603" y="3867"/>
                  </a:cubicBezTo>
                  <a:cubicBezTo>
                    <a:pt x="14603" y="3267"/>
                    <a:pt x="14299" y="3267"/>
                    <a:pt x="14299" y="3267"/>
                  </a:cubicBezTo>
                  <a:cubicBezTo>
                    <a:pt x="14299" y="3267"/>
                    <a:pt x="14299" y="3267"/>
                    <a:pt x="14299" y="3267"/>
                  </a:cubicBezTo>
                  <a:cubicBezTo>
                    <a:pt x="14299" y="3267"/>
                    <a:pt x="14299" y="3267"/>
                    <a:pt x="13994" y="3267"/>
                  </a:cubicBezTo>
                  <a:cubicBezTo>
                    <a:pt x="13994" y="3267"/>
                    <a:pt x="13994" y="3267"/>
                    <a:pt x="13994" y="3267"/>
                  </a:cubicBezTo>
                  <a:cubicBezTo>
                    <a:pt x="13690" y="3267"/>
                    <a:pt x="13690" y="3867"/>
                    <a:pt x="13690" y="3867"/>
                  </a:cubicBezTo>
                  <a:cubicBezTo>
                    <a:pt x="13386" y="3867"/>
                    <a:pt x="13082" y="3267"/>
                    <a:pt x="13082" y="3267"/>
                  </a:cubicBezTo>
                  <a:cubicBezTo>
                    <a:pt x="12777" y="3267"/>
                    <a:pt x="12777" y="3267"/>
                    <a:pt x="12777" y="3267"/>
                  </a:cubicBezTo>
                  <a:cubicBezTo>
                    <a:pt x="12777" y="3267"/>
                    <a:pt x="12777" y="2667"/>
                    <a:pt x="12777" y="2667"/>
                  </a:cubicBezTo>
                  <a:cubicBezTo>
                    <a:pt x="12777" y="2667"/>
                    <a:pt x="12473" y="2067"/>
                    <a:pt x="12169" y="2067"/>
                  </a:cubicBezTo>
                  <a:cubicBezTo>
                    <a:pt x="12169" y="2067"/>
                    <a:pt x="12169" y="2667"/>
                    <a:pt x="12169" y="2667"/>
                  </a:cubicBezTo>
                  <a:cubicBezTo>
                    <a:pt x="12169" y="2667"/>
                    <a:pt x="12169" y="3267"/>
                    <a:pt x="12169" y="3267"/>
                  </a:cubicBezTo>
                  <a:cubicBezTo>
                    <a:pt x="11865" y="3867"/>
                    <a:pt x="11865" y="3867"/>
                    <a:pt x="11865" y="3867"/>
                  </a:cubicBezTo>
                  <a:cubicBezTo>
                    <a:pt x="11561" y="3867"/>
                    <a:pt x="11256" y="3267"/>
                    <a:pt x="11256" y="3867"/>
                  </a:cubicBezTo>
                  <a:cubicBezTo>
                    <a:pt x="10952" y="3867"/>
                    <a:pt x="11256" y="5067"/>
                    <a:pt x="10952" y="5067"/>
                  </a:cubicBezTo>
                  <a:cubicBezTo>
                    <a:pt x="10648" y="6267"/>
                    <a:pt x="9735" y="6267"/>
                    <a:pt x="9127" y="7467"/>
                  </a:cubicBezTo>
                  <a:cubicBezTo>
                    <a:pt x="9127" y="7467"/>
                    <a:pt x="9127" y="7467"/>
                    <a:pt x="9431" y="8067"/>
                  </a:cubicBezTo>
                  <a:cubicBezTo>
                    <a:pt x="9431" y="8667"/>
                    <a:pt x="9735" y="9267"/>
                    <a:pt x="9735" y="9867"/>
                  </a:cubicBezTo>
                  <a:cubicBezTo>
                    <a:pt x="9735" y="10467"/>
                    <a:pt x="9431" y="10467"/>
                    <a:pt x="9735" y="11067"/>
                  </a:cubicBezTo>
                  <a:cubicBezTo>
                    <a:pt x="9735" y="11067"/>
                    <a:pt x="9735" y="10467"/>
                    <a:pt x="10039" y="11067"/>
                  </a:cubicBezTo>
                  <a:cubicBezTo>
                    <a:pt x="10039" y="11067"/>
                    <a:pt x="10039" y="11667"/>
                    <a:pt x="10039" y="11667"/>
                  </a:cubicBezTo>
                  <a:cubicBezTo>
                    <a:pt x="10039" y="12267"/>
                    <a:pt x="10039" y="12867"/>
                    <a:pt x="9735" y="12867"/>
                  </a:cubicBezTo>
                  <a:cubicBezTo>
                    <a:pt x="9431" y="12867"/>
                    <a:pt x="9127" y="11667"/>
                    <a:pt x="9431" y="11667"/>
                  </a:cubicBezTo>
                  <a:cubicBezTo>
                    <a:pt x="9127" y="11667"/>
                    <a:pt x="9127" y="11067"/>
                    <a:pt x="9127" y="11067"/>
                  </a:cubicBezTo>
                  <a:cubicBezTo>
                    <a:pt x="8823" y="11067"/>
                    <a:pt x="8823" y="11067"/>
                    <a:pt x="8823" y="11067"/>
                  </a:cubicBezTo>
                  <a:cubicBezTo>
                    <a:pt x="8518" y="11067"/>
                    <a:pt x="8518" y="11667"/>
                    <a:pt x="8518" y="11667"/>
                  </a:cubicBezTo>
                  <a:cubicBezTo>
                    <a:pt x="8214" y="11667"/>
                    <a:pt x="8214" y="11067"/>
                    <a:pt x="8214" y="11067"/>
                  </a:cubicBezTo>
                  <a:cubicBezTo>
                    <a:pt x="8214" y="11067"/>
                    <a:pt x="7606" y="11067"/>
                    <a:pt x="7606" y="10467"/>
                  </a:cubicBezTo>
                  <a:cubicBezTo>
                    <a:pt x="7301" y="10467"/>
                    <a:pt x="7910" y="11067"/>
                    <a:pt x="7606" y="11667"/>
                  </a:cubicBezTo>
                  <a:cubicBezTo>
                    <a:pt x="7301" y="11667"/>
                    <a:pt x="6693" y="11667"/>
                    <a:pt x="6693" y="11667"/>
                  </a:cubicBezTo>
                  <a:cubicBezTo>
                    <a:pt x="6389" y="11667"/>
                    <a:pt x="6389" y="11667"/>
                    <a:pt x="6085" y="11667"/>
                  </a:cubicBezTo>
                  <a:cubicBezTo>
                    <a:pt x="5780" y="11667"/>
                    <a:pt x="6085" y="11667"/>
                    <a:pt x="5780" y="12267"/>
                  </a:cubicBezTo>
                  <a:cubicBezTo>
                    <a:pt x="5780" y="12267"/>
                    <a:pt x="5780" y="12267"/>
                    <a:pt x="5476" y="12267"/>
                  </a:cubicBezTo>
                  <a:cubicBezTo>
                    <a:pt x="5476" y="12267"/>
                    <a:pt x="5476" y="12267"/>
                    <a:pt x="5172" y="12867"/>
                  </a:cubicBezTo>
                  <a:cubicBezTo>
                    <a:pt x="5476" y="12867"/>
                    <a:pt x="5476" y="12867"/>
                    <a:pt x="5172" y="12867"/>
                  </a:cubicBezTo>
                  <a:cubicBezTo>
                    <a:pt x="5172" y="12867"/>
                    <a:pt x="4868" y="13467"/>
                    <a:pt x="4868" y="13467"/>
                  </a:cubicBezTo>
                  <a:cubicBezTo>
                    <a:pt x="4868" y="13467"/>
                    <a:pt x="4868" y="12867"/>
                    <a:pt x="4868" y="12867"/>
                  </a:cubicBezTo>
                  <a:cubicBezTo>
                    <a:pt x="4868" y="12867"/>
                    <a:pt x="4563" y="13467"/>
                    <a:pt x="4563" y="13467"/>
                  </a:cubicBezTo>
                  <a:cubicBezTo>
                    <a:pt x="4259" y="13467"/>
                    <a:pt x="4259" y="13467"/>
                    <a:pt x="4259" y="13467"/>
                  </a:cubicBezTo>
                  <a:cubicBezTo>
                    <a:pt x="3955" y="12867"/>
                    <a:pt x="3651" y="12267"/>
                    <a:pt x="3955" y="12267"/>
                  </a:cubicBezTo>
                  <a:cubicBezTo>
                    <a:pt x="3955" y="12267"/>
                    <a:pt x="3651" y="12267"/>
                    <a:pt x="3651" y="12267"/>
                  </a:cubicBezTo>
                  <a:cubicBezTo>
                    <a:pt x="3346" y="12267"/>
                    <a:pt x="3346" y="11667"/>
                    <a:pt x="3042" y="12267"/>
                  </a:cubicBezTo>
                  <a:cubicBezTo>
                    <a:pt x="2738" y="12267"/>
                    <a:pt x="3042" y="12267"/>
                    <a:pt x="2738" y="12267"/>
                  </a:cubicBezTo>
                  <a:cubicBezTo>
                    <a:pt x="2738" y="12267"/>
                    <a:pt x="2738" y="11667"/>
                    <a:pt x="2738" y="11667"/>
                  </a:cubicBezTo>
                  <a:cubicBezTo>
                    <a:pt x="2738" y="12867"/>
                    <a:pt x="2434" y="14667"/>
                    <a:pt x="1825" y="14067"/>
                  </a:cubicBezTo>
                  <a:cubicBezTo>
                    <a:pt x="1825" y="14067"/>
                    <a:pt x="2130" y="13467"/>
                    <a:pt x="1825" y="13467"/>
                  </a:cubicBezTo>
                  <a:cubicBezTo>
                    <a:pt x="1825" y="13467"/>
                    <a:pt x="1825" y="13467"/>
                    <a:pt x="1521" y="13467"/>
                  </a:cubicBezTo>
                  <a:cubicBezTo>
                    <a:pt x="1521" y="13467"/>
                    <a:pt x="1521" y="12867"/>
                    <a:pt x="1521" y="12867"/>
                  </a:cubicBezTo>
                  <a:cubicBezTo>
                    <a:pt x="1521" y="12267"/>
                    <a:pt x="1217" y="12867"/>
                    <a:pt x="1217" y="12267"/>
                  </a:cubicBezTo>
                  <a:cubicBezTo>
                    <a:pt x="1217" y="12267"/>
                    <a:pt x="913" y="12267"/>
                    <a:pt x="913" y="12267"/>
                  </a:cubicBezTo>
                  <a:cubicBezTo>
                    <a:pt x="913" y="12267"/>
                    <a:pt x="913" y="11667"/>
                    <a:pt x="913" y="11667"/>
                  </a:cubicBezTo>
                  <a:cubicBezTo>
                    <a:pt x="608" y="11667"/>
                    <a:pt x="608" y="12267"/>
                    <a:pt x="608" y="12267"/>
                  </a:cubicBezTo>
                  <a:cubicBezTo>
                    <a:pt x="608" y="12267"/>
                    <a:pt x="304" y="12267"/>
                    <a:pt x="304" y="12267"/>
                  </a:cubicBezTo>
                  <a:cubicBezTo>
                    <a:pt x="304" y="12867"/>
                    <a:pt x="304" y="12867"/>
                    <a:pt x="304" y="12867"/>
                  </a:cubicBezTo>
                  <a:cubicBezTo>
                    <a:pt x="304" y="13467"/>
                    <a:pt x="0" y="14067"/>
                    <a:pt x="0" y="14667"/>
                  </a:cubicBezTo>
                  <a:cubicBezTo>
                    <a:pt x="0" y="14667"/>
                    <a:pt x="304" y="15267"/>
                    <a:pt x="304" y="15267"/>
                  </a:cubicBezTo>
                  <a:cubicBezTo>
                    <a:pt x="304" y="15267"/>
                    <a:pt x="608" y="15867"/>
                    <a:pt x="304" y="15867"/>
                  </a:cubicBezTo>
                  <a:cubicBezTo>
                    <a:pt x="304" y="15867"/>
                    <a:pt x="913" y="16467"/>
                    <a:pt x="913" y="16467"/>
                  </a:cubicBezTo>
                  <a:cubicBezTo>
                    <a:pt x="1217" y="16467"/>
                    <a:pt x="913" y="16467"/>
                    <a:pt x="913" y="17067"/>
                  </a:cubicBezTo>
                  <a:cubicBezTo>
                    <a:pt x="1217" y="17067"/>
                    <a:pt x="913" y="17067"/>
                    <a:pt x="1217" y="17067"/>
                  </a:cubicBezTo>
                  <a:cubicBezTo>
                    <a:pt x="1217" y="17067"/>
                    <a:pt x="1217" y="17067"/>
                    <a:pt x="1521" y="17667"/>
                  </a:cubicBezTo>
                  <a:cubicBezTo>
                    <a:pt x="1521" y="17667"/>
                    <a:pt x="1825" y="17667"/>
                    <a:pt x="1825" y="17667"/>
                  </a:cubicBezTo>
                  <a:cubicBezTo>
                    <a:pt x="2130" y="17667"/>
                    <a:pt x="2130" y="17667"/>
                    <a:pt x="2130" y="17067"/>
                  </a:cubicBezTo>
                  <a:cubicBezTo>
                    <a:pt x="2130" y="17067"/>
                    <a:pt x="2130" y="17067"/>
                    <a:pt x="2130" y="17067"/>
                  </a:cubicBezTo>
                  <a:cubicBezTo>
                    <a:pt x="2434" y="17067"/>
                    <a:pt x="2434" y="16467"/>
                    <a:pt x="2434" y="16467"/>
                  </a:cubicBezTo>
                  <a:cubicBezTo>
                    <a:pt x="2738" y="16467"/>
                    <a:pt x="2738" y="17067"/>
                    <a:pt x="2738" y="17067"/>
                  </a:cubicBezTo>
                  <a:cubicBezTo>
                    <a:pt x="2738" y="17667"/>
                    <a:pt x="2738" y="17667"/>
                    <a:pt x="2738" y="17667"/>
                  </a:cubicBezTo>
                  <a:cubicBezTo>
                    <a:pt x="2738" y="17667"/>
                    <a:pt x="3042" y="17667"/>
                    <a:pt x="3042" y="17667"/>
                  </a:cubicBezTo>
                  <a:cubicBezTo>
                    <a:pt x="3346" y="17667"/>
                    <a:pt x="3346" y="17667"/>
                    <a:pt x="3651" y="18267"/>
                  </a:cubicBezTo>
                  <a:cubicBezTo>
                    <a:pt x="3651" y="18267"/>
                    <a:pt x="3346" y="18267"/>
                    <a:pt x="3651" y="18267"/>
                  </a:cubicBezTo>
                  <a:cubicBezTo>
                    <a:pt x="3955" y="18267"/>
                    <a:pt x="4259" y="18267"/>
                    <a:pt x="4259" y="18267"/>
                  </a:cubicBezTo>
                  <a:cubicBezTo>
                    <a:pt x="4563" y="17667"/>
                    <a:pt x="4563" y="17067"/>
                    <a:pt x="4563" y="17067"/>
                  </a:cubicBezTo>
                  <a:cubicBezTo>
                    <a:pt x="4868" y="16467"/>
                    <a:pt x="4868" y="16467"/>
                    <a:pt x="5172" y="16467"/>
                  </a:cubicBezTo>
                  <a:cubicBezTo>
                    <a:pt x="5172" y="16467"/>
                    <a:pt x="5172" y="17067"/>
                    <a:pt x="5476" y="17067"/>
                  </a:cubicBezTo>
                  <a:cubicBezTo>
                    <a:pt x="5476" y="16467"/>
                    <a:pt x="5476" y="16467"/>
                    <a:pt x="5476" y="16467"/>
                  </a:cubicBezTo>
                  <a:cubicBezTo>
                    <a:pt x="5476" y="16467"/>
                    <a:pt x="5476" y="16467"/>
                    <a:pt x="5780" y="16467"/>
                  </a:cubicBezTo>
                  <a:cubicBezTo>
                    <a:pt x="5780" y="16467"/>
                    <a:pt x="6085" y="16467"/>
                    <a:pt x="6085" y="16467"/>
                  </a:cubicBezTo>
                  <a:cubicBezTo>
                    <a:pt x="6389" y="16467"/>
                    <a:pt x="6389" y="16467"/>
                    <a:pt x="6693" y="16467"/>
                  </a:cubicBezTo>
                  <a:cubicBezTo>
                    <a:pt x="6693" y="16467"/>
                    <a:pt x="7301" y="15867"/>
                    <a:pt x="7606" y="15867"/>
                  </a:cubicBezTo>
                  <a:cubicBezTo>
                    <a:pt x="7606" y="15867"/>
                    <a:pt x="7606" y="15867"/>
                    <a:pt x="7606" y="16467"/>
                  </a:cubicBezTo>
                  <a:cubicBezTo>
                    <a:pt x="7301" y="16467"/>
                    <a:pt x="7301" y="16467"/>
                    <a:pt x="7301" y="16467"/>
                  </a:cubicBezTo>
                  <a:cubicBezTo>
                    <a:pt x="7301" y="17067"/>
                    <a:pt x="7606" y="17067"/>
                    <a:pt x="7301" y="17067"/>
                  </a:cubicBezTo>
                  <a:cubicBezTo>
                    <a:pt x="7606" y="17067"/>
                    <a:pt x="7606" y="17667"/>
                    <a:pt x="7910" y="17667"/>
                  </a:cubicBezTo>
                  <a:cubicBezTo>
                    <a:pt x="7910" y="17667"/>
                    <a:pt x="7910" y="18267"/>
                    <a:pt x="7910" y="18267"/>
                  </a:cubicBezTo>
                  <a:cubicBezTo>
                    <a:pt x="7910" y="18267"/>
                    <a:pt x="7910" y="18267"/>
                    <a:pt x="7910" y="18267"/>
                  </a:cubicBezTo>
                  <a:cubicBezTo>
                    <a:pt x="7910" y="18267"/>
                    <a:pt x="7910" y="18867"/>
                    <a:pt x="8214" y="18867"/>
                  </a:cubicBezTo>
                  <a:cubicBezTo>
                    <a:pt x="8214" y="18867"/>
                    <a:pt x="8214" y="18867"/>
                    <a:pt x="8518" y="19467"/>
                  </a:cubicBezTo>
                  <a:cubicBezTo>
                    <a:pt x="8823" y="19467"/>
                    <a:pt x="9127" y="19467"/>
                    <a:pt x="9431" y="19467"/>
                  </a:cubicBezTo>
                  <a:cubicBezTo>
                    <a:pt x="9431" y="20067"/>
                    <a:pt x="9735" y="20067"/>
                    <a:pt x="10039" y="20067"/>
                  </a:cubicBezTo>
                  <a:cubicBezTo>
                    <a:pt x="10039" y="20067"/>
                    <a:pt x="10344" y="20067"/>
                    <a:pt x="10344" y="20067"/>
                  </a:cubicBezTo>
                  <a:cubicBezTo>
                    <a:pt x="10648" y="20067"/>
                    <a:pt x="10952" y="20067"/>
                    <a:pt x="11256" y="20067"/>
                  </a:cubicBezTo>
                  <a:cubicBezTo>
                    <a:pt x="11865" y="20667"/>
                    <a:pt x="12169" y="20667"/>
                    <a:pt x="12777" y="20667"/>
                  </a:cubicBezTo>
                  <a:cubicBezTo>
                    <a:pt x="12777" y="20667"/>
                    <a:pt x="12777" y="20667"/>
                    <a:pt x="13082" y="21267"/>
                  </a:cubicBezTo>
                  <a:cubicBezTo>
                    <a:pt x="13082" y="21267"/>
                    <a:pt x="13386" y="21267"/>
                    <a:pt x="13690" y="21267"/>
                  </a:cubicBezTo>
                  <a:cubicBezTo>
                    <a:pt x="13690" y="21267"/>
                    <a:pt x="13994" y="21267"/>
                    <a:pt x="13994" y="21267"/>
                  </a:cubicBezTo>
                  <a:cubicBezTo>
                    <a:pt x="14299" y="21267"/>
                    <a:pt x="13994" y="21267"/>
                    <a:pt x="14299" y="21267"/>
                  </a:cubicBezTo>
                  <a:cubicBezTo>
                    <a:pt x="14299" y="21267"/>
                    <a:pt x="14603" y="21267"/>
                    <a:pt x="14603" y="21267"/>
                  </a:cubicBezTo>
                  <a:cubicBezTo>
                    <a:pt x="14603" y="20667"/>
                    <a:pt x="14603" y="20667"/>
                    <a:pt x="14603" y="20667"/>
                  </a:cubicBezTo>
                  <a:cubicBezTo>
                    <a:pt x="14603" y="20667"/>
                    <a:pt x="14907" y="20667"/>
                    <a:pt x="14907" y="20667"/>
                  </a:cubicBezTo>
                  <a:cubicBezTo>
                    <a:pt x="14907" y="20667"/>
                    <a:pt x="15211" y="18867"/>
                    <a:pt x="15515" y="20067"/>
                  </a:cubicBezTo>
                  <a:cubicBezTo>
                    <a:pt x="15515" y="19467"/>
                    <a:pt x="15820" y="19467"/>
                    <a:pt x="16124" y="19467"/>
                  </a:cubicBezTo>
                  <a:cubicBezTo>
                    <a:pt x="16124" y="19467"/>
                    <a:pt x="16428" y="19467"/>
                    <a:pt x="16428" y="19467"/>
                  </a:cubicBezTo>
                  <a:cubicBezTo>
                    <a:pt x="16428" y="19467"/>
                    <a:pt x="16732" y="19467"/>
                    <a:pt x="16732" y="19467"/>
                  </a:cubicBezTo>
                  <a:cubicBezTo>
                    <a:pt x="17037" y="19467"/>
                    <a:pt x="16732" y="19467"/>
                    <a:pt x="17037" y="19467"/>
                  </a:cubicBezTo>
                  <a:cubicBezTo>
                    <a:pt x="17037" y="18867"/>
                    <a:pt x="17341" y="19467"/>
                    <a:pt x="17341" y="18867"/>
                  </a:cubicBezTo>
                  <a:cubicBezTo>
                    <a:pt x="17645" y="18867"/>
                    <a:pt x="17949" y="18267"/>
                    <a:pt x="18254" y="19467"/>
                  </a:cubicBezTo>
                  <a:cubicBezTo>
                    <a:pt x="18254" y="18867"/>
                    <a:pt x="18254" y="18267"/>
                    <a:pt x="18254" y="18267"/>
                  </a:cubicBezTo>
                  <a:cubicBezTo>
                    <a:pt x="18254" y="17667"/>
                    <a:pt x="18558" y="17667"/>
                    <a:pt x="18862" y="17067"/>
                  </a:cubicBezTo>
                  <a:cubicBezTo>
                    <a:pt x="18862" y="17067"/>
                    <a:pt x="18862" y="16467"/>
                    <a:pt x="19166" y="16467"/>
                  </a:cubicBezTo>
                  <a:cubicBezTo>
                    <a:pt x="19470" y="16467"/>
                    <a:pt x="19470" y="16467"/>
                    <a:pt x="19775" y="16467"/>
                  </a:cubicBezTo>
                  <a:cubicBezTo>
                    <a:pt x="19470" y="16467"/>
                    <a:pt x="19470" y="16467"/>
                    <a:pt x="19470" y="16467"/>
                  </a:cubicBezTo>
                  <a:cubicBezTo>
                    <a:pt x="19775" y="16467"/>
                    <a:pt x="19470" y="15867"/>
                    <a:pt x="19470" y="15867"/>
                  </a:cubicBezTo>
                  <a:cubicBezTo>
                    <a:pt x="19470" y="15867"/>
                    <a:pt x="19775" y="15867"/>
                    <a:pt x="19775" y="15867"/>
                  </a:cubicBezTo>
                  <a:cubicBezTo>
                    <a:pt x="19775" y="15867"/>
                    <a:pt x="19775" y="15267"/>
                    <a:pt x="19775" y="15267"/>
                  </a:cubicBezTo>
                  <a:cubicBezTo>
                    <a:pt x="19775" y="15867"/>
                    <a:pt x="19470" y="15267"/>
                    <a:pt x="19470" y="15267"/>
                  </a:cubicBezTo>
                  <a:cubicBezTo>
                    <a:pt x="19470" y="15267"/>
                    <a:pt x="19470" y="14667"/>
                    <a:pt x="19470" y="14667"/>
                  </a:cubicBezTo>
                  <a:cubicBezTo>
                    <a:pt x="19470" y="14667"/>
                    <a:pt x="19470" y="14667"/>
                    <a:pt x="19470" y="14667"/>
                  </a:cubicBezTo>
                  <a:cubicBezTo>
                    <a:pt x="19470" y="14067"/>
                    <a:pt x="19470" y="14067"/>
                    <a:pt x="19470" y="13467"/>
                  </a:cubicBezTo>
                  <a:cubicBezTo>
                    <a:pt x="19470" y="12867"/>
                    <a:pt x="19470" y="13467"/>
                    <a:pt x="19775" y="13467"/>
                  </a:cubicBezTo>
                  <a:cubicBezTo>
                    <a:pt x="20079" y="12867"/>
                    <a:pt x="20079" y="12867"/>
                    <a:pt x="20079" y="12867"/>
                  </a:cubicBezTo>
                  <a:cubicBezTo>
                    <a:pt x="20079" y="12867"/>
                    <a:pt x="20079" y="12267"/>
                    <a:pt x="20079" y="12267"/>
                  </a:cubicBezTo>
                  <a:cubicBezTo>
                    <a:pt x="20079" y="12267"/>
                    <a:pt x="20079" y="11667"/>
                    <a:pt x="20079" y="11667"/>
                  </a:cubicBezTo>
                  <a:cubicBezTo>
                    <a:pt x="19775" y="11067"/>
                    <a:pt x="19470" y="11667"/>
                    <a:pt x="19470" y="11067"/>
                  </a:cubicBezTo>
                  <a:cubicBezTo>
                    <a:pt x="19470" y="11067"/>
                    <a:pt x="19470" y="11067"/>
                    <a:pt x="19775" y="10467"/>
                  </a:cubicBezTo>
                  <a:cubicBezTo>
                    <a:pt x="19775" y="10467"/>
                    <a:pt x="19775" y="10467"/>
                    <a:pt x="19775" y="10467"/>
                  </a:cubicBezTo>
                  <a:cubicBezTo>
                    <a:pt x="20079" y="10467"/>
                    <a:pt x="20383" y="11667"/>
                    <a:pt x="20687" y="10467"/>
                  </a:cubicBezTo>
                  <a:cubicBezTo>
                    <a:pt x="20687" y="11067"/>
                    <a:pt x="21296" y="11067"/>
                    <a:pt x="21296" y="10467"/>
                  </a:cubicBezTo>
                  <a:cubicBezTo>
                    <a:pt x="21296" y="10467"/>
                    <a:pt x="21296" y="10467"/>
                    <a:pt x="21296" y="9867"/>
                  </a:cubicBezTo>
                  <a:cubicBezTo>
                    <a:pt x="21296" y="9867"/>
                    <a:pt x="21296" y="9267"/>
                    <a:pt x="20992" y="9867"/>
                  </a:cubicBezTo>
                  <a:cubicBezTo>
                    <a:pt x="21296" y="9267"/>
                    <a:pt x="21296" y="9267"/>
                    <a:pt x="21296" y="9267"/>
                  </a:cubicBezTo>
                  <a:cubicBezTo>
                    <a:pt x="21296" y="9267"/>
                    <a:pt x="21296" y="8667"/>
                    <a:pt x="21600" y="8067"/>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51" name="Google Shape;1551;p71"/>
            <p:cNvSpPr/>
            <p:nvPr/>
          </p:nvSpPr>
          <p:spPr>
            <a:xfrm>
              <a:off x="10231814" y="8905220"/>
              <a:ext cx="472744" cy="489831"/>
            </a:xfrm>
            <a:custGeom>
              <a:rect b="b" l="l" r="r" t="t"/>
              <a:pathLst>
                <a:path extrusionOk="0" h="21600" w="21600">
                  <a:moveTo>
                    <a:pt x="21600" y="18000"/>
                  </a:moveTo>
                  <a:cubicBezTo>
                    <a:pt x="20855" y="18000"/>
                    <a:pt x="20855" y="17280"/>
                    <a:pt x="20855" y="17280"/>
                  </a:cubicBezTo>
                  <a:cubicBezTo>
                    <a:pt x="20110" y="16560"/>
                    <a:pt x="19366" y="16560"/>
                    <a:pt x="20110" y="16560"/>
                  </a:cubicBezTo>
                  <a:cubicBezTo>
                    <a:pt x="20855" y="15840"/>
                    <a:pt x="20855" y="16560"/>
                    <a:pt x="20855" y="15840"/>
                  </a:cubicBezTo>
                  <a:cubicBezTo>
                    <a:pt x="20855" y="15120"/>
                    <a:pt x="20855" y="15840"/>
                    <a:pt x="20855" y="15120"/>
                  </a:cubicBezTo>
                  <a:cubicBezTo>
                    <a:pt x="20855" y="15120"/>
                    <a:pt x="19366" y="15120"/>
                    <a:pt x="20110" y="15120"/>
                  </a:cubicBezTo>
                  <a:cubicBezTo>
                    <a:pt x="19366" y="15120"/>
                    <a:pt x="19366" y="15120"/>
                    <a:pt x="19366" y="15120"/>
                  </a:cubicBezTo>
                  <a:cubicBezTo>
                    <a:pt x="19366" y="15120"/>
                    <a:pt x="18621" y="15120"/>
                    <a:pt x="18621" y="15120"/>
                  </a:cubicBezTo>
                  <a:cubicBezTo>
                    <a:pt x="18621" y="15120"/>
                    <a:pt x="18621" y="14400"/>
                    <a:pt x="17876" y="14400"/>
                  </a:cubicBezTo>
                  <a:cubicBezTo>
                    <a:pt x="17876" y="14400"/>
                    <a:pt x="17876" y="14400"/>
                    <a:pt x="17876" y="14400"/>
                  </a:cubicBezTo>
                  <a:cubicBezTo>
                    <a:pt x="17131" y="13680"/>
                    <a:pt x="17131" y="13680"/>
                    <a:pt x="17131" y="13680"/>
                  </a:cubicBezTo>
                  <a:cubicBezTo>
                    <a:pt x="16386" y="12960"/>
                    <a:pt x="16386" y="12960"/>
                    <a:pt x="16386" y="12960"/>
                  </a:cubicBezTo>
                  <a:cubicBezTo>
                    <a:pt x="15641" y="12960"/>
                    <a:pt x="15641" y="12240"/>
                    <a:pt x="15641" y="12240"/>
                  </a:cubicBezTo>
                  <a:cubicBezTo>
                    <a:pt x="15641" y="12240"/>
                    <a:pt x="14152" y="12240"/>
                    <a:pt x="14152" y="11520"/>
                  </a:cubicBezTo>
                  <a:cubicBezTo>
                    <a:pt x="14897" y="10800"/>
                    <a:pt x="16386" y="11520"/>
                    <a:pt x="16386" y="11520"/>
                  </a:cubicBezTo>
                  <a:cubicBezTo>
                    <a:pt x="17131" y="11520"/>
                    <a:pt x="17876" y="10080"/>
                    <a:pt x="17131" y="9360"/>
                  </a:cubicBezTo>
                  <a:cubicBezTo>
                    <a:pt x="17131" y="9360"/>
                    <a:pt x="16386" y="9360"/>
                    <a:pt x="15641" y="9360"/>
                  </a:cubicBezTo>
                  <a:cubicBezTo>
                    <a:pt x="15641" y="8640"/>
                    <a:pt x="14152" y="7920"/>
                    <a:pt x="14152" y="7920"/>
                  </a:cubicBezTo>
                  <a:cubicBezTo>
                    <a:pt x="14152" y="7200"/>
                    <a:pt x="13407" y="7200"/>
                    <a:pt x="13407" y="6480"/>
                  </a:cubicBezTo>
                  <a:cubicBezTo>
                    <a:pt x="13407" y="6480"/>
                    <a:pt x="12662" y="5760"/>
                    <a:pt x="13407" y="5760"/>
                  </a:cubicBezTo>
                  <a:cubicBezTo>
                    <a:pt x="13407" y="5040"/>
                    <a:pt x="14897" y="5040"/>
                    <a:pt x="14897" y="4320"/>
                  </a:cubicBezTo>
                  <a:cubicBezTo>
                    <a:pt x="14897" y="4320"/>
                    <a:pt x="14152" y="3600"/>
                    <a:pt x="13407" y="3600"/>
                  </a:cubicBezTo>
                  <a:cubicBezTo>
                    <a:pt x="13407" y="3600"/>
                    <a:pt x="13407" y="2880"/>
                    <a:pt x="13407" y="2880"/>
                  </a:cubicBezTo>
                  <a:cubicBezTo>
                    <a:pt x="13407" y="2880"/>
                    <a:pt x="13407" y="2880"/>
                    <a:pt x="13407" y="2880"/>
                  </a:cubicBezTo>
                  <a:cubicBezTo>
                    <a:pt x="12662" y="2880"/>
                    <a:pt x="12662" y="2880"/>
                    <a:pt x="11917" y="2880"/>
                  </a:cubicBezTo>
                  <a:cubicBezTo>
                    <a:pt x="11917" y="2880"/>
                    <a:pt x="11917" y="2160"/>
                    <a:pt x="11172" y="2160"/>
                  </a:cubicBezTo>
                  <a:cubicBezTo>
                    <a:pt x="11172" y="2880"/>
                    <a:pt x="11172" y="2160"/>
                    <a:pt x="11172" y="2160"/>
                  </a:cubicBezTo>
                  <a:cubicBezTo>
                    <a:pt x="11172" y="1440"/>
                    <a:pt x="11917" y="2160"/>
                    <a:pt x="11917" y="1440"/>
                  </a:cubicBezTo>
                  <a:cubicBezTo>
                    <a:pt x="11917" y="1440"/>
                    <a:pt x="11172" y="1440"/>
                    <a:pt x="11172" y="1440"/>
                  </a:cubicBezTo>
                  <a:cubicBezTo>
                    <a:pt x="10428" y="720"/>
                    <a:pt x="10428" y="720"/>
                    <a:pt x="10428" y="0"/>
                  </a:cubicBezTo>
                  <a:cubicBezTo>
                    <a:pt x="10428" y="720"/>
                    <a:pt x="9683" y="0"/>
                    <a:pt x="8938" y="720"/>
                  </a:cubicBezTo>
                  <a:cubicBezTo>
                    <a:pt x="8938" y="720"/>
                    <a:pt x="10428" y="1440"/>
                    <a:pt x="8938" y="720"/>
                  </a:cubicBezTo>
                  <a:cubicBezTo>
                    <a:pt x="7448" y="720"/>
                    <a:pt x="8193" y="1440"/>
                    <a:pt x="7448" y="1440"/>
                  </a:cubicBezTo>
                  <a:cubicBezTo>
                    <a:pt x="7448" y="1440"/>
                    <a:pt x="6703" y="1440"/>
                    <a:pt x="6703" y="1440"/>
                  </a:cubicBezTo>
                  <a:cubicBezTo>
                    <a:pt x="6703" y="1440"/>
                    <a:pt x="5959" y="720"/>
                    <a:pt x="5959" y="720"/>
                  </a:cubicBezTo>
                  <a:cubicBezTo>
                    <a:pt x="5959" y="720"/>
                    <a:pt x="5959" y="1440"/>
                    <a:pt x="5214" y="1440"/>
                  </a:cubicBezTo>
                  <a:cubicBezTo>
                    <a:pt x="5214" y="1440"/>
                    <a:pt x="5214" y="720"/>
                    <a:pt x="4469" y="720"/>
                  </a:cubicBezTo>
                  <a:cubicBezTo>
                    <a:pt x="4469" y="720"/>
                    <a:pt x="4469" y="1440"/>
                    <a:pt x="4469" y="1440"/>
                  </a:cubicBezTo>
                  <a:cubicBezTo>
                    <a:pt x="4469" y="1440"/>
                    <a:pt x="3724" y="1440"/>
                    <a:pt x="3724" y="1440"/>
                  </a:cubicBezTo>
                  <a:cubicBezTo>
                    <a:pt x="2979" y="1440"/>
                    <a:pt x="2234" y="2160"/>
                    <a:pt x="1490" y="2160"/>
                  </a:cubicBezTo>
                  <a:cubicBezTo>
                    <a:pt x="745" y="2160"/>
                    <a:pt x="745" y="2160"/>
                    <a:pt x="0" y="2160"/>
                  </a:cubicBezTo>
                  <a:cubicBezTo>
                    <a:pt x="0" y="2880"/>
                    <a:pt x="0" y="2880"/>
                    <a:pt x="745" y="2880"/>
                  </a:cubicBezTo>
                  <a:cubicBezTo>
                    <a:pt x="745" y="3600"/>
                    <a:pt x="745" y="3600"/>
                    <a:pt x="1490" y="4320"/>
                  </a:cubicBezTo>
                  <a:cubicBezTo>
                    <a:pt x="1490" y="4320"/>
                    <a:pt x="1490" y="5040"/>
                    <a:pt x="1490" y="5760"/>
                  </a:cubicBezTo>
                  <a:cubicBezTo>
                    <a:pt x="1490" y="6480"/>
                    <a:pt x="1490" y="6480"/>
                    <a:pt x="1490" y="7200"/>
                  </a:cubicBezTo>
                  <a:cubicBezTo>
                    <a:pt x="1490" y="7200"/>
                    <a:pt x="745" y="7200"/>
                    <a:pt x="745" y="7200"/>
                  </a:cubicBezTo>
                  <a:cubicBezTo>
                    <a:pt x="745" y="7200"/>
                    <a:pt x="745" y="7200"/>
                    <a:pt x="745" y="7200"/>
                  </a:cubicBezTo>
                  <a:cubicBezTo>
                    <a:pt x="745" y="7920"/>
                    <a:pt x="745" y="7200"/>
                    <a:pt x="745" y="7920"/>
                  </a:cubicBezTo>
                  <a:cubicBezTo>
                    <a:pt x="745" y="7920"/>
                    <a:pt x="745" y="7920"/>
                    <a:pt x="745" y="7920"/>
                  </a:cubicBezTo>
                  <a:cubicBezTo>
                    <a:pt x="745" y="7920"/>
                    <a:pt x="745" y="8640"/>
                    <a:pt x="745" y="8640"/>
                  </a:cubicBezTo>
                  <a:cubicBezTo>
                    <a:pt x="745" y="8640"/>
                    <a:pt x="745" y="8640"/>
                    <a:pt x="1490" y="9360"/>
                  </a:cubicBezTo>
                  <a:cubicBezTo>
                    <a:pt x="1490" y="9360"/>
                    <a:pt x="1490" y="10080"/>
                    <a:pt x="1490" y="10080"/>
                  </a:cubicBezTo>
                  <a:cubicBezTo>
                    <a:pt x="1490" y="10080"/>
                    <a:pt x="1490" y="10080"/>
                    <a:pt x="1490" y="10800"/>
                  </a:cubicBezTo>
                  <a:cubicBezTo>
                    <a:pt x="1490" y="10800"/>
                    <a:pt x="1490" y="10800"/>
                    <a:pt x="1490" y="10800"/>
                  </a:cubicBezTo>
                  <a:cubicBezTo>
                    <a:pt x="2234" y="10800"/>
                    <a:pt x="2979" y="11520"/>
                    <a:pt x="3724" y="11520"/>
                  </a:cubicBezTo>
                  <a:cubicBezTo>
                    <a:pt x="4469" y="11520"/>
                    <a:pt x="4469" y="11520"/>
                    <a:pt x="5214" y="11520"/>
                  </a:cubicBezTo>
                  <a:cubicBezTo>
                    <a:pt x="5959" y="11520"/>
                    <a:pt x="7448" y="12240"/>
                    <a:pt x="7448" y="12960"/>
                  </a:cubicBezTo>
                  <a:cubicBezTo>
                    <a:pt x="8193" y="12960"/>
                    <a:pt x="8193" y="13680"/>
                    <a:pt x="8938" y="14400"/>
                  </a:cubicBezTo>
                  <a:cubicBezTo>
                    <a:pt x="9683" y="14400"/>
                    <a:pt x="10428" y="13680"/>
                    <a:pt x="11172" y="13680"/>
                  </a:cubicBezTo>
                  <a:cubicBezTo>
                    <a:pt x="11917" y="14400"/>
                    <a:pt x="11172" y="15120"/>
                    <a:pt x="11917" y="15120"/>
                  </a:cubicBezTo>
                  <a:cubicBezTo>
                    <a:pt x="11917" y="15120"/>
                    <a:pt x="11917" y="15120"/>
                    <a:pt x="12662" y="15120"/>
                  </a:cubicBezTo>
                  <a:cubicBezTo>
                    <a:pt x="12662" y="15120"/>
                    <a:pt x="12662" y="15840"/>
                    <a:pt x="12662" y="15840"/>
                  </a:cubicBezTo>
                  <a:cubicBezTo>
                    <a:pt x="12662" y="15840"/>
                    <a:pt x="13407" y="15840"/>
                    <a:pt x="13407" y="15840"/>
                  </a:cubicBezTo>
                  <a:cubicBezTo>
                    <a:pt x="13407" y="15840"/>
                    <a:pt x="13407" y="15840"/>
                    <a:pt x="14152" y="15840"/>
                  </a:cubicBezTo>
                  <a:cubicBezTo>
                    <a:pt x="14152" y="15840"/>
                    <a:pt x="14897" y="15120"/>
                    <a:pt x="15641" y="15120"/>
                  </a:cubicBezTo>
                  <a:cubicBezTo>
                    <a:pt x="16386" y="15840"/>
                    <a:pt x="15641" y="16560"/>
                    <a:pt x="15641" y="16560"/>
                  </a:cubicBezTo>
                  <a:cubicBezTo>
                    <a:pt x="15641" y="17280"/>
                    <a:pt x="15641" y="16560"/>
                    <a:pt x="16386" y="17280"/>
                  </a:cubicBezTo>
                  <a:cubicBezTo>
                    <a:pt x="16386" y="17280"/>
                    <a:pt x="17131" y="17280"/>
                    <a:pt x="17131" y="18000"/>
                  </a:cubicBezTo>
                  <a:cubicBezTo>
                    <a:pt x="17131" y="18000"/>
                    <a:pt x="17131" y="18720"/>
                    <a:pt x="17131" y="19440"/>
                  </a:cubicBezTo>
                  <a:cubicBezTo>
                    <a:pt x="17131" y="19440"/>
                    <a:pt x="17876" y="20160"/>
                    <a:pt x="17876" y="20880"/>
                  </a:cubicBezTo>
                  <a:cubicBezTo>
                    <a:pt x="18621" y="21600"/>
                    <a:pt x="17876" y="21600"/>
                    <a:pt x="18621" y="21600"/>
                  </a:cubicBezTo>
                  <a:cubicBezTo>
                    <a:pt x="19366" y="21600"/>
                    <a:pt x="19366" y="20880"/>
                    <a:pt x="19366" y="20880"/>
                  </a:cubicBezTo>
                  <a:cubicBezTo>
                    <a:pt x="20110" y="20880"/>
                    <a:pt x="20110" y="20880"/>
                    <a:pt x="20855" y="20880"/>
                  </a:cubicBezTo>
                  <a:cubicBezTo>
                    <a:pt x="20855" y="20880"/>
                    <a:pt x="20855" y="20160"/>
                    <a:pt x="20855" y="20160"/>
                  </a:cubicBezTo>
                  <a:cubicBezTo>
                    <a:pt x="20855" y="19440"/>
                    <a:pt x="20855" y="19440"/>
                    <a:pt x="20855" y="19440"/>
                  </a:cubicBezTo>
                  <a:cubicBezTo>
                    <a:pt x="20855" y="19440"/>
                    <a:pt x="20110" y="18720"/>
                    <a:pt x="20110" y="18720"/>
                  </a:cubicBezTo>
                  <a:cubicBezTo>
                    <a:pt x="20110" y="18000"/>
                    <a:pt x="20855" y="18720"/>
                    <a:pt x="20855" y="18720"/>
                  </a:cubicBezTo>
                  <a:cubicBezTo>
                    <a:pt x="20855" y="18720"/>
                    <a:pt x="21600" y="18720"/>
                    <a:pt x="21600" y="1800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52" name="Google Shape;1552;p71"/>
            <p:cNvSpPr/>
            <p:nvPr/>
          </p:nvSpPr>
          <p:spPr>
            <a:xfrm>
              <a:off x="3898199" y="8638075"/>
              <a:ext cx="65503" cy="47308"/>
            </a:xfrm>
            <a:custGeom>
              <a:rect b="b" l="l" r="r" t="t"/>
              <a:pathLst>
                <a:path extrusionOk="0" h="15600" w="21600">
                  <a:moveTo>
                    <a:pt x="21600" y="7800"/>
                  </a:moveTo>
                  <a:cubicBezTo>
                    <a:pt x="16200" y="7800"/>
                    <a:pt x="16200" y="2400"/>
                    <a:pt x="16200" y="2400"/>
                  </a:cubicBezTo>
                  <a:cubicBezTo>
                    <a:pt x="16200" y="2400"/>
                    <a:pt x="5400" y="-3000"/>
                    <a:pt x="5400" y="2400"/>
                  </a:cubicBezTo>
                  <a:cubicBezTo>
                    <a:pt x="5400" y="2400"/>
                    <a:pt x="0" y="7800"/>
                    <a:pt x="0" y="7800"/>
                  </a:cubicBezTo>
                  <a:cubicBezTo>
                    <a:pt x="5400" y="7800"/>
                    <a:pt x="5400" y="7800"/>
                    <a:pt x="0" y="13200"/>
                  </a:cubicBezTo>
                  <a:cubicBezTo>
                    <a:pt x="5400" y="18600"/>
                    <a:pt x="10800" y="13200"/>
                    <a:pt x="16200" y="13200"/>
                  </a:cubicBezTo>
                  <a:cubicBezTo>
                    <a:pt x="16200" y="13200"/>
                    <a:pt x="16200" y="13200"/>
                    <a:pt x="16200" y="13200"/>
                  </a:cubicBezTo>
                  <a:cubicBezTo>
                    <a:pt x="16200" y="7800"/>
                    <a:pt x="16200" y="7800"/>
                    <a:pt x="21600" y="7800"/>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553" name="Google Shape;1553;p71"/>
            <p:cNvSpPr/>
            <p:nvPr/>
          </p:nvSpPr>
          <p:spPr>
            <a:xfrm>
              <a:off x="6592841" y="8642611"/>
              <a:ext cx="269970" cy="587264"/>
            </a:xfrm>
            <a:custGeom>
              <a:rect b="b" l="l" r="r" t="t"/>
              <a:pathLst>
                <a:path extrusionOk="0" h="21110" w="20894">
                  <a:moveTo>
                    <a:pt x="20894" y="14105"/>
                  </a:moveTo>
                  <a:cubicBezTo>
                    <a:pt x="19623" y="14105"/>
                    <a:pt x="19623" y="13521"/>
                    <a:pt x="19623" y="13521"/>
                  </a:cubicBezTo>
                  <a:cubicBezTo>
                    <a:pt x="19623" y="13521"/>
                    <a:pt x="19623" y="12937"/>
                    <a:pt x="19623" y="12937"/>
                  </a:cubicBezTo>
                  <a:cubicBezTo>
                    <a:pt x="18353" y="11769"/>
                    <a:pt x="18353" y="12937"/>
                    <a:pt x="17082" y="12353"/>
                  </a:cubicBezTo>
                  <a:cubicBezTo>
                    <a:pt x="17082" y="12353"/>
                    <a:pt x="15812" y="11769"/>
                    <a:pt x="15812" y="11769"/>
                  </a:cubicBezTo>
                  <a:cubicBezTo>
                    <a:pt x="15812" y="11769"/>
                    <a:pt x="15812" y="11186"/>
                    <a:pt x="15812" y="11186"/>
                  </a:cubicBezTo>
                  <a:cubicBezTo>
                    <a:pt x="15812" y="11186"/>
                    <a:pt x="15812" y="11186"/>
                    <a:pt x="15812" y="11186"/>
                  </a:cubicBezTo>
                  <a:cubicBezTo>
                    <a:pt x="14541" y="10602"/>
                    <a:pt x="14541" y="10018"/>
                    <a:pt x="14541" y="9434"/>
                  </a:cubicBezTo>
                  <a:cubicBezTo>
                    <a:pt x="15812" y="9434"/>
                    <a:pt x="13270" y="8267"/>
                    <a:pt x="13270" y="8267"/>
                  </a:cubicBezTo>
                  <a:cubicBezTo>
                    <a:pt x="13270" y="7683"/>
                    <a:pt x="14541" y="8267"/>
                    <a:pt x="14541" y="7683"/>
                  </a:cubicBezTo>
                  <a:cubicBezTo>
                    <a:pt x="14541" y="7099"/>
                    <a:pt x="14541" y="6515"/>
                    <a:pt x="14541" y="6515"/>
                  </a:cubicBezTo>
                  <a:cubicBezTo>
                    <a:pt x="14541" y="6515"/>
                    <a:pt x="14541" y="5932"/>
                    <a:pt x="14541" y="5932"/>
                  </a:cubicBezTo>
                  <a:cubicBezTo>
                    <a:pt x="14541" y="5932"/>
                    <a:pt x="14541" y="5348"/>
                    <a:pt x="14541" y="5348"/>
                  </a:cubicBezTo>
                  <a:cubicBezTo>
                    <a:pt x="15812" y="5348"/>
                    <a:pt x="15812" y="4764"/>
                    <a:pt x="14541" y="4764"/>
                  </a:cubicBezTo>
                  <a:cubicBezTo>
                    <a:pt x="14541" y="4180"/>
                    <a:pt x="14541" y="3596"/>
                    <a:pt x="13270" y="3013"/>
                  </a:cubicBezTo>
                  <a:cubicBezTo>
                    <a:pt x="13270" y="2429"/>
                    <a:pt x="12000" y="2429"/>
                    <a:pt x="12000" y="2429"/>
                  </a:cubicBezTo>
                  <a:cubicBezTo>
                    <a:pt x="10729" y="1845"/>
                    <a:pt x="10729" y="1845"/>
                    <a:pt x="10729" y="1845"/>
                  </a:cubicBezTo>
                  <a:cubicBezTo>
                    <a:pt x="10729" y="1261"/>
                    <a:pt x="10729" y="1261"/>
                    <a:pt x="9459" y="1261"/>
                  </a:cubicBezTo>
                  <a:cubicBezTo>
                    <a:pt x="8188" y="94"/>
                    <a:pt x="8188" y="678"/>
                    <a:pt x="6918" y="1261"/>
                  </a:cubicBezTo>
                  <a:cubicBezTo>
                    <a:pt x="4376" y="1261"/>
                    <a:pt x="6918" y="94"/>
                    <a:pt x="5647" y="94"/>
                  </a:cubicBezTo>
                  <a:cubicBezTo>
                    <a:pt x="4376" y="-490"/>
                    <a:pt x="1835" y="1845"/>
                    <a:pt x="1835" y="1845"/>
                  </a:cubicBezTo>
                  <a:cubicBezTo>
                    <a:pt x="565" y="2429"/>
                    <a:pt x="565" y="3013"/>
                    <a:pt x="565" y="3013"/>
                  </a:cubicBezTo>
                  <a:cubicBezTo>
                    <a:pt x="-706" y="3596"/>
                    <a:pt x="565" y="3596"/>
                    <a:pt x="565" y="3596"/>
                  </a:cubicBezTo>
                  <a:cubicBezTo>
                    <a:pt x="565" y="4180"/>
                    <a:pt x="565" y="4764"/>
                    <a:pt x="565" y="4764"/>
                  </a:cubicBezTo>
                  <a:cubicBezTo>
                    <a:pt x="565" y="4764"/>
                    <a:pt x="565" y="5348"/>
                    <a:pt x="565" y="5932"/>
                  </a:cubicBezTo>
                  <a:cubicBezTo>
                    <a:pt x="1835" y="5348"/>
                    <a:pt x="4376" y="5932"/>
                    <a:pt x="3106" y="6515"/>
                  </a:cubicBezTo>
                  <a:cubicBezTo>
                    <a:pt x="3106" y="6515"/>
                    <a:pt x="3106" y="7099"/>
                    <a:pt x="3106" y="7099"/>
                  </a:cubicBezTo>
                  <a:cubicBezTo>
                    <a:pt x="3106" y="7099"/>
                    <a:pt x="3106" y="7099"/>
                    <a:pt x="4376" y="7683"/>
                  </a:cubicBezTo>
                  <a:cubicBezTo>
                    <a:pt x="3106" y="7683"/>
                    <a:pt x="3106" y="7683"/>
                    <a:pt x="3106" y="7099"/>
                  </a:cubicBezTo>
                  <a:cubicBezTo>
                    <a:pt x="3106" y="7683"/>
                    <a:pt x="1835" y="7683"/>
                    <a:pt x="1835" y="7683"/>
                  </a:cubicBezTo>
                  <a:cubicBezTo>
                    <a:pt x="1835" y="8267"/>
                    <a:pt x="3106" y="7683"/>
                    <a:pt x="1835" y="8267"/>
                  </a:cubicBezTo>
                  <a:cubicBezTo>
                    <a:pt x="1835" y="8851"/>
                    <a:pt x="1835" y="8851"/>
                    <a:pt x="565" y="8851"/>
                  </a:cubicBezTo>
                  <a:cubicBezTo>
                    <a:pt x="1835" y="8851"/>
                    <a:pt x="1835" y="9434"/>
                    <a:pt x="1835" y="9434"/>
                  </a:cubicBezTo>
                  <a:cubicBezTo>
                    <a:pt x="1835" y="9434"/>
                    <a:pt x="1835" y="9434"/>
                    <a:pt x="1835" y="9434"/>
                  </a:cubicBezTo>
                  <a:cubicBezTo>
                    <a:pt x="3106" y="10018"/>
                    <a:pt x="1835" y="10602"/>
                    <a:pt x="1835" y="10602"/>
                  </a:cubicBezTo>
                  <a:cubicBezTo>
                    <a:pt x="1835" y="11186"/>
                    <a:pt x="1835" y="11186"/>
                    <a:pt x="1835" y="11769"/>
                  </a:cubicBezTo>
                  <a:cubicBezTo>
                    <a:pt x="1835" y="11769"/>
                    <a:pt x="1835" y="11769"/>
                    <a:pt x="1835" y="11769"/>
                  </a:cubicBezTo>
                  <a:cubicBezTo>
                    <a:pt x="1835" y="12353"/>
                    <a:pt x="1835" y="12353"/>
                    <a:pt x="565" y="12353"/>
                  </a:cubicBezTo>
                  <a:cubicBezTo>
                    <a:pt x="565" y="12353"/>
                    <a:pt x="1835" y="12937"/>
                    <a:pt x="1835" y="12937"/>
                  </a:cubicBezTo>
                  <a:cubicBezTo>
                    <a:pt x="565" y="12937"/>
                    <a:pt x="565" y="13521"/>
                    <a:pt x="565" y="14105"/>
                  </a:cubicBezTo>
                  <a:cubicBezTo>
                    <a:pt x="565" y="14105"/>
                    <a:pt x="565" y="14105"/>
                    <a:pt x="565" y="14105"/>
                  </a:cubicBezTo>
                  <a:cubicBezTo>
                    <a:pt x="565" y="14688"/>
                    <a:pt x="565" y="14688"/>
                    <a:pt x="565" y="15272"/>
                  </a:cubicBezTo>
                  <a:cubicBezTo>
                    <a:pt x="1835" y="15272"/>
                    <a:pt x="1835" y="15856"/>
                    <a:pt x="1835" y="15856"/>
                  </a:cubicBezTo>
                  <a:cubicBezTo>
                    <a:pt x="1835" y="17024"/>
                    <a:pt x="1835" y="16440"/>
                    <a:pt x="565" y="15856"/>
                  </a:cubicBezTo>
                  <a:cubicBezTo>
                    <a:pt x="565" y="15856"/>
                    <a:pt x="565" y="15856"/>
                    <a:pt x="565" y="15856"/>
                  </a:cubicBezTo>
                  <a:cubicBezTo>
                    <a:pt x="565" y="15856"/>
                    <a:pt x="565" y="17024"/>
                    <a:pt x="1835" y="17024"/>
                  </a:cubicBezTo>
                  <a:cubicBezTo>
                    <a:pt x="1835" y="17607"/>
                    <a:pt x="5647" y="17607"/>
                    <a:pt x="5647" y="18191"/>
                  </a:cubicBezTo>
                  <a:cubicBezTo>
                    <a:pt x="5647" y="18191"/>
                    <a:pt x="5647" y="18191"/>
                    <a:pt x="5647" y="18191"/>
                  </a:cubicBezTo>
                  <a:cubicBezTo>
                    <a:pt x="5647" y="18191"/>
                    <a:pt x="5647" y="18191"/>
                    <a:pt x="5647" y="18191"/>
                  </a:cubicBezTo>
                  <a:cubicBezTo>
                    <a:pt x="6918" y="18191"/>
                    <a:pt x="6918" y="18775"/>
                    <a:pt x="8188" y="19359"/>
                  </a:cubicBezTo>
                  <a:cubicBezTo>
                    <a:pt x="8188" y="19359"/>
                    <a:pt x="6918" y="19359"/>
                    <a:pt x="6918" y="19359"/>
                  </a:cubicBezTo>
                  <a:cubicBezTo>
                    <a:pt x="6918" y="19359"/>
                    <a:pt x="8188" y="19359"/>
                    <a:pt x="8188" y="19942"/>
                  </a:cubicBezTo>
                  <a:cubicBezTo>
                    <a:pt x="8188" y="19942"/>
                    <a:pt x="8188" y="19942"/>
                    <a:pt x="8188" y="20526"/>
                  </a:cubicBezTo>
                  <a:cubicBezTo>
                    <a:pt x="8188" y="20526"/>
                    <a:pt x="8188" y="20526"/>
                    <a:pt x="8188" y="21110"/>
                  </a:cubicBezTo>
                  <a:cubicBezTo>
                    <a:pt x="8188" y="20526"/>
                    <a:pt x="9459" y="21110"/>
                    <a:pt x="10729" y="21110"/>
                  </a:cubicBezTo>
                  <a:cubicBezTo>
                    <a:pt x="10729" y="21110"/>
                    <a:pt x="10729" y="21110"/>
                    <a:pt x="10729" y="21110"/>
                  </a:cubicBezTo>
                  <a:cubicBezTo>
                    <a:pt x="10729" y="21110"/>
                    <a:pt x="12000" y="21110"/>
                    <a:pt x="12000" y="21110"/>
                  </a:cubicBezTo>
                  <a:cubicBezTo>
                    <a:pt x="12000" y="20526"/>
                    <a:pt x="12000" y="20526"/>
                    <a:pt x="12000" y="20526"/>
                  </a:cubicBezTo>
                  <a:cubicBezTo>
                    <a:pt x="12000" y="19942"/>
                    <a:pt x="10729" y="20526"/>
                    <a:pt x="12000" y="20526"/>
                  </a:cubicBezTo>
                  <a:cubicBezTo>
                    <a:pt x="12000" y="19942"/>
                    <a:pt x="13270" y="20526"/>
                    <a:pt x="13270" y="19942"/>
                  </a:cubicBezTo>
                  <a:cubicBezTo>
                    <a:pt x="13270" y="19942"/>
                    <a:pt x="12000" y="19359"/>
                    <a:pt x="12000" y="18775"/>
                  </a:cubicBezTo>
                  <a:cubicBezTo>
                    <a:pt x="13270" y="18775"/>
                    <a:pt x="13270" y="18775"/>
                    <a:pt x="13270" y="18191"/>
                  </a:cubicBezTo>
                  <a:cubicBezTo>
                    <a:pt x="14541" y="18191"/>
                    <a:pt x="14541" y="18775"/>
                    <a:pt x="15812" y="18191"/>
                  </a:cubicBezTo>
                  <a:cubicBezTo>
                    <a:pt x="15812" y="18191"/>
                    <a:pt x="15812" y="17607"/>
                    <a:pt x="15812" y="17607"/>
                  </a:cubicBezTo>
                  <a:cubicBezTo>
                    <a:pt x="17082" y="17024"/>
                    <a:pt x="17082" y="17024"/>
                    <a:pt x="17082" y="16440"/>
                  </a:cubicBezTo>
                  <a:cubicBezTo>
                    <a:pt x="17082" y="16440"/>
                    <a:pt x="17082" y="15856"/>
                    <a:pt x="17082" y="15856"/>
                  </a:cubicBezTo>
                  <a:cubicBezTo>
                    <a:pt x="18353" y="15272"/>
                    <a:pt x="18353" y="15856"/>
                    <a:pt x="19623" y="15856"/>
                  </a:cubicBezTo>
                  <a:cubicBezTo>
                    <a:pt x="19623" y="15272"/>
                    <a:pt x="20894" y="14688"/>
                    <a:pt x="20894" y="14105"/>
                  </a:cubicBezTo>
                  <a:close/>
                </a:path>
              </a:pathLst>
            </a:custGeom>
            <a:solidFill>
              <a:srgbClr val="DCDEE0"/>
            </a:solidFill>
            <a:ln cap="rnd" cmpd="sng" w="9525">
              <a:solidFill>
                <a:srgbClr val="FFFFFF"/>
              </a:solidFill>
              <a:prstDash val="solid"/>
              <a:round/>
              <a:headEnd len="sm" w="sm" type="none"/>
              <a:tailEnd len="sm" w="sm" type="none"/>
            </a:ln>
          </p:spPr>
          <p:txBody>
            <a:bodyPr anchorCtr="0" anchor="ctr" bIns="22850" lIns="22850" spcFirstLastPara="1" rIns="22850" wrap="square" tIns="2285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grpSp>
      <p:sp>
        <p:nvSpPr>
          <p:cNvPr id="1554" name="Google Shape;1554;p71"/>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555" name="Google Shape;1555;p71"/>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1556" name="Google Shape;1556;p71"/>
          <p:cNvSpPr/>
          <p:nvPr/>
        </p:nvSpPr>
        <p:spPr>
          <a:xfrm>
            <a:off x="964223" y="1125796"/>
            <a:ext cx="22742580"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EUROPE </a:t>
            </a:r>
            <a:r>
              <a:rPr b="1" lang="en-US" sz="10000">
                <a:solidFill>
                  <a:schemeClr val="accent2"/>
                </a:solidFill>
                <a:latin typeface="Montserrat"/>
                <a:ea typeface="Montserrat"/>
                <a:cs typeface="Montserrat"/>
                <a:sym typeface="Montserrat"/>
              </a:rPr>
              <a:t>MAP</a:t>
            </a:r>
            <a:endParaRPr/>
          </a:p>
        </p:txBody>
      </p:sp>
      <p:grpSp>
        <p:nvGrpSpPr>
          <p:cNvPr id="1557" name="Google Shape;1557;p71"/>
          <p:cNvGrpSpPr/>
          <p:nvPr/>
        </p:nvGrpSpPr>
        <p:grpSpPr>
          <a:xfrm>
            <a:off x="1155645" y="2796401"/>
            <a:ext cx="876300" cy="342900"/>
            <a:chOff x="19773900" y="-1752600"/>
            <a:chExt cx="876300" cy="342900"/>
          </a:xfrm>
        </p:grpSpPr>
        <p:sp>
          <p:nvSpPr>
            <p:cNvPr id="1558" name="Google Shape;1558;p71"/>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559" name="Google Shape;1559;p71"/>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560" name="Google Shape;1560;p71"/>
          <p:cNvSpPr/>
          <p:nvPr/>
        </p:nvSpPr>
        <p:spPr>
          <a:xfrm>
            <a:off x="993719" y="5370779"/>
            <a:ext cx="10325922"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b="1" sz="4000">
              <a:solidFill>
                <a:schemeClr val="accent4"/>
              </a:solidFill>
              <a:latin typeface="Montserrat"/>
              <a:ea typeface="Montserrat"/>
              <a:cs typeface="Montserrat"/>
              <a:sym typeface="Montserrat"/>
            </a:endParaRPr>
          </a:p>
        </p:txBody>
      </p:sp>
      <p:sp>
        <p:nvSpPr>
          <p:cNvPr id="1561" name="Google Shape;1561;p71"/>
          <p:cNvSpPr/>
          <p:nvPr/>
        </p:nvSpPr>
        <p:spPr>
          <a:xfrm>
            <a:off x="993720" y="10795390"/>
            <a:ext cx="6854880" cy="70788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4000">
                <a:solidFill>
                  <a:schemeClr val="accent4"/>
                </a:solidFill>
                <a:latin typeface="Montserrat"/>
                <a:ea typeface="Montserrat"/>
                <a:cs typeface="Montserrat"/>
                <a:sym typeface="Montserrat"/>
              </a:rPr>
              <a:t>LOREM IPSUM DOLOR</a:t>
            </a:r>
            <a:endParaRPr/>
          </a:p>
        </p:txBody>
      </p:sp>
      <p:sp>
        <p:nvSpPr>
          <p:cNvPr id="1562" name="Google Shape;1562;p71"/>
          <p:cNvSpPr/>
          <p:nvPr/>
        </p:nvSpPr>
        <p:spPr>
          <a:xfrm>
            <a:off x="993719" y="6111609"/>
            <a:ext cx="9346203" cy="2799869"/>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Lorem ipsum is placeholder text commonly used in the graphic, print, and publishing industries for previewing layouts and visual mockups.</a:t>
            </a:r>
            <a:endParaRPr/>
          </a:p>
        </p:txBody>
      </p:sp>
      <p:sp>
        <p:nvSpPr>
          <p:cNvPr id="1563" name="Google Shape;1563;p71"/>
          <p:cNvSpPr/>
          <p:nvPr/>
        </p:nvSpPr>
        <p:spPr>
          <a:xfrm>
            <a:off x="993720" y="11592333"/>
            <a:ext cx="9346202" cy="2799869"/>
          </a:xfrm>
          <a:prstGeom prst="rect">
            <a:avLst/>
          </a:prstGeom>
          <a:noFill/>
          <a:ln>
            <a:noFill/>
          </a:ln>
        </p:spPr>
        <p:txBody>
          <a:bodyPr anchorCtr="0" anchor="t" bIns="45700" lIns="91425" spcFirstLastPara="1" rIns="91425" wrap="square" tIns="45700">
            <a:noAutofit/>
          </a:bodyPr>
          <a:lstStyle/>
          <a:p>
            <a:pPr indent="0" lvl="0" marL="0" marR="0" rtl="0" algn="just">
              <a:lnSpc>
                <a:spcPct val="150000"/>
              </a:lnSpc>
              <a:spcBef>
                <a:spcPts val="0"/>
              </a:spcBef>
              <a:spcAft>
                <a:spcPts val="0"/>
              </a:spcAft>
              <a:buNone/>
            </a:pPr>
            <a:r>
              <a:rPr lang="en-US" sz="2400">
                <a:solidFill>
                  <a:srgbClr val="262626"/>
                </a:solidFill>
                <a:latin typeface="Montserrat"/>
                <a:ea typeface="Montserrat"/>
                <a:cs typeface="Montserrat"/>
                <a:sym typeface="Montserrat"/>
              </a:rPr>
              <a:t>Lorem ipsum is placeholder text commonly used in the graphic, print, and publishing industries for previewing layouts and visual mockups. Lorem ipsum is placeholder text commonly used in the graphic, print, and publishing industries for previewing layouts and visual mockups.</a:t>
            </a:r>
            <a:endParaRPr/>
          </a:p>
        </p:txBody>
      </p:sp>
      <p:sp>
        <p:nvSpPr>
          <p:cNvPr id="1564" name="Google Shape;1564;p71"/>
          <p:cNvSpPr/>
          <p:nvPr/>
        </p:nvSpPr>
        <p:spPr>
          <a:xfrm>
            <a:off x="1126629" y="4423535"/>
            <a:ext cx="629847" cy="736451"/>
          </a:xfrm>
          <a:custGeom>
            <a:rect b="b" l="l" r="r" t="t"/>
            <a:pathLst>
              <a:path extrusionOk="0" h="1215559" w="1039602">
                <a:moveTo>
                  <a:pt x="483870" y="346328"/>
                </a:moveTo>
                <a:lnTo>
                  <a:pt x="483870" y="409813"/>
                </a:lnTo>
                <a:lnTo>
                  <a:pt x="420385" y="409813"/>
                </a:lnTo>
                <a:lnTo>
                  <a:pt x="420385" y="491916"/>
                </a:lnTo>
                <a:lnTo>
                  <a:pt x="483870" y="491916"/>
                </a:lnTo>
                <a:lnTo>
                  <a:pt x="483870" y="555400"/>
                </a:lnTo>
                <a:lnTo>
                  <a:pt x="565973" y="555400"/>
                </a:lnTo>
                <a:lnTo>
                  <a:pt x="565973" y="491916"/>
                </a:lnTo>
                <a:lnTo>
                  <a:pt x="629457" y="491916"/>
                </a:lnTo>
                <a:lnTo>
                  <a:pt x="629457" y="409813"/>
                </a:lnTo>
                <a:lnTo>
                  <a:pt x="565973" y="409813"/>
                </a:lnTo>
                <a:lnTo>
                  <a:pt x="565973" y="346328"/>
                </a:lnTo>
                <a:close/>
                <a:moveTo>
                  <a:pt x="520123" y="243309"/>
                </a:moveTo>
                <a:cubicBezTo>
                  <a:pt x="549240" y="243309"/>
                  <a:pt x="577373" y="249625"/>
                  <a:pt x="603620" y="262174"/>
                </a:cubicBezTo>
                <a:cubicBezTo>
                  <a:pt x="623551" y="271688"/>
                  <a:pt x="641679" y="284566"/>
                  <a:pt x="657427" y="300314"/>
                </a:cubicBezTo>
                <a:cubicBezTo>
                  <a:pt x="684740" y="327627"/>
                  <a:pt x="703194" y="362076"/>
                  <a:pt x="710658" y="399806"/>
                </a:cubicBezTo>
                <a:cubicBezTo>
                  <a:pt x="723372" y="463700"/>
                  <a:pt x="703440" y="529399"/>
                  <a:pt x="657509" y="575496"/>
                </a:cubicBezTo>
                <a:lnTo>
                  <a:pt x="519876" y="713127"/>
                </a:lnTo>
                <a:lnTo>
                  <a:pt x="382245" y="575577"/>
                </a:lnTo>
                <a:cubicBezTo>
                  <a:pt x="345500" y="538750"/>
                  <a:pt x="325240" y="489947"/>
                  <a:pt x="325240" y="437945"/>
                </a:cubicBezTo>
                <a:cubicBezTo>
                  <a:pt x="325240" y="385944"/>
                  <a:pt x="345500" y="337060"/>
                  <a:pt x="382245" y="300314"/>
                </a:cubicBezTo>
                <a:cubicBezTo>
                  <a:pt x="418991" y="263569"/>
                  <a:pt x="467957" y="243309"/>
                  <a:pt x="520123" y="243309"/>
                </a:cubicBezTo>
                <a:close/>
                <a:moveTo>
                  <a:pt x="496250" y="168530"/>
                </a:moveTo>
                <a:cubicBezTo>
                  <a:pt x="435124" y="173842"/>
                  <a:pt x="375469" y="199890"/>
                  <a:pt x="328685" y="246673"/>
                </a:cubicBezTo>
                <a:cubicBezTo>
                  <a:pt x="275946" y="299494"/>
                  <a:pt x="249535" y="368638"/>
                  <a:pt x="249535" y="437782"/>
                </a:cubicBezTo>
                <a:cubicBezTo>
                  <a:pt x="249535" y="506926"/>
                  <a:pt x="275946" y="576152"/>
                  <a:pt x="328685" y="628892"/>
                </a:cubicBezTo>
                <a:lnTo>
                  <a:pt x="519795" y="820001"/>
                </a:lnTo>
                <a:lnTo>
                  <a:pt x="710904" y="628809"/>
                </a:lnTo>
                <a:cubicBezTo>
                  <a:pt x="777178" y="562536"/>
                  <a:pt x="801867" y="470427"/>
                  <a:pt x="784888" y="384960"/>
                </a:cubicBezTo>
                <a:cubicBezTo>
                  <a:pt x="774881" y="334353"/>
                  <a:pt x="750193" y="285960"/>
                  <a:pt x="710904" y="246673"/>
                </a:cubicBezTo>
                <a:cubicBezTo>
                  <a:pt x="688513" y="224280"/>
                  <a:pt x="663168" y="206646"/>
                  <a:pt x="636183" y="193768"/>
                </a:cubicBezTo>
                <a:cubicBezTo>
                  <a:pt x="611064" y="181793"/>
                  <a:pt x="584484" y="173914"/>
                  <a:pt x="557444" y="170131"/>
                </a:cubicBezTo>
                <a:cubicBezTo>
                  <a:pt x="537164" y="167293"/>
                  <a:pt x="516625" y="166760"/>
                  <a:pt x="496250" y="168530"/>
                </a:cubicBezTo>
                <a:close/>
                <a:moveTo>
                  <a:pt x="172106" y="35"/>
                </a:moveTo>
                <a:cubicBezTo>
                  <a:pt x="308343" y="-2344"/>
                  <a:pt x="360345" y="116013"/>
                  <a:pt x="519794" y="116013"/>
                </a:cubicBezTo>
                <a:cubicBezTo>
                  <a:pt x="679243" y="116013"/>
                  <a:pt x="731244" y="-2344"/>
                  <a:pt x="867482" y="35"/>
                </a:cubicBezTo>
                <a:cubicBezTo>
                  <a:pt x="1013890" y="2659"/>
                  <a:pt x="1087053" y="203940"/>
                  <a:pt x="1006016" y="394721"/>
                </a:cubicBezTo>
                <a:cubicBezTo>
                  <a:pt x="924979" y="585502"/>
                  <a:pt x="849191" y="684829"/>
                  <a:pt x="843942" y="854777"/>
                </a:cubicBezTo>
                <a:cubicBezTo>
                  <a:pt x="838692" y="1024644"/>
                  <a:pt x="802111" y="1210258"/>
                  <a:pt x="755031" y="1215507"/>
                </a:cubicBezTo>
                <a:cubicBezTo>
                  <a:pt x="711067" y="1220428"/>
                  <a:pt x="697534" y="874791"/>
                  <a:pt x="519794" y="874791"/>
                </a:cubicBezTo>
                <a:cubicBezTo>
                  <a:pt x="342054" y="874791"/>
                  <a:pt x="328439" y="1220347"/>
                  <a:pt x="284557" y="1215507"/>
                </a:cubicBezTo>
                <a:cubicBezTo>
                  <a:pt x="237477" y="1210258"/>
                  <a:pt x="200896" y="1024725"/>
                  <a:pt x="195646" y="854777"/>
                </a:cubicBezTo>
                <a:cubicBezTo>
                  <a:pt x="190397" y="684912"/>
                  <a:pt x="114609" y="585584"/>
                  <a:pt x="33572" y="394802"/>
                </a:cubicBezTo>
                <a:cubicBezTo>
                  <a:pt x="-47465" y="203940"/>
                  <a:pt x="25780" y="2659"/>
                  <a:pt x="172106" y="3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1565" name="Google Shape;1565;p71"/>
          <p:cNvGrpSpPr/>
          <p:nvPr/>
        </p:nvGrpSpPr>
        <p:grpSpPr>
          <a:xfrm>
            <a:off x="991897" y="9580281"/>
            <a:ext cx="764593" cy="846068"/>
            <a:chOff x="9246959" y="4701136"/>
            <a:chExt cx="3627388" cy="4013920"/>
          </a:xfrm>
        </p:grpSpPr>
        <p:sp>
          <p:nvSpPr>
            <p:cNvPr id="1566" name="Google Shape;1566;p71"/>
            <p:cNvSpPr/>
            <p:nvPr/>
          </p:nvSpPr>
          <p:spPr>
            <a:xfrm>
              <a:off x="9246959" y="4701136"/>
              <a:ext cx="3627388" cy="3992561"/>
            </a:xfrm>
            <a:custGeom>
              <a:rect b="b" l="l" r="r" t="t"/>
              <a:pathLst>
                <a:path extrusionOk="0" h="3992561" w="3627388">
                  <a:moveTo>
                    <a:pt x="434249" y="264142"/>
                  </a:moveTo>
                  <a:lnTo>
                    <a:pt x="698391" y="335229"/>
                  </a:lnTo>
                  <a:lnTo>
                    <a:pt x="434249" y="406316"/>
                  </a:lnTo>
                  <a:lnTo>
                    <a:pt x="363162" y="670458"/>
                  </a:lnTo>
                  <a:lnTo>
                    <a:pt x="292075" y="406316"/>
                  </a:lnTo>
                  <a:lnTo>
                    <a:pt x="27933" y="335229"/>
                  </a:lnTo>
                  <a:lnTo>
                    <a:pt x="292075" y="264142"/>
                  </a:lnTo>
                  <a:lnTo>
                    <a:pt x="363162" y="0"/>
                  </a:lnTo>
                  <a:lnTo>
                    <a:pt x="434249" y="264142"/>
                  </a:lnTo>
                  <a:close/>
                  <a:moveTo>
                    <a:pt x="3528240" y="1580227"/>
                  </a:moveTo>
                  <a:cubicBezTo>
                    <a:pt x="3287713" y="2146489"/>
                    <a:pt x="3062766" y="2441305"/>
                    <a:pt x="3047186" y="2945731"/>
                  </a:cubicBezTo>
                  <a:cubicBezTo>
                    <a:pt x="3031605" y="3449914"/>
                    <a:pt x="2923027" y="4000838"/>
                    <a:pt x="2783287" y="4016419"/>
                  </a:cubicBezTo>
                  <a:cubicBezTo>
                    <a:pt x="2652798" y="4031026"/>
                    <a:pt x="2612629" y="3005133"/>
                    <a:pt x="2085076" y="3005133"/>
                  </a:cubicBezTo>
                  <a:cubicBezTo>
                    <a:pt x="1557522" y="3005133"/>
                    <a:pt x="1517109" y="4030783"/>
                    <a:pt x="1386864" y="4016419"/>
                  </a:cubicBezTo>
                  <a:cubicBezTo>
                    <a:pt x="1247125" y="4000838"/>
                    <a:pt x="1138546" y="3450157"/>
                    <a:pt x="1122966" y="2945731"/>
                  </a:cubicBezTo>
                  <a:cubicBezTo>
                    <a:pt x="1112011" y="2589322"/>
                    <a:pt x="996372" y="2337353"/>
                    <a:pt x="844704" y="2020626"/>
                  </a:cubicBezTo>
                  <a:cubicBezTo>
                    <a:pt x="2624802" y="2493890"/>
                    <a:pt x="2962222" y="1559047"/>
                    <a:pt x="2962222" y="1559047"/>
                  </a:cubicBezTo>
                  <a:cubicBezTo>
                    <a:pt x="2769897" y="1971205"/>
                    <a:pt x="2082154" y="2180815"/>
                    <a:pt x="1330384" y="2032554"/>
                  </a:cubicBezTo>
                  <a:cubicBezTo>
                    <a:pt x="503388" y="1869200"/>
                    <a:pt x="-87462" y="1334830"/>
                    <a:pt x="10648" y="838681"/>
                  </a:cubicBezTo>
                  <a:cubicBezTo>
                    <a:pt x="37671" y="702350"/>
                    <a:pt x="113870" y="583060"/>
                    <a:pt x="227561" y="485194"/>
                  </a:cubicBezTo>
                  <a:cubicBezTo>
                    <a:pt x="208328" y="526336"/>
                    <a:pt x="193965" y="569427"/>
                    <a:pt x="185201" y="614465"/>
                  </a:cubicBezTo>
                  <a:cubicBezTo>
                    <a:pt x="130668" y="890292"/>
                    <a:pt x="289397" y="1177806"/>
                    <a:pt x="582996" y="1406891"/>
                  </a:cubicBezTo>
                  <a:cubicBezTo>
                    <a:pt x="448369" y="898326"/>
                    <a:pt x="663334" y="415567"/>
                    <a:pt x="1053339" y="408751"/>
                  </a:cubicBezTo>
                  <a:cubicBezTo>
                    <a:pt x="1457708" y="401447"/>
                    <a:pt x="1612055" y="752987"/>
                    <a:pt x="2085319" y="752987"/>
                  </a:cubicBezTo>
                  <a:cubicBezTo>
                    <a:pt x="2558584" y="752987"/>
                    <a:pt x="2712930" y="401691"/>
                    <a:pt x="3117299" y="408751"/>
                  </a:cubicBezTo>
                  <a:cubicBezTo>
                    <a:pt x="3551368" y="416541"/>
                    <a:pt x="3768768" y="1013965"/>
                    <a:pt x="3528240" y="1580227"/>
                  </a:cubicBezTo>
                  <a:close/>
                  <a:moveTo>
                    <a:pt x="1096673" y="1108423"/>
                  </a:moveTo>
                  <a:lnTo>
                    <a:pt x="924555" y="1062167"/>
                  </a:lnTo>
                  <a:lnTo>
                    <a:pt x="878300" y="890049"/>
                  </a:lnTo>
                  <a:lnTo>
                    <a:pt x="832044" y="1062167"/>
                  </a:lnTo>
                  <a:lnTo>
                    <a:pt x="659926" y="1108423"/>
                  </a:lnTo>
                  <a:lnTo>
                    <a:pt x="832044" y="1154678"/>
                  </a:lnTo>
                  <a:lnTo>
                    <a:pt x="878300" y="1326796"/>
                  </a:lnTo>
                  <a:lnTo>
                    <a:pt x="924555" y="1154678"/>
                  </a:lnTo>
                  <a:lnTo>
                    <a:pt x="1096673" y="1108423"/>
                  </a:lnTo>
                  <a:close/>
                  <a:moveTo>
                    <a:pt x="1694584" y="1358201"/>
                  </a:moveTo>
                  <a:lnTo>
                    <a:pt x="1571885" y="1325092"/>
                  </a:lnTo>
                  <a:lnTo>
                    <a:pt x="1538776" y="1202394"/>
                  </a:lnTo>
                  <a:lnTo>
                    <a:pt x="1505667" y="1325092"/>
                  </a:lnTo>
                  <a:lnTo>
                    <a:pt x="1382969" y="1358201"/>
                  </a:lnTo>
                  <a:lnTo>
                    <a:pt x="1505667" y="1391310"/>
                  </a:lnTo>
                  <a:lnTo>
                    <a:pt x="1538776" y="1514008"/>
                  </a:lnTo>
                  <a:lnTo>
                    <a:pt x="1571885" y="1391310"/>
                  </a:lnTo>
                  <a:lnTo>
                    <a:pt x="1694584" y="135820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567" name="Google Shape;1567;p71"/>
            <p:cNvSpPr/>
            <p:nvPr/>
          </p:nvSpPr>
          <p:spPr>
            <a:xfrm>
              <a:off x="10750679" y="6670086"/>
              <a:ext cx="1825866" cy="2044970"/>
            </a:xfrm>
            <a:custGeom>
              <a:rect b="b" l="l" r="r" t="t"/>
              <a:pathLst>
                <a:path extrusionOk="0" h="2044970" w="1825866">
                  <a:moveTo>
                    <a:pt x="1279811" y="2047469"/>
                  </a:moveTo>
                  <a:cubicBezTo>
                    <a:pt x="1419550" y="2031889"/>
                    <a:pt x="1528129" y="1481207"/>
                    <a:pt x="1543709" y="976781"/>
                  </a:cubicBezTo>
                  <a:cubicBezTo>
                    <a:pt x="1555151" y="608687"/>
                    <a:pt x="1678093" y="351848"/>
                    <a:pt x="1837309" y="20027"/>
                  </a:cubicBezTo>
                  <a:cubicBezTo>
                    <a:pt x="306502" y="-221961"/>
                    <a:pt x="0" y="1808889"/>
                    <a:pt x="0" y="1808889"/>
                  </a:cubicBezTo>
                  <a:cubicBezTo>
                    <a:pt x="89589" y="1509934"/>
                    <a:pt x="222999" y="1036183"/>
                    <a:pt x="581843" y="1036183"/>
                  </a:cubicBezTo>
                  <a:cubicBezTo>
                    <a:pt x="1109153" y="1036183"/>
                    <a:pt x="1149322" y="2062076"/>
                    <a:pt x="1279811" y="20474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sp>
        <p:nvSpPr>
          <p:cNvPr id="1568" name="Google Shape;1568;p71"/>
          <p:cNvSpPr/>
          <p:nvPr/>
        </p:nvSpPr>
        <p:spPr>
          <a:xfrm>
            <a:off x="2576710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Tree>
  </p:cSld>
  <p:clrMapOvr>
    <a:masterClrMapping/>
  </p:clrMapOvr>
</p:sld>
</file>

<file path=ppt/slides/slide4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72" name="Shape 1572"/>
        <p:cNvGrpSpPr/>
        <p:nvPr/>
      </p:nvGrpSpPr>
      <p:grpSpPr>
        <a:xfrm>
          <a:off x="0" y="0"/>
          <a:ext cx="0" cy="0"/>
          <a:chOff x="0" y="0"/>
          <a:chExt cx="0" cy="0"/>
        </a:xfrm>
      </p:grpSpPr>
      <p:pic>
        <p:nvPicPr>
          <p:cNvPr id="1573" name="Google Shape;1573;p72"/>
          <p:cNvPicPr preferRelativeResize="0"/>
          <p:nvPr>
            <p:ph idx="2" type="pic"/>
          </p:nvPr>
        </p:nvPicPr>
        <p:blipFill rotWithShape="1">
          <a:blip r:embed="rId3">
            <a:alphaModFix/>
          </a:blip>
          <a:srcRect b="0" l="0" r="0" t="0"/>
          <a:stretch/>
        </p:blipFill>
        <p:spPr>
          <a:xfrm>
            <a:off x="11423596" y="0"/>
            <a:ext cx="17837204" cy="16459200"/>
          </a:xfrm>
          <a:prstGeom prst="rect">
            <a:avLst/>
          </a:prstGeom>
          <a:solidFill>
            <a:srgbClr val="F2F2F2"/>
          </a:solidFill>
          <a:ln>
            <a:noFill/>
          </a:ln>
        </p:spPr>
      </p:pic>
      <p:sp>
        <p:nvSpPr>
          <p:cNvPr id="1574" name="Google Shape;1574;p72"/>
          <p:cNvSpPr/>
          <p:nvPr/>
        </p:nvSpPr>
        <p:spPr>
          <a:xfrm>
            <a:off x="1031821" y="9075986"/>
            <a:ext cx="8378879" cy="2419701"/>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None/>
            </a:pPr>
            <a:r>
              <a:rPr lang="en-US" sz="4000">
                <a:solidFill>
                  <a:srgbClr val="262626"/>
                </a:solidFill>
                <a:latin typeface="Montserrat"/>
                <a:ea typeface="Montserrat"/>
                <a:cs typeface="Montserrat"/>
                <a:sym typeface="Montserrat"/>
              </a:rPr>
              <a:t>+8801824989751</a:t>
            </a:r>
            <a:endParaRPr/>
          </a:p>
          <a:p>
            <a:pPr indent="0" lvl="0" marL="0" marR="0" rtl="0" algn="l">
              <a:lnSpc>
                <a:spcPct val="130000"/>
              </a:lnSpc>
              <a:spcBef>
                <a:spcPts val="0"/>
              </a:spcBef>
              <a:spcAft>
                <a:spcPts val="0"/>
              </a:spcAft>
              <a:buNone/>
            </a:pPr>
            <a:r>
              <a:rPr lang="en-US" sz="4000">
                <a:solidFill>
                  <a:srgbClr val="262626"/>
                </a:solidFill>
                <a:latin typeface="Montserrat"/>
                <a:ea typeface="Montserrat"/>
                <a:cs typeface="Montserrat"/>
                <a:sym typeface="Montserrat"/>
              </a:rPr>
              <a:t>youremail@gmail.com</a:t>
            </a:r>
            <a:endParaRPr/>
          </a:p>
          <a:p>
            <a:pPr indent="0" lvl="0" marL="0" marR="0" rtl="0" algn="l">
              <a:lnSpc>
                <a:spcPct val="130000"/>
              </a:lnSpc>
              <a:spcBef>
                <a:spcPts val="0"/>
              </a:spcBef>
              <a:spcAft>
                <a:spcPts val="0"/>
              </a:spcAft>
              <a:buNone/>
            </a:pPr>
            <a:r>
              <a:rPr lang="en-US" sz="4000">
                <a:solidFill>
                  <a:srgbClr val="262626"/>
                </a:solidFill>
                <a:latin typeface="Montserrat"/>
                <a:ea typeface="Montserrat"/>
                <a:cs typeface="Montserrat"/>
                <a:sym typeface="Montserrat"/>
              </a:rPr>
              <a:t>square.com</a:t>
            </a:r>
            <a:endParaRPr/>
          </a:p>
        </p:txBody>
      </p:sp>
      <p:sp>
        <p:nvSpPr>
          <p:cNvPr id="1575" name="Google Shape;1575;p72"/>
          <p:cNvSpPr/>
          <p:nvPr/>
        </p:nvSpPr>
        <p:spPr>
          <a:xfrm>
            <a:off x="1031821" y="4397848"/>
            <a:ext cx="9874250" cy="2563651"/>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accent2"/>
                </a:solidFill>
                <a:latin typeface="Montserrat"/>
                <a:ea typeface="Montserrat"/>
                <a:cs typeface="Montserrat"/>
                <a:sym typeface="Montserrat"/>
              </a:rPr>
              <a:t>TRY NOW </a:t>
            </a:r>
            <a:br>
              <a:rPr lang="en-US" sz="10000">
                <a:solidFill>
                  <a:schemeClr val="accent2"/>
                </a:solidFill>
                <a:latin typeface="Montserrat"/>
                <a:ea typeface="Montserrat"/>
                <a:cs typeface="Montserrat"/>
                <a:sym typeface="Montserrat"/>
              </a:rPr>
            </a:br>
            <a:r>
              <a:rPr b="1" lang="en-US" sz="10000">
                <a:solidFill>
                  <a:schemeClr val="accent2"/>
                </a:solidFill>
                <a:latin typeface="Montserrat"/>
                <a:ea typeface="Montserrat"/>
                <a:cs typeface="Montserrat"/>
                <a:sym typeface="Montserrat"/>
              </a:rPr>
              <a:t>OR INVEST</a:t>
            </a:r>
            <a:endParaRPr/>
          </a:p>
        </p:txBody>
      </p:sp>
      <p:sp>
        <p:nvSpPr>
          <p:cNvPr id="1576" name="Google Shape;1576;p72"/>
          <p:cNvSpPr/>
          <p:nvPr/>
        </p:nvSpPr>
        <p:spPr>
          <a:xfrm>
            <a:off x="1031821" y="12267548"/>
            <a:ext cx="8378879" cy="1619482"/>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None/>
            </a:pPr>
            <a:r>
              <a:rPr lang="en-US" sz="4000">
                <a:solidFill>
                  <a:srgbClr val="262626"/>
                </a:solidFill>
                <a:latin typeface="Montserrat"/>
                <a:ea typeface="Montserrat"/>
                <a:cs typeface="Montserrat"/>
                <a:sym typeface="Montserrat"/>
              </a:rPr>
              <a:t>4383 Greenridge Ln, Kannapolis, NC, 28081</a:t>
            </a:r>
            <a:endParaRPr/>
          </a:p>
        </p:txBody>
      </p:sp>
      <p:grpSp>
        <p:nvGrpSpPr>
          <p:cNvPr id="1577" name="Google Shape;1577;p72"/>
          <p:cNvGrpSpPr/>
          <p:nvPr/>
        </p:nvGrpSpPr>
        <p:grpSpPr>
          <a:xfrm>
            <a:off x="1193745" y="7712799"/>
            <a:ext cx="876300" cy="342900"/>
            <a:chOff x="19773900" y="-1752600"/>
            <a:chExt cx="876300" cy="342900"/>
          </a:xfrm>
        </p:grpSpPr>
        <p:sp>
          <p:nvSpPr>
            <p:cNvPr id="1578" name="Google Shape;1578;p72"/>
            <p:cNvSpPr/>
            <p:nvPr/>
          </p:nvSpPr>
          <p:spPr>
            <a:xfrm>
              <a:off x="19773900" y="-1752600"/>
              <a:ext cx="342900" cy="3429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579" name="Google Shape;1579;p72"/>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580" name="Google Shape;1580;p72"/>
          <p:cNvSpPr/>
          <p:nvPr/>
        </p:nvSpPr>
        <p:spPr>
          <a:xfrm>
            <a:off x="114697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581" name="Google Shape;1581;p72"/>
          <p:cNvSpPr/>
          <p:nvPr/>
        </p:nvSpPr>
        <p:spPr>
          <a:xfrm>
            <a:off x="11423596" y="0"/>
            <a:ext cx="2072202" cy="16459200"/>
          </a:xfrm>
          <a:prstGeom prst="rect">
            <a:avLst/>
          </a:prstGeom>
          <a:solidFill>
            <a:schemeClr val="accent4">
              <a:alpha val="83921"/>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582" name="Google Shape;1582;p72"/>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583" name="Google Shape;1583;p72"/>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Tree>
  </p:cSld>
  <p:clrMapOvr>
    <a:masterClrMapping/>
  </p:clrMapOvr>
</p:sld>
</file>

<file path=ppt/slides/slide4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87" name="Shape 1587"/>
        <p:cNvGrpSpPr/>
        <p:nvPr/>
      </p:nvGrpSpPr>
      <p:grpSpPr>
        <a:xfrm>
          <a:off x="0" y="0"/>
          <a:ext cx="0" cy="0"/>
          <a:chOff x="0" y="0"/>
          <a:chExt cx="0" cy="0"/>
        </a:xfrm>
      </p:grpSpPr>
      <p:pic>
        <p:nvPicPr>
          <p:cNvPr id="1588" name="Google Shape;1588;p73"/>
          <p:cNvPicPr preferRelativeResize="0"/>
          <p:nvPr>
            <p:ph idx="2" type="pic"/>
          </p:nvPr>
        </p:nvPicPr>
        <p:blipFill rotWithShape="1">
          <a:blip r:embed="rId3">
            <a:alphaModFix/>
          </a:blip>
          <a:srcRect b="0" l="0" r="0" t="0"/>
          <a:stretch/>
        </p:blipFill>
        <p:spPr>
          <a:xfrm>
            <a:off x="0" y="0"/>
            <a:ext cx="29260800" cy="16459200"/>
          </a:xfrm>
          <a:prstGeom prst="rect">
            <a:avLst/>
          </a:prstGeom>
          <a:solidFill>
            <a:srgbClr val="F2F2F2"/>
          </a:solidFill>
          <a:ln>
            <a:noFill/>
          </a:ln>
        </p:spPr>
      </p:pic>
      <p:sp>
        <p:nvSpPr>
          <p:cNvPr id="1589" name="Google Shape;1589;p73"/>
          <p:cNvSpPr/>
          <p:nvPr/>
        </p:nvSpPr>
        <p:spPr>
          <a:xfrm>
            <a:off x="0" y="8572500"/>
            <a:ext cx="29260800" cy="2498262"/>
          </a:xfrm>
          <a:prstGeom prst="rect">
            <a:avLst/>
          </a:prstGeom>
          <a:solidFill>
            <a:schemeClr val="accent4">
              <a:alpha val="83921"/>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590" name="Google Shape;1590;p73"/>
          <p:cNvSpPr/>
          <p:nvPr/>
        </p:nvSpPr>
        <p:spPr>
          <a:xfrm>
            <a:off x="0" y="11070762"/>
            <a:ext cx="29260800" cy="5388438"/>
          </a:xfrm>
          <a:prstGeom prst="rect">
            <a:avLst/>
          </a:prstGeom>
          <a:gradFill>
            <a:gsLst>
              <a:gs pos="0">
                <a:srgbClr val="0D48BF">
                  <a:alpha val="94901"/>
                </a:srgbClr>
              </a:gs>
              <a:gs pos="100000">
                <a:srgbClr val="276AF1">
                  <a:alpha val="93725"/>
                </a:srgbClr>
              </a:gs>
            </a:gsLst>
            <a:lin ang="168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4400">
              <a:solidFill>
                <a:schemeClr val="lt1"/>
              </a:solidFill>
              <a:latin typeface="Montserrat"/>
              <a:ea typeface="Montserrat"/>
              <a:cs typeface="Montserrat"/>
              <a:sym typeface="Montserrat"/>
            </a:endParaRPr>
          </a:p>
        </p:txBody>
      </p:sp>
      <p:sp>
        <p:nvSpPr>
          <p:cNvPr id="1591" name="Google Shape;1591;p73"/>
          <p:cNvSpPr/>
          <p:nvPr/>
        </p:nvSpPr>
        <p:spPr>
          <a:xfrm>
            <a:off x="993720" y="9307759"/>
            <a:ext cx="22475879" cy="1332544"/>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None/>
            </a:pPr>
            <a:r>
              <a:rPr lang="en-US" sz="10000">
                <a:solidFill>
                  <a:schemeClr val="lt1"/>
                </a:solidFill>
                <a:latin typeface="Montserrat"/>
                <a:ea typeface="Montserrat"/>
                <a:cs typeface="Montserrat"/>
                <a:sym typeface="Montserrat"/>
              </a:rPr>
              <a:t>TALK</a:t>
            </a:r>
            <a:r>
              <a:rPr b="1" lang="en-US" sz="10000">
                <a:solidFill>
                  <a:schemeClr val="lt1"/>
                </a:solidFill>
                <a:latin typeface="Montserrat"/>
                <a:ea typeface="Montserrat"/>
                <a:cs typeface="Montserrat"/>
                <a:sym typeface="Montserrat"/>
              </a:rPr>
              <a:t> TO US</a:t>
            </a:r>
            <a:endParaRPr/>
          </a:p>
        </p:txBody>
      </p:sp>
      <p:sp>
        <p:nvSpPr>
          <p:cNvPr id="1592" name="Google Shape;1592;p73"/>
          <p:cNvSpPr/>
          <p:nvPr/>
        </p:nvSpPr>
        <p:spPr>
          <a:xfrm>
            <a:off x="3544105" y="12721314"/>
            <a:ext cx="8378879" cy="1619482"/>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None/>
            </a:pPr>
            <a:r>
              <a:rPr lang="en-US" sz="4000">
                <a:solidFill>
                  <a:schemeClr val="lt1"/>
                </a:solidFill>
                <a:latin typeface="Montserrat"/>
                <a:ea typeface="Montserrat"/>
                <a:cs typeface="Montserrat"/>
                <a:sym typeface="Montserrat"/>
              </a:rPr>
              <a:t>+8801824989751</a:t>
            </a:r>
            <a:endParaRPr/>
          </a:p>
          <a:p>
            <a:pPr indent="0" lvl="0" marL="0" marR="0" rtl="0" algn="l">
              <a:lnSpc>
                <a:spcPct val="130000"/>
              </a:lnSpc>
              <a:spcBef>
                <a:spcPts val="0"/>
              </a:spcBef>
              <a:spcAft>
                <a:spcPts val="0"/>
              </a:spcAft>
              <a:buNone/>
            </a:pPr>
            <a:r>
              <a:rPr lang="en-US" sz="4000">
                <a:solidFill>
                  <a:schemeClr val="lt1"/>
                </a:solidFill>
                <a:latin typeface="Montserrat"/>
                <a:ea typeface="Montserrat"/>
                <a:cs typeface="Montserrat"/>
                <a:sym typeface="Montserrat"/>
              </a:rPr>
              <a:t>youremail@gmail.com</a:t>
            </a:r>
            <a:endParaRPr/>
          </a:p>
        </p:txBody>
      </p:sp>
      <p:sp>
        <p:nvSpPr>
          <p:cNvPr id="1593" name="Google Shape;1593;p73"/>
          <p:cNvSpPr/>
          <p:nvPr/>
        </p:nvSpPr>
        <p:spPr>
          <a:xfrm>
            <a:off x="13498331" y="12721314"/>
            <a:ext cx="8378879" cy="1619482"/>
          </a:xfrm>
          <a:prstGeom prst="rect">
            <a:avLst/>
          </a:prstGeom>
          <a:noFill/>
          <a:ln>
            <a:noFill/>
          </a:ln>
        </p:spPr>
        <p:txBody>
          <a:bodyPr anchorCtr="0" anchor="t" bIns="45700" lIns="91425" spcFirstLastPara="1" rIns="91425" wrap="square" tIns="45700">
            <a:noAutofit/>
          </a:bodyPr>
          <a:lstStyle/>
          <a:p>
            <a:pPr indent="0" lvl="0" marL="0" marR="0" rtl="0" algn="l">
              <a:lnSpc>
                <a:spcPct val="130000"/>
              </a:lnSpc>
              <a:spcBef>
                <a:spcPts val="0"/>
              </a:spcBef>
              <a:spcAft>
                <a:spcPts val="0"/>
              </a:spcAft>
              <a:buNone/>
            </a:pPr>
            <a:r>
              <a:rPr lang="en-US" sz="4000">
                <a:solidFill>
                  <a:schemeClr val="lt1"/>
                </a:solidFill>
                <a:latin typeface="Montserrat"/>
                <a:ea typeface="Montserrat"/>
                <a:cs typeface="Montserrat"/>
                <a:sym typeface="Montserrat"/>
              </a:rPr>
              <a:t>4383 Greenridge Ln, Kannapolis, NC, 28081</a:t>
            </a:r>
            <a:endParaRPr/>
          </a:p>
        </p:txBody>
      </p:sp>
      <p:sp>
        <p:nvSpPr>
          <p:cNvPr id="1594" name="Google Shape;1594;p73"/>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t>‹#›</a:t>
            </a:fld>
            <a:endParaRPr/>
          </a:p>
        </p:txBody>
      </p:sp>
      <p:sp>
        <p:nvSpPr>
          <p:cNvPr id="1595" name="Google Shape;1595;p73"/>
          <p:cNvSpPr txBox="1"/>
          <p:nvPr>
            <p:ph idx="11" type="ftr"/>
          </p:nvPr>
        </p:nvSpPr>
        <p:spPr>
          <a:xfrm>
            <a:off x="1031821" y="15003356"/>
            <a:ext cx="9874250" cy="646332"/>
          </a:xfrm>
          <a:prstGeom prst="rect">
            <a:avLst/>
          </a:prstGeom>
          <a:noFill/>
          <a:ln>
            <a:noFill/>
          </a:ln>
        </p:spPr>
        <p:txBody>
          <a:bodyPr anchorCtr="0" anchor="ctr" bIns="45700" lIns="91425" spcFirstLastPara="1" rIns="91425" wrap="square" tIns="45700">
            <a:noAutofit/>
          </a:bodyPr>
          <a:lstStyle/>
          <a:p>
            <a:pPr indent="0" lvl="0" marL="0" rtl="0" algn="l">
              <a:spcBef>
                <a:spcPts val="0"/>
              </a:spcBef>
              <a:spcAft>
                <a:spcPts val="0"/>
              </a:spcAft>
              <a:buNone/>
            </a:pPr>
            <a:r>
              <a:rPr lang="en-US"/>
              <a:t>DCARE.COM</a:t>
            </a:r>
            <a:endParaRPr/>
          </a:p>
        </p:txBody>
      </p:sp>
      <p:grpSp>
        <p:nvGrpSpPr>
          <p:cNvPr id="1596" name="Google Shape;1596;p73"/>
          <p:cNvGrpSpPr/>
          <p:nvPr/>
        </p:nvGrpSpPr>
        <p:grpSpPr>
          <a:xfrm>
            <a:off x="1193745" y="11708822"/>
            <a:ext cx="876300" cy="342900"/>
            <a:chOff x="19773900" y="-1752600"/>
            <a:chExt cx="876300" cy="342900"/>
          </a:xfrm>
        </p:grpSpPr>
        <p:sp>
          <p:nvSpPr>
            <p:cNvPr id="1597" name="Google Shape;1597;p73"/>
            <p:cNvSpPr/>
            <p:nvPr/>
          </p:nvSpPr>
          <p:spPr>
            <a:xfrm>
              <a:off x="19773900" y="-1752600"/>
              <a:ext cx="342900" cy="3429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sp>
          <p:nvSpPr>
            <p:cNvPr id="1598" name="Google Shape;1598;p73"/>
            <p:cNvSpPr/>
            <p:nvPr/>
          </p:nvSpPr>
          <p:spPr>
            <a:xfrm>
              <a:off x="20307300" y="-1752600"/>
              <a:ext cx="342900" cy="3429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sp>
        <p:nvSpPr>
          <p:cNvPr id="1599" name="Google Shape;1599;p73"/>
          <p:cNvSpPr/>
          <p:nvPr/>
        </p:nvSpPr>
        <p:spPr>
          <a:xfrm>
            <a:off x="1146976" y="1352623"/>
            <a:ext cx="2461872" cy="584517"/>
          </a:xfrm>
          <a:custGeom>
            <a:rect b="b" l="l" r="r" t="t"/>
            <a:pathLst>
              <a:path extrusionOk="0" h="4457586" w="18774497">
                <a:moveTo>
                  <a:pt x="10196721" y="2990612"/>
                </a:moveTo>
                <a:cubicBezTo>
                  <a:pt x="9793776" y="2990612"/>
                  <a:pt x="9592303" y="3122829"/>
                  <a:pt x="9592303" y="3387262"/>
                </a:cubicBezTo>
                <a:cubicBezTo>
                  <a:pt x="9592303" y="3513182"/>
                  <a:pt x="9641621" y="3612870"/>
                  <a:pt x="9740259" y="3686323"/>
                </a:cubicBezTo>
                <a:cubicBezTo>
                  <a:pt x="9838896" y="3759776"/>
                  <a:pt x="9974261" y="3796504"/>
                  <a:pt x="10146353" y="3796504"/>
                </a:cubicBezTo>
                <a:cubicBezTo>
                  <a:pt x="10314246" y="3796504"/>
                  <a:pt x="10463254" y="3757678"/>
                  <a:pt x="10593371" y="3680028"/>
                </a:cubicBezTo>
                <a:cubicBezTo>
                  <a:pt x="10723488" y="3602376"/>
                  <a:pt x="10815831" y="3487998"/>
                  <a:pt x="10870396" y="3336894"/>
                </a:cubicBezTo>
                <a:lnTo>
                  <a:pt x="10870396" y="2990612"/>
                </a:lnTo>
                <a:close/>
                <a:moveTo>
                  <a:pt x="17017907" y="1712519"/>
                </a:moveTo>
                <a:cubicBezTo>
                  <a:pt x="16795449" y="1712519"/>
                  <a:pt x="16608665" y="1775480"/>
                  <a:pt x="16457561" y="1901400"/>
                </a:cubicBezTo>
                <a:cubicBezTo>
                  <a:pt x="16306457" y="2027320"/>
                  <a:pt x="16214115" y="2199412"/>
                  <a:pt x="16180535" y="2417674"/>
                </a:cubicBezTo>
                <a:lnTo>
                  <a:pt x="17848981" y="2417674"/>
                </a:lnTo>
                <a:cubicBezTo>
                  <a:pt x="17815403" y="2203609"/>
                  <a:pt x="17723061" y="2032567"/>
                  <a:pt x="17571957" y="1904548"/>
                </a:cubicBezTo>
                <a:cubicBezTo>
                  <a:pt x="17420853" y="1776529"/>
                  <a:pt x="17236169" y="1712519"/>
                  <a:pt x="17017907" y="1712519"/>
                </a:cubicBezTo>
                <a:close/>
                <a:moveTo>
                  <a:pt x="17011611" y="969588"/>
                </a:moveTo>
                <a:cubicBezTo>
                  <a:pt x="17343203" y="969588"/>
                  <a:pt x="17643311" y="1040943"/>
                  <a:pt x="17911941" y="1183653"/>
                </a:cubicBezTo>
                <a:cubicBezTo>
                  <a:pt x="18180573" y="1326363"/>
                  <a:pt x="18391491" y="1530984"/>
                  <a:pt x="18544693" y="1797516"/>
                </a:cubicBezTo>
                <a:cubicBezTo>
                  <a:pt x="18697897" y="2064048"/>
                  <a:pt x="18774497" y="2373602"/>
                  <a:pt x="18774497" y="2726179"/>
                </a:cubicBezTo>
                <a:cubicBezTo>
                  <a:pt x="18774497" y="2738772"/>
                  <a:pt x="18768203" y="2826916"/>
                  <a:pt x="18755611" y="2990612"/>
                </a:cubicBezTo>
                <a:lnTo>
                  <a:pt x="16193129" y="2990612"/>
                </a:lnTo>
                <a:cubicBezTo>
                  <a:pt x="16239297" y="3200480"/>
                  <a:pt x="16348431" y="3366275"/>
                  <a:pt x="16520521" y="3487998"/>
                </a:cubicBezTo>
                <a:cubicBezTo>
                  <a:pt x="16692611" y="3609722"/>
                  <a:pt x="16906677" y="3670583"/>
                  <a:pt x="17162715" y="3670583"/>
                </a:cubicBezTo>
                <a:cubicBezTo>
                  <a:pt x="17339005" y="3670583"/>
                  <a:pt x="17495355" y="3644350"/>
                  <a:pt x="17631769" y="3591883"/>
                </a:cubicBezTo>
                <a:cubicBezTo>
                  <a:pt x="17768183" y="3539416"/>
                  <a:pt x="17895153" y="3456518"/>
                  <a:pt x="18012679" y="3343190"/>
                </a:cubicBezTo>
                <a:lnTo>
                  <a:pt x="18535249" y="3909832"/>
                </a:lnTo>
                <a:cubicBezTo>
                  <a:pt x="18216251" y="4275002"/>
                  <a:pt x="17750343" y="4457586"/>
                  <a:pt x="17137531" y="4457586"/>
                </a:cubicBezTo>
                <a:cubicBezTo>
                  <a:pt x="16755571" y="4457586"/>
                  <a:pt x="16417687" y="4383084"/>
                  <a:pt x="16123871" y="4234078"/>
                </a:cubicBezTo>
                <a:cubicBezTo>
                  <a:pt x="15830057" y="4085072"/>
                  <a:pt x="15603399" y="3878352"/>
                  <a:pt x="15443901" y="3613918"/>
                </a:cubicBezTo>
                <a:cubicBezTo>
                  <a:pt x="15284401" y="3349486"/>
                  <a:pt x="15204651" y="3049375"/>
                  <a:pt x="15204651" y="2713587"/>
                </a:cubicBezTo>
                <a:cubicBezTo>
                  <a:pt x="15204651" y="2381997"/>
                  <a:pt x="15283353" y="2082935"/>
                  <a:pt x="15440753" y="1816404"/>
                </a:cubicBezTo>
                <a:cubicBezTo>
                  <a:pt x="15598153" y="1549872"/>
                  <a:pt x="15814317" y="1342103"/>
                  <a:pt x="16089243" y="1193097"/>
                </a:cubicBezTo>
                <a:cubicBezTo>
                  <a:pt x="16364171" y="1044091"/>
                  <a:pt x="16671625" y="969588"/>
                  <a:pt x="17011611" y="969588"/>
                </a:cubicBezTo>
                <a:close/>
                <a:moveTo>
                  <a:pt x="14844740" y="969588"/>
                </a:moveTo>
                <a:lnTo>
                  <a:pt x="14844740" y="1876216"/>
                </a:lnTo>
                <a:cubicBezTo>
                  <a:pt x="14735609" y="1867821"/>
                  <a:pt x="14662154" y="1863624"/>
                  <a:pt x="14624379" y="1863624"/>
                </a:cubicBezTo>
                <a:cubicBezTo>
                  <a:pt x="14343157" y="1863624"/>
                  <a:pt x="14122796" y="1942324"/>
                  <a:pt x="13963296" y="2099725"/>
                </a:cubicBezTo>
                <a:cubicBezTo>
                  <a:pt x="13803797" y="2257125"/>
                  <a:pt x="13724046" y="2493226"/>
                  <a:pt x="13724046" y="2808028"/>
                </a:cubicBezTo>
                <a:lnTo>
                  <a:pt x="13724046" y="4407218"/>
                </a:lnTo>
                <a:lnTo>
                  <a:pt x="12741867" y="4407218"/>
                </a:lnTo>
                <a:lnTo>
                  <a:pt x="12741867" y="1019956"/>
                </a:lnTo>
                <a:lnTo>
                  <a:pt x="13679975" y="1019956"/>
                </a:lnTo>
                <a:lnTo>
                  <a:pt x="13679975" y="1466974"/>
                </a:lnTo>
                <a:cubicBezTo>
                  <a:pt x="13797501" y="1303278"/>
                  <a:pt x="13955951" y="1179456"/>
                  <a:pt x="14155325" y="1095509"/>
                </a:cubicBezTo>
                <a:cubicBezTo>
                  <a:pt x="14354699" y="1011562"/>
                  <a:pt x="14584504" y="969588"/>
                  <a:pt x="14844740" y="969588"/>
                </a:cubicBezTo>
                <a:close/>
                <a:moveTo>
                  <a:pt x="10221905" y="969588"/>
                </a:moveTo>
                <a:cubicBezTo>
                  <a:pt x="10746575" y="969588"/>
                  <a:pt x="11149520" y="1094459"/>
                  <a:pt x="11430742" y="1344202"/>
                </a:cubicBezTo>
                <a:cubicBezTo>
                  <a:pt x="11711965" y="1593944"/>
                  <a:pt x="11852576" y="1970656"/>
                  <a:pt x="11852576" y="2474338"/>
                </a:cubicBezTo>
                <a:lnTo>
                  <a:pt x="11852576" y="4407218"/>
                </a:lnTo>
                <a:lnTo>
                  <a:pt x="10933356" y="4407218"/>
                </a:lnTo>
                <a:lnTo>
                  <a:pt x="10933356" y="3985384"/>
                </a:lnTo>
                <a:cubicBezTo>
                  <a:pt x="10748672" y="4300186"/>
                  <a:pt x="10404490" y="4457586"/>
                  <a:pt x="9900808" y="4457586"/>
                </a:cubicBezTo>
                <a:cubicBezTo>
                  <a:pt x="9640572" y="4457586"/>
                  <a:pt x="9414964" y="4413514"/>
                  <a:pt x="9223986" y="4325370"/>
                </a:cubicBezTo>
                <a:cubicBezTo>
                  <a:pt x="9033006" y="4237226"/>
                  <a:pt x="8887148" y="4115502"/>
                  <a:pt x="8786412" y="3960200"/>
                </a:cubicBezTo>
                <a:cubicBezTo>
                  <a:pt x="8685675" y="3804898"/>
                  <a:pt x="8635307" y="3628610"/>
                  <a:pt x="8635307" y="3431334"/>
                </a:cubicBezTo>
                <a:cubicBezTo>
                  <a:pt x="8635307" y="3116532"/>
                  <a:pt x="8753882" y="2868889"/>
                  <a:pt x="8991033" y="2688403"/>
                </a:cubicBezTo>
                <a:cubicBezTo>
                  <a:pt x="9228182" y="2507917"/>
                  <a:pt x="9594401" y="2417674"/>
                  <a:pt x="10089689" y="2417674"/>
                </a:cubicBezTo>
                <a:lnTo>
                  <a:pt x="10870396" y="2417674"/>
                </a:lnTo>
                <a:cubicBezTo>
                  <a:pt x="10870396" y="2203609"/>
                  <a:pt x="10805336" y="2038863"/>
                  <a:pt x="10675219" y="1923436"/>
                </a:cubicBezTo>
                <a:cubicBezTo>
                  <a:pt x="10545101" y="1808009"/>
                  <a:pt x="10349924" y="1750296"/>
                  <a:pt x="10089689" y="1750296"/>
                </a:cubicBezTo>
                <a:cubicBezTo>
                  <a:pt x="9909202" y="1750296"/>
                  <a:pt x="9731864" y="1778628"/>
                  <a:pt x="9557674" y="1835292"/>
                </a:cubicBezTo>
                <a:cubicBezTo>
                  <a:pt x="9383483" y="1891956"/>
                  <a:pt x="9235527" y="1968558"/>
                  <a:pt x="9113805" y="2065097"/>
                </a:cubicBezTo>
                <a:lnTo>
                  <a:pt x="8761227" y="1378830"/>
                </a:lnTo>
                <a:cubicBezTo>
                  <a:pt x="8945911" y="1248712"/>
                  <a:pt x="9167322" y="1147976"/>
                  <a:pt x="9425458" y="1076621"/>
                </a:cubicBezTo>
                <a:cubicBezTo>
                  <a:pt x="9683595" y="1005266"/>
                  <a:pt x="9949077" y="969588"/>
                  <a:pt x="10221905" y="969588"/>
                </a:cubicBezTo>
                <a:close/>
                <a:moveTo>
                  <a:pt x="6768360" y="969588"/>
                </a:moveTo>
                <a:cubicBezTo>
                  <a:pt x="7125135" y="969588"/>
                  <a:pt x="7436787" y="1044091"/>
                  <a:pt x="7703319" y="1193097"/>
                </a:cubicBezTo>
                <a:cubicBezTo>
                  <a:pt x="7969851" y="1342103"/>
                  <a:pt x="8163978" y="1555119"/>
                  <a:pt x="8285702" y="1832144"/>
                </a:cubicBezTo>
                <a:lnTo>
                  <a:pt x="7523883" y="2241385"/>
                </a:lnTo>
                <a:cubicBezTo>
                  <a:pt x="7347593" y="1930781"/>
                  <a:pt x="7093654" y="1775480"/>
                  <a:pt x="6762063" y="1775480"/>
                </a:cubicBezTo>
                <a:cubicBezTo>
                  <a:pt x="6506026" y="1775480"/>
                  <a:pt x="6294059" y="1859426"/>
                  <a:pt x="6126166" y="2027320"/>
                </a:cubicBezTo>
                <a:cubicBezTo>
                  <a:pt x="5958272" y="2195214"/>
                  <a:pt x="5874325" y="2423970"/>
                  <a:pt x="5874325" y="2713587"/>
                </a:cubicBezTo>
                <a:cubicBezTo>
                  <a:pt x="5874325" y="3003204"/>
                  <a:pt x="5958272" y="3231960"/>
                  <a:pt x="6126166" y="3399854"/>
                </a:cubicBezTo>
                <a:cubicBezTo>
                  <a:pt x="6294059" y="3567748"/>
                  <a:pt x="6506026" y="3651695"/>
                  <a:pt x="6762063" y="3651695"/>
                </a:cubicBezTo>
                <a:cubicBezTo>
                  <a:pt x="7097851" y="3651695"/>
                  <a:pt x="7351791" y="3496393"/>
                  <a:pt x="7523883" y="3185789"/>
                </a:cubicBezTo>
                <a:lnTo>
                  <a:pt x="8285702" y="3601327"/>
                </a:lnTo>
                <a:cubicBezTo>
                  <a:pt x="8163978" y="3869957"/>
                  <a:pt x="7969851" y="4079824"/>
                  <a:pt x="7703319" y="4230929"/>
                </a:cubicBezTo>
                <a:cubicBezTo>
                  <a:pt x="7436787" y="4382034"/>
                  <a:pt x="7125135" y="4457586"/>
                  <a:pt x="6768360" y="4457586"/>
                </a:cubicBezTo>
                <a:cubicBezTo>
                  <a:pt x="6407388" y="4457586"/>
                  <a:pt x="6083143" y="4383084"/>
                  <a:pt x="5795625" y="4234078"/>
                </a:cubicBezTo>
                <a:cubicBezTo>
                  <a:pt x="5508105" y="4085072"/>
                  <a:pt x="5283547" y="3878352"/>
                  <a:pt x="5121950" y="3613918"/>
                </a:cubicBezTo>
                <a:cubicBezTo>
                  <a:pt x="4960351" y="3349486"/>
                  <a:pt x="4879552" y="3049375"/>
                  <a:pt x="4879552" y="2713587"/>
                </a:cubicBezTo>
                <a:cubicBezTo>
                  <a:pt x="4879552" y="2377799"/>
                  <a:pt x="4960351" y="2077688"/>
                  <a:pt x="5121950" y="1813256"/>
                </a:cubicBezTo>
                <a:cubicBezTo>
                  <a:pt x="5283547" y="1548823"/>
                  <a:pt x="5508105" y="1342103"/>
                  <a:pt x="5795625" y="1193097"/>
                </a:cubicBezTo>
                <a:cubicBezTo>
                  <a:pt x="6083143" y="1044091"/>
                  <a:pt x="6407388" y="969588"/>
                  <a:pt x="6768360" y="969588"/>
                </a:cubicBezTo>
                <a:close/>
                <a:moveTo>
                  <a:pt x="1019956" y="837372"/>
                </a:moveTo>
                <a:lnTo>
                  <a:pt x="1019956" y="3569847"/>
                </a:lnTo>
                <a:lnTo>
                  <a:pt x="1951768" y="3569847"/>
                </a:lnTo>
                <a:cubicBezTo>
                  <a:pt x="2392489" y="3569847"/>
                  <a:pt x="2744018" y="3447074"/>
                  <a:pt x="3006352" y="3201530"/>
                </a:cubicBezTo>
                <a:cubicBezTo>
                  <a:pt x="3268687" y="2955984"/>
                  <a:pt x="3399853" y="2623344"/>
                  <a:pt x="3399853" y="2203609"/>
                </a:cubicBezTo>
                <a:cubicBezTo>
                  <a:pt x="3399853" y="1783874"/>
                  <a:pt x="3268687" y="1451234"/>
                  <a:pt x="3006352" y="1205689"/>
                </a:cubicBezTo>
                <a:cubicBezTo>
                  <a:pt x="2744018" y="960144"/>
                  <a:pt x="2392489" y="837372"/>
                  <a:pt x="1951768" y="837372"/>
                </a:cubicBezTo>
                <a:close/>
                <a:moveTo>
                  <a:pt x="0" y="0"/>
                </a:moveTo>
                <a:lnTo>
                  <a:pt x="2002136" y="0"/>
                </a:lnTo>
                <a:cubicBezTo>
                  <a:pt x="2480634" y="0"/>
                  <a:pt x="2903517" y="91293"/>
                  <a:pt x="3270785" y="273877"/>
                </a:cubicBezTo>
                <a:cubicBezTo>
                  <a:pt x="3638053" y="456462"/>
                  <a:pt x="3923473" y="713550"/>
                  <a:pt x="4127044" y="1045141"/>
                </a:cubicBezTo>
                <a:cubicBezTo>
                  <a:pt x="4330615" y="1376731"/>
                  <a:pt x="4432401" y="1762888"/>
                  <a:pt x="4432401" y="2203609"/>
                </a:cubicBezTo>
                <a:cubicBezTo>
                  <a:pt x="4432401" y="2644331"/>
                  <a:pt x="4330615" y="3030487"/>
                  <a:pt x="4127044" y="3362078"/>
                </a:cubicBezTo>
                <a:cubicBezTo>
                  <a:pt x="3923473" y="3693668"/>
                  <a:pt x="3638053" y="3950756"/>
                  <a:pt x="3270785" y="4133341"/>
                </a:cubicBezTo>
                <a:cubicBezTo>
                  <a:pt x="2903517" y="4315926"/>
                  <a:pt x="2480634" y="4407218"/>
                  <a:pt x="2002136" y="4407218"/>
                </a:cubicBezTo>
                <a:lnTo>
                  <a:pt x="0" y="4407218"/>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Montserrat"/>
              <a:ea typeface="Montserrat"/>
              <a:cs typeface="Montserrat"/>
              <a:sym typeface="Montserrat"/>
            </a:endParaRPr>
          </a:p>
        </p:txBody>
      </p:sp>
      <p:grpSp>
        <p:nvGrpSpPr>
          <p:cNvPr id="1600" name="Google Shape;1600;p73"/>
          <p:cNvGrpSpPr/>
          <p:nvPr/>
        </p:nvGrpSpPr>
        <p:grpSpPr>
          <a:xfrm>
            <a:off x="1117310" y="12940984"/>
            <a:ext cx="1658760" cy="1307472"/>
            <a:chOff x="12231637" y="11308658"/>
            <a:chExt cx="1714500" cy="1351407"/>
          </a:xfrm>
        </p:grpSpPr>
        <p:sp>
          <p:nvSpPr>
            <p:cNvPr id="1601" name="Google Shape;1601;p73"/>
            <p:cNvSpPr/>
            <p:nvPr/>
          </p:nvSpPr>
          <p:spPr>
            <a:xfrm>
              <a:off x="12692595" y="11611553"/>
              <a:ext cx="419100" cy="476250"/>
            </a:xfrm>
            <a:custGeom>
              <a:rect b="b" l="l" r="r" t="t"/>
              <a:pathLst>
                <a:path extrusionOk="0" h="476250" w="419100">
                  <a:moveTo>
                    <a:pt x="2456" y="315373"/>
                  </a:moveTo>
                  <a:cubicBezTo>
                    <a:pt x="6647" y="351568"/>
                    <a:pt x="40175" y="402907"/>
                    <a:pt x="63416" y="402907"/>
                  </a:cubicBezTo>
                  <a:cubicBezTo>
                    <a:pt x="66368" y="402907"/>
                    <a:pt x="69035" y="402145"/>
                    <a:pt x="71226" y="400812"/>
                  </a:cubicBezTo>
                  <a:cubicBezTo>
                    <a:pt x="88276" y="431673"/>
                    <a:pt x="109231" y="459105"/>
                    <a:pt x="132662" y="480632"/>
                  </a:cubicBezTo>
                  <a:lnTo>
                    <a:pt x="307732" y="480632"/>
                  </a:lnTo>
                  <a:cubicBezTo>
                    <a:pt x="329068" y="458819"/>
                    <a:pt x="347356" y="430530"/>
                    <a:pt x="360500" y="399193"/>
                  </a:cubicBezTo>
                  <a:cubicBezTo>
                    <a:pt x="363739" y="401288"/>
                    <a:pt x="366882" y="402907"/>
                    <a:pt x="370311" y="402907"/>
                  </a:cubicBezTo>
                  <a:cubicBezTo>
                    <a:pt x="393457" y="402907"/>
                    <a:pt x="421175" y="351568"/>
                    <a:pt x="421460" y="315373"/>
                  </a:cubicBezTo>
                  <a:cubicBezTo>
                    <a:pt x="421746" y="278606"/>
                    <a:pt x="418508" y="248031"/>
                    <a:pt x="394028" y="248031"/>
                  </a:cubicBezTo>
                  <a:cubicBezTo>
                    <a:pt x="391361" y="248031"/>
                    <a:pt x="388123" y="248602"/>
                    <a:pt x="384980" y="249365"/>
                  </a:cubicBezTo>
                  <a:cubicBezTo>
                    <a:pt x="382884" y="142970"/>
                    <a:pt x="355166" y="0"/>
                    <a:pt x="192003" y="0"/>
                  </a:cubicBezTo>
                  <a:cubicBezTo>
                    <a:pt x="40079" y="0"/>
                    <a:pt x="18172" y="142684"/>
                    <a:pt x="28364" y="248888"/>
                  </a:cubicBezTo>
                  <a:cubicBezTo>
                    <a:pt x="26173" y="248602"/>
                    <a:pt x="23792" y="248031"/>
                    <a:pt x="21696" y="248031"/>
                  </a:cubicBezTo>
                  <a:cubicBezTo>
                    <a:pt x="-2593" y="248031"/>
                    <a:pt x="-2116" y="278701"/>
                    <a:pt x="2456" y="315373"/>
                  </a:cubicBezTo>
                  <a:lnTo>
                    <a:pt x="2456" y="315373"/>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602" name="Google Shape;1602;p73"/>
            <p:cNvSpPr/>
            <p:nvPr/>
          </p:nvSpPr>
          <p:spPr>
            <a:xfrm>
              <a:off x="13097291" y="11694325"/>
              <a:ext cx="523875" cy="152400"/>
            </a:xfrm>
            <a:custGeom>
              <a:rect b="b" l="l" r="r" t="t"/>
              <a:pathLst>
                <a:path extrusionOk="0" h="152400" w="523875">
                  <a:moveTo>
                    <a:pt x="516636" y="112300"/>
                  </a:moveTo>
                  <a:lnTo>
                    <a:pt x="527304" y="44387"/>
                  </a:lnTo>
                  <a:cubicBezTo>
                    <a:pt x="531019" y="19907"/>
                    <a:pt x="515684" y="0"/>
                    <a:pt x="493014" y="0"/>
                  </a:cubicBezTo>
                  <a:lnTo>
                    <a:pt x="0" y="0"/>
                  </a:lnTo>
                  <a:cubicBezTo>
                    <a:pt x="14097" y="34100"/>
                    <a:pt x="24003" y="75057"/>
                    <a:pt x="27432" y="124301"/>
                  </a:cubicBezTo>
                  <a:cubicBezTo>
                    <a:pt x="37624" y="130683"/>
                    <a:pt x="45053" y="141351"/>
                    <a:pt x="51149" y="154115"/>
                  </a:cubicBezTo>
                  <a:lnTo>
                    <a:pt x="470630" y="154115"/>
                  </a:lnTo>
                  <a:cubicBezTo>
                    <a:pt x="492443" y="154115"/>
                    <a:pt x="512826" y="135446"/>
                    <a:pt x="516636" y="112300"/>
                  </a:cubicBezTo>
                  <a:lnTo>
                    <a:pt x="516636" y="112300"/>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603" name="Google Shape;1603;p73"/>
            <p:cNvSpPr/>
            <p:nvPr/>
          </p:nvSpPr>
          <p:spPr>
            <a:xfrm>
              <a:off x="13078622" y="11965026"/>
              <a:ext cx="504825" cy="123825"/>
            </a:xfrm>
            <a:custGeom>
              <a:rect b="b" l="l" r="r" t="t"/>
              <a:pathLst>
                <a:path extrusionOk="0" h="123825" w="504825">
                  <a:moveTo>
                    <a:pt x="453580" y="131159"/>
                  </a:moveTo>
                  <a:cubicBezTo>
                    <a:pt x="473583" y="131159"/>
                    <a:pt x="492442" y="115443"/>
                    <a:pt x="495586" y="95821"/>
                  </a:cubicBezTo>
                  <a:lnTo>
                    <a:pt x="504634" y="37719"/>
                  </a:lnTo>
                  <a:cubicBezTo>
                    <a:pt x="507873" y="17050"/>
                    <a:pt x="493490" y="0"/>
                    <a:pt x="472440" y="0"/>
                  </a:cubicBezTo>
                  <a:lnTo>
                    <a:pt x="76962" y="0"/>
                  </a:lnTo>
                  <a:cubicBezTo>
                    <a:pt x="65532" y="40195"/>
                    <a:pt x="39148" y="81439"/>
                    <a:pt x="3429" y="92011"/>
                  </a:cubicBezTo>
                  <a:cubicBezTo>
                    <a:pt x="2381" y="93916"/>
                    <a:pt x="1048" y="95726"/>
                    <a:pt x="0" y="97631"/>
                  </a:cubicBezTo>
                  <a:lnTo>
                    <a:pt x="286" y="131159"/>
                  </a:lnTo>
                  <a:lnTo>
                    <a:pt x="453580" y="131159"/>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604" name="Google Shape;1604;p73"/>
            <p:cNvSpPr/>
            <p:nvPr/>
          </p:nvSpPr>
          <p:spPr>
            <a:xfrm>
              <a:off x="12245756" y="11308658"/>
              <a:ext cx="1676400" cy="762000"/>
            </a:xfrm>
            <a:custGeom>
              <a:rect b="b" l="l" r="r" t="t"/>
              <a:pathLst>
                <a:path extrusionOk="0" h="762000" w="1676400">
                  <a:moveTo>
                    <a:pt x="188500" y="766572"/>
                  </a:moveTo>
                  <a:lnTo>
                    <a:pt x="107537" y="227552"/>
                  </a:lnTo>
                  <a:cubicBezTo>
                    <a:pt x="107537" y="161258"/>
                    <a:pt x="161544" y="107442"/>
                    <a:pt x="227838" y="107442"/>
                  </a:cubicBezTo>
                  <a:lnTo>
                    <a:pt x="1454372" y="107442"/>
                  </a:lnTo>
                  <a:cubicBezTo>
                    <a:pt x="1520857" y="107442"/>
                    <a:pt x="1574673" y="161163"/>
                    <a:pt x="1574673" y="227552"/>
                  </a:cubicBezTo>
                  <a:lnTo>
                    <a:pt x="1502855" y="760381"/>
                  </a:lnTo>
                  <a:lnTo>
                    <a:pt x="1610392" y="760381"/>
                  </a:lnTo>
                  <a:lnTo>
                    <a:pt x="1682306" y="227552"/>
                  </a:lnTo>
                  <a:cubicBezTo>
                    <a:pt x="1682306" y="101918"/>
                    <a:pt x="1580293" y="0"/>
                    <a:pt x="1454467" y="0"/>
                  </a:cubicBezTo>
                  <a:lnTo>
                    <a:pt x="227838" y="0"/>
                  </a:lnTo>
                  <a:cubicBezTo>
                    <a:pt x="102203" y="0"/>
                    <a:pt x="0" y="101918"/>
                    <a:pt x="0" y="227552"/>
                  </a:cubicBezTo>
                  <a:lnTo>
                    <a:pt x="80962" y="766572"/>
                  </a:lnTo>
                  <a:lnTo>
                    <a:pt x="188500" y="766572"/>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605" name="Google Shape;1605;p73"/>
            <p:cNvSpPr/>
            <p:nvPr/>
          </p:nvSpPr>
          <p:spPr>
            <a:xfrm>
              <a:off x="12231637" y="12145715"/>
              <a:ext cx="1714500" cy="514350"/>
            </a:xfrm>
            <a:custGeom>
              <a:rect b="b" l="l" r="r" t="t"/>
              <a:pathLst>
                <a:path extrusionOk="0" h="514350" w="1714500">
                  <a:moveTo>
                    <a:pt x="76698" y="0"/>
                  </a:moveTo>
                  <a:cubicBezTo>
                    <a:pt x="54600" y="0"/>
                    <a:pt x="33264" y="9906"/>
                    <a:pt x="18596" y="26670"/>
                  </a:cubicBezTo>
                  <a:cubicBezTo>
                    <a:pt x="4023" y="43434"/>
                    <a:pt x="-2359" y="65818"/>
                    <a:pt x="784" y="87821"/>
                  </a:cubicBezTo>
                  <a:lnTo>
                    <a:pt x="63649" y="518731"/>
                  </a:lnTo>
                  <a:lnTo>
                    <a:pt x="1652133" y="518731"/>
                  </a:lnTo>
                  <a:lnTo>
                    <a:pt x="1714713" y="87821"/>
                  </a:lnTo>
                  <a:cubicBezTo>
                    <a:pt x="1717951" y="65722"/>
                    <a:pt x="1711474" y="43434"/>
                    <a:pt x="1696901" y="26670"/>
                  </a:cubicBezTo>
                  <a:cubicBezTo>
                    <a:pt x="1682328" y="9620"/>
                    <a:pt x="1661277" y="0"/>
                    <a:pt x="1638894" y="0"/>
                  </a:cubicBezTo>
                  <a:lnTo>
                    <a:pt x="76698"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nvGrpSpPr>
          <p:cNvPr id="1606" name="Google Shape;1606;p73"/>
          <p:cNvGrpSpPr/>
          <p:nvPr/>
        </p:nvGrpSpPr>
        <p:grpSpPr>
          <a:xfrm>
            <a:off x="11391003" y="12942262"/>
            <a:ext cx="1465248" cy="1304915"/>
            <a:chOff x="11391003" y="12944143"/>
            <a:chExt cx="1465248" cy="1304915"/>
          </a:xfrm>
        </p:grpSpPr>
        <p:sp>
          <p:nvSpPr>
            <p:cNvPr id="1607" name="Google Shape;1607;p73"/>
            <p:cNvSpPr/>
            <p:nvPr/>
          </p:nvSpPr>
          <p:spPr>
            <a:xfrm>
              <a:off x="11803057" y="12944143"/>
              <a:ext cx="635234" cy="844923"/>
            </a:xfrm>
            <a:custGeom>
              <a:rect b="b" l="l" r="r" t="t"/>
              <a:pathLst>
                <a:path extrusionOk="0" h="1304925" w="981075">
                  <a:moveTo>
                    <a:pt x="445008" y="1286256"/>
                  </a:moveTo>
                  <a:cubicBezTo>
                    <a:pt x="459296" y="1298924"/>
                    <a:pt x="477298" y="1305211"/>
                    <a:pt x="495205" y="1305211"/>
                  </a:cubicBezTo>
                  <a:cubicBezTo>
                    <a:pt x="513112" y="1305211"/>
                    <a:pt x="531019" y="1298924"/>
                    <a:pt x="545402" y="1286256"/>
                  </a:cubicBezTo>
                  <a:cubicBezTo>
                    <a:pt x="563594" y="1270254"/>
                    <a:pt x="990314" y="889826"/>
                    <a:pt x="990314" y="495300"/>
                  </a:cubicBezTo>
                  <a:cubicBezTo>
                    <a:pt x="990314" y="222218"/>
                    <a:pt x="768191" y="0"/>
                    <a:pt x="495205" y="0"/>
                  </a:cubicBezTo>
                  <a:cubicBezTo>
                    <a:pt x="222218" y="0"/>
                    <a:pt x="0" y="222218"/>
                    <a:pt x="0" y="495300"/>
                  </a:cubicBezTo>
                  <a:cubicBezTo>
                    <a:pt x="95" y="889826"/>
                    <a:pt x="426815" y="1270254"/>
                    <a:pt x="445008" y="1286256"/>
                  </a:cubicBezTo>
                  <a:lnTo>
                    <a:pt x="445008" y="1286256"/>
                  </a:lnTo>
                  <a:close/>
                  <a:moveTo>
                    <a:pt x="495205" y="365855"/>
                  </a:moveTo>
                  <a:cubicBezTo>
                    <a:pt x="566071" y="365855"/>
                    <a:pt x="623602" y="423767"/>
                    <a:pt x="623602" y="495300"/>
                  </a:cubicBezTo>
                  <a:cubicBezTo>
                    <a:pt x="623602" y="566833"/>
                    <a:pt x="566166" y="624745"/>
                    <a:pt x="495205" y="624745"/>
                  </a:cubicBezTo>
                  <a:cubicBezTo>
                    <a:pt x="424244" y="624745"/>
                    <a:pt x="366808" y="566738"/>
                    <a:pt x="366808" y="495300"/>
                  </a:cubicBezTo>
                  <a:cubicBezTo>
                    <a:pt x="366808" y="423863"/>
                    <a:pt x="424244" y="365855"/>
                    <a:pt x="495205" y="365855"/>
                  </a:cubicBezTo>
                  <a:lnTo>
                    <a:pt x="495205" y="36585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nvGrpSpPr>
            <p:cNvPr id="1608" name="Google Shape;1608;p73"/>
            <p:cNvGrpSpPr/>
            <p:nvPr/>
          </p:nvGrpSpPr>
          <p:grpSpPr>
            <a:xfrm>
              <a:off x="11391003" y="13618634"/>
              <a:ext cx="1465248" cy="630424"/>
              <a:chOff x="11391003" y="13618634"/>
              <a:chExt cx="1465248" cy="630424"/>
            </a:xfrm>
          </p:grpSpPr>
          <p:sp>
            <p:nvSpPr>
              <p:cNvPr id="1609" name="Google Shape;1609;p73"/>
              <p:cNvSpPr/>
              <p:nvPr/>
            </p:nvSpPr>
            <p:spPr>
              <a:xfrm>
                <a:off x="11500489" y="13618634"/>
                <a:ext cx="1233464" cy="370039"/>
              </a:xfrm>
              <a:custGeom>
                <a:rect b="b" l="l" r="r" t="t"/>
                <a:pathLst>
                  <a:path extrusionOk="0" h="571500" w="1905000">
                    <a:moveTo>
                      <a:pt x="1913858" y="256032"/>
                    </a:moveTo>
                    <a:lnTo>
                      <a:pt x="1856518" y="55054"/>
                    </a:lnTo>
                    <a:cubicBezTo>
                      <a:pt x="1847183" y="22479"/>
                      <a:pt x="1817370" y="0"/>
                      <a:pt x="1783461" y="0"/>
                    </a:cubicBezTo>
                    <a:lnTo>
                      <a:pt x="1374172" y="0"/>
                    </a:lnTo>
                    <a:cubicBezTo>
                      <a:pt x="1359408" y="22003"/>
                      <a:pt x="1343787" y="44101"/>
                      <a:pt x="1327214" y="66294"/>
                    </a:cubicBezTo>
                    <a:cubicBezTo>
                      <a:pt x="1212533" y="220409"/>
                      <a:pt x="1095851" y="324707"/>
                      <a:pt x="1082897" y="336137"/>
                    </a:cubicBezTo>
                    <a:cubicBezTo>
                      <a:pt x="1049560" y="365474"/>
                      <a:pt x="1006888" y="381572"/>
                      <a:pt x="962501" y="381572"/>
                    </a:cubicBezTo>
                    <a:cubicBezTo>
                      <a:pt x="918115" y="381572"/>
                      <a:pt x="875348" y="365379"/>
                      <a:pt x="842010" y="336042"/>
                    </a:cubicBezTo>
                    <a:cubicBezTo>
                      <a:pt x="829151" y="324612"/>
                      <a:pt x="712470" y="220409"/>
                      <a:pt x="597694" y="66294"/>
                    </a:cubicBezTo>
                    <a:cubicBezTo>
                      <a:pt x="581215" y="44101"/>
                      <a:pt x="565595" y="22003"/>
                      <a:pt x="550736" y="0"/>
                    </a:cubicBezTo>
                    <a:lnTo>
                      <a:pt x="141446" y="0"/>
                    </a:lnTo>
                    <a:cubicBezTo>
                      <a:pt x="107537" y="0"/>
                      <a:pt x="77724" y="22479"/>
                      <a:pt x="68390" y="55054"/>
                    </a:cubicBezTo>
                    <a:lnTo>
                      <a:pt x="0" y="294608"/>
                    </a:lnTo>
                    <a:lnTo>
                      <a:pt x="1528096" y="574548"/>
                    </a:lnTo>
                    <a:lnTo>
                      <a:pt x="1913858" y="256032"/>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610" name="Google Shape;1610;p73"/>
              <p:cNvSpPr/>
              <p:nvPr/>
            </p:nvSpPr>
            <p:spPr>
              <a:xfrm>
                <a:off x="12288858" y="13854105"/>
                <a:ext cx="567393" cy="394709"/>
              </a:xfrm>
              <a:custGeom>
                <a:rect b="b" l="l" r="r" t="t"/>
                <a:pathLst>
                  <a:path extrusionOk="0" h="609600" w="876300">
                    <a:moveTo>
                      <a:pt x="873538" y="513588"/>
                    </a:moveTo>
                    <a:lnTo>
                      <a:pt x="727043" y="0"/>
                    </a:lnTo>
                    <a:lnTo>
                      <a:pt x="0" y="610362"/>
                    </a:lnTo>
                    <a:lnTo>
                      <a:pt x="800576" y="610362"/>
                    </a:lnTo>
                    <a:cubicBezTo>
                      <a:pt x="824389" y="610362"/>
                      <a:pt x="846772" y="599123"/>
                      <a:pt x="861155" y="580168"/>
                    </a:cubicBezTo>
                    <a:cubicBezTo>
                      <a:pt x="875538" y="561118"/>
                      <a:pt x="880110" y="536448"/>
                      <a:pt x="873538" y="513588"/>
                    </a:cubicBezTo>
                    <a:lnTo>
                      <a:pt x="873538" y="513588"/>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611" name="Google Shape;1611;p73"/>
              <p:cNvSpPr/>
              <p:nvPr/>
            </p:nvSpPr>
            <p:spPr>
              <a:xfrm>
                <a:off x="11391003" y="13875936"/>
                <a:ext cx="240525" cy="370039"/>
              </a:xfrm>
              <a:custGeom>
                <a:rect b="b" l="l" r="r" t="t"/>
                <a:pathLst>
                  <a:path extrusionOk="0" h="571500" w="371475">
                    <a:moveTo>
                      <a:pt x="371881" y="42481"/>
                    </a:moveTo>
                    <a:lnTo>
                      <a:pt x="139947" y="0"/>
                    </a:lnTo>
                    <a:lnTo>
                      <a:pt x="2882" y="479869"/>
                    </a:lnTo>
                    <a:cubicBezTo>
                      <a:pt x="-3595" y="502825"/>
                      <a:pt x="977" y="527494"/>
                      <a:pt x="15265" y="546449"/>
                    </a:cubicBezTo>
                    <a:cubicBezTo>
                      <a:pt x="29552" y="565499"/>
                      <a:pt x="52031" y="576643"/>
                      <a:pt x="75844" y="576643"/>
                    </a:cubicBezTo>
                    <a:lnTo>
                      <a:pt x="371690" y="576643"/>
                    </a:lnTo>
                    <a:lnTo>
                      <a:pt x="371690" y="4248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sp>
            <p:nvSpPr>
              <p:cNvPr id="1612" name="Google Shape;1612;p73"/>
              <p:cNvSpPr/>
              <p:nvPr/>
            </p:nvSpPr>
            <p:spPr>
              <a:xfrm>
                <a:off x="11700557" y="13916023"/>
                <a:ext cx="715409" cy="333035"/>
              </a:xfrm>
              <a:custGeom>
                <a:rect b="b" l="l" r="r" t="t"/>
                <a:pathLst>
                  <a:path extrusionOk="0" h="514350" w="1104900">
                    <a:moveTo>
                      <a:pt x="0" y="0"/>
                    </a:moveTo>
                    <a:lnTo>
                      <a:pt x="0" y="514731"/>
                    </a:lnTo>
                    <a:lnTo>
                      <a:pt x="743141" y="514731"/>
                    </a:lnTo>
                    <a:lnTo>
                      <a:pt x="1113377" y="203930"/>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Montserrat"/>
                  <a:ea typeface="Montserrat"/>
                  <a:cs typeface="Montserrat"/>
                  <a:sym typeface="Montserrat"/>
                </a:endParaRPr>
              </a:p>
            </p:txBody>
          </p:sp>
        </p:grpSp>
      </p:grpSp>
    </p:spTree>
  </p:cSld>
  <p:clrMapOvr>
    <a:masterClrMapping/>
  </p:clrMapOvr>
</p:sld>
</file>

<file path=ppt/slides/slide4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16" name="Shape 1616"/>
        <p:cNvGrpSpPr/>
        <p:nvPr/>
      </p:nvGrpSpPr>
      <p:grpSpPr>
        <a:xfrm>
          <a:off x="0" y="0"/>
          <a:ext cx="0" cy="0"/>
          <a:chOff x="0" y="0"/>
          <a:chExt cx="0" cy="0"/>
        </a:xfrm>
      </p:grpSpPr>
      <p:sp>
        <p:nvSpPr>
          <p:cNvPr id="1617" name="Google Shape;1617;p74"/>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618" name="Google Shape;1618;p74"/>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1619" name="Google Shape;1619;p74"/>
          <p:cNvSpPr/>
          <p:nvPr/>
        </p:nvSpPr>
        <p:spPr>
          <a:xfrm>
            <a:off x="1219696" y="1718007"/>
            <a:ext cx="728680" cy="728680"/>
          </a:xfrm>
          <a:custGeom>
            <a:rect b="b" l="l" r="r" t="t"/>
            <a:pathLst>
              <a:path extrusionOk="0" h="21600" w="21600">
                <a:moveTo>
                  <a:pt x="20912" y="4530"/>
                </a:moveTo>
                <a:cubicBezTo>
                  <a:pt x="21074" y="4530"/>
                  <a:pt x="21236" y="4571"/>
                  <a:pt x="21357" y="4692"/>
                </a:cubicBezTo>
                <a:cubicBezTo>
                  <a:pt x="21519" y="4813"/>
                  <a:pt x="21600" y="4975"/>
                  <a:pt x="21600" y="5137"/>
                </a:cubicBezTo>
                <a:cubicBezTo>
                  <a:pt x="21600" y="20912"/>
                  <a:pt x="21600" y="20912"/>
                  <a:pt x="21600" y="20912"/>
                </a:cubicBezTo>
                <a:cubicBezTo>
                  <a:pt x="21600" y="21074"/>
                  <a:pt x="21519" y="21236"/>
                  <a:pt x="21357" y="21357"/>
                </a:cubicBezTo>
                <a:cubicBezTo>
                  <a:pt x="21236" y="21519"/>
                  <a:pt x="21074" y="21600"/>
                  <a:pt x="20912" y="21600"/>
                </a:cubicBezTo>
                <a:cubicBezTo>
                  <a:pt x="688" y="21600"/>
                  <a:pt x="688" y="21600"/>
                  <a:pt x="688" y="21600"/>
                </a:cubicBezTo>
                <a:cubicBezTo>
                  <a:pt x="485" y="21600"/>
                  <a:pt x="324" y="21519"/>
                  <a:pt x="202" y="21357"/>
                </a:cubicBezTo>
                <a:cubicBezTo>
                  <a:pt x="40" y="21236"/>
                  <a:pt x="0" y="21074"/>
                  <a:pt x="0" y="20912"/>
                </a:cubicBezTo>
                <a:cubicBezTo>
                  <a:pt x="0" y="2063"/>
                  <a:pt x="0" y="2063"/>
                  <a:pt x="0" y="2063"/>
                </a:cubicBezTo>
                <a:cubicBezTo>
                  <a:pt x="0" y="1780"/>
                  <a:pt x="40" y="1497"/>
                  <a:pt x="162" y="1254"/>
                </a:cubicBezTo>
                <a:cubicBezTo>
                  <a:pt x="243" y="1011"/>
                  <a:pt x="404" y="809"/>
                  <a:pt x="607" y="607"/>
                </a:cubicBezTo>
                <a:cubicBezTo>
                  <a:pt x="809" y="404"/>
                  <a:pt x="1011" y="243"/>
                  <a:pt x="1254" y="162"/>
                </a:cubicBezTo>
                <a:cubicBezTo>
                  <a:pt x="1497" y="40"/>
                  <a:pt x="1780" y="0"/>
                  <a:pt x="2063" y="0"/>
                </a:cubicBezTo>
                <a:cubicBezTo>
                  <a:pt x="15937" y="0"/>
                  <a:pt x="15937" y="0"/>
                  <a:pt x="15937" y="0"/>
                </a:cubicBezTo>
                <a:cubicBezTo>
                  <a:pt x="16220" y="0"/>
                  <a:pt x="16503" y="40"/>
                  <a:pt x="16746" y="162"/>
                </a:cubicBezTo>
                <a:cubicBezTo>
                  <a:pt x="16989" y="243"/>
                  <a:pt x="17191" y="404"/>
                  <a:pt x="17353" y="607"/>
                </a:cubicBezTo>
                <a:cubicBezTo>
                  <a:pt x="17555" y="809"/>
                  <a:pt x="17676" y="1011"/>
                  <a:pt x="17798" y="1254"/>
                </a:cubicBezTo>
                <a:cubicBezTo>
                  <a:pt x="17879" y="1497"/>
                  <a:pt x="17960" y="1780"/>
                  <a:pt x="17960" y="2063"/>
                </a:cubicBezTo>
                <a:cubicBezTo>
                  <a:pt x="17960" y="4530"/>
                  <a:pt x="17960" y="4530"/>
                  <a:pt x="17960" y="4530"/>
                </a:cubicBezTo>
                <a:lnTo>
                  <a:pt x="20912" y="4530"/>
                </a:lnTo>
                <a:close/>
                <a:moveTo>
                  <a:pt x="2063" y="890"/>
                </a:moveTo>
                <a:cubicBezTo>
                  <a:pt x="1861" y="890"/>
                  <a:pt x="1699" y="930"/>
                  <a:pt x="1578" y="1011"/>
                </a:cubicBezTo>
                <a:cubicBezTo>
                  <a:pt x="1456" y="1052"/>
                  <a:pt x="1375" y="1133"/>
                  <a:pt x="1254" y="1254"/>
                </a:cubicBezTo>
                <a:cubicBezTo>
                  <a:pt x="1133" y="1375"/>
                  <a:pt x="1052" y="1456"/>
                  <a:pt x="971" y="1578"/>
                </a:cubicBezTo>
                <a:cubicBezTo>
                  <a:pt x="930" y="1739"/>
                  <a:pt x="890" y="1861"/>
                  <a:pt x="890" y="2063"/>
                </a:cubicBezTo>
                <a:cubicBezTo>
                  <a:pt x="890" y="4530"/>
                  <a:pt x="890" y="4530"/>
                  <a:pt x="890" y="4530"/>
                </a:cubicBezTo>
                <a:cubicBezTo>
                  <a:pt x="17070" y="4530"/>
                  <a:pt x="17070" y="4530"/>
                  <a:pt x="17070" y="4530"/>
                </a:cubicBezTo>
                <a:cubicBezTo>
                  <a:pt x="17070" y="2063"/>
                  <a:pt x="17070" y="2063"/>
                  <a:pt x="17070" y="2063"/>
                </a:cubicBezTo>
                <a:cubicBezTo>
                  <a:pt x="17070" y="1861"/>
                  <a:pt x="17029" y="1739"/>
                  <a:pt x="16989" y="1578"/>
                </a:cubicBezTo>
                <a:cubicBezTo>
                  <a:pt x="16908" y="1456"/>
                  <a:pt x="16827" y="1375"/>
                  <a:pt x="16746" y="1254"/>
                </a:cubicBezTo>
                <a:cubicBezTo>
                  <a:pt x="16625" y="1133"/>
                  <a:pt x="16503" y="1052"/>
                  <a:pt x="16382" y="1011"/>
                </a:cubicBezTo>
                <a:cubicBezTo>
                  <a:pt x="16220" y="930"/>
                  <a:pt x="16099" y="890"/>
                  <a:pt x="15937" y="890"/>
                </a:cubicBezTo>
                <a:lnTo>
                  <a:pt x="2063" y="890"/>
                </a:lnTo>
                <a:close/>
                <a:moveTo>
                  <a:pt x="20670" y="20670"/>
                </a:moveTo>
                <a:cubicBezTo>
                  <a:pt x="20670" y="5420"/>
                  <a:pt x="20670" y="5420"/>
                  <a:pt x="20670" y="5420"/>
                </a:cubicBezTo>
                <a:cubicBezTo>
                  <a:pt x="890" y="5420"/>
                  <a:pt x="890" y="5420"/>
                  <a:pt x="890" y="5420"/>
                </a:cubicBezTo>
                <a:cubicBezTo>
                  <a:pt x="890" y="20670"/>
                  <a:pt x="890" y="20670"/>
                  <a:pt x="890" y="20670"/>
                </a:cubicBezTo>
                <a:lnTo>
                  <a:pt x="20670" y="20670"/>
                </a:lnTo>
                <a:close/>
                <a:moveTo>
                  <a:pt x="14360" y="13065"/>
                </a:moveTo>
                <a:cubicBezTo>
                  <a:pt x="14360" y="12742"/>
                  <a:pt x="14440" y="12458"/>
                  <a:pt x="14562" y="12175"/>
                </a:cubicBezTo>
                <a:cubicBezTo>
                  <a:pt x="14683" y="11892"/>
                  <a:pt x="14845" y="11649"/>
                  <a:pt x="15047" y="11407"/>
                </a:cubicBezTo>
                <a:cubicBezTo>
                  <a:pt x="15249" y="11245"/>
                  <a:pt x="15492" y="11083"/>
                  <a:pt x="15775" y="10962"/>
                </a:cubicBezTo>
                <a:cubicBezTo>
                  <a:pt x="16018" y="10840"/>
                  <a:pt x="16301" y="10800"/>
                  <a:pt x="16625" y="10800"/>
                </a:cubicBezTo>
                <a:cubicBezTo>
                  <a:pt x="16948" y="10800"/>
                  <a:pt x="17231" y="10840"/>
                  <a:pt x="17515" y="10962"/>
                </a:cubicBezTo>
                <a:cubicBezTo>
                  <a:pt x="17757" y="11083"/>
                  <a:pt x="18000" y="11245"/>
                  <a:pt x="18202" y="11488"/>
                </a:cubicBezTo>
                <a:cubicBezTo>
                  <a:pt x="18404" y="11649"/>
                  <a:pt x="18607" y="11892"/>
                  <a:pt x="18728" y="12175"/>
                </a:cubicBezTo>
                <a:cubicBezTo>
                  <a:pt x="18849" y="12458"/>
                  <a:pt x="18890" y="12742"/>
                  <a:pt x="18890" y="13065"/>
                </a:cubicBezTo>
                <a:cubicBezTo>
                  <a:pt x="18890" y="13348"/>
                  <a:pt x="18849" y="13631"/>
                  <a:pt x="18728" y="13915"/>
                </a:cubicBezTo>
                <a:cubicBezTo>
                  <a:pt x="18607" y="14157"/>
                  <a:pt x="18404" y="14440"/>
                  <a:pt x="18202" y="14643"/>
                </a:cubicBezTo>
                <a:cubicBezTo>
                  <a:pt x="18000" y="14845"/>
                  <a:pt x="17757" y="15007"/>
                  <a:pt x="17515" y="15088"/>
                </a:cubicBezTo>
                <a:cubicBezTo>
                  <a:pt x="17231" y="15209"/>
                  <a:pt x="16948" y="15249"/>
                  <a:pt x="16625" y="15249"/>
                </a:cubicBezTo>
                <a:cubicBezTo>
                  <a:pt x="16301" y="15249"/>
                  <a:pt x="16018" y="15209"/>
                  <a:pt x="15775" y="15088"/>
                </a:cubicBezTo>
                <a:cubicBezTo>
                  <a:pt x="15492" y="15007"/>
                  <a:pt x="15249" y="14845"/>
                  <a:pt x="15047" y="14643"/>
                </a:cubicBezTo>
                <a:cubicBezTo>
                  <a:pt x="14845" y="14440"/>
                  <a:pt x="14683" y="14157"/>
                  <a:pt x="14562" y="13915"/>
                </a:cubicBezTo>
                <a:cubicBezTo>
                  <a:pt x="14440" y="13631"/>
                  <a:pt x="14360" y="13348"/>
                  <a:pt x="14360" y="13065"/>
                </a:cubicBezTo>
                <a:close/>
                <a:moveTo>
                  <a:pt x="17960" y="13065"/>
                </a:moveTo>
                <a:cubicBezTo>
                  <a:pt x="17960" y="12822"/>
                  <a:pt x="17919" y="12661"/>
                  <a:pt x="17838" y="12499"/>
                </a:cubicBezTo>
                <a:cubicBezTo>
                  <a:pt x="17757" y="12337"/>
                  <a:pt x="17676" y="12216"/>
                  <a:pt x="17596" y="12094"/>
                </a:cubicBezTo>
                <a:cubicBezTo>
                  <a:pt x="17474" y="11973"/>
                  <a:pt x="17353" y="11852"/>
                  <a:pt x="17151" y="11771"/>
                </a:cubicBezTo>
                <a:cubicBezTo>
                  <a:pt x="16989" y="11730"/>
                  <a:pt x="16827" y="11690"/>
                  <a:pt x="16625" y="11690"/>
                </a:cubicBezTo>
                <a:cubicBezTo>
                  <a:pt x="16463" y="11690"/>
                  <a:pt x="16301" y="11730"/>
                  <a:pt x="16099" y="11771"/>
                </a:cubicBezTo>
                <a:cubicBezTo>
                  <a:pt x="15937" y="11852"/>
                  <a:pt x="15775" y="11973"/>
                  <a:pt x="15694" y="12094"/>
                </a:cubicBezTo>
                <a:cubicBezTo>
                  <a:pt x="15533" y="12216"/>
                  <a:pt x="15452" y="12337"/>
                  <a:pt x="15371" y="12499"/>
                </a:cubicBezTo>
                <a:cubicBezTo>
                  <a:pt x="15290" y="12661"/>
                  <a:pt x="15249" y="12822"/>
                  <a:pt x="15249" y="13065"/>
                </a:cubicBezTo>
                <a:cubicBezTo>
                  <a:pt x="15249" y="13227"/>
                  <a:pt x="15290" y="13389"/>
                  <a:pt x="15371" y="13551"/>
                </a:cubicBezTo>
                <a:cubicBezTo>
                  <a:pt x="15452" y="13712"/>
                  <a:pt x="15533" y="13874"/>
                  <a:pt x="15694" y="13996"/>
                </a:cubicBezTo>
                <a:cubicBezTo>
                  <a:pt x="15775" y="14117"/>
                  <a:pt x="15937" y="14198"/>
                  <a:pt x="16099" y="14279"/>
                </a:cubicBezTo>
                <a:cubicBezTo>
                  <a:pt x="16301" y="14319"/>
                  <a:pt x="16463" y="14360"/>
                  <a:pt x="16625" y="14360"/>
                </a:cubicBezTo>
                <a:cubicBezTo>
                  <a:pt x="16827" y="14360"/>
                  <a:pt x="16989" y="14319"/>
                  <a:pt x="17151" y="14279"/>
                </a:cubicBezTo>
                <a:cubicBezTo>
                  <a:pt x="17353" y="14198"/>
                  <a:pt x="17474" y="14117"/>
                  <a:pt x="17596" y="13996"/>
                </a:cubicBezTo>
                <a:cubicBezTo>
                  <a:pt x="17676" y="13874"/>
                  <a:pt x="17757" y="13712"/>
                  <a:pt x="17838" y="13551"/>
                </a:cubicBezTo>
                <a:cubicBezTo>
                  <a:pt x="17919" y="13389"/>
                  <a:pt x="17960" y="13227"/>
                  <a:pt x="17960" y="13065"/>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20" name="Google Shape;1620;p74"/>
          <p:cNvSpPr/>
          <p:nvPr/>
        </p:nvSpPr>
        <p:spPr>
          <a:xfrm>
            <a:off x="3069302" y="1700148"/>
            <a:ext cx="757255" cy="760827"/>
          </a:xfrm>
          <a:custGeom>
            <a:rect b="b" l="l" r="r" t="t"/>
            <a:pathLst>
              <a:path extrusionOk="0" h="21600" w="21600">
                <a:moveTo>
                  <a:pt x="10819" y="0"/>
                </a:moveTo>
                <a:cubicBezTo>
                  <a:pt x="12298" y="0"/>
                  <a:pt x="13699" y="311"/>
                  <a:pt x="15023" y="856"/>
                </a:cubicBezTo>
                <a:cubicBezTo>
                  <a:pt x="16346" y="1401"/>
                  <a:pt x="17475" y="2179"/>
                  <a:pt x="18448" y="3152"/>
                </a:cubicBezTo>
                <a:cubicBezTo>
                  <a:pt x="19421" y="4125"/>
                  <a:pt x="20199" y="5293"/>
                  <a:pt x="20783" y="6616"/>
                </a:cubicBezTo>
                <a:cubicBezTo>
                  <a:pt x="21328" y="7901"/>
                  <a:pt x="21600" y="9341"/>
                  <a:pt x="21600" y="10819"/>
                </a:cubicBezTo>
                <a:cubicBezTo>
                  <a:pt x="21600" y="12298"/>
                  <a:pt x="21328" y="13699"/>
                  <a:pt x="20783" y="15023"/>
                </a:cubicBezTo>
                <a:cubicBezTo>
                  <a:pt x="20199" y="16346"/>
                  <a:pt x="19421" y="17475"/>
                  <a:pt x="18448" y="18448"/>
                </a:cubicBezTo>
                <a:cubicBezTo>
                  <a:pt x="17475" y="19421"/>
                  <a:pt x="16346" y="20199"/>
                  <a:pt x="15023" y="20783"/>
                </a:cubicBezTo>
                <a:cubicBezTo>
                  <a:pt x="13699" y="21328"/>
                  <a:pt x="12298" y="21600"/>
                  <a:pt x="10819" y="21600"/>
                </a:cubicBezTo>
                <a:cubicBezTo>
                  <a:pt x="9302" y="21600"/>
                  <a:pt x="7901" y="21328"/>
                  <a:pt x="6616" y="20783"/>
                </a:cubicBezTo>
                <a:cubicBezTo>
                  <a:pt x="5293" y="20199"/>
                  <a:pt x="4125" y="19421"/>
                  <a:pt x="3152" y="18448"/>
                </a:cubicBezTo>
                <a:cubicBezTo>
                  <a:pt x="2179" y="17475"/>
                  <a:pt x="1401" y="16346"/>
                  <a:pt x="856" y="15023"/>
                </a:cubicBezTo>
                <a:cubicBezTo>
                  <a:pt x="272" y="13699"/>
                  <a:pt x="0" y="12298"/>
                  <a:pt x="0" y="10819"/>
                </a:cubicBezTo>
                <a:cubicBezTo>
                  <a:pt x="0" y="9341"/>
                  <a:pt x="272" y="7901"/>
                  <a:pt x="856" y="6616"/>
                </a:cubicBezTo>
                <a:cubicBezTo>
                  <a:pt x="1401" y="5293"/>
                  <a:pt x="2179" y="4125"/>
                  <a:pt x="3152" y="3152"/>
                </a:cubicBezTo>
                <a:cubicBezTo>
                  <a:pt x="4125" y="2179"/>
                  <a:pt x="5293" y="1401"/>
                  <a:pt x="6616" y="856"/>
                </a:cubicBezTo>
                <a:cubicBezTo>
                  <a:pt x="7901" y="311"/>
                  <a:pt x="9302" y="0"/>
                  <a:pt x="10819" y="0"/>
                </a:cubicBezTo>
                <a:close/>
                <a:moveTo>
                  <a:pt x="10819" y="20744"/>
                </a:moveTo>
                <a:cubicBezTo>
                  <a:pt x="12182" y="20744"/>
                  <a:pt x="13466" y="20471"/>
                  <a:pt x="14672" y="19965"/>
                </a:cubicBezTo>
                <a:cubicBezTo>
                  <a:pt x="15879" y="19421"/>
                  <a:pt x="16930" y="18720"/>
                  <a:pt x="17864" y="17864"/>
                </a:cubicBezTo>
                <a:cubicBezTo>
                  <a:pt x="18720" y="16930"/>
                  <a:pt x="19421" y="15879"/>
                  <a:pt x="19965" y="14672"/>
                </a:cubicBezTo>
                <a:cubicBezTo>
                  <a:pt x="20471" y="13466"/>
                  <a:pt x="20744" y="12182"/>
                  <a:pt x="20744" y="10819"/>
                </a:cubicBezTo>
                <a:cubicBezTo>
                  <a:pt x="20744" y="9418"/>
                  <a:pt x="20471" y="8134"/>
                  <a:pt x="19965" y="6928"/>
                </a:cubicBezTo>
                <a:cubicBezTo>
                  <a:pt x="19421" y="5721"/>
                  <a:pt x="18720" y="4670"/>
                  <a:pt x="17864" y="3775"/>
                </a:cubicBezTo>
                <a:cubicBezTo>
                  <a:pt x="16930" y="2880"/>
                  <a:pt x="15879" y="2179"/>
                  <a:pt x="14672" y="1674"/>
                </a:cubicBezTo>
                <a:cubicBezTo>
                  <a:pt x="13466" y="1129"/>
                  <a:pt x="12182" y="856"/>
                  <a:pt x="10819" y="856"/>
                </a:cubicBezTo>
                <a:cubicBezTo>
                  <a:pt x="9418" y="856"/>
                  <a:pt x="8134" y="1129"/>
                  <a:pt x="6928" y="1674"/>
                </a:cubicBezTo>
                <a:cubicBezTo>
                  <a:pt x="5721" y="2179"/>
                  <a:pt x="4670" y="2880"/>
                  <a:pt x="3775" y="3775"/>
                </a:cubicBezTo>
                <a:cubicBezTo>
                  <a:pt x="2880" y="4670"/>
                  <a:pt x="2179" y="5721"/>
                  <a:pt x="1674" y="6928"/>
                </a:cubicBezTo>
                <a:cubicBezTo>
                  <a:pt x="1129" y="8134"/>
                  <a:pt x="856" y="9418"/>
                  <a:pt x="856" y="10819"/>
                </a:cubicBezTo>
                <a:cubicBezTo>
                  <a:pt x="856" y="12182"/>
                  <a:pt x="1129" y="13466"/>
                  <a:pt x="1674" y="14672"/>
                </a:cubicBezTo>
                <a:cubicBezTo>
                  <a:pt x="2179" y="15879"/>
                  <a:pt x="2880" y="16930"/>
                  <a:pt x="3775" y="17864"/>
                </a:cubicBezTo>
                <a:cubicBezTo>
                  <a:pt x="4670" y="18720"/>
                  <a:pt x="5721" y="19421"/>
                  <a:pt x="6928" y="19965"/>
                </a:cubicBezTo>
                <a:cubicBezTo>
                  <a:pt x="8134" y="20471"/>
                  <a:pt x="9418" y="20744"/>
                  <a:pt x="10819" y="20744"/>
                </a:cubicBezTo>
                <a:close/>
                <a:moveTo>
                  <a:pt x="6889" y="8640"/>
                </a:moveTo>
                <a:cubicBezTo>
                  <a:pt x="10469" y="8640"/>
                  <a:pt x="10469" y="8640"/>
                  <a:pt x="10469" y="8640"/>
                </a:cubicBezTo>
                <a:cubicBezTo>
                  <a:pt x="13388" y="5682"/>
                  <a:pt x="13388" y="5682"/>
                  <a:pt x="13388" y="5682"/>
                </a:cubicBezTo>
                <a:cubicBezTo>
                  <a:pt x="13388" y="15918"/>
                  <a:pt x="13388" y="15918"/>
                  <a:pt x="13388" y="15918"/>
                </a:cubicBezTo>
                <a:cubicBezTo>
                  <a:pt x="10469" y="12999"/>
                  <a:pt x="10469" y="12999"/>
                  <a:pt x="10469" y="12999"/>
                </a:cubicBezTo>
                <a:cubicBezTo>
                  <a:pt x="6889" y="12999"/>
                  <a:pt x="6889" y="12999"/>
                  <a:pt x="6889" y="12999"/>
                </a:cubicBezTo>
                <a:lnTo>
                  <a:pt x="6889" y="8640"/>
                </a:lnTo>
                <a:close/>
                <a:moveTo>
                  <a:pt x="11053" y="9224"/>
                </a:moveTo>
                <a:cubicBezTo>
                  <a:pt x="10819" y="9496"/>
                  <a:pt x="10819" y="9496"/>
                  <a:pt x="10819" y="9496"/>
                </a:cubicBezTo>
                <a:cubicBezTo>
                  <a:pt x="7784" y="9496"/>
                  <a:pt x="7784" y="9496"/>
                  <a:pt x="7784" y="9496"/>
                </a:cubicBezTo>
                <a:cubicBezTo>
                  <a:pt x="7784" y="12143"/>
                  <a:pt x="7784" y="12143"/>
                  <a:pt x="7784" y="12143"/>
                </a:cubicBezTo>
                <a:cubicBezTo>
                  <a:pt x="10819" y="12143"/>
                  <a:pt x="10819" y="12143"/>
                  <a:pt x="10819" y="12143"/>
                </a:cubicBezTo>
                <a:cubicBezTo>
                  <a:pt x="12532" y="13816"/>
                  <a:pt x="12532" y="13816"/>
                  <a:pt x="12532" y="13816"/>
                </a:cubicBezTo>
                <a:cubicBezTo>
                  <a:pt x="12532" y="7823"/>
                  <a:pt x="12532" y="7823"/>
                  <a:pt x="12532" y="7823"/>
                </a:cubicBezTo>
                <a:lnTo>
                  <a:pt x="11053" y="9224"/>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21" name="Google Shape;1621;p74"/>
          <p:cNvSpPr/>
          <p:nvPr/>
        </p:nvSpPr>
        <p:spPr>
          <a:xfrm>
            <a:off x="4933195" y="1700148"/>
            <a:ext cx="757255" cy="760827"/>
          </a:xfrm>
          <a:custGeom>
            <a:rect b="b" l="l" r="r" t="t"/>
            <a:pathLst>
              <a:path extrusionOk="0" h="21600" w="21600">
                <a:moveTo>
                  <a:pt x="10819" y="20744"/>
                </a:moveTo>
                <a:cubicBezTo>
                  <a:pt x="11481" y="20744"/>
                  <a:pt x="12143" y="20666"/>
                  <a:pt x="12765" y="20549"/>
                </a:cubicBezTo>
                <a:cubicBezTo>
                  <a:pt x="13427" y="20394"/>
                  <a:pt x="14050" y="20199"/>
                  <a:pt x="14672" y="19965"/>
                </a:cubicBezTo>
                <a:cubicBezTo>
                  <a:pt x="15256" y="19693"/>
                  <a:pt x="15840" y="19382"/>
                  <a:pt x="16346" y="19031"/>
                </a:cubicBezTo>
                <a:cubicBezTo>
                  <a:pt x="16891" y="18681"/>
                  <a:pt x="17358" y="18292"/>
                  <a:pt x="17786" y="17864"/>
                </a:cubicBezTo>
                <a:cubicBezTo>
                  <a:pt x="18409" y="18448"/>
                  <a:pt x="18409" y="18448"/>
                  <a:pt x="18409" y="18448"/>
                </a:cubicBezTo>
                <a:cubicBezTo>
                  <a:pt x="17942" y="18915"/>
                  <a:pt x="17397" y="19382"/>
                  <a:pt x="16852" y="19771"/>
                </a:cubicBezTo>
                <a:cubicBezTo>
                  <a:pt x="16268" y="20199"/>
                  <a:pt x="15645" y="20510"/>
                  <a:pt x="15023" y="20783"/>
                </a:cubicBezTo>
                <a:cubicBezTo>
                  <a:pt x="14361" y="21055"/>
                  <a:pt x="13699" y="21250"/>
                  <a:pt x="12999" y="21405"/>
                </a:cubicBezTo>
                <a:cubicBezTo>
                  <a:pt x="12259" y="21522"/>
                  <a:pt x="11559" y="21600"/>
                  <a:pt x="10819" y="21600"/>
                </a:cubicBezTo>
                <a:cubicBezTo>
                  <a:pt x="9302" y="21600"/>
                  <a:pt x="7901" y="21328"/>
                  <a:pt x="6616" y="20783"/>
                </a:cubicBezTo>
                <a:cubicBezTo>
                  <a:pt x="5293" y="20199"/>
                  <a:pt x="4125" y="19421"/>
                  <a:pt x="3152" y="18448"/>
                </a:cubicBezTo>
                <a:cubicBezTo>
                  <a:pt x="2179" y="17475"/>
                  <a:pt x="1401" y="16346"/>
                  <a:pt x="856" y="15023"/>
                </a:cubicBezTo>
                <a:cubicBezTo>
                  <a:pt x="272" y="13699"/>
                  <a:pt x="0" y="12298"/>
                  <a:pt x="0" y="10819"/>
                </a:cubicBezTo>
                <a:cubicBezTo>
                  <a:pt x="0" y="9341"/>
                  <a:pt x="272" y="7901"/>
                  <a:pt x="856" y="6616"/>
                </a:cubicBezTo>
                <a:cubicBezTo>
                  <a:pt x="1401" y="5293"/>
                  <a:pt x="2179" y="4125"/>
                  <a:pt x="3152" y="3152"/>
                </a:cubicBezTo>
                <a:cubicBezTo>
                  <a:pt x="4125" y="2179"/>
                  <a:pt x="5293" y="1401"/>
                  <a:pt x="6616" y="856"/>
                </a:cubicBezTo>
                <a:cubicBezTo>
                  <a:pt x="7901" y="311"/>
                  <a:pt x="9302" y="0"/>
                  <a:pt x="10819" y="0"/>
                </a:cubicBezTo>
                <a:cubicBezTo>
                  <a:pt x="11559" y="0"/>
                  <a:pt x="12259" y="78"/>
                  <a:pt x="12999" y="234"/>
                </a:cubicBezTo>
                <a:cubicBezTo>
                  <a:pt x="13699" y="350"/>
                  <a:pt x="14361" y="545"/>
                  <a:pt x="15023" y="817"/>
                </a:cubicBezTo>
                <a:cubicBezTo>
                  <a:pt x="15645" y="1090"/>
                  <a:pt x="16268" y="1440"/>
                  <a:pt x="16852" y="1829"/>
                </a:cubicBezTo>
                <a:cubicBezTo>
                  <a:pt x="17397" y="2257"/>
                  <a:pt x="17942" y="2685"/>
                  <a:pt x="18409" y="3152"/>
                </a:cubicBezTo>
                <a:cubicBezTo>
                  <a:pt x="17786" y="3775"/>
                  <a:pt x="17786" y="3775"/>
                  <a:pt x="17786" y="3775"/>
                </a:cubicBezTo>
                <a:cubicBezTo>
                  <a:pt x="17358" y="3308"/>
                  <a:pt x="16891" y="2919"/>
                  <a:pt x="16346" y="2569"/>
                </a:cubicBezTo>
                <a:cubicBezTo>
                  <a:pt x="15840" y="2218"/>
                  <a:pt x="15256" y="1907"/>
                  <a:pt x="14672" y="1635"/>
                </a:cubicBezTo>
                <a:cubicBezTo>
                  <a:pt x="14050" y="1401"/>
                  <a:pt x="13427" y="1206"/>
                  <a:pt x="12765" y="1090"/>
                </a:cubicBezTo>
                <a:cubicBezTo>
                  <a:pt x="12143" y="934"/>
                  <a:pt x="11481" y="856"/>
                  <a:pt x="10819" y="856"/>
                </a:cubicBezTo>
                <a:cubicBezTo>
                  <a:pt x="9418" y="856"/>
                  <a:pt x="8134" y="1129"/>
                  <a:pt x="6928" y="1674"/>
                </a:cubicBezTo>
                <a:cubicBezTo>
                  <a:pt x="5721" y="2179"/>
                  <a:pt x="4670" y="2880"/>
                  <a:pt x="3775" y="3775"/>
                </a:cubicBezTo>
                <a:cubicBezTo>
                  <a:pt x="2880" y="4670"/>
                  <a:pt x="2179" y="5721"/>
                  <a:pt x="1674" y="6928"/>
                </a:cubicBezTo>
                <a:cubicBezTo>
                  <a:pt x="1129" y="8134"/>
                  <a:pt x="856" y="9418"/>
                  <a:pt x="856" y="10819"/>
                </a:cubicBezTo>
                <a:cubicBezTo>
                  <a:pt x="856" y="12182"/>
                  <a:pt x="1129" y="13466"/>
                  <a:pt x="1674" y="14672"/>
                </a:cubicBezTo>
                <a:cubicBezTo>
                  <a:pt x="2179" y="15879"/>
                  <a:pt x="2880" y="16930"/>
                  <a:pt x="3775" y="17864"/>
                </a:cubicBezTo>
                <a:cubicBezTo>
                  <a:pt x="4670" y="18720"/>
                  <a:pt x="5721" y="19421"/>
                  <a:pt x="6928" y="19965"/>
                </a:cubicBezTo>
                <a:cubicBezTo>
                  <a:pt x="8134" y="20471"/>
                  <a:pt x="9418" y="20744"/>
                  <a:pt x="10819" y="20744"/>
                </a:cubicBezTo>
                <a:close/>
                <a:moveTo>
                  <a:pt x="6889" y="8640"/>
                </a:moveTo>
                <a:cubicBezTo>
                  <a:pt x="10469" y="8640"/>
                  <a:pt x="10469" y="8640"/>
                  <a:pt x="10469" y="8640"/>
                </a:cubicBezTo>
                <a:cubicBezTo>
                  <a:pt x="13388" y="5682"/>
                  <a:pt x="13388" y="5682"/>
                  <a:pt x="13388" y="5682"/>
                </a:cubicBezTo>
                <a:cubicBezTo>
                  <a:pt x="13388" y="15918"/>
                  <a:pt x="13388" y="15918"/>
                  <a:pt x="13388" y="15918"/>
                </a:cubicBezTo>
                <a:cubicBezTo>
                  <a:pt x="10469" y="12999"/>
                  <a:pt x="10469" y="12999"/>
                  <a:pt x="10469" y="12999"/>
                </a:cubicBezTo>
                <a:cubicBezTo>
                  <a:pt x="6889" y="12999"/>
                  <a:pt x="6889" y="12999"/>
                  <a:pt x="6889" y="12999"/>
                </a:cubicBezTo>
                <a:lnTo>
                  <a:pt x="6889" y="8640"/>
                </a:lnTo>
                <a:close/>
                <a:moveTo>
                  <a:pt x="11053" y="9224"/>
                </a:moveTo>
                <a:cubicBezTo>
                  <a:pt x="10819" y="9496"/>
                  <a:pt x="10819" y="9496"/>
                  <a:pt x="10819" y="9496"/>
                </a:cubicBezTo>
                <a:cubicBezTo>
                  <a:pt x="7784" y="9496"/>
                  <a:pt x="7784" y="9496"/>
                  <a:pt x="7784" y="9496"/>
                </a:cubicBezTo>
                <a:cubicBezTo>
                  <a:pt x="7784" y="12143"/>
                  <a:pt x="7784" y="12143"/>
                  <a:pt x="7784" y="12143"/>
                </a:cubicBezTo>
                <a:cubicBezTo>
                  <a:pt x="10819" y="12143"/>
                  <a:pt x="10819" y="12143"/>
                  <a:pt x="10819" y="12143"/>
                </a:cubicBezTo>
                <a:cubicBezTo>
                  <a:pt x="12532" y="13816"/>
                  <a:pt x="12532" y="13816"/>
                  <a:pt x="12532" y="13816"/>
                </a:cubicBezTo>
                <a:cubicBezTo>
                  <a:pt x="12532" y="7823"/>
                  <a:pt x="12532" y="7823"/>
                  <a:pt x="12532" y="7823"/>
                </a:cubicBezTo>
                <a:lnTo>
                  <a:pt x="11053" y="9224"/>
                </a:lnTo>
                <a:close/>
                <a:moveTo>
                  <a:pt x="15334" y="14166"/>
                </a:moveTo>
                <a:cubicBezTo>
                  <a:pt x="14595" y="13661"/>
                  <a:pt x="14595" y="13661"/>
                  <a:pt x="14595" y="13661"/>
                </a:cubicBezTo>
                <a:cubicBezTo>
                  <a:pt x="14789" y="13427"/>
                  <a:pt x="14906" y="13232"/>
                  <a:pt x="15023" y="12999"/>
                </a:cubicBezTo>
                <a:cubicBezTo>
                  <a:pt x="15101" y="12804"/>
                  <a:pt x="15217" y="12571"/>
                  <a:pt x="15334" y="12337"/>
                </a:cubicBezTo>
                <a:cubicBezTo>
                  <a:pt x="15373" y="12104"/>
                  <a:pt x="15451" y="11831"/>
                  <a:pt x="15490" y="11598"/>
                </a:cubicBezTo>
                <a:cubicBezTo>
                  <a:pt x="15529" y="11325"/>
                  <a:pt x="15568" y="11092"/>
                  <a:pt x="15568" y="10819"/>
                </a:cubicBezTo>
                <a:cubicBezTo>
                  <a:pt x="15568" y="10547"/>
                  <a:pt x="15529" y="10275"/>
                  <a:pt x="15490" y="10041"/>
                </a:cubicBezTo>
                <a:cubicBezTo>
                  <a:pt x="15451" y="9769"/>
                  <a:pt x="15373" y="9535"/>
                  <a:pt x="15334" y="9302"/>
                </a:cubicBezTo>
                <a:cubicBezTo>
                  <a:pt x="15217" y="9068"/>
                  <a:pt x="15101" y="8835"/>
                  <a:pt x="15023" y="8601"/>
                </a:cubicBezTo>
                <a:cubicBezTo>
                  <a:pt x="14906" y="8368"/>
                  <a:pt x="14789" y="8173"/>
                  <a:pt x="14595" y="7978"/>
                </a:cubicBezTo>
                <a:cubicBezTo>
                  <a:pt x="15334" y="7472"/>
                  <a:pt x="15334" y="7472"/>
                  <a:pt x="15334" y="7472"/>
                </a:cubicBezTo>
                <a:cubicBezTo>
                  <a:pt x="15490" y="7706"/>
                  <a:pt x="15645" y="7939"/>
                  <a:pt x="15762" y="8212"/>
                </a:cubicBezTo>
                <a:cubicBezTo>
                  <a:pt x="15918" y="8445"/>
                  <a:pt x="16035" y="8718"/>
                  <a:pt x="16112" y="9029"/>
                </a:cubicBezTo>
                <a:cubicBezTo>
                  <a:pt x="16229" y="9302"/>
                  <a:pt x="16307" y="9574"/>
                  <a:pt x="16346" y="9885"/>
                </a:cubicBezTo>
                <a:cubicBezTo>
                  <a:pt x="16424" y="10197"/>
                  <a:pt x="16424" y="10508"/>
                  <a:pt x="16424" y="10819"/>
                </a:cubicBezTo>
                <a:cubicBezTo>
                  <a:pt x="16424" y="11131"/>
                  <a:pt x="16424" y="11403"/>
                  <a:pt x="16346" y="11715"/>
                </a:cubicBezTo>
                <a:cubicBezTo>
                  <a:pt x="16307" y="12026"/>
                  <a:pt x="16229" y="12298"/>
                  <a:pt x="16112" y="12571"/>
                </a:cubicBezTo>
                <a:cubicBezTo>
                  <a:pt x="16035" y="12882"/>
                  <a:pt x="15918" y="13155"/>
                  <a:pt x="15762" y="13427"/>
                </a:cubicBezTo>
                <a:cubicBezTo>
                  <a:pt x="15645" y="13661"/>
                  <a:pt x="15490" y="13933"/>
                  <a:pt x="15334" y="14166"/>
                </a:cubicBezTo>
                <a:close/>
                <a:moveTo>
                  <a:pt x="17397" y="15723"/>
                </a:moveTo>
                <a:cubicBezTo>
                  <a:pt x="16696" y="15178"/>
                  <a:pt x="16696" y="15178"/>
                  <a:pt x="16696" y="15178"/>
                </a:cubicBezTo>
                <a:cubicBezTo>
                  <a:pt x="16930" y="14867"/>
                  <a:pt x="17124" y="14556"/>
                  <a:pt x="17319" y="14205"/>
                </a:cubicBezTo>
                <a:cubicBezTo>
                  <a:pt x="17514" y="13855"/>
                  <a:pt x="17630" y="13505"/>
                  <a:pt x="17747" y="13155"/>
                </a:cubicBezTo>
                <a:cubicBezTo>
                  <a:pt x="17903" y="12765"/>
                  <a:pt x="17981" y="12376"/>
                  <a:pt x="18058" y="11987"/>
                </a:cubicBezTo>
                <a:cubicBezTo>
                  <a:pt x="18136" y="11598"/>
                  <a:pt x="18136" y="11209"/>
                  <a:pt x="18136" y="10819"/>
                </a:cubicBezTo>
                <a:cubicBezTo>
                  <a:pt x="18136" y="10391"/>
                  <a:pt x="18136" y="10002"/>
                  <a:pt x="18058" y="9613"/>
                </a:cubicBezTo>
                <a:cubicBezTo>
                  <a:pt x="17981" y="9224"/>
                  <a:pt x="17903" y="8835"/>
                  <a:pt x="17747" y="8484"/>
                </a:cubicBezTo>
                <a:cubicBezTo>
                  <a:pt x="17630" y="8095"/>
                  <a:pt x="17514" y="7745"/>
                  <a:pt x="17319" y="7395"/>
                </a:cubicBezTo>
                <a:cubicBezTo>
                  <a:pt x="17124" y="7083"/>
                  <a:pt x="16930" y="6772"/>
                  <a:pt x="16696" y="6461"/>
                </a:cubicBezTo>
                <a:cubicBezTo>
                  <a:pt x="17397" y="5877"/>
                  <a:pt x="17397" y="5877"/>
                  <a:pt x="17397" y="5877"/>
                </a:cubicBezTo>
                <a:cubicBezTo>
                  <a:pt x="17630" y="6227"/>
                  <a:pt x="17864" y="6577"/>
                  <a:pt x="18058" y="6966"/>
                </a:cubicBezTo>
                <a:cubicBezTo>
                  <a:pt x="18253" y="7356"/>
                  <a:pt x="18409" y="7784"/>
                  <a:pt x="18564" y="8173"/>
                </a:cubicBezTo>
                <a:cubicBezTo>
                  <a:pt x="18720" y="8562"/>
                  <a:pt x="18837" y="8990"/>
                  <a:pt x="18915" y="9457"/>
                </a:cubicBezTo>
                <a:cubicBezTo>
                  <a:pt x="18992" y="9885"/>
                  <a:pt x="19031" y="10352"/>
                  <a:pt x="19031" y="10819"/>
                </a:cubicBezTo>
                <a:cubicBezTo>
                  <a:pt x="19031" y="11286"/>
                  <a:pt x="18992" y="11754"/>
                  <a:pt x="18915" y="12182"/>
                </a:cubicBezTo>
                <a:cubicBezTo>
                  <a:pt x="18837" y="12610"/>
                  <a:pt x="18720" y="13038"/>
                  <a:pt x="18564" y="13427"/>
                </a:cubicBezTo>
                <a:cubicBezTo>
                  <a:pt x="18409" y="13855"/>
                  <a:pt x="18253" y="14244"/>
                  <a:pt x="18058" y="14634"/>
                </a:cubicBezTo>
                <a:cubicBezTo>
                  <a:pt x="17864" y="15023"/>
                  <a:pt x="17630" y="15373"/>
                  <a:pt x="17397" y="15723"/>
                </a:cubicBezTo>
                <a:close/>
                <a:moveTo>
                  <a:pt x="19459" y="4359"/>
                </a:moveTo>
                <a:cubicBezTo>
                  <a:pt x="19810" y="4826"/>
                  <a:pt x="20121" y="5293"/>
                  <a:pt x="20394" y="5799"/>
                </a:cubicBezTo>
                <a:cubicBezTo>
                  <a:pt x="20666" y="6305"/>
                  <a:pt x="20861" y="6811"/>
                  <a:pt x="21055" y="7356"/>
                </a:cubicBezTo>
                <a:cubicBezTo>
                  <a:pt x="21250" y="7901"/>
                  <a:pt x="21405" y="8445"/>
                  <a:pt x="21483" y="9029"/>
                </a:cubicBezTo>
                <a:cubicBezTo>
                  <a:pt x="21561" y="9613"/>
                  <a:pt x="21600" y="10197"/>
                  <a:pt x="21600" y="10819"/>
                </a:cubicBezTo>
                <a:cubicBezTo>
                  <a:pt x="21600" y="11403"/>
                  <a:pt x="21561" y="12026"/>
                  <a:pt x="21483" y="12571"/>
                </a:cubicBezTo>
                <a:cubicBezTo>
                  <a:pt x="21405" y="13155"/>
                  <a:pt x="21250" y="13699"/>
                  <a:pt x="21055" y="14244"/>
                </a:cubicBezTo>
                <a:cubicBezTo>
                  <a:pt x="20861" y="14789"/>
                  <a:pt x="20666" y="15334"/>
                  <a:pt x="20394" y="15840"/>
                </a:cubicBezTo>
                <a:cubicBezTo>
                  <a:pt x="20121" y="16346"/>
                  <a:pt x="19810" y="16813"/>
                  <a:pt x="19459" y="17241"/>
                </a:cubicBezTo>
                <a:cubicBezTo>
                  <a:pt x="18759" y="16735"/>
                  <a:pt x="18759" y="16735"/>
                  <a:pt x="18759" y="16735"/>
                </a:cubicBezTo>
                <a:cubicBezTo>
                  <a:pt x="19070" y="16346"/>
                  <a:pt x="19343" y="15918"/>
                  <a:pt x="19615" y="15451"/>
                </a:cubicBezTo>
                <a:cubicBezTo>
                  <a:pt x="19849" y="14984"/>
                  <a:pt x="20082" y="14517"/>
                  <a:pt x="20238" y="14011"/>
                </a:cubicBezTo>
                <a:cubicBezTo>
                  <a:pt x="20394" y="13505"/>
                  <a:pt x="20510" y="12960"/>
                  <a:pt x="20627" y="12415"/>
                </a:cubicBezTo>
                <a:cubicBezTo>
                  <a:pt x="20705" y="11870"/>
                  <a:pt x="20744" y="11364"/>
                  <a:pt x="20744" y="10819"/>
                </a:cubicBezTo>
                <a:cubicBezTo>
                  <a:pt x="20744" y="10275"/>
                  <a:pt x="20705" y="9730"/>
                  <a:pt x="20627" y="9185"/>
                </a:cubicBezTo>
                <a:cubicBezTo>
                  <a:pt x="20510" y="8640"/>
                  <a:pt x="20394" y="8134"/>
                  <a:pt x="20238" y="7628"/>
                </a:cubicBezTo>
                <a:cubicBezTo>
                  <a:pt x="20082" y="7122"/>
                  <a:pt x="19849" y="6616"/>
                  <a:pt x="19615" y="6188"/>
                </a:cubicBezTo>
                <a:cubicBezTo>
                  <a:pt x="19343" y="5721"/>
                  <a:pt x="19070" y="5293"/>
                  <a:pt x="18759" y="4865"/>
                </a:cubicBezTo>
                <a:lnTo>
                  <a:pt x="19459" y="4359"/>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22" name="Google Shape;1622;p74"/>
          <p:cNvSpPr/>
          <p:nvPr/>
        </p:nvSpPr>
        <p:spPr>
          <a:xfrm>
            <a:off x="6720289" y="1875174"/>
            <a:ext cx="910850" cy="410777"/>
          </a:xfrm>
          <a:custGeom>
            <a:rect b="b" l="l" r="r" t="t"/>
            <a:pathLst>
              <a:path extrusionOk="0" h="21600" w="21600">
                <a:moveTo>
                  <a:pt x="16742" y="0"/>
                </a:moveTo>
                <a:cubicBezTo>
                  <a:pt x="17422" y="0"/>
                  <a:pt x="18070" y="289"/>
                  <a:pt x="18653" y="867"/>
                </a:cubicBezTo>
                <a:cubicBezTo>
                  <a:pt x="19236" y="1373"/>
                  <a:pt x="19754" y="2167"/>
                  <a:pt x="20175" y="3179"/>
                </a:cubicBezTo>
                <a:cubicBezTo>
                  <a:pt x="20628" y="4118"/>
                  <a:pt x="20952" y="5274"/>
                  <a:pt x="21211" y="6574"/>
                </a:cubicBezTo>
                <a:cubicBezTo>
                  <a:pt x="21470" y="7874"/>
                  <a:pt x="21600" y="9319"/>
                  <a:pt x="21600" y="10836"/>
                </a:cubicBezTo>
                <a:cubicBezTo>
                  <a:pt x="21600" y="12353"/>
                  <a:pt x="21470" y="13726"/>
                  <a:pt x="21211" y="15026"/>
                </a:cubicBezTo>
                <a:cubicBezTo>
                  <a:pt x="20952" y="16399"/>
                  <a:pt x="20628" y="17482"/>
                  <a:pt x="20175" y="18421"/>
                </a:cubicBezTo>
                <a:cubicBezTo>
                  <a:pt x="19754" y="19433"/>
                  <a:pt x="19236" y="20227"/>
                  <a:pt x="18653" y="20805"/>
                </a:cubicBezTo>
                <a:cubicBezTo>
                  <a:pt x="18070" y="21383"/>
                  <a:pt x="17422" y="21600"/>
                  <a:pt x="16742" y="21600"/>
                </a:cubicBezTo>
                <a:cubicBezTo>
                  <a:pt x="4858" y="21600"/>
                  <a:pt x="4858" y="21600"/>
                  <a:pt x="4858" y="21600"/>
                </a:cubicBezTo>
                <a:cubicBezTo>
                  <a:pt x="4178" y="21600"/>
                  <a:pt x="3562" y="21383"/>
                  <a:pt x="2947" y="20805"/>
                </a:cubicBezTo>
                <a:cubicBezTo>
                  <a:pt x="2364" y="20227"/>
                  <a:pt x="1878" y="19433"/>
                  <a:pt x="1457" y="18421"/>
                </a:cubicBezTo>
                <a:cubicBezTo>
                  <a:pt x="1004" y="17482"/>
                  <a:pt x="648" y="16399"/>
                  <a:pt x="389" y="15026"/>
                </a:cubicBezTo>
                <a:cubicBezTo>
                  <a:pt x="130" y="13726"/>
                  <a:pt x="0" y="12353"/>
                  <a:pt x="0" y="10836"/>
                </a:cubicBezTo>
                <a:cubicBezTo>
                  <a:pt x="0" y="9319"/>
                  <a:pt x="130" y="7874"/>
                  <a:pt x="389" y="6574"/>
                </a:cubicBezTo>
                <a:cubicBezTo>
                  <a:pt x="648" y="5274"/>
                  <a:pt x="1004" y="4118"/>
                  <a:pt x="1457" y="3179"/>
                </a:cubicBezTo>
                <a:cubicBezTo>
                  <a:pt x="1878" y="2167"/>
                  <a:pt x="2364" y="1373"/>
                  <a:pt x="2947" y="867"/>
                </a:cubicBezTo>
                <a:cubicBezTo>
                  <a:pt x="3562" y="289"/>
                  <a:pt x="4178" y="0"/>
                  <a:pt x="4858" y="0"/>
                </a:cubicBezTo>
                <a:cubicBezTo>
                  <a:pt x="5538" y="0"/>
                  <a:pt x="6153" y="289"/>
                  <a:pt x="6768" y="867"/>
                </a:cubicBezTo>
                <a:cubicBezTo>
                  <a:pt x="7351" y="1373"/>
                  <a:pt x="7869" y="2167"/>
                  <a:pt x="8323" y="3179"/>
                </a:cubicBezTo>
                <a:cubicBezTo>
                  <a:pt x="8744" y="4118"/>
                  <a:pt x="9067" y="5274"/>
                  <a:pt x="9327" y="6574"/>
                </a:cubicBezTo>
                <a:cubicBezTo>
                  <a:pt x="9586" y="7874"/>
                  <a:pt x="9715" y="9319"/>
                  <a:pt x="9715" y="10836"/>
                </a:cubicBezTo>
                <a:cubicBezTo>
                  <a:pt x="9715" y="11847"/>
                  <a:pt x="9650" y="12787"/>
                  <a:pt x="9553" y="13654"/>
                </a:cubicBezTo>
                <a:cubicBezTo>
                  <a:pt x="9424" y="14520"/>
                  <a:pt x="9262" y="15387"/>
                  <a:pt x="9067" y="16182"/>
                </a:cubicBezTo>
                <a:cubicBezTo>
                  <a:pt x="8873" y="16977"/>
                  <a:pt x="8646" y="17699"/>
                  <a:pt x="8355" y="18421"/>
                </a:cubicBezTo>
                <a:cubicBezTo>
                  <a:pt x="8064" y="19072"/>
                  <a:pt x="7740" y="19577"/>
                  <a:pt x="7384" y="20011"/>
                </a:cubicBezTo>
                <a:cubicBezTo>
                  <a:pt x="14216" y="20011"/>
                  <a:pt x="14216" y="20011"/>
                  <a:pt x="14216" y="20011"/>
                </a:cubicBezTo>
                <a:cubicBezTo>
                  <a:pt x="13860" y="19577"/>
                  <a:pt x="13536" y="19072"/>
                  <a:pt x="13245" y="18421"/>
                </a:cubicBezTo>
                <a:cubicBezTo>
                  <a:pt x="12986" y="17699"/>
                  <a:pt x="12727" y="16977"/>
                  <a:pt x="12533" y="16182"/>
                </a:cubicBezTo>
                <a:cubicBezTo>
                  <a:pt x="12338" y="15387"/>
                  <a:pt x="12176" y="14520"/>
                  <a:pt x="12079" y="13654"/>
                </a:cubicBezTo>
                <a:cubicBezTo>
                  <a:pt x="11950" y="12787"/>
                  <a:pt x="11917" y="11847"/>
                  <a:pt x="11917" y="10836"/>
                </a:cubicBezTo>
                <a:cubicBezTo>
                  <a:pt x="11917" y="9319"/>
                  <a:pt x="12014" y="7874"/>
                  <a:pt x="12273" y="6574"/>
                </a:cubicBezTo>
                <a:cubicBezTo>
                  <a:pt x="12533" y="5274"/>
                  <a:pt x="12856" y="4118"/>
                  <a:pt x="13277" y="3179"/>
                </a:cubicBezTo>
                <a:cubicBezTo>
                  <a:pt x="13731" y="2167"/>
                  <a:pt x="14249" y="1373"/>
                  <a:pt x="14864" y="867"/>
                </a:cubicBezTo>
                <a:cubicBezTo>
                  <a:pt x="15447" y="289"/>
                  <a:pt x="16062" y="0"/>
                  <a:pt x="16742" y="0"/>
                </a:cubicBezTo>
                <a:close/>
                <a:moveTo>
                  <a:pt x="712" y="10836"/>
                </a:moveTo>
                <a:cubicBezTo>
                  <a:pt x="712" y="12064"/>
                  <a:pt x="842" y="13292"/>
                  <a:pt x="1069" y="14376"/>
                </a:cubicBezTo>
                <a:cubicBezTo>
                  <a:pt x="1295" y="15532"/>
                  <a:pt x="1587" y="16471"/>
                  <a:pt x="1943" y="17338"/>
                </a:cubicBezTo>
                <a:cubicBezTo>
                  <a:pt x="2332" y="18205"/>
                  <a:pt x="2753" y="18855"/>
                  <a:pt x="3271" y="19361"/>
                </a:cubicBezTo>
                <a:cubicBezTo>
                  <a:pt x="3757" y="19794"/>
                  <a:pt x="4307" y="20011"/>
                  <a:pt x="4858" y="20011"/>
                </a:cubicBezTo>
                <a:cubicBezTo>
                  <a:pt x="5440" y="20011"/>
                  <a:pt x="5991" y="19794"/>
                  <a:pt x="6477" y="19361"/>
                </a:cubicBezTo>
                <a:cubicBezTo>
                  <a:pt x="6963" y="18855"/>
                  <a:pt x="7416" y="18205"/>
                  <a:pt x="7804" y="17338"/>
                </a:cubicBezTo>
                <a:cubicBezTo>
                  <a:pt x="8161" y="16471"/>
                  <a:pt x="8452" y="15532"/>
                  <a:pt x="8679" y="14376"/>
                </a:cubicBezTo>
                <a:cubicBezTo>
                  <a:pt x="8873" y="13292"/>
                  <a:pt x="9003" y="12064"/>
                  <a:pt x="9003" y="10836"/>
                </a:cubicBezTo>
                <a:cubicBezTo>
                  <a:pt x="9003" y="9536"/>
                  <a:pt x="8873" y="8380"/>
                  <a:pt x="8679" y="7224"/>
                </a:cubicBezTo>
                <a:cubicBezTo>
                  <a:pt x="8452" y="6140"/>
                  <a:pt x="8161" y="5129"/>
                  <a:pt x="7804" y="4334"/>
                </a:cubicBezTo>
                <a:cubicBezTo>
                  <a:pt x="7416" y="3468"/>
                  <a:pt x="6963" y="2745"/>
                  <a:pt x="6477" y="2312"/>
                </a:cubicBezTo>
                <a:cubicBezTo>
                  <a:pt x="5991" y="1806"/>
                  <a:pt x="5440" y="1589"/>
                  <a:pt x="4858" y="1589"/>
                </a:cubicBezTo>
                <a:cubicBezTo>
                  <a:pt x="4307" y="1589"/>
                  <a:pt x="3757" y="1806"/>
                  <a:pt x="3271" y="2312"/>
                </a:cubicBezTo>
                <a:cubicBezTo>
                  <a:pt x="2753" y="2745"/>
                  <a:pt x="2332" y="3468"/>
                  <a:pt x="1943" y="4334"/>
                </a:cubicBezTo>
                <a:cubicBezTo>
                  <a:pt x="1587" y="5129"/>
                  <a:pt x="1295" y="6140"/>
                  <a:pt x="1069" y="7224"/>
                </a:cubicBezTo>
                <a:cubicBezTo>
                  <a:pt x="842" y="8380"/>
                  <a:pt x="712" y="9536"/>
                  <a:pt x="712" y="10836"/>
                </a:cubicBezTo>
                <a:close/>
                <a:moveTo>
                  <a:pt x="16742" y="20011"/>
                </a:moveTo>
                <a:cubicBezTo>
                  <a:pt x="17325" y="20011"/>
                  <a:pt x="17843" y="19794"/>
                  <a:pt x="18362" y="19361"/>
                </a:cubicBezTo>
                <a:cubicBezTo>
                  <a:pt x="18847" y="18855"/>
                  <a:pt x="19301" y="18205"/>
                  <a:pt x="19657" y="17338"/>
                </a:cubicBezTo>
                <a:cubicBezTo>
                  <a:pt x="20013" y="16471"/>
                  <a:pt x="20305" y="15532"/>
                  <a:pt x="20531" y="14376"/>
                </a:cubicBezTo>
                <a:cubicBezTo>
                  <a:pt x="20758" y="13292"/>
                  <a:pt x="20888" y="12064"/>
                  <a:pt x="20888" y="10836"/>
                </a:cubicBezTo>
                <a:cubicBezTo>
                  <a:pt x="20888" y="9536"/>
                  <a:pt x="20758" y="8380"/>
                  <a:pt x="20531" y="7224"/>
                </a:cubicBezTo>
                <a:cubicBezTo>
                  <a:pt x="20305" y="6140"/>
                  <a:pt x="20013" y="5129"/>
                  <a:pt x="19657" y="4334"/>
                </a:cubicBezTo>
                <a:cubicBezTo>
                  <a:pt x="19301" y="3468"/>
                  <a:pt x="18847" y="2745"/>
                  <a:pt x="18362" y="2312"/>
                </a:cubicBezTo>
                <a:cubicBezTo>
                  <a:pt x="17843" y="1806"/>
                  <a:pt x="17325" y="1589"/>
                  <a:pt x="16742" y="1589"/>
                </a:cubicBezTo>
                <a:cubicBezTo>
                  <a:pt x="16160" y="1589"/>
                  <a:pt x="15609" y="1806"/>
                  <a:pt x="15123" y="2312"/>
                </a:cubicBezTo>
                <a:cubicBezTo>
                  <a:pt x="14637" y="2745"/>
                  <a:pt x="14184" y="3468"/>
                  <a:pt x="13796" y="4334"/>
                </a:cubicBezTo>
                <a:cubicBezTo>
                  <a:pt x="13439" y="5129"/>
                  <a:pt x="13148" y="6140"/>
                  <a:pt x="12921" y="7224"/>
                </a:cubicBezTo>
                <a:cubicBezTo>
                  <a:pt x="12727" y="8380"/>
                  <a:pt x="12630" y="9536"/>
                  <a:pt x="12630" y="10836"/>
                </a:cubicBezTo>
                <a:cubicBezTo>
                  <a:pt x="12630" y="12064"/>
                  <a:pt x="12727" y="13292"/>
                  <a:pt x="12921" y="14376"/>
                </a:cubicBezTo>
                <a:cubicBezTo>
                  <a:pt x="13148" y="15532"/>
                  <a:pt x="13439" y="16471"/>
                  <a:pt x="13796" y="17338"/>
                </a:cubicBezTo>
                <a:cubicBezTo>
                  <a:pt x="14184" y="18205"/>
                  <a:pt x="14637" y="18855"/>
                  <a:pt x="15123" y="19361"/>
                </a:cubicBezTo>
                <a:cubicBezTo>
                  <a:pt x="15609" y="19794"/>
                  <a:pt x="16160" y="20011"/>
                  <a:pt x="16742" y="20011"/>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23" name="Google Shape;1623;p74"/>
          <p:cNvSpPr/>
          <p:nvPr/>
        </p:nvSpPr>
        <p:spPr>
          <a:xfrm>
            <a:off x="8614548" y="1821593"/>
            <a:ext cx="850126" cy="517935"/>
          </a:xfrm>
          <a:custGeom>
            <a:rect b="b" l="l" r="r" t="t"/>
            <a:pathLst>
              <a:path extrusionOk="0" h="21600" w="21600">
                <a:moveTo>
                  <a:pt x="19624" y="2521"/>
                </a:moveTo>
                <a:cubicBezTo>
                  <a:pt x="21600" y="2521"/>
                  <a:pt x="21600" y="2521"/>
                  <a:pt x="21600" y="2521"/>
                </a:cubicBezTo>
                <a:cubicBezTo>
                  <a:pt x="21600" y="19079"/>
                  <a:pt x="21600" y="19079"/>
                  <a:pt x="21600" y="19079"/>
                </a:cubicBezTo>
                <a:cubicBezTo>
                  <a:pt x="19693" y="19079"/>
                  <a:pt x="19693" y="19079"/>
                  <a:pt x="19693" y="19079"/>
                </a:cubicBezTo>
                <a:cubicBezTo>
                  <a:pt x="14631" y="14094"/>
                  <a:pt x="14631" y="14094"/>
                  <a:pt x="14631" y="14094"/>
                </a:cubicBezTo>
                <a:cubicBezTo>
                  <a:pt x="14631" y="19709"/>
                  <a:pt x="14631" y="19709"/>
                  <a:pt x="14631" y="19709"/>
                </a:cubicBezTo>
                <a:cubicBezTo>
                  <a:pt x="14631" y="19996"/>
                  <a:pt x="14596" y="20225"/>
                  <a:pt x="14562" y="20454"/>
                </a:cubicBezTo>
                <a:cubicBezTo>
                  <a:pt x="14492" y="20683"/>
                  <a:pt x="14423" y="20912"/>
                  <a:pt x="14319" y="21084"/>
                </a:cubicBezTo>
                <a:cubicBezTo>
                  <a:pt x="14215" y="21256"/>
                  <a:pt x="14076" y="21371"/>
                  <a:pt x="13938" y="21485"/>
                </a:cubicBezTo>
                <a:cubicBezTo>
                  <a:pt x="13799" y="21600"/>
                  <a:pt x="13660" y="21600"/>
                  <a:pt x="13522" y="21600"/>
                </a:cubicBezTo>
                <a:cubicBezTo>
                  <a:pt x="1179" y="21600"/>
                  <a:pt x="1179" y="21600"/>
                  <a:pt x="1179" y="21600"/>
                </a:cubicBezTo>
                <a:cubicBezTo>
                  <a:pt x="1005" y="21600"/>
                  <a:pt x="867" y="21600"/>
                  <a:pt x="728" y="21485"/>
                </a:cubicBezTo>
                <a:cubicBezTo>
                  <a:pt x="589" y="21371"/>
                  <a:pt x="451" y="21256"/>
                  <a:pt x="381" y="21084"/>
                </a:cubicBezTo>
                <a:cubicBezTo>
                  <a:pt x="243" y="20912"/>
                  <a:pt x="173" y="20683"/>
                  <a:pt x="104" y="20454"/>
                </a:cubicBezTo>
                <a:cubicBezTo>
                  <a:pt x="35" y="20225"/>
                  <a:pt x="0" y="19996"/>
                  <a:pt x="0" y="19709"/>
                </a:cubicBezTo>
                <a:cubicBezTo>
                  <a:pt x="0" y="1948"/>
                  <a:pt x="0" y="1948"/>
                  <a:pt x="0" y="1948"/>
                </a:cubicBezTo>
                <a:cubicBezTo>
                  <a:pt x="0" y="1662"/>
                  <a:pt x="35" y="1375"/>
                  <a:pt x="104" y="1146"/>
                </a:cubicBezTo>
                <a:cubicBezTo>
                  <a:pt x="173" y="917"/>
                  <a:pt x="243" y="688"/>
                  <a:pt x="381" y="516"/>
                </a:cubicBezTo>
                <a:cubicBezTo>
                  <a:pt x="451" y="344"/>
                  <a:pt x="589" y="229"/>
                  <a:pt x="728" y="115"/>
                </a:cubicBezTo>
                <a:cubicBezTo>
                  <a:pt x="867" y="57"/>
                  <a:pt x="1005" y="0"/>
                  <a:pt x="1179" y="0"/>
                </a:cubicBezTo>
                <a:cubicBezTo>
                  <a:pt x="13522" y="0"/>
                  <a:pt x="13522" y="0"/>
                  <a:pt x="13522" y="0"/>
                </a:cubicBezTo>
                <a:cubicBezTo>
                  <a:pt x="13660" y="0"/>
                  <a:pt x="13799" y="57"/>
                  <a:pt x="13938" y="115"/>
                </a:cubicBezTo>
                <a:cubicBezTo>
                  <a:pt x="14076" y="229"/>
                  <a:pt x="14215" y="344"/>
                  <a:pt x="14319" y="516"/>
                </a:cubicBezTo>
                <a:cubicBezTo>
                  <a:pt x="14423" y="688"/>
                  <a:pt x="14492" y="917"/>
                  <a:pt x="14562" y="1146"/>
                </a:cubicBezTo>
                <a:cubicBezTo>
                  <a:pt x="14596" y="1375"/>
                  <a:pt x="14631" y="1662"/>
                  <a:pt x="14631" y="1948"/>
                </a:cubicBezTo>
                <a:cubicBezTo>
                  <a:pt x="14631" y="7448"/>
                  <a:pt x="14631" y="7448"/>
                  <a:pt x="14631" y="7448"/>
                </a:cubicBezTo>
                <a:lnTo>
                  <a:pt x="19624" y="2521"/>
                </a:lnTo>
                <a:close/>
                <a:moveTo>
                  <a:pt x="13868" y="19709"/>
                </a:moveTo>
                <a:cubicBezTo>
                  <a:pt x="13868" y="1948"/>
                  <a:pt x="13868" y="1948"/>
                  <a:pt x="13868" y="1948"/>
                </a:cubicBezTo>
                <a:cubicBezTo>
                  <a:pt x="13868" y="1719"/>
                  <a:pt x="13834" y="1547"/>
                  <a:pt x="13764" y="1432"/>
                </a:cubicBezTo>
                <a:cubicBezTo>
                  <a:pt x="13695" y="1318"/>
                  <a:pt x="13591" y="1260"/>
                  <a:pt x="13522" y="1260"/>
                </a:cubicBezTo>
                <a:cubicBezTo>
                  <a:pt x="1179" y="1260"/>
                  <a:pt x="1179" y="1260"/>
                  <a:pt x="1179" y="1260"/>
                </a:cubicBezTo>
                <a:cubicBezTo>
                  <a:pt x="1075" y="1260"/>
                  <a:pt x="971" y="1318"/>
                  <a:pt x="901" y="1432"/>
                </a:cubicBezTo>
                <a:cubicBezTo>
                  <a:pt x="832" y="1547"/>
                  <a:pt x="797" y="1719"/>
                  <a:pt x="797" y="1948"/>
                </a:cubicBezTo>
                <a:cubicBezTo>
                  <a:pt x="797" y="19709"/>
                  <a:pt x="797" y="19709"/>
                  <a:pt x="797" y="19709"/>
                </a:cubicBezTo>
                <a:cubicBezTo>
                  <a:pt x="797" y="19881"/>
                  <a:pt x="832" y="20053"/>
                  <a:pt x="901" y="20168"/>
                </a:cubicBezTo>
                <a:cubicBezTo>
                  <a:pt x="971" y="20282"/>
                  <a:pt x="1075" y="20340"/>
                  <a:pt x="1179" y="20340"/>
                </a:cubicBezTo>
                <a:cubicBezTo>
                  <a:pt x="13522" y="20340"/>
                  <a:pt x="13522" y="20340"/>
                  <a:pt x="13522" y="20340"/>
                </a:cubicBezTo>
                <a:cubicBezTo>
                  <a:pt x="13591" y="20340"/>
                  <a:pt x="13695" y="20282"/>
                  <a:pt x="13764" y="20168"/>
                </a:cubicBezTo>
                <a:cubicBezTo>
                  <a:pt x="13834" y="20053"/>
                  <a:pt x="13868" y="19881"/>
                  <a:pt x="13868" y="19709"/>
                </a:cubicBezTo>
                <a:close/>
                <a:moveTo>
                  <a:pt x="20837" y="17819"/>
                </a:moveTo>
                <a:cubicBezTo>
                  <a:pt x="20837" y="3781"/>
                  <a:pt x="20837" y="3781"/>
                  <a:pt x="20837" y="3781"/>
                </a:cubicBezTo>
                <a:cubicBezTo>
                  <a:pt x="19832" y="3781"/>
                  <a:pt x="19832" y="3781"/>
                  <a:pt x="19832" y="3781"/>
                </a:cubicBezTo>
                <a:cubicBezTo>
                  <a:pt x="14631" y="8938"/>
                  <a:pt x="14631" y="8938"/>
                  <a:pt x="14631" y="8938"/>
                </a:cubicBezTo>
                <a:cubicBezTo>
                  <a:pt x="14631" y="12605"/>
                  <a:pt x="14631" y="12605"/>
                  <a:pt x="14631" y="12605"/>
                </a:cubicBezTo>
                <a:cubicBezTo>
                  <a:pt x="19936" y="17819"/>
                  <a:pt x="19936" y="17819"/>
                  <a:pt x="19936" y="17819"/>
                </a:cubicBezTo>
                <a:lnTo>
                  <a:pt x="20837" y="17819"/>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24" name="Google Shape;1624;p74"/>
          <p:cNvSpPr/>
          <p:nvPr/>
        </p:nvSpPr>
        <p:spPr>
          <a:xfrm>
            <a:off x="10539162" y="1718007"/>
            <a:ext cx="728680" cy="728680"/>
          </a:xfrm>
          <a:custGeom>
            <a:rect b="b" l="l" r="r" t="t"/>
            <a:pathLst>
              <a:path extrusionOk="0" h="21600" w="21600">
                <a:moveTo>
                  <a:pt x="10800" y="0"/>
                </a:moveTo>
                <a:cubicBezTo>
                  <a:pt x="12256" y="0"/>
                  <a:pt x="13672" y="283"/>
                  <a:pt x="14966" y="849"/>
                </a:cubicBezTo>
                <a:cubicBezTo>
                  <a:pt x="16301" y="1375"/>
                  <a:pt x="17434" y="2184"/>
                  <a:pt x="18404" y="3155"/>
                </a:cubicBezTo>
                <a:cubicBezTo>
                  <a:pt x="19416" y="4126"/>
                  <a:pt x="20184" y="5299"/>
                  <a:pt x="20751" y="6593"/>
                </a:cubicBezTo>
                <a:cubicBezTo>
                  <a:pt x="21317" y="7928"/>
                  <a:pt x="21600" y="9303"/>
                  <a:pt x="21600" y="10800"/>
                </a:cubicBezTo>
                <a:cubicBezTo>
                  <a:pt x="21600" y="12256"/>
                  <a:pt x="21317" y="13672"/>
                  <a:pt x="20751" y="14966"/>
                </a:cubicBezTo>
                <a:cubicBezTo>
                  <a:pt x="20184" y="16301"/>
                  <a:pt x="19416" y="17434"/>
                  <a:pt x="18404" y="18404"/>
                </a:cubicBezTo>
                <a:cubicBezTo>
                  <a:pt x="17434" y="19416"/>
                  <a:pt x="16301" y="20184"/>
                  <a:pt x="14966" y="20751"/>
                </a:cubicBezTo>
                <a:cubicBezTo>
                  <a:pt x="13672" y="21317"/>
                  <a:pt x="12256" y="21600"/>
                  <a:pt x="10800" y="21600"/>
                </a:cubicBezTo>
                <a:cubicBezTo>
                  <a:pt x="9303" y="21600"/>
                  <a:pt x="7928" y="21317"/>
                  <a:pt x="6593" y="20751"/>
                </a:cubicBezTo>
                <a:cubicBezTo>
                  <a:pt x="5299" y="20184"/>
                  <a:pt x="4126" y="19416"/>
                  <a:pt x="3155" y="18404"/>
                </a:cubicBezTo>
                <a:cubicBezTo>
                  <a:pt x="2184" y="17434"/>
                  <a:pt x="1375" y="16301"/>
                  <a:pt x="849" y="14966"/>
                </a:cubicBezTo>
                <a:cubicBezTo>
                  <a:pt x="283" y="13672"/>
                  <a:pt x="0" y="12256"/>
                  <a:pt x="0" y="10800"/>
                </a:cubicBezTo>
                <a:cubicBezTo>
                  <a:pt x="0" y="9303"/>
                  <a:pt x="283" y="7928"/>
                  <a:pt x="849" y="6593"/>
                </a:cubicBezTo>
                <a:cubicBezTo>
                  <a:pt x="1375" y="5299"/>
                  <a:pt x="2184" y="4126"/>
                  <a:pt x="3155" y="3155"/>
                </a:cubicBezTo>
                <a:cubicBezTo>
                  <a:pt x="4126" y="2184"/>
                  <a:pt x="5299" y="1375"/>
                  <a:pt x="6593" y="849"/>
                </a:cubicBezTo>
                <a:cubicBezTo>
                  <a:pt x="7928" y="283"/>
                  <a:pt x="9303" y="0"/>
                  <a:pt x="10800" y="0"/>
                </a:cubicBezTo>
                <a:close/>
                <a:moveTo>
                  <a:pt x="10800" y="890"/>
                </a:moveTo>
                <a:cubicBezTo>
                  <a:pt x="9425" y="890"/>
                  <a:pt x="8130" y="1133"/>
                  <a:pt x="6957" y="1658"/>
                </a:cubicBezTo>
                <a:cubicBezTo>
                  <a:pt x="5744" y="2184"/>
                  <a:pt x="4692" y="2912"/>
                  <a:pt x="3762" y="3802"/>
                </a:cubicBezTo>
                <a:cubicBezTo>
                  <a:pt x="2912" y="4692"/>
                  <a:pt x="2184" y="5744"/>
                  <a:pt x="1658" y="6957"/>
                </a:cubicBezTo>
                <a:cubicBezTo>
                  <a:pt x="1133" y="8130"/>
                  <a:pt x="890" y="9425"/>
                  <a:pt x="890" y="10800"/>
                </a:cubicBezTo>
                <a:cubicBezTo>
                  <a:pt x="890" y="11366"/>
                  <a:pt x="930" y="11973"/>
                  <a:pt x="1052" y="12539"/>
                </a:cubicBezTo>
                <a:cubicBezTo>
                  <a:pt x="1133" y="13146"/>
                  <a:pt x="1294" y="13672"/>
                  <a:pt x="1537" y="14198"/>
                </a:cubicBezTo>
                <a:cubicBezTo>
                  <a:pt x="1739" y="14764"/>
                  <a:pt x="1982" y="15290"/>
                  <a:pt x="2265" y="15775"/>
                </a:cubicBezTo>
                <a:cubicBezTo>
                  <a:pt x="2548" y="16301"/>
                  <a:pt x="2872" y="16746"/>
                  <a:pt x="3236" y="17151"/>
                </a:cubicBezTo>
                <a:cubicBezTo>
                  <a:pt x="3479" y="17070"/>
                  <a:pt x="3762" y="16948"/>
                  <a:pt x="4166" y="16787"/>
                </a:cubicBezTo>
                <a:cubicBezTo>
                  <a:pt x="4530" y="16665"/>
                  <a:pt x="4935" y="16503"/>
                  <a:pt x="5380" y="16301"/>
                </a:cubicBezTo>
                <a:cubicBezTo>
                  <a:pt x="5825" y="16180"/>
                  <a:pt x="6270" y="16018"/>
                  <a:pt x="6715" y="15856"/>
                </a:cubicBezTo>
                <a:cubicBezTo>
                  <a:pt x="7200" y="15694"/>
                  <a:pt x="7604" y="15573"/>
                  <a:pt x="8009" y="15492"/>
                </a:cubicBezTo>
                <a:cubicBezTo>
                  <a:pt x="8049" y="15452"/>
                  <a:pt x="8049" y="15411"/>
                  <a:pt x="8090" y="15371"/>
                </a:cubicBezTo>
                <a:cubicBezTo>
                  <a:pt x="8090" y="15330"/>
                  <a:pt x="8090" y="15169"/>
                  <a:pt x="8090" y="14885"/>
                </a:cubicBezTo>
                <a:cubicBezTo>
                  <a:pt x="8090" y="14643"/>
                  <a:pt x="8090" y="14440"/>
                  <a:pt x="8049" y="14198"/>
                </a:cubicBezTo>
                <a:cubicBezTo>
                  <a:pt x="8009" y="13996"/>
                  <a:pt x="7969" y="13834"/>
                  <a:pt x="7888" y="13672"/>
                </a:cubicBezTo>
                <a:cubicBezTo>
                  <a:pt x="7807" y="13510"/>
                  <a:pt x="7726" y="13267"/>
                  <a:pt x="7645" y="12944"/>
                </a:cubicBezTo>
                <a:cubicBezTo>
                  <a:pt x="7524" y="12620"/>
                  <a:pt x="7443" y="12337"/>
                  <a:pt x="7402" y="12054"/>
                </a:cubicBezTo>
                <a:cubicBezTo>
                  <a:pt x="7321" y="11892"/>
                  <a:pt x="7200" y="11690"/>
                  <a:pt x="7079" y="11447"/>
                </a:cubicBezTo>
                <a:cubicBezTo>
                  <a:pt x="6957" y="11164"/>
                  <a:pt x="6836" y="10840"/>
                  <a:pt x="6715" y="10355"/>
                </a:cubicBezTo>
                <a:cubicBezTo>
                  <a:pt x="6674" y="9951"/>
                  <a:pt x="6634" y="9627"/>
                  <a:pt x="6634" y="9425"/>
                </a:cubicBezTo>
                <a:cubicBezTo>
                  <a:pt x="6674" y="9263"/>
                  <a:pt x="6715" y="9061"/>
                  <a:pt x="6715" y="8899"/>
                </a:cubicBezTo>
                <a:cubicBezTo>
                  <a:pt x="6755" y="8899"/>
                  <a:pt x="6796" y="8858"/>
                  <a:pt x="6796" y="8858"/>
                </a:cubicBezTo>
                <a:cubicBezTo>
                  <a:pt x="6836" y="8737"/>
                  <a:pt x="6836" y="8454"/>
                  <a:pt x="6796" y="8049"/>
                </a:cubicBezTo>
                <a:cubicBezTo>
                  <a:pt x="6755" y="7645"/>
                  <a:pt x="6715" y="7200"/>
                  <a:pt x="6634" y="6796"/>
                </a:cubicBezTo>
                <a:cubicBezTo>
                  <a:pt x="6593" y="6553"/>
                  <a:pt x="6634" y="6148"/>
                  <a:pt x="6715" y="5663"/>
                </a:cubicBezTo>
                <a:cubicBezTo>
                  <a:pt x="6796" y="5137"/>
                  <a:pt x="7038" y="4652"/>
                  <a:pt x="7402" y="4166"/>
                </a:cubicBezTo>
                <a:cubicBezTo>
                  <a:pt x="7524" y="4004"/>
                  <a:pt x="7645" y="3843"/>
                  <a:pt x="7847" y="3681"/>
                </a:cubicBezTo>
                <a:cubicBezTo>
                  <a:pt x="8009" y="3519"/>
                  <a:pt x="8211" y="3357"/>
                  <a:pt x="8454" y="3236"/>
                </a:cubicBezTo>
                <a:cubicBezTo>
                  <a:pt x="8697" y="3115"/>
                  <a:pt x="8980" y="2993"/>
                  <a:pt x="9303" y="2872"/>
                </a:cubicBezTo>
                <a:cubicBezTo>
                  <a:pt x="9627" y="2791"/>
                  <a:pt x="9991" y="2710"/>
                  <a:pt x="10436" y="2670"/>
                </a:cubicBezTo>
                <a:cubicBezTo>
                  <a:pt x="11326" y="2670"/>
                  <a:pt x="11326" y="2670"/>
                  <a:pt x="11326" y="2670"/>
                </a:cubicBezTo>
                <a:cubicBezTo>
                  <a:pt x="11730" y="2710"/>
                  <a:pt x="12094" y="2791"/>
                  <a:pt x="12418" y="2872"/>
                </a:cubicBezTo>
                <a:cubicBezTo>
                  <a:pt x="12742" y="2993"/>
                  <a:pt x="13025" y="3115"/>
                  <a:pt x="13267" y="3236"/>
                </a:cubicBezTo>
                <a:cubicBezTo>
                  <a:pt x="13510" y="3357"/>
                  <a:pt x="13712" y="3519"/>
                  <a:pt x="13874" y="3681"/>
                </a:cubicBezTo>
                <a:cubicBezTo>
                  <a:pt x="14076" y="3843"/>
                  <a:pt x="14238" y="4004"/>
                  <a:pt x="14360" y="4166"/>
                </a:cubicBezTo>
                <a:cubicBezTo>
                  <a:pt x="14724" y="4652"/>
                  <a:pt x="14966" y="5137"/>
                  <a:pt x="15047" y="5663"/>
                </a:cubicBezTo>
                <a:cubicBezTo>
                  <a:pt x="15169" y="6148"/>
                  <a:pt x="15169" y="6553"/>
                  <a:pt x="15088" y="6796"/>
                </a:cubicBezTo>
                <a:cubicBezTo>
                  <a:pt x="15047" y="7200"/>
                  <a:pt x="15007" y="7645"/>
                  <a:pt x="14966" y="8049"/>
                </a:cubicBezTo>
                <a:cubicBezTo>
                  <a:pt x="14966" y="8454"/>
                  <a:pt x="14966" y="8737"/>
                  <a:pt x="14966" y="8858"/>
                </a:cubicBezTo>
                <a:cubicBezTo>
                  <a:pt x="15007" y="8899"/>
                  <a:pt x="15007" y="8899"/>
                  <a:pt x="15007" y="8899"/>
                </a:cubicBezTo>
                <a:cubicBezTo>
                  <a:pt x="15088" y="9061"/>
                  <a:pt x="15128" y="9263"/>
                  <a:pt x="15128" y="9425"/>
                </a:cubicBezTo>
                <a:cubicBezTo>
                  <a:pt x="15169" y="9627"/>
                  <a:pt x="15088" y="9951"/>
                  <a:pt x="15007" y="10355"/>
                </a:cubicBezTo>
                <a:cubicBezTo>
                  <a:pt x="14926" y="10840"/>
                  <a:pt x="14804" y="11164"/>
                  <a:pt x="14683" y="11447"/>
                </a:cubicBezTo>
                <a:cubicBezTo>
                  <a:pt x="14562" y="11690"/>
                  <a:pt x="14440" y="11892"/>
                  <a:pt x="14319" y="12054"/>
                </a:cubicBezTo>
                <a:cubicBezTo>
                  <a:pt x="14279" y="12337"/>
                  <a:pt x="14198" y="12620"/>
                  <a:pt x="14117" y="12944"/>
                </a:cubicBezTo>
                <a:cubicBezTo>
                  <a:pt x="13996" y="13267"/>
                  <a:pt x="13915" y="13510"/>
                  <a:pt x="13834" y="13672"/>
                </a:cubicBezTo>
                <a:cubicBezTo>
                  <a:pt x="13753" y="13874"/>
                  <a:pt x="13631" y="14036"/>
                  <a:pt x="13591" y="14279"/>
                </a:cubicBezTo>
                <a:cubicBezTo>
                  <a:pt x="13510" y="14481"/>
                  <a:pt x="13470" y="14683"/>
                  <a:pt x="13470" y="14885"/>
                </a:cubicBezTo>
                <a:cubicBezTo>
                  <a:pt x="13470" y="15128"/>
                  <a:pt x="13470" y="15290"/>
                  <a:pt x="13510" y="15330"/>
                </a:cubicBezTo>
                <a:cubicBezTo>
                  <a:pt x="13510" y="15411"/>
                  <a:pt x="13551" y="15452"/>
                  <a:pt x="13631" y="15492"/>
                </a:cubicBezTo>
                <a:cubicBezTo>
                  <a:pt x="13996" y="15573"/>
                  <a:pt x="14400" y="15694"/>
                  <a:pt x="14845" y="15856"/>
                </a:cubicBezTo>
                <a:cubicBezTo>
                  <a:pt x="15290" y="15978"/>
                  <a:pt x="15735" y="16139"/>
                  <a:pt x="16139" y="16261"/>
                </a:cubicBezTo>
                <a:cubicBezTo>
                  <a:pt x="16625" y="16422"/>
                  <a:pt x="17029" y="16584"/>
                  <a:pt x="17434" y="16746"/>
                </a:cubicBezTo>
                <a:cubicBezTo>
                  <a:pt x="17798" y="16867"/>
                  <a:pt x="18121" y="16989"/>
                  <a:pt x="18364" y="17110"/>
                </a:cubicBezTo>
                <a:cubicBezTo>
                  <a:pt x="18728" y="16706"/>
                  <a:pt x="19052" y="16220"/>
                  <a:pt x="19335" y="15735"/>
                </a:cubicBezTo>
                <a:cubicBezTo>
                  <a:pt x="19658" y="15249"/>
                  <a:pt x="19861" y="14724"/>
                  <a:pt x="20063" y="14198"/>
                </a:cubicBezTo>
                <a:cubicBezTo>
                  <a:pt x="20265" y="13672"/>
                  <a:pt x="20427" y="13146"/>
                  <a:pt x="20548" y="12539"/>
                </a:cubicBezTo>
                <a:cubicBezTo>
                  <a:pt x="20629" y="11973"/>
                  <a:pt x="20670" y="11366"/>
                  <a:pt x="20670" y="10800"/>
                </a:cubicBezTo>
                <a:cubicBezTo>
                  <a:pt x="20670" y="9425"/>
                  <a:pt x="20427" y="8130"/>
                  <a:pt x="19901" y="6957"/>
                </a:cubicBezTo>
                <a:cubicBezTo>
                  <a:pt x="19375" y="5744"/>
                  <a:pt x="18688" y="4692"/>
                  <a:pt x="17798" y="3802"/>
                </a:cubicBezTo>
                <a:cubicBezTo>
                  <a:pt x="16867" y="2912"/>
                  <a:pt x="15816" y="2184"/>
                  <a:pt x="14643" y="1658"/>
                </a:cubicBezTo>
                <a:cubicBezTo>
                  <a:pt x="13429" y="1133"/>
                  <a:pt x="12175" y="890"/>
                  <a:pt x="10800" y="890"/>
                </a:cubicBezTo>
                <a:close/>
                <a:moveTo>
                  <a:pt x="3883" y="17838"/>
                </a:moveTo>
                <a:cubicBezTo>
                  <a:pt x="4328" y="18283"/>
                  <a:pt x="4813" y="18688"/>
                  <a:pt x="5339" y="19011"/>
                </a:cubicBezTo>
                <a:cubicBezTo>
                  <a:pt x="5825" y="19375"/>
                  <a:pt x="6391" y="19658"/>
                  <a:pt x="6998" y="19901"/>
                </a:cubicBezTo>
                <a:cubicBezTo>
                  <a:pt x="7604" y="20144"/>
                  <a:pt x="8211" y="20346"/>
                  <a:pt x="8818" y="20467"/>
                </a:cubicBezTo>
                <a:cubicBezTo>
                  <a:pt x="9465" y="20629"/>
                  <a:pt x="10112" y="20670"/>
                  <a:pt x="10800" y="20670"/>
                </a:cubicBezTo>
                <a:cubicBezTo>
                  <a:pt x="11447" y="20670"/>
                  <a:pt x="12094" y="20629"/>
                  <a:pt x="12742" y="20467"/>
                </a:cubicBezTo>
                <a:cubicBezTo>
                  <a:pt x="13429" y="20346"/>
                  <a:pt x="14036" y="20144"/>
                  <a:pt x="14643" y="19901"/>
                </a:cubicBezTo>
                <a:cubicBezTo>
                  <a:pt x="15209" y="19658"/>
                  <a:pt x="15735" y="19375"/>
                  <a:pt x="16261" y="19011"/>
                </a:cubicBezTo>
                <a:cubicBezTo>
                  <a:pt x="16787" y="18647"/>
                  <a:pt x="17272" y="18243"/>
                  <a:pt x="17757" y="17798"/>
                </a:cubicBezTo>
                <a:cubicBezTo>
                  <a:pt x="17474" y="17676"/>
                  <a:pt x="17151" y="17555"/>
                  <a:pt x="16746" y="17434"/>
                </a:cubicBezTo>
                <a:cubicBezTo>
                  <a:pt x="16382" y="17312"/>
                  <a:pt x="16018" y="17191"/>
                  <a:pt x="15613" y="17070"/>
                </a:cubicBezTo>
                <a:cubicBezTo>
                  <a:pt x="15249" y="16908"/>
                  <a:pt x="14845" y="16787"/>
                  <a:pt x="14440" y="16665"/>
                </a:cubicBezTo>
                <a:cubicBezTo>
                  <a:pt x="14036" y="16544"/>
                  <a:pt x="13672" y="16422"/>
                  <a:pt x="13348" y="16301"/>
                </a:cubicBezTo>
                <a:cubicBezTo>
                  <a:pt x="12984" y="16180"/>
                  <a:pt x="12742" y="15978"/>
                  <a:pt x="12701" y="15694"/>
                </a:cubicBezTo>
                <a:cubicBezTo>
                  <a:pt x="12620" y="15411"/>
                  <a:pt x="12580" y="15128"/>
                  <a:pt x="12580" y="14885"/>
                </a:cubicBezTo>
                <a:cubicBezTo>
                  <a:pt x="12580" y="14562"/>
                  <a:pt x="12620" y="14279"/>
                  <a:pt x="12742" y="14036"/>
                </a:cubicBezTo>
                <a:cubicBezTo>
                  <a:pt x="12822" y="13753"/>
                  <a:pt x="12944" y="13510"/>
                  <a:pt x="12984" y="13308"/>
                </a:cubicBezTo>
                <a:cubicBezTo>
                  <a:pt x="13106" y="13146"/>
                  <a:pt x="13187" y="12903"/>
                  <a:pt x="13308" y="12620"/>
                </a:cubicBezTo>
                <a:cubicBezTo>
                  <a:pt x="13389" y="12337"/>
                  <a:pt x="13429" y="12054"/>
                  <a:pt x="13429" y="11771"/>
                </a:cubicBezTo>
                <a:cubicBezTo>
                  <a:pt x="13429" y="11771"/>
                  <a:pt x="13429" y="11690"/>
                  <a:pt x="13470" y="11649"/>
                </a:cubicBezTo>
                <a:cubicBezTo>
                  <a:pt x="13510" y="11609"/>
                  <a:pt x="13551" y="11569"/>
                  <a:pt x="13591" y="11528"/>
                </a:cubicBezTo>
                <a:cubicBezTo>
                  <a:pt x="13631" y="11447"/>
                  <a:pt x="13753" y="11326"/>
                  <a:pt x="13834" y="11124"/>
                </a:cubicBezTo>
                <a:cubicBezTo>
                  <a:pt x="13955" y="10881"/>
                  <a:pt x="14036" y="10557"/>
                  <a:pt x="14157" y="10153"/>
                </a:cubicBezTo>
                <a:cubicBezTo>
                  <a:pt x="14238" y="9829"/>
                  <a:pt x="14238" y="9627"/>
                  <a:pt x="14238" y="9506"/>
                </a:cubicBezTo>
                <a:cubicBezTo>
                  <a:pt x="14238" y="9425"/>
                  <a:pt x="14198" y="9344"/>
                  <a:pt x="14157" y="9263"/>
                </a:cubicBezTo>
                <a:cubicBezTo>
                  <a:pt x="14157" y="9222"/>
                  <a:pt x="14157" y="9182"/>
                  <a:pt x="14117" y="9142"/>
                </a:cubicBezTo>
                <a:cubicBezTo>
                  <a:pt x="14117" y="9101"/>
                  <a:pt x="14117" y="9101"/>
                  <a:pt x="14117" y="9061"/>
                </a:cubicBezTo>
                <a:cubicBezTo>
                  <a:pt x="14036" y="8858"/>
                  <a:pt x="14036" y="8535"/>
                  <a:pt x="14076" y="8009"/>
                </a:cubicBezTo>
                <a:cubicBezTo>
                  <a:pt x="14117" y="7483"/>
                  <a:pt x="14198" y="6998"/>
                  <a:pt x="14279" y="6634"/>
                </a:cubicBezTo>
                <a:cubicBezTo>
                  <a:pt x="14279" y="6472"/>
                  <a:pt x="14238" y="6229"/>
                  <a:pt x="14198" y="5825"/>
                </a:cubicBezTo>
                <a:cubicBezTo>
                  <a:pt x="14117" y="5461"/>
                  <a:pt x="13955" y="5056"/>
                  <a:pt x="13631" y="4692"/>
                </a:cubicBezTo>
                <a:cubicBezTo>
                  <a:pt x="13510" y="4530"/>
                  <a:pt x="13389" y="4409"/>
                  <a:pt x="13227" y="4247"/>
                </a:cubicBezTo>
                <a:cubicBezTo>
                  <a:pt x="13025" y="4126"/>
                  <a:pt x="12863" y="4004"/>
                  <a:pt x="12701" y="3924"/>
                </a:cubicBezTo>
                <a:cubicBezTo>
                  <a:pt x="12458" y="3843"/>
                  <a:pt x="12256" y="3762"/>
                  <a:pt x="12013" y="3721"/>
                </a:cubicBezTo>
                <a:cubicBezTo>
                  <a:pt x="11811" y="3640"/>
                  <a:pt x="11528" y="3600"/>
                  <a:pt x="11245" y="3560"/>
                </a:cubicBezTo>
                <a:cubicBezTo>
                  <a:pt x="10436" y="3560"/>
                  <a:pt x="10436" y="3560"/>
                  <a:pt x="10436" y="3560"/>
                </a:cubicBezTo>
                <a:cubicBezTo>
                  <a:pt x="10153" y="3600"/>
                  <a:pt x="9951" y="3640"/>
                  <a:pt x="9708" y="3721"/>
                </a:cubicBezTo>
                <a:cubicBezTo>
                  <a:pt x="9465" y="3762"/>
                  <a:pt x="9263" y="3843"/>
                  <a:pt x="9101" y="3924"/>
                </a:cubicBezTo>
                <a:cubicBezTo>
                  <a:pt x="8899" y="4004"/>
                  <a:pt x="8697" y="4126"/>
                  <a:pt x="8535" y="4247"/>
                </a:cubicBezTo>
                <a:cubicBezTo>
                  <a:pt x="8373" y="4409"/>
                  <a:pt x="8252" y="4530"/>
                  <a:pt x="8090" y="4692"/>
                </a:cubicBezTo>
                <a:cubicBezTo>
                  <a:pt x="7807" y="5056"/>
                  <a:pt x="7645" y="5461"/>
                  <a:pt x="7564" y="5825"/>
                </a:cubicBezTo>
                <a:cubicBezTo>
                  <a:pt x="7483" y="6229"/>
                  <a:pt x="7483" y="6472"/>
                  <a:pt x="7524" y="6634"/>
                </a:cubicBezTo>
                <a:cubicBezTo>
                  <a:pt x="7604" y="6998"/>
                  <a:pt x="7645" y="7483"/>
                  <a:pt x="7685" y="8009"/>
                </a:cubicBezTo>
                <a:cubicBezTo>
                  <a:pt x="7726" y="8535"/>
                  <a:pt x="7685" y="8858"/>
                  <a:pt x="7645" y="9061"/>
                </a:cubicBezTo>
                <a:cubicBezTo>
                  <a:pt x="7645" y="9101"/>
                  <a:pt x="7645" y="9101"/>
                  <a:pt x="7645" y="9142"/>
                </a:cubicBezTo>
                <a:cubicBezTo>
                  <a:pt x="7645" y="9182"/>
                  <a:pt x="7604" y="9222"/>
                  <a:pt x="7564" y="9263"/>
                </a:cubicBezTo>
                <a:cubicBezTo>
                  <a:pt x="7524" y="9344"/>
                  <a:pt x="7524" y="9425"/>
                  <a:pt x="7524" y="9506"/>
                </a:cubicBezTo>
                <a:cubicBezTo>
                  <a:pt x="7524" y="9627"/>
                  <a:pt x="7564" y="9829"/>
                  <a:pt x="7645" y="10153"/>
                </a:cubicBezTo>
                <a:cubicBezTo>
                  <a:pt x="7685" y="10557"/>
                  <a:pt x="7766" y="10881"/>
                  <a:pt x="7888" y="11124"/>
                </a:cubicBezTo>
                <a:cubicBezTo>
                  <a:pt x="8009" y="11326"/>
                  <a:pt x="8090" y="11447"/>
                  <a:pt x="8171" y="11528"/>
                </a:cubicBezTo>
                <a:cubicBezTo>
                  <a:pt x="8171" y="11569"/>
                  <a:pt x="8211" y="11609"/>
                  <a:pt x="8252" y="11649"/>
                </a:cubicBezTo>
                <a:cubicBezTo>
                  <a:pt x="8292" y="11690"/>
                  <a:pt x="8292" y="11771"/>
                  <a:pt x="8292" y="11771"/>
                </a:cubicBezTo>
                <a:cubicBezTo>
                  <a:pt x="8333" y="12054"/>
                  <a:pt x="8413" y="12337"/>
                  <a:pt x="8454" y="12620"/>
                </a:cubicBezTo>
                <a:cubicBezTo>
                  <a:pt x="8535" y="12903"/>
                  <a:pt x="8616" y="13146"/>
                  <a:pt x="8737" y="13308"/>
                </a:cubicBezTo>
                <a:cubicBezTo>
                  <a:pt x="8858" y="13591"/>
                  <a:pt x="8939" y="13874"/>
                  <a:pt x="8980" y="14157"/>
                </a:cubicBezTo>
                <a:cubicBezTo>
                  <a:pt x="8980" y="14440"/>
                  <a:pt x="8980" y="14683"/>
                  <a:pt x="8980" y="14885"/>
                </a:cubicBezTo>
                <a:cubicBezTo>
                  <a:pt x="8980" y="15169"/>
                  <a:pt x="8980" y="15452"/>
                  <a:pt x="8899" y="15735"/>
                </a:cubicBezTo>
                <a:cubicBezTo>
                  <a:pt x="8858" y="16018"/>
                  <a:pt x="8656" y="16220"/>
                  <a:pt x="8252" y="16301"/>
                </a:cubicBezTo>
                <a:cubicBezTo>
                  <a:pt x="7888" y="16422"/>
                  <a:pt x="7524" y="16544"/>
                  <a:pt x="7119" y="16706"/>
                </a:cubicBezTo>
                <a:cubicBezTo>
                  <a:pt x="6715" y="16827"/>
                  <a:pt x="6310" y="16948"/>
                  <a:pt x="5946" y="17110"/>
                </a:cubicBezTo>
                <a:cubicBezTo>
                  <a:pt x="5542" y="17231"/>
                  <a:pt x="5178" y="17393"/>
                  <a:pt x="4813" y="17515"/>
                </a:cubicBezTo>
                <a:cubicBezTo>
                  <a:pt x="4449" y="17636"/>
                  <a:pt x="4126" y="17757"/>
                  <a:pt x="3883" y="17838"/>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25" name="Google Shape;1625;p74"/>
          <p:cNvSpPr/>
          <p:nvPr/>
        </p:nvSpPr>
        <p:spPr>
          <a:xfrm>
            <a:off x="12463780" y="1793019"/>
            <a:ext cx="607235" cy="728680"/>
          </a:xfrm>
          <a:custGeom>
            <a:rect b="b" l="l" r="r" t="t"/>
            <a:pathLst>
              <a:path extrusionOk="0" h="21600" w="21600">
                <a:moveTo>
                  <a:pt x="0" y="17153"/>
                </a:moveTo>
                <a:lnTo>
                  <a:pt x="0" y="0"/>
                </a:lnTo>
                <a:lnTo>
                  <a:pt x="21600" y="0"/>
                </a:lnTo>
                <a:lnTo>
                  <a:pt x="21600" y="17153"/>
                </a:lnTo>
                <a:lnTo>
                  <a:pt x="13595" y="17153"/>
                </a:lnTo>
                <a:lnTo>
                  <a:pt x="13595" y="16200"/>
                </a:lnTo>
                <a:lnTo>
                  <a:pt x="20584" y="16200"/>
                </a:lnTo>
                <a:lnTo>
                  <a:pt x="20584" y="847"/>
                </a:lnTo>
                <a:lnTo>
                  <a:pt x="1144" y="847"/>
                </a:lnTo>
                <a:lnTo>
                  <a:pt x="1144" y="16200"/>
                </a:lnTo>
                <a:lnTo>
                  <a:pt x="8132" y="16200"/>
                </a:lnTo>
                <a:lnTo>
                  <a:pt x="8132" y="17153"/>
                </a:lnTo>
                <a:lnTo>
                  <a:pt x="0" y="17153"/>
                </a:lnTo>
                <a:close/>
                <a:moveTo>
                  <a:pt x="11435" y="7412"/>
                </a:moveTo>
                <a:lnTo>
                  <a:pt x="11435" y="21600"/>
                </a:lnTo>
                <a:lnTo>
                  <a:pt x="10292" y="21600"/>
                </a:lnTo>
                <a:lnTo>
                  <a:pt x="10292" y="7412"/>
                </a:lnTo>
                <a:lnTo>
                  <a:pt x="6099" y="10800"/>
                </a:lnTo>
                <a:lnTo>
                  <a:pt x="5336" y="10165"/>
                </a:lnTo>
                <a:lnTo>
                  <a:pt x="10927" y="5612"/>
                </a:lnTo>
                <a:lnTo>
                  <a:pt x="16391" y="10165"/>
                </a:lnTo>
                <a:lnTo>
                  <a:pt x="15628" y="10800"/>
                </a:lnTo>
                <a:lnTo>
                  <a:pt x="11435" y="7412"/>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26" name="Google Shape;1626;p74"/>
          <p:cNvSpPr/>
          <p:nvPr/>
        </p:nvSpPr>
        <p:spPr>
          <a:xfrm>
            <a:off x="14327677" y="1685860"/>
            <a:ext cx="607235" cy="789405"/>
          </a:xfrm>
          <a:custGeom>
            <a:rect b="b" l="l" r="r" t="t"/>
            <a:pathLst>
              <a:path extrusionOk="0" h="21600" w="21600">
                <a:moveTo>
                  <a:pt x="18348" y="10352"/>
                </a:moveTo>
                <a:cubicBezTo>
                  <a:pt x="21600" y="10352"/>
                  <a:pt x="21600" y="10352"/>
                  <a:pt x="21600" y="10352"/>
                </a:cubicBezTo>
                <a:cubicBezTo>
                  <a:pt x="21600" y="21600"/>
                  <a:pt x="21600" y="21600"/>
                  <a:pt x="21600" y="21600"/>
                </a:cubicBezTo>
                <a:cubicBezTo>
                  <a:pt x="0" y="21600"/>
                  <a:pt x="0" y="21600"/>
                  <a:pt x="0" y="21600"/>
                </a:cubicBezTo>
                <a:cubicBezTo>
                  <a:pt x="0" y="10352"/>
                  <a:pt x="0" y="10352"/>
                  <a:pt x="0" y="10352"/>
                </a:cubicBezTo>
                <a:cubicBezTo>
                  <a:pt x="3786" y="10352"/>
                  <a:pt x="3786" y="10352"/>
                  <a:pt x="3786" y="10352"/>
                </a:cubicBezTo>
                <a:cubicBezTo>
                  <a:pt x="3786" y="5381"/>
                  <a:pt x="3786" y="5381"/>
                  <a:pt x="3786" y="5381"/>
                </a:cubicBezTo>
                <a:cubicBezTo>
                  <a:pt x="3786" y="4634"/>
                  <a:pt x="3980" y="3961"/>
                  <a:pt x="4369" y="3289"/>
                </a:cubicBezTo>
                <a:cubicBezTo>
                  <a:pt x="4757" y="2653"/>
                  <a:pt x="5242" y="2093"/>
                  <a:pt x="5873" y="1607"/>
                </a:cubicBezTo>
                <a:cubicBezTo>
                  <a:pt x="6504" y="1121"/>
                  <a:pt x="7232" y="710"/>
                  <a:pt x="8106" y="411"/>
                </a:cubicBezTo>
                <a:cubicBezTo>
                  <a:pt x="8931" y="149"/>
                  <a:pt x="9853" y="0"/>
                  <a:pt x="10824" y="0"/>
                </a:cubicBezTo>
                <a:cubicBezTo>
                  <a:pt x="11795" y="0"/>
                  <a:pt x="12669" y="149"/>
                  <a:pt x="13542" y="411"/>
                </a:cubicBezTo>
                <a:cubicBezTo>
                  <a:pt x="14368" y="710"/>
                  <a:pt x="15096" y="1121"/>
                  <a:pt x="15727" y="1607"/>
                </a:cubicBezTo>
                <a:cubicBezTo>
                  <a:pt x="16358" y="2093"/>
                  <a:pt x="16892" y="2653"/>
                  <a:pt x="17231" y="3289"/>
                </a:cubicBezTo>
                <a:cubicBezTo>
                  <a:pt x="17620" y="3961"/>
                  <a:pt x="17814" y="4634"/>
                  <a:pt x="17814" y="5381"/>
                </a:cubicBezTo>
                <a:cubicBezTo>
                  <a:pt x="17814" y="7026"/>
                  <a:pt x="17814" y="7026"/>
                  <a:pt x="17814" y="7026"/>
                </a:cubicBezTo>
                <a:cubicBezTo>
                  <a:pt x="16746" y="7026"/>
                  <a:pt x="16746" y="7026"/>
                  <a:pt x="16746" y="7026"/>
                </a:cubicBezTo>
                <a:cubicBezTo>
                  <a:pt x="16746" y="5381"/>
                  <a:pt x="16746" y="5381"/>
                  <a:pt x="16746" y="5381"/>
                </a:cubicBezTo>
                <a:cubicBezTo>
                  <a:pt x="16746" y="4783"/>
                  <a:pt x="16600" y="4185"/>
                  <a:pt x="16261" y="3625"/>
                </a:cubicBezTo>
                <a:cubicBezTo>
                  <a:pt x="15969" y="3102"/>
                  <a:pt x="15533" y="2616"/>
                  <a:pt x="14999" y="2167"/>
                </a:cubicBezTo>
                <a:cubicBezTo>
                  <a:pt x="14465" y="1756"/>
                  <a:pt x="13834" y="1420"/>
                  <a:pt x="13106" y="1196"/>
                </a:cubicBezTo>
                <a:cubicBezTo>
                  <a:pt x="12378" y="934"/>
                  <a:pt x="11601" y="822"/>
                  <a:pt x="10824" y="822"/>
                </a:cubicBezTo>
                <a:cubicBezTo>
                  <a:pt x="9999" y="822"/>
                  <a:pt x="9222" y="934"/>
                  <a:pt x="8494" y="1196"/>
                </a:cubicBezTo>
                <a:cubicBezTo>
                  <a:pt x="7766" y="1420"/>
                  <a:pt x="7135" y="1756"/>
                  <a:pt x="6650" y="2167"/>
                </a:cubicBezTo>
                <a:cubicBezTo>
                  <a:pt x="6067" y="2616"/>
                  <a:pt x="5679" y="3102"/>
                  <a:pt x="5339" y="3625"/>
                </a:cubicBezTo>
                <a:cubicBezTo>
                  <a:pt x="5048" y="4185"/>
                  <a:pt x="4854" y="4783"/>
                  <a:pt x="4854" y="5381"/>
                </a:cubicBezTo>
                <a:cubicBezTo>
                  <a:pt x="4854" y="10352"/>
                  <a:pt x="4854" y="10352"/>
                  <a:pt x="4854" y="10352"/>
                </a:cubicBezTo>
                <a:lnTo>
                  <a:pt x="18348" y="10352"/>
                </a:lnTo>
                <a:close/>
                <a:moveTo>
                  <a:pt x="20532" y="20778"/>
                </a:moveTo>
                <a:cubicBezTo>
                  <a:pt x="20532" y="11211"/>
                  <a:pt x="20532" y="11211"/>
                  <a:pt x="20532" y="11211"/>
                </a:cubicBezTo>
                <a:cubicBezTo>
                  <a:pt x="1068" y="11211"/>
                  <a:pt x="1068" y="11211"/>
                  <a:pt x="1068" y="11211"/>
                </a:cubicBezTo>
                <a:cubicBezTo>
                  <a:pt x="1068" y="20778"/>
                  <a:pt x="1068" y="20778"/>
                  <a:pt x="1068" y="20778"/>
                </a:cubicBezTo>
                <a:lnTo>
                  <a:pt x="20532" y="2077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27" name="Google Shape;1627;p74"/>
          <p:cNvSpPr/>
          <p:nvPr/>
        </p:nvSpPr>
        <p:spPr>
          <a:xfrm>
            <a:off x="16041545" y="1653711"/>
            <a:ext cx="907279" cy="853701"/>
          </a:xfrm>
          <a:custGeom>
            <a:rect b="b" l="l" r="r" t="t"/>
            <a:pathLst>
              <a:path extrusionOk="0" h="21600" w="21600">
                <a:moveTo>
                  <a:pt x="11172" y="1179"/>
                </a:moveTo>
                <a:cubicBezTo>
                  <a:pt x="12630" y="1248"/>
                  <a:pt x="13957" y="1595"/>
                  <a:pt x="15220" y="2219"/>
                </a:cubicBezTo>
                <a:cubicBezTo>
                  <a:pt x="16483" y="2808"/>
                  <a:pt x="17617" y="3640"/>
                  <a:pt x="18556" y="4681"/>
                </a:cubicBezTo>
                <a:cubicBezTo>
                  <a:pt x="19495" y="5721"/>
                  <a:pt x="20240" y="6934"/>
                  <a:pt x="20790" y="8286"/>
                </a:cubicBezTo>
                <a:cubicBezTo>
                  <a:pt x="21341" y="9673"/>
                  <a:pt x="21600" y="11129"/>
                  <a:pt x="21600" y="12655"/>
                </a:cubicBezTo>
                <a:cubicBezTo>
                  <a:pt x="21600" y="12863"/>
                  <a:pt x="21600" y="13071"/>
                  <a:pt x="21568" y="13279"/>
                </a:cubicBezTo>
                <a:cubicBezTo>
                  <a:pt x="21568" y="13452"/>
                  <a:pt x="21535" y="13660"/>
                  <a:pt x="21503" y="13868"/>
                </a:cubicBezTo>
                <a:cubicBezTo>
                  <a:pt x="20790" y="13868"/>
                  <a:pt x="20790" y="13868"/>
                  <a:pt x="20790" y="13868"/>
                </a:cubicBezTo>
                <a:cubicBezTo>
                  <a:pt x="20790" y="13556"/>
                  <a:pt x="20726" y="13244"/>
                  <a:pt x="20596" y="12967"/>
                </a:cubicBezTo>
                <a:cubicBezTo>
                  <a:pt x="20467" y="12690"/>
                  <a:pt x="20305" y="12447"/>
                  <a:pt x="20110" y="12239"/>
                </a:cubicBezTo>
                <a:cubicBezTo>
                  <a:pt x="19916" y="12031"/>
                  <a:pt x="19689" y="11892"/>
                  <a:pt x="19430" y="11753"/>
                </a:cubicBezTo>
                <a:cubicBezTo>
                  <a:pt x="19171" y="11649"/>
                  <a:pt x="18880" y="11580"/>
                  <a:pt x="18621" y="11580"/>
                </a:cubicBezTo>
                <a:cubicBezTo>
                  <a:pt x="18297" y="11580"/>
                  <a:pt x="18005" y="11649"/>
                  <a:pt x="17714" y="11753"/>
                </a:cubicBezTo>
                <a:cubicBezTo>
                  <a:pt x="17455" y="11892"/>
                  <a:pt x="17196" y="12065"/>
                  <a:pt x="17001" y="12308"/>
                </a:cubicBezTo>
                <a:cubicBezTo>
                  <a:pt x="16807" y="12516"/>
                  <a:pt x="16645" y="12759"/>
                  <a:pt x="16548" y="13036"/>
                </a:cubicBezTo>
                <a:cubicBezTo>
                  <a:pt x="16419" y="13314"/>
                  <a:pt x="16386" y="13626"/>
                  <a:pt x="16386" y="13972"/>
                </a:cubicBezTo>
                <a:cubicBezTo>
                  <a:pt x="15641" y="13972"/>
                  <a:pt x="15641" y="13972"/>
                  <a:pt x="15641" y="13972"/>
                </a:cubicBezTo>
                <a:cubicBezTo>
                  <a:pt x="15641" y="13626"/>
                  <a:pt x="15577" y="13314"/>
                  <a:pt x="15479" y="13036"/>
                </a:cubicBezTo>
                <a:cubicBezTo>
                  <a:pt x="15350" y="12759"/>
                  <a:pt x="15188" y="12516"/>
                  <a:pt x="14994" y="12308"/>
                </a:cubicBezTo>
                <a:cubicBezTo>
                  <a:pt x="14767" y="12065"/>
                  <a:pt x="14540" y="11892"/>
                  <a:pt x="14281" y="11753"/>
                </a:cubicBezTo>
                <a:cubicBezTo>
                  <a:pt x="14022" y="11649"/>
                  <a:pt x="13731" y="11580"/>
                  <a:pt x="13407" y="11580"/>
                </a:cubicBezTo>
                <a:cubicBezTo>
                  <a:pt x="13115" y="11580"/>
                  <a:pt x="12824" y="11649"/>
                  <a:pt x="12533" y="11753"/>
                </a:cubicBezTo>
                <a:cubicBezTo>
                  <a:pt x="12241" y="11892"/>
                  <a:pt x="12014" y="12065"/>
                  <a:pt x="11820" y="12308"/>
                </a:cubicBezTo>
                <a:cubicBezTo>
                  <a:pt x="11626" y="12516"/>
                  <a:pt x="11464" y="12759"/>
                  <a:pt x="11367" y="13036"/>
                </a:cubicBezTo>
                <a:cubicBezTo>
                  <a:pt x="11237" y="13314"/>
                  <a:pt x="11172" y="13626"/>
                  <a:pt x="11172" y="13972"/>
                </a:cubicBezTo>
                <a:cubicBezTo>
                  <a:pt x="11172" y="19866"/>
                  <a:pt x="11172" y="19866"/>
                  <a:pt x="11172" y="19866"/>
                </a:cubicBezTo>
                <a:cubicBezTo>
                  <a:pt x="11172" y="20144"/>
                  <a:pt x="11270" y="20387"/>
                  <a:pt x="11431" y="20560"/>
                </a:cubicBezTo>
                <a:cubicBezTo>
                  <a:pt x="11593" y="20733"/>
                  <a:pt x="11788" y="20837"/>
                  <a:pt x="12014" y="20837"/>
                </a:cubicBezTo>
                <a:cubicBezTo>
                  <a:pt x="12273" y="20837"/>
                  <a:pt x="12500" y="20733"/>
                  <a:pt x="12662" y="20560"/>
                </a:cubicBezTo>
                <a:cubicBezTo>
                  <a:pt x="12824" y="20387"/>
                  <a:pt x="12921" y="20144"/>
                  <a:pt x="12921" y="19866"/>
                </a:cubicBezTo>
                <a:cubicBezTo>
                  <a:pt x="13634" y="19866"/>
                  <a:pt x="13634" y="19866"/>
                  <a:pt x="13634" y="19866"/>
                </a:cubicBezTo>
                <a:cubicBezTo>
                  <a:pt x="13634" y="20109"/>
                  <a:pt x="13601" y="20352"/>
                  <a:pt x="13504" y="20560"/>
                </a:cubicBezTo>
                <a:cubicBezTo>
                  <a:pt x="13407" y="20768"/>
                  <a:pt x="13310" y="20941"/>
                  <a:pt x="13180" y="21115"/>
                </a:cubicBezTo>
                <a:cubicBezTo>
                  <a:pt x="13018" y="21253"/>
                  <a:pt x="12856" y="21357"/>
                  <a:pt x="12662" y="21461"/>
                </a:cubicBezTo>
                <a:cubicBezTo>
                  <a:pt x="12468" y="21565"/>
                  <a:pt x="12241" y="21600"/>
                  <a:pt x="12014" y="21600"/>
                </a:cubicBezTo>
                <a:cubicBezTo>
                  <a:pt x="11788" y="21600"/>
                  <a:pt x="11593" y="21565"/>
                  <a:pt x="11431" y="21461"/>
                </a:cubicBezTo>
                <a:cubicBezTo>
                  <a:pt x="11237" y="21357"/>
                  <a:pt x="11075" y="21253"/>
                  <a:pt x="10946" y="21115"/>
                </a:cubicBezTo>
                <a:cubicBezTo>
                  <a:pt x="10751" y="20941"/>
                  <a:pt x="10622" y="20768"/>
                  <a:pt x="10557" y="20560"/>
                </a:cubicBezTo>
                <a:cubicBezTo>
                  <a:pt x="10460" y="20352"/>
                  <a:pt x="10428" y="20109"/>
                  <a:pt x="10428" y="19866"/>
                </a:cubicBezTo>
                <a:cubicBezTo>
                  <a:pt x="10428" y="13938"/>
                  <a:pt x="10428" y="13938"/>
                  <a:pt x="10428" y="13938"/>
                </a:cubicBezTo>
                <a:cubicBezTo>
                  <a:pt x="10428" y="13591"/>
                  <a:pt x="10363" y="13279"/>
                  <a:pt x="10266" y="13002"/>
                </a:cubicBezTo>
                <a:cubicBezTo>
                  <a:pt x="10136" y="12724"/>
                  <a:pt x="9974" y="12447"/>
                  <a:pt x="9780" y="12239"/>
                </a:cubicBezTo>
                <a:cubicBezTo>
                  <a:pt x="9553" y="12031"/>
                  <a:pt x="9327" y="11892"/>
                  <a:pt x="9067" y="11753"/>
                </a:cubicBezTo>
                <a:cubicBezTo>
                  <a:pt x="8776" y="11649"/>
                  <a:pt x="8517" y="11580"/>
                  <a:pt x="8225" y="11580"/>
                </a:cubicBezTo>
                <a:cubicBezTo>
                  <a:pt x="7934" y="11580"/>
                  <a:pt x="7643" y="11649"/>
                  <a:pt x="7351" y="11753"/>
                </a:cubicBezTo>
                <a:cubicBezTo>
                  <a:pt x="7060" y="11892"/>
                  <a:pt x="6833" y="12065"/>
                  <a:pt x="6639" y="12308"/>
                </a:cubicBezTo>
                <a:cubicBezTo>
                  <a:pt x="6444" y="12516"/>
                  <a:pt x="6282" y="12759"/>
                  <a:pt x="6153" y="13036"/>
                </a:cubicBezTo>
                <a:cubicBezTo>
                  <a:pt x="6056" y="13314"/>
                  <a:pt x="5991" y="13626"/>
                  <a:pt x="5991" y="13972"/>
                </a:cubicBezTo>
                <a:cubicBezTo>
                  <a:pt x="5246" y="13972"/>
                  <a:pt x="5246" y="13972"/>
                  <a:pt x="5246" y="13972"/>
                </a:cubicBezTo>
                <a:cubicBezTo>
                  <a:pt x="5246" y="13626"/>
                  <a:pt x="5181" y="13314"/>
                  <a:pt x="5084" y="13036"/>
                </a:cubicBezTo>
                <a:cubicBezTo>
                  <a:pt x="4955" y="12759"/>
                  <a:pt x="4793" y="12516"/>
                  <a:pt x="4599" y="12308"/>
                </a:cubicBezTo>
                <a:cubicBezTo>
                  <a:pt x="4404" y="12065"/>
                  <a:pt x="4178" y="11892"/>
                  <a:pt x="3886" y="11753"/>
                </a:cubicBezTo>
                <a:cubicBezTo>
                  <a:pt x="3595" y="11649"/>
                  <a:pt x="3303" y="11580"/>
                  <a:pt x="3012" y="11580"/>
                </a:cubicBezTo>
                <a:cubicBezTo>
                  <a:pt x="2720" y="11580"/>
                  <a:pt x="2461" y="11649"/>
                  <a:pt x="2170" y="11753"/>
                </a:cubicBezTo>
                <a:cubicBezTo>
                  <a:pt x="1911" y="11892"/>
                  <a:pt x="1684" y="12031"/>
                  <a:pt x="1490" y="12239"/>
                </a:cubicBezTo>
                <a:cubicBezTo>
                  <a:pt x="1295" y="12447"/>
                  <a:pt x="1133" y="12690"/>
                  <a:pt x="1004" y="12967"/>
                </a:cubicBezTo>
                <a:cubicBezTo>
                  <a:pt x="874" y="13244"/>
                  <a:pt x="810" y="13556"/>
                  <a:pt x="810" y="13868"/>
                </a:cubicBezTo>
                <a:cubicBezTo>
                  <a:pt x="97" y="13938"/>
                  <a:pt x="97" y="13938"/>
                  <a:pt x="97" y="13938"/>
                </a:cubicBezTo>
                <a:cubicBezTo>
                  <a:pt x="65" y="13695"/>
                  <a:pt x="32" y="13487"/>
                  <a:pt x="32" y="13279"/>
                </a:cubicBezTo>
                <a:cubicBezTo>
                  <a:pt x="32" y="13071"/>
                  <a:pt x="0" y="12863"/>
                  <a:pt x="0" y="12655"/>
                </a:cubicBezTo>
                <a:cubicBezTo>
                  <a:pt x="0" y="11129"/>
                  <a:pt x="291" y="9673"/>
                  <a:pt x="842" y="8286"/>
                </a:cubicBezTo>
                <a:cubicBezTo>
                  <a:pt x="1393" y="6934"/>
                  <a:pt x="2105" y="5721"/>
                  <a:pt x="3044" y="4681"/>
                </a:cubicBezTo>
                <a:cubicBezTo>
                  <a:pt x="4016" y="3640"/>
                  <a:pt x="5117" y="2808"/>
                  <a:pt x="6380" y="2219"/>
                </a:cubicBezTo>
                <a:cubicBezTo>
                  <a:pt x="7643" y="1595"/>
                  <a:pt x="9003" y="1248"/>
                  <a:pt x="10428" y="1179"/>
                </a:cubicBezTo>
                <a:cubicBezTo>
                  <a:pt x="10428" y="0"/>
                  <a:pt x="10428" y="0"/>
                  <a:pt x="10428" y="0"/>
                </a:cubicBezTo>
                <a:cubicBezTo>
                  <a:pt x="11172" y="0"/>
                  <a:pt x="11172" y="0"/>
                  <a:pt x="11172" y="0"/>
                </a:cubicBezTo>
                <a:lnTo>
                  <a:pt x="11172" y="1179"/>
                </a:lnTo>
                <a:close/>
                <a:moveTo>
                  <a:pt x="18621" y="10817"/>
                </a:moveTo>
                <a:cubicBezTo>
                  <a:pt x="18815" y="10817"/>
                  <a:pt x="19042" y="10852"/>
                  <a:pt x="19268" y="10887"/>
                </a:cubicBezTo>
                <a:cubicBezTo>
                  <a:pt x="19463" y="10956"/>
                  <a:pt x="19689" y="11025"/>
                  <a:pt x="19884" y="11129"/>
                </a:cubicBezTo>
                <a:cubicBezTo>
                  <a:pt x="20078" y="11199"/>
                  <a:pt x="20240" y="11337"/>
                  <a:pt x="20402" y="11476"/>
                </a:cubicBezTo>
                <a:cubicBezTo>
                  <a:pt x="20564" y="11580"/>
                  <a:pt x="20693" y="11753"/>
                  <a:pt x="20855" y="11927"/>
                </a:cubicBezTo>
                <a:cubicBezTo>
                  <a:pt x="20758" y="10540"/>
                  <a:pt x="20434" y="9257"/>
                  <a:pt x="19884" y="8044"/>
                </a:cubicBezTo>
                <a:cubicBezTo>
                  <a:pt x="19301" y="6796"/>
                  <a:pt x="18588" y="5755"/>
                  <a:pt x="17682" y="4854"/>
                </a:cubicBezTo>
                <a:cubicBezTo>
                  <a:pt x="16775" y="3952"/>
                  <a:pt x="15739" y="3224"/>
                  <a:pt x="14573" y="2739"/>
                </a:cubicBezTo>
                <a:cubicBezTo>
                  <a:pt x="13375" y="2219"/>
                  <a:pt x="12112" y="1942"/>
                  <a:pt x="10816" y="1942"/>
                </a:cubicBezTo>
                <a:cubicBezTo>
                  <a:pt x="9488" y="1942"/>
                  <a:pt x="8225" y="2219"/>
                  <a:pt x="7060" y="2739"/>
                </a:cubicBezTo>
                <a:cubicBezTo>
                  <a:pt x="5861" y="3224"/>
                  <a:pt x="4825" y="3952"/>
                  <a:pt x="3918" y="4854"/>
                </a:cubicBezTo>
                <a:cubicBezTo>
                  <a:pt x="3044" y="5755"/>
                  <a:pt x="2299" y="6796"/>
                  <a:pt x="1749" y="8044"/>
                </a:cubicBezTo>
                <a:cubicBezTo>
                  <a:pt x="1166" y="9257"/>
                  <a:pt x="842" y="10540"/>
                  <a:pt x="777" y="11927"/>
                </a:cubicBezTo>
                <a:cubicBezTo>
                  <a:pt x="907" y="11753"/>
                  <a:pt x="1069" y="11580"/>
                  <a:pt x="1198" y="11476"/>
                </a:cubicBezTo>
                <a:cubicBezTo>
                  <a:pt x="1360" y="11337"/>
                  <a:pt x="1554" y="11199"/>
                  <a:pt x="1749" y="11129"/>
                </a:cubicBezTo>
                <a:cubicBezTo>
                  <a:pt x="1943" y="11025"/>
                  <a:pt x="2137" y="10956"/>
                  <a:pt x="2364" y="10887"/>
                </a:cubicBezTo>
                <a:cubicBezTo>
                  <a:pt x="2558" y="10852"/>
                  <a:pt x="2785" y="10817"/>
                  <a:pt x="3012" y="10817"/>
                </a:cubicBezTo>
                <a:cubicBezTo>
                  <a:pt x="3271" y="10817"/>
                  <a:pt x="3562" y="10852"/>
                  <a:pt x="3821" y="10921"/>
                </a:cubicBezTo>
                <a:cubicBezTo>
                  <a:pt x="4080" y="10991"/>
                  <a:pt x="4339" y="11095"/>
                  <a:pt x="4566" y="11268"/>
                </a:cubicBezTo>
                <a:cubicBezTo>
                  <a:pt x="4793" y="11407"/>
                  <a:pt x="4987" y="11580"/>
                  <a:pt x="5181" y="11788"/>
                </a:cubicBezTo>
                <a:cubicBezTo>
                  <a:pt x="5343" y="11961"/>
                  <a:pt x="5505" y="12204"/>
                  <a:pt x="5635" y="12482"/>
                </a:cubicBezTo>
                <a:cubicBezTo>
                  <a:pt x="5732" y="12204"/>
                  <a:pt x="5894" y="11961"/>
                  <a:pt x="6056" y="11788"/>
                </a:cubicBezTo>
                <a:cubicBezTo>
                  <a:pt x="6250" y="11580"/>
                  <a:pt x="6444" y="11407"/>
                  <a:pt x="6671" y="11268"/>
                </a:cubicBezTo>
                <a:cubicBezTo>
                  <a:pt x="6898" y="11095"/>
                  <a:pt x="7157" y="10991"/>
                  <a:pt x="7416" y="10921"/>
                </a:cubicBezTo>
                <a:cubicBezTo>
                  <a:pt x="7675" y="10852"/>
                  <a:pt x="7966" y="10817"/>
                  <a:pt x="8225" y="10817"/>
                </a:cubicBezTo>
                <a:cubicBezTo>
                  <a:pt x="8485" y="10817"/>
                  <a:pt x="8744" y="10852"/>
                  <a:pt x="9003" y="10921"/>
                </a:cubicBezTo>
                <a:cubicBezTo>
                  <a:pt x="9294" y="10991"/>
                  <a:pt x="9521" y="11095"/>
                  <a:pt x="9748" y="11268"/>
                </a:cubicBezTo>
                <a:cubicBezTo>
                  <a:pt x="9974" y="11407"/>
                  <a:pt x="10169" y="11580"/>
                  <a:pt x="10363" y="11788"/>
                </a:cubicBezTo>
                <a:cubicBezTo>
                  <a:pt x="10557" y="11961"/>
                  <a:pt x="10687" y="12204"/>
                  <a:pt x="10816" y="12482"/>
                </a:cubicBezTo>
                <a:cubicBezTo>
                  <a:pt x="10946" y="12204"/>
                  <a:pt x="11108" y="11961"/>
                  <a:pt x="11270" y="11788"/>
                </a:cubicBezTo>
                <a:cubicBezTo>
                  <a:pt x="11431" y="11580"/>
                  <a:pt x="11626" y="11407"/>
                  <a:pt x="11852" y="11268"/>
                </a:cubicBezTo>
                <a:cubicBezTo>
                  <a:pt x="12079" y="11095"/>
                  <a:pt x="12338" y="10991"/>
                  <a:pt x="12597" y="10921"/>
                </a:cubicBezTo>
                <a:cubicBezTo>
                  <a:pt x="12856" y="10852"/>
                  <a:pt x="13148" y="10817"/>
                  <a:pt x="13407" y="10817"/>
                </a:cubicBezTo>
                <a:cubicBezTo>
                  <a:pt x="13666" y="10817"/>
                  <a:pt x="13925" y="10852"/>
                  <a:pt x="14184" y="10921"/>
                </a:cubicBezTo>
                <a:cubicBezTo>
                  <a:pt x="14476" y="10991"/>
                  <a:pt x="14702" y="11095"/>
                  <a:pt x="14929" y="11268"/>
                </a:cubicBezTo>
                <a:cubicBezTo>
                  <a:pt x="15156" y="11407"/>
                  <a:pt x="15350" y="11580"/>
                  <a:pt x="15544" y="11788"/>
                </a:cubicBezTo>
                <a:cubicBezTo>
                  <a:pt x="15739" y="11961"/>
                  <a:pt x="15868" y="12204"/>
                  <a:pt x="15998" y="12482"/>
                </a:cubicBezTo>
                <a:cubicBezTo>
                  <a:pt x="16127" y="12204"/>
                  <a:pt x="16289" y="11961"/>
                  <a:pt x="16451" y="11788"/>
                </a:cubicBezTo>
                <a:cubicBezTo>
                  <a:pt x="16613" y="11580"/>
                  <a:pt x="16807" y="11407"/>
                  <a:pt x="17034" y="11268"/>
                </a:cubicBezTo>
                <a:cubicBezTo>
                  <a:pt x="17261" y="11095"/>
                  <a:pt x="17520" y="10991"/>
                  <a:pt x="17779" y="10921"/>
                </a:cubicBezTo>
                <a:cubicBezTo>
                  <a:pt x="18038" y="10852"/>
                  <a:pt x="18329" y="10817"/>
                  <a:pt x="18621" y="10817"/>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28" name="Google Shape;1628;p74"/>
          <p:cNvSpPr/>
          <p:nvPr/>
        </p:nvSpPr>
        <p:spPr>
          <a:xfrm>
            <a:off x="18071538" y="1700148"/>
            <a:ext cx="575088" cy="760827"/>
          </a:xfrm>
          <a:custGeom>
            <a:rect b="b" l="l" r="r" t="t"/>
            <a:pathLst>
              <a:path extrusionOk="0" h="21600" w="21600">
                <a:moveTo>
                  <a:pt x="21600" y="2608"/>
                </a:moveTo>
                <a:cubicBezTo>
                  <a:pt x="21600" y="3464"/>
                  <a:pt x="21600" y="3464"/>
                  <a:pt x="21600" y="3464"/>
                </a:cubicBezTo>
                <a:cubicBezTo>
                  <a:pt x="20423" y="3464"/>
                  <a:pt x="20423" y="3464"/>
                  <a:pt x="20423" y="3464"/>
                </a:cubicBezTo>
                <a:cubicBezTo>
                  <a:pt x="19297" y="19888"/>
                  <a:pt x="19297" y="19888"/>
                  <a:pt x="19297" y="19888"/>
                </a:cubicBezTo>
                <a:cubicBezTo>
                  <a:pt x="19297" y="20121"/>
                  <a:pt x="19245" y="20355"/>
                  <a:pt x="19143" y="20549"/>
                </a:cubicBezTo>
                <a:cubicBezTo>
                  <a:pt x="19041" y="20783"/>
                  <a:pt x="18887" y="20977"/>
                  <a:pt x="18631" y="21094"/>
                </a:cubicBezTo>
                <a:cubicBezTo>
                  <a:pt x="18478" y="21250"/>
                  <a:pt x="18222" y="21405"/>
                  <a:pt x="17966" y="21483"/>
                </a:cubicBezTo>
                <a:cubicBezTo>
                  <a:pt x="17659" y="21561"/>
                  <a:pt x="17352" y="21600"/>
                  <a:pt x="17045" y="21600"/>
                </a:cubicBezTo>
                <a:cubicBezTo>
                  <a:pt x="4607" y="21600"/>
                  <a:pt x="4607" y="21600"/>
                  <a:pt x="4607" y="21600"/>
                </a:cubicBezTo>
                <a:cubicBezTo>
                  <a:pt x="4248" y="21600"/>
                  <a:pt x="3992" y="21561"/>
                  <a:pt x="3685" y="21483"/>
                </a:cubicBezTo>
                <a:cubicBezTo>
                  <a:pt x="3378" y="21405"/>
                  <a:pt x="3173" y="21250"/>
                  <a:pt x="2969" y="21094"/>
                </a:cubicBezTo>
                <a:cubicBezTo>
                  <a:pt x="2764" y="20977"/>
                  <a:pt x="2610" y="20783"/>
                  <a:pt x="2508" y="20549"/>
                </a:cubicBezTo>
                <a:cubicBezTo>
                  <a:pt x="2355" y="20355"/>
                  <a:pt x="2303" y="20121"/>
                  <a:pt x="2303" y="19888"/>
                </a:cubicBezTo>
                <a:cubicBezTo>
                  <a:pt x="1177" y="3464"/>
                  <a:pt x="1177" y="3464"/>
                  <a:pt x="1177" y="3464"/>
                </a:cubicBezTo>
                <a:cubicBezTo>
                  <a:pt x="0" y="3464"/>
                  <a:pt x="0" y="3464"/>
                  <a:pt x="0" y="3464"/>
                </a:cubicBezTo>
                <a:cubicBezTo>
                  <a:pt x="0" y="2608"/>
                  <a:pt x="0" y="2608"/>
                  <a:pt x="0" y="2608"/>
                </a:cubicBezTo>
                <a:cubicBezTo>
                  <a:pt x="5630" y="2608"/>
                  <a:pt x="5630" y="2608"/>
                  <a:pt x="5630" y="2608"/>
                </a:cubicBezTo>
                <a:cubicBezTo>
                  <a:pt x="5630" y="1751"/>
                  <a:pt x="5630" y="1751"/>
                  <a:pt x="5630" y="1751"/>
                </a:cubicBezTo>
                <a:cubicBezTo>
                  <a:pt x="5630" y="1518"/>
                  <a:pt x="5733" y="1284"/>
                  <a:pt x="5835" y="1051"/>
                </a:cubicBezTo>
                <a:cubicBezTo>
                  <a:pt x="5989" y="817"/>
                  <a:pt x="6142" y="662"/>
                  <a:pt x="6296" y="506"/>
                </a:cubicBezTo>
                <a:cubicBezTo>
                  <a:pt x="6552" y="350"/>
                  <a:pt x="6808" y="234"/>
                  <a:pt x="7064" y="156"/>
                </a:cubicBezTo>
                <a:cubicBezTo>
                  <a:pt x="7319" y="39"/>
                  <a:pt x="7627" y="0"/>
                  <a:pt x="7934" y="0"/>
                </a:cubicBezTo>
                <a:cubicBezTo>
                  <a:pt x="13666" y="0"/>
                  <a:pt x="13666" y="0"/>
                  <a:pt x="13666" y="0"/>
                </a:cubicBezTo>
                <a:cubicBezTo>
                  <a:pt x="13973" y="0"/>
                  <a:pt x="14229" y="39"/>
                  <a:pt x="14536" y="156"/>
                </a:cubicBezTo>
                <a:cubicBezTo>
                  <a:pt x="14792" y="234"/>
                  <a:pt x="15048" y="350"/>
                  <a:pt x="15253" y="506"/>
                </a:cubicBezTo>
                <a:cubicBezTo>
                  <a:pt x="15407" y="662"/>
                  <a:pt x="15560" y="817"/>
                  <a:pt x="15714" y="1051"/>
                </a:cubicBezTo>
                <a:cubicBezTo>
                  <a:pt x="15867" y="1284"/>
                  <a:pt x="15918" y="1518"/>
                  <a:pt x="15918" y="1751"/>
                </a:cubicBezTo>
                <a:cubicBezTo>
                  <a:pt x="15918" y="2608"/>
                  <a:pt x="15918" y="2608"/>
                  <a:pt x="15918" y="2608"/>
                </a:cubicBezTo>
                <a:lnTo>
                  <a:pt x="21600" y="2608"/>
                </a:lnTo>
                <a:close/>
                <a:moveTo>
                  <a:pt x="18171" y="19810"/>
                </a:moveTo>
                <a:cubicBezTo>
                  <a:pt x="19297" y="3464"/>
                  <a:pt x="19297" y="3464"/>
                  <a:pt x="19297" y="3464"/>
                </a:cubicBezTo>
                <a:cubicBezTo>
                  <a:pt x="2303" y="3464"/>
                  <a:pt x="2303" y="3464"/>
                  <a:pt x="2303" y="3464"/>
                </a:cubicBezTo>
                <a:cubicBezTo>
                  <a:pt x="3429" y="19810"/>
                  <a:pt x="3429" y="19810"/>
                  <a:pt x="3429" y="19810"/>
                </a:cubicBezTo>
                <a:cubicBezTo>
                  <a:pt x="3429" y="19888"/>
                  <a:pt x="3429" y="19888"/>
                  <a:pt x="3429" y="19888"/>
                </a:cubicBezTo>
                <a:cubicBezTo>
                  <a:pt x="3429" y="20121"/>
                  <a:pt x="3583" y="20316"/>
                  <a:pt x="3788" y="20471"/>
                </a:cubicBezTo>
                <a:cubicBezTo>
                  <a:pt x="3992" y="20666"/>
                  <a:pt x="4248" y="20744"/>
                  <a:pt x="4607" y="20744"/>
                </a:cubicBezTo>
                <a:cubicBezTo>
                  <a:pt x="17045" y="20744"/>
                  <a:pt x="17045" y="20744"/>
                  <a:pt x="17045" y="20744"/>
                </a:cubicBezTo>
                <a:cubicBezTo>
                  <a:pt x="17352" y="20744"/>
                  <a:pt x="17608" y="20666"/>
                  <a:pt x="17864" y="20471"/>
                </a:cubicBezTo>
                <a:cubicBezTo>
                  <a:pt x="18068" y="20316"/>
                  <a:pt x="18171" y="20121"/>
                  <a:pt x="18171" y="19888"/>
                </a:cubicBezTo>
                <a:lnTo>
                  <a:pt x="18171" y="19810"/>
                </a:lnTo>
                <a:close/>
                <a:moveTo>
                  <a:pt x="6859" y="19070"/>
                </a:moveTo>
                <a:cubicBezTo>
                  <a:pt x="5630" y="5215"/>
                  <a:pt x="5630" y="5215"/>
                  <a:pt x="5630" y="5215"/>
                </a:cubicBezTo>
                <a:cubicBezTo>
                  <a:pt x="6808" y="5176"/>
                  <a:pt x="6808" y="5176"/>
                  <a:pt x="6808" y="5176"/>
                </a:cubicBezTo>
                <a:cubicBezTo>
                  <a:pt x="7985" y="19031"/>
                  <a:pt x="7985" y="19031"/>
                  <a:pt x="7985" y="19031"/>
                </a:cubicBezTo>
                <a:lnTo>
                  <a:pt x="6859" y="19070"/>
                </a:lnTo>
                <a:close/>
                <a:moveTo>
                  <a:pt x="6808" y="1751"/>
                </a:moveTo>
                <a:cubicBezTo>
                  <a:pt x="6808" y="2608"/>
                  <a:pt x="6808" y="2608"/>
                  <a:pt x="6808" y="2608"/>
                </a:cubicBezTo>
                <a:cubicBezTo>
                  <a:pt x="14792" y="2608"/>
                  <a:pt x="14792" y="2608"/>
                  <a:pt x="14792" y="2608"/>
                </a:cubicBezTo>
                <a:cubicBezTo>
                  <a:pt x="14792" y="1751"/>
                  <a:pt x="14792" y="1751"/>
                  <a:pt x="14792" y="1751"/>
                </a:cubicBezTo>
                <a:cubicBezTo>
                  <a:pt x="14792" y="1518"/>
                  <a:pt x="14690" y="1284"/>
                  <a:pt x="14434" y="1129"/>
                </a:cubicBezTo>
                <a:cubicBezTo>
                  <a:pt x="14229" y="973"/>
                  <a:pt x="13973" y="856"/>
                  <a:pt x="13666" y="856"/>
                </a:cubicBezTo>
                <a:cubicBezTo>
                  <a:pt x="7934" y="856"/>
                  <a:pt x="7934" y="856"/>
                  <a:pt x="7934" y="856"/>
                </a:cubicBezTo>
                <a:cubicBezTo>
                  <a:pt x="7627" y="856"/>
                  <a:pt x="7319" y="973"/>
                  <a:pt x="7115" y="1129"/>
                </a:cubicBezTo>
                <a:cubicBezTo>
                  <a:pt x="6910" y="1284"/>
                  <a:pt x="6808" y="1518"/>
                  <a:pt x="6808" y="1751"/>
                </a:cubicBezTo>
                <a:close/>
                <a:moveTo>
                  <a:pt x="10186" y="5176"/>
                </a:moveTo>
                <a:cubicBezTo>
                  <a:pt x="10186" y="19031"/>
                  <a:pt x="10186" y="19031"/>
                  <a:pt x="10186" y="19031"/>
                </a:cubicBezTo>
                <a:cubicBezTo>
                  <a:pt x="11363" y="19031"/>
                  <a:pt x="11363" y="19031"/>
                  <a:pt x="11363" y="19031"/>
                </a:cubicBezTo>
                <a:cubicBezTo>
                  <a:pt x="11363" y="5176"/>
                  <a:pt x="11363" y="5176"/>
                  <a:pt x="11363" y="5176"/>
                </a:cubicBezTo>
                <a:lnTo>
                  <a:pt x="10186" y="5176"/>
                </a:lnTo>
                <a:close/>
                <a:moveTo>
                  <a:pt x="14792" y="19070"/>
                </a:moveTo>
                <a:cubicBezTo>
                  <a:pt x="13666" y="19031"/>
                  <a:pt x="13666" y="19031"/>
                  <a:pt x="13666" y="19031"/>
                </a:cubicBezTo>
                <a:cubicBezTo>
                  <a:pt x="14792" y="5176"/>
                  <a:pt x="14792" y="5176"/>
                  <a:pt x="14792" y="5176"/>
                </a:cubicBezTo>
                <a:cubicBezTo>
                  <a:pt x="15918" y="5215"/>
                  <a:pt x="15918" y="5215"/>
                  <a:pt x="15918" y="5215"/>
                </a:cubicBezTo>
                <a:lnTo>
                  <a:pt x="14792" y="1907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29" name="Google Shape;1629;p74"/>
          <p:cNvSpPr/>
          <p:nvPr/>
        </p:nvSpPr>
        <p:spPr>
          <a:xfrm>
            <a:off x="19816045" y="1675142"/>
            <a:ext cx="813858" cy="814407"/>
          </a:xfrm>
          <a:custGeom>
            <a:rect b="b" l="l" r="r" t="t"/>
            <a:pathLst>
              <a:path extrusionOk="0" h="21600" w="21585">
                <a:moveTo>
                  <a:pt x="21006" y="18157"/>
                </a:moveTo>
                <a:cubicBezTo>
                  <a:pt x="21187" y="18338"/>
                  <a:pt x="21332" y="18556"/>
                  <a:pt x="21440" y="18809"/>
                </a:cubicBezTo>
                <a:cubicBezTo>
                  <a:pt x="21549" y="19063"/>
                  <a:pt x="21585" y="19317"/>
                  <a:pt x="21585" y="19570"/>
                </a:cubicBezTo>
                <a:cubicBezTo>
                  <a:pt x="21585" y="19860"/>
                  <a:pt x="21549" y="20114"/>
                  <a:pt x="21440" y="20332"/>
                </a:cubicBezTo>
                <a:cubicBezTo>
                  <a:pt x="21332" y="20585"/>
                  <a:pt x="21187" y="20803"/>
                  <a:pt x="21006" y="20984"/>
                </a:cubicBezTo>
                <a:cubicBezTo>
                  <a:pt x="20934" y="21093"/>
                  <a:pt x="20825" y="21165"/>
                  <a:pt x="20717" y="21238"/>
                </a:cubicBezTo>
                <a:cubicBezTo>
                  <a:pt x="20608" y="21310"/>
                  <a:pt x="20463" y="21383"/>
                  <a:pt x="20355" y="21455"/>
                </a:cubicBezTo>
                <a:cubicBezTo>
                  <a:pt x="20246" y="21491"/>
                  <a:pt x="20102" y="21528"/>
                  <a:pt x="19993" y="21564"/>
                </a:cubicBezTo>
                <a:cubicBezTo>
                  <a:pt x="19848" y="21564"/>
                  <a:pt x="19704" y="21600"/>
                  <a:pt x="19559" y="21600"/>
                </a:cubicBezTo>
                <a:cubicBezTo>
                  <a:pt x="19414" y="21600"/>
                  <a:pt x="19306" y="21564"/>
                  <a:pt x="19161" y="21564"/>
                </a:cubicBezTo>
                <a:cubicBezTo>
                  <a:pt x="19052" y="21528"/>
                  <a:pt x="18908" y="21491"/>
                  <a:pt x="18799" y="21455"/>
                </a:cubicBezTo>
                <a:cubicBezTo>
                  <a:pt x="18691" y="21383"/>
                  <a:pt x="18546" y="21310"/>
                  <a:pt x="18437" y="21238"/>
                </a:cubicBezTo>
                <a:cubicBezTo>
                  <a:pt x="18329" y="21165"/>
                  <a:pt x="18220" y="21093"/>
                  <a:pt x="18148" y="20984"/>
                </a:cubicBezTo>
                <a:cubicBezTo>
                  <a:pt x="13915" y="16744"/>
                  <a:pt x="13915" y="16744"/>
                  <a:pt x="13915" y="16744"/>
                </a:cubicBezTo>
                <a:cubicBezTo>
                  <a:pt x="13336" y="17287"/>
                  <a:pt x="13336" y="17287"/>
                  <a:pt x="13336" y="17287"/>
                </a:cubicBezTo>
                <a:cubicBezTo>
                  <a:pt x="12757" y="16744"/>
                  <a:pt x="12757" y="16744"/>
                  <a:pt x="12757" y="16744"/>
                </a:cubicBezTo>
                <a:cubicBezTo>
                  <a:pt x="14457" y="15040"/>
                  <a:pt x="14457" y="15040"/>
                  <a:pt x="14457" y="15040"/>
                </a:cubicBezTo>
                <a:cubicBezTo>
                  <a:pt x="11599" y="12141"/>
                  <a:pt x="11599" y="12141"/>
                  <a:pt x="11599" y="12141"/>
                </a:cubicBezTo>
                <a:cubicBezTo>
                  <a:pt x="8198" y="15620"/>
                  <a:pt x="8198" y="15620"/>
                  <a:pt x="8198" y="15620"/>
                </a:cubicBezTo>
                <a:cubicBezTo>
                  <a:pt x="8343" y="15983"/>
                  <a:pt x="8415" y="16381"/>
                  <a:pt x="8451" y="16744"/>
                </a:cubicBezTo>
                <a:cubicBezTo>
                  <a:pt x="8451" y="17142"/>
                  <a:pt x="8451" y="17541"/>
                  <a:pt x="8343" y="17976"/>
                </a:cubicBezTo>
                <a:cubicBezTo>
                  <a:pt x="8234" y="18338"/>
                  <a:pt x="8090" y="18701"/>
                  <a:pt x="7909" y="19063"/>
                </a:cubicBezTo>
                <a:cubicBezTo>
                  <a:pt x="7728" y="19389"/>
                  <a:pt x="7511" y="19715"/>
                  <a:pt x="7221" y="20005"/>
                </a:cubicBezTo>
                <a:cubicBezTo>
                  <a:pt x="7040" y="20223"/>
                  <a:pt x="6823" y="20404"/>
                  <a:pt x="6570" y="20549"/>
                </a:cubicBezTo>
                <a:cubicBezTo>
                  <a:pt x="6353" y="20658"/>
                  <a:pt x="6100" y="20803"/>
                  <a:pt x="5846" y="20948"/>
                </a:cubicBezTo>
                <a:cubicBezTo>
                  <a:pt x="5593" y="21020"/>
                  <a:pt x="5340" y="21093"/>
                  <a:pt x="5050" y="21165"/>
                </a:cubicBezTo>
                <a:cubicBezTo>
                  <a:pt x="4797" y="21238"/>
                  <a:pt x="4508" y="21274"/>
                  <a:pt x="4254" y="21274"/>
                </a:cubicBezTo>
                <a:cubicBezTo>
                  <a:pt x="4073" y="21274"/>
                  <a:pt x="3929" y="21274"/>
                  <a:pt x="3784" y="21238"/>
                </a:cubicBezTo>
                <a:cubicBezTo>
                  <a:pt x="3639" y="21238"/>
                  <a:pt x="3531" y="21201"/>
                  <a:pt x="3386" y="21165"/>
                </a:cubicBezTo>
                <a:cubicBezTo>
                  <a:pt x="3241" y="21129"/>
                  <a:pt x="3097" y="21093"/>
                  <a:pt x="2952" y="21056"/>
                </a:cubicBezTo>
                <a:cubicBezTo>
                  <a:pt x="2807" y="21020"/>
                  <a:pt x="2662" y="20948"/>
                  <a:pt x="2554" y="20875"/>
                </a:cubicBezTo>
                <a:cubicBezTo>
                  <a:pt x="2011" y="20658"/>
                  <a:pt x="2011" y="20658"/>
                  <a:pt x="2011" y="20658"/>
                </a:cubicBezTo>
                <a:cubicBezTo>
                  <a:pt x="3856" y="18809"/>
                  <a:pt x="3856" y="18809"/>
                  <a:pt x="3856" y="18809"/>
                </a:cubicBezTo>
                <a:cubicBezTo>
                  <a:pt x="3856" y="17360"/>
                  <a:pt x="3856" y="17360"/>
                  <a:pt x="3856" y="17360"/>
                </a:cubicBezTo>
                <a:cubicBezTo>
                  <a:pt x="2445" y="17360"/>
                  <a:pt x="2445" y="17360"/>
                  <a:pt x="2445" y="17360"/>
                </a:cubicBezTo>
                <a:cubicBezTo>
                  <a:pt x="564" y="19244"/>
                  <a:pt x="564" y="19244"/>
                  <a:pt x="564" y="19244"/>
                </a:cubicBezTo>
                <a:cubicBezTo>
                  <a:pt x="347" y="18701"/>
                  <a:pt x="347" y="18701"/>
                  <a:pt x="347" y="18701"/>
                </a:cubicBezTo>
                <a:cubicBezTo>
                  <a:pt x="166" y="18302"/>
                  <a:pt x="57" y="17903"/>
                  <a:pt x="21" y="17468"/>
                </a:cubicBezTo>
                <a:cubicBezTo>
                  <a:pt x="-15" y="17034"/>
                  <a:pt x="-15" y="16635"/>
                  <a:pt x="94" y="16200"/>
                </a:cubicBezTo>
                <a:cubicBezTo>
                  <a:pt x="166" y="15801"/>
                  <a:pt x="274" y="15403"/>
                  <a:pt x="492" y="15040"/>
                </a:cubicBezTo>
                <a:cubicBezTo>
                  <a:pt x="672" y="14642"/>
                  <a:pt x="926" y="14315"/>
                  <a:pt x="1215" y="14062"/>
                </a:cubicBezTo>
                <a:cubicBezTo>
                  <a:pt x="1432" y="13808"/>
                  <a:pt x="1649" y="13627"/>
                  <a:pt x="1903" y="13518"/>
                </a:cubicBezTo>
                <a:cubicBezTo>
                  <a:pt x="2120" y="13373"/>
                  <a:pt x="2337" y="13228"/>
                  <a:pt x="2590" y="13083"/>
                </a:cubicBezTo>
                <a:cubicBezTo>
                  <a:pt x="2843" y="13011"/>
                  <a:pt x="3097" y="12938"/>
                  <a:pt x="3386" y="12866"/>
                </a:cubicBezTo>
                <a:cubicBezTo>
                  <a:pt x="3675" y="12793"/>
                  <a:pt x="3965" y="12757"/>
                  <a:pt x="4254" y="12757"/>
                </a:cubicBezTo>
                <a:cubicBezTo>
                  <a:pt x="4471" y="12757"/>
                  <a:pt x="4689" y="12793"/>
                  <a:pt x="4942" y="12830"/>
                </a:cubicBezTo>
                <a:cubicBezTo>
                  <a:pt x="5159" y="12902"/>
                  <a:pt x="5412" y="12974"/>
                  <a:pt x="5665" y="13047"/>
                </a:cubicBezTo>
                <a:cubicBezTo>
                  <a:pt x="9030" y="9604"/>
                  <a:pt x="9030" y="9604"/>
                  <a:pt x="9030" y="9604"/>
                </a:cubicBezTo>
                <a:cubicBezTo>
                  <a:pt x="4254" y="4784"/>
                  <a:pt x="4254" y="4784"/>
                  <a:pt x="4254" y="4784"/>
                </a:cubicBezTo>
                <a:cubicBezTo>
                  <a:pt x="3675" y="5364"/>
                  <a:pt x="3675" y="5364"/>
                  <a:pt x="3675" y="5364"/>
                </a:cubicBezTo>
                <a:cubicBezTo>
                  <a:pt x="528" y="2211"/>
                  <a:pt x="528" y="2211"/>
                  <a:pt x="528" y="2211"/>
                </a:cubicBezTo>
                <a:cubicBezTo>
                  <a:pt x="2228" y="507"/>
                  <a:pt x="2228" y="507"/>
                  <a:pt x="2228" y="507"/>
                </a:cubicBezTo>
                <a:cubicBezTo>
                  <a:pt x="5376" y="3660"/>
                  <a:pt x="5376" y="3660"/>
                  <a:pt x="5376" y="3660"/>
                </a:cubicBezTo>
                <a:cubicBezTo>
                  <a:pt x="4797" y="4240"/>
                  <a:pt x="4797" y="4240"/>
                  <a:pt x="4797" y="4240"/>
                </a:cubicBezTo>
                <a:cubicBezTo>
                  <a:pt x="9609" y="9060"/>
                  <a:pt x="9609" y="9060"/>
                  <a:pt x="9609" y="9060"/>
                </a:cubicBezTo>
                <a:cubicBezTo>
                  <a:pt x="13046" y="5654"/>
                  <a:pt x="13046" y="5654"/>
                  <a:pt x="13046" y="5654"/>
                </a:cubicBezTo>
                <a:cubicBezTo>
                  <a:pt x="12902" y="5219"/>
                  <a:pt x="12793" y="4820"/>
                  <a:pt x="12793" y="4458"/>
                </a:cubicBezTo>
                <a:cubicBezTo>
                  <a:pt x="12793" y="4059"/>
                  <a:pt x="12829" y="3660"/>
                  <a:pt x="12902" y="3298"/>
                </a:cubicBezTo>
                <a:cubicBezTo>
                  <a:pt x="12974" y="2899"/>
                  <a:pt x="13082" y="2537"/>
                  <a:pt x="13300" y="2211"/>
                </a:cubicBezTo>
                <a:cubicBezTo>
                  <a:pt x="13480" y="1848"/>
                  <a:pt x="13734" y="1522"/>
                  <a:pt x="14059" y="1196"/>
                </a:cubicBezTo>
                <a:cubicBezTo>
                  <a:pt x="14240" y="1015"/>
                  <a:pt x="14457" y="834"/>
                  <a:pt x="14674" y="689"/>
                </a:cubicBezTo>
                <a:cubicBezTo>
                  <a:pt x="14928" y="544"/>
                  <a:pt x="15145" y="399"/>
                  <a:pt x="15398" y="326"/>
                </a:cubicBezTo>
                <a:cubicBezTo>
                  <a:pt x="15651" y="181"/>
                  <a:pt x="15905" y="109"/>
                  <a:pt x="16194" y="36"/>
                </a:cubicBezTo>
                <a:cubicBezTo>
                  <a:pt x="16447" y="0"/>
                  <a:pt x="16737" y="0"/>
                  <a:pt x="17026" y="0"/>
                </a:cubicBezTo>
                <a:cubicBezTo>
                  <a:pt x="17171" y="0"/>
                  <a:pt x="17316" y="0"/>
                  <a:pt x="17460" y="0"/>
                </a:cubicBezTo>
                <a:cubicBezTo>
                  <a:pt x="17605" y="36"/>
                  <a:pt x="17750" y="36"/>
                  <a:pt x="17858" y="72"/>
                </a:cubicBezTo>
                <a:cubicBezTo>
                  <a:pt x="18003" y="109"/>
                  <a:pt x="18148" y="145"/>
                  <a:pt x="18293" y="181"/>
                </a:cubicBezTo>
                <a:cubicBezTo>
                  <a:pt x="18401" y="254"/>
                  <a:pt x="18546" y="290"/>
                  <a:pt x="18691" y="326"/>
                </a:cubicBezTo>
                <a:cubicBezTo>
                  <a:pt x="19233" y="544"/>
                  <a:pt x="19233" y="544"/>
                  <a:pt x="19233" y="544"/>
                </a:cubicBezTo>
                <a:cubicBezTo>
                  <a:pt x="17388" y="2428"/>
                  <a:pt x="17388" y="2428"/>
                  <a:pt x="17388" y="2428"/>
                </a:cubicBezTo>
                <a:cubicBezTo>
                  <a:pt x="17352" y="3842"/>
                  <a:pt x="17352" y="3842"/>
                  <a:pt x="17352" y="3842"/>
                </a:cubicBezTo>
                <a:cubicBezTo>
                  <a:pt x="18799" y="3805"/>
                  <a:pt x="18799" y="3805"/>
                  <a:pt x="18799" y="3805"/>
                </a:cubicBezTo>
                <a:cubicBezTo>
                  <a:pt x="20644" y="2030"/>
                  <a:pt x="20644" y="2030"/>
                  <a:pt x="20644" y="2030"/>
                </a:cubicBezTo>
                <a:cubicBezTo>
                  <a:pt x="20861" y="2537"/>
                  <a:pt x="20861" y="2537"/>
                  <a:pt x="20861" y="2537"/>
                </a:cubicBezTo>
                <a:cubicBezTo>
                  <a:pt x="21078" y="2936"/>
                  <a:pt x="21187" y="3370"/>
                  <a:pt x="21223" y="3769"/>
                </a:cubicBezTo>
                <a:cubicBezTo>
                  <a:pt x="21259" y="4204"/>
                  <a:pt x="21259" y="4603"/>
                  <a:pt x="21151" y="5001"/>
                </a:cubicBezTo>
                <a:cubicBezTo>
                  <a:pt x="21078" y="5400"/>
                  <a:pt x="20970" y="5799"/>
                  <a:pt x="20753" y="6161"/>
                </a:cubicBezTo>
                <a:cubicBezTo>
                  <a:pt x="20536" y="6560"/>
                  <a:pt x="20282" y="6886"/>
                  <a:pt x="19993" y="7212"/>
                </a:cubicBezTo>
                <a:cubicBezTo>
                  <a:pt x="19776" y="7393"/>
                  <a:pt x="19595" y="7574"/>
                  <a:pt x="19342" y="7719"/>
                </a:cubicBezTo>
                <a:cubicBezTo>
                  <a:pt x="19089" y="7864"/>
                  <a:pt x="18871" y="8009"/>
                  <a:pt x="18618" y="8082"/>
                </a:cubicBezTo>
                <a:cubicBezTo>
                  <a:pt x="18365" y="8227"/>
                  <a:pt x="18112" y="8299"/>
                  <a:pt x="17822" y="8372"/>
                </a:cubicBezTo>
                <a:cubicBezTo>
                  <a:pt x="17569" y="8408"/>
                  <a:pt x="17279" y="8444"/>
                  <a:pt x="17026" y="8444"/>
                </a:cubicBezTo>
                <a:cubicBezTo>
                  <a:pt x="16773" y="8444"/>
                  <a:pt x="16520" y="8408"/>
                  <a:pt x="16266" y="8372"/>
                </a:cubicBezTo>
                <a:cubicBezTo>
                  <a:pt x="16049" y="8299"/>
                  <a:pt x="15832" y="8263"/>
                  <a:pt x="15579" y="8191"/>
                </a:cubicBezTo>
                <a:cubicBezTo>
                  <a:pt x="12214" y="11597"/>
                  <a:pt x="12214" y="11597"/>
                  <a:pt x="12214" y="11597"/>
                </a:cubicBezTo>
                <a:cubicBezTo>
                  <a:pt x="15036" y="14460"/>
                  <a:pt x="15036" y="14460"/>
                  <a:pt x="15036" y="14460"/>
                </a:cubicBezTo>
                <a:cubicBezTo>
                  <a:pt x="16737" y="12757"/>
                  <a:pt x="16737" y="12757"/>
                  <a:pt x="16737" y="12757"/>
                </a:cubicBezTo>
                <a:cubicBezTo>
                  <a:pt x="17279" y="13337"/>
                  <a:pt x="17279" y="13337"/>
                  <a:pt x="17279" y="13337"/>
                </a:cubicBezTo>
                <a:cubicBezTo>
                  <a:pt x="16737" y="13917"/>
                  <a:pt x="16737" y="13917"/>
                  <a:pt x="16737" y="13917"/>
                </a:cubicBezTo>
                <a:lnTo>
                  <a:pt x="21006" y="18157"/>
                </a:lnTo>
                <a:close/>
                <a:moveTo>
                  <a:pt x="7366" y="15656"/>
                </a:moveTo>
                <a:cubicBezTo>
                  <a:pt x="7257" y="15403"/>
                  <a:pt x="7257" y="15403"/>
                  <a:pt x="7257" y="15403"/>
                </a:cubicBezTo>
                <a:cubicBezTo>
                  <a:pt x="15398" y="7248"/>
                  <a:pt x="15398" y="7248"/>
                  <a:pt x="15398" y="7248"/>
                </a:cubicBezTo>
                <a:cubicBezTo>
                  <a:pt x="15651" y="7357"/>
                  <a:pt x="15651" y="7357"/>
                  <a:pt x="15651" y="7357"/>
                </a:cubicBezTo>
                <a:cubicBezTo>
                  <a:pt x="15868" y="7430"/>
                  <a:pt x="16086" y="7502"/>
                  <a:pt x="16339" y="7538"/>
                </a:cubicBezTo>
                <a:cubicBezTo>
                  <a:pt x="16556" y="7611"/>
                  <a:pt x="16773" y="7611"/>
                  <a:pt x="17026" y="7611"/>
                </a:cubicBezTo>
                <a:cubicBezTo>
                  <a:pt x="17243" y="7611"/>
                  <a:pt x="17460" y="7611"/>
                  <a:pt x="17677" y="7538"/>
                </a:cubicBezTo>
                <a:cubicBezTo>
                  <a:pt x="17895" y="7502"/>
                  <a:pt x="18112" y="7466"/>
                  <a:pt x="18329" y="7393"/>
                </a:cubicBezTo>
                <a:cubicBezTo>
                  <a:pt x="18510" y="7285"/>
                  <a:pt x="18691" y="7176"/>
                  <a:pt x="18908" y="7067"/>
                </a:cubicBezTo>
                <a:cubicBezTo>
                  <a:pt x="19089" y="6922"/>
                  <a:pt x="19269" y="6777"/>
                  <a:pt x="19414" y="6632"/>
                </a:cubicBezTo>
                <a:cubicBezTo>
                  <a:pt x="19631" y="6415"/>
                  <a:pt x="19812" y="6197"/>
                  <a:pt x="19957" y="5944"/>
                </a:cubicBezTo>
                <a:cubicBezTo>
                  <a:pt x="20102" y="5690"/>
                  <a:pt x="20210" y="5400"/>
                  <a:pt x="20319" y="5110"/>
                </a:cubicBezTo>
                <a:cubicBezTo>
                  <a:pt x="20355" y="4893"/>
                  <a:pt x="20391" y="4603"/>
                  <a:pt x="20427" y="4313"/>
                </a:cubicBezTo>
                <a:cubicBezTo>
                  <a:pt x="20427" y="3987"/>
                  <a:pt x="20427" y="3697"/>
                  <a:pt x="20355" y="3443"/>
                </a:cubicBezTo>
                <a:cubicBezTo>
                  <a:pt x="19161" y="4603"/>
                  <a:pt x="19161" y="4603"/>
                  <a:pt x="19161" y="4603"/>
                </a:cubicBezTo>
                <a:cubicBezTo>
                  <a:pt x="16556" y="4639"/>
                  <a:pt x="16556" y="4639"/>
                  <a:pt x="16556" y="4639"/>
                </a:cubicBezTo>
                <a:cubicBezTo>
                  <a:pt x="16592" y="2102"/>
                  <a:pt x="16592" y="2102"/>
                  <a:pt x="16592" y="2102"/>
                </a:cubicBezTo>
                <a:cubicBezTo>
                  <a:pt x="17750" y="870"/>
                  <a:pt x="17750" y="870"/>
                  <a:pt x="17750" y="870"/>
                </a:cubicBezTo>
                <a:cubicBezTo>
                  <a:pt x="17641" y="834"/>
                  <a:pt x="17497" y="834"/>
                  <a:pt x="17388" y="797"/>
                </a:cubicBezTo>
                <a:cubicBezTo>
                  <a:pt x="17243" y="797"/>
                  <a:pt x="17135" y="797"/>
                  <a:pt x="17026" y="797"/>
                </a:cubicBezTo>
                <a:cubicBezTo>
                  <a:pt x="16773" y="797"/>
                  <a:pt x="16556" y="797"/>
                  <a:pt x="16339" y="870"/>
                </a:cubicBezTo>
                <a:cubicBezTo>
                  <a:pt x="16122" y="906"/>
                  <a:pt x="15905" y="979"/>
                  <a:pt x="15688" y="1051"/>
                </a:cubicBezTo>
                <a:cubicBezTo>
                  <a:pt x="15507" y="1123"/>
                  <a:pt x="15326" y="1232"/>
                  <a:pt x="15109" y="1341"/>
                </a:cubicBezTo>
                <a:cubicBezTo>
                  <a:pt x="14928" y="1486"/>
                  <a:pt x="14747" y="1631"/>
                  <a:pt x="14602" y="1776"/>
                </a:cubicBezTo>
                <a:cubicBezTo>
                  <a:pt x="14349" y="2030"/>
                  <a:pt x="14168" y="2319"/>
                  <a:pt x="13987" y="2609"/>
                </a:cubicBezTo>
                <a:cubicBezTo>
                  <a:pt x="13842" y="2899"/>
                  <a:pt x="13734" y="3226"/>
                  <a:pt x="13661" y="3552"/>
                </a:cubicBezTo>
                <a:cubicBezTo>
                  <a:pt x="13589" y="3878"/>
                  <a:pt x="13589" y="4204"/>
                  <a:pt x="13625" y="4566"/>
                </a:cubicBezTo>
                <a:cubicBezTo>
                  <a:pt x="13661" y="4893"/>
                  <a:pt x="13734" y="5219"/>
                  <a:pt x="13915" y="5545"/>
                </a:cubicBezTo>
                <a:cubicBezTo>
                  <a:pt x="13987" y="5835"/>
                  <a:pt x="13987" y="5835"/>
                  <a:pt x="13987" y="5835"/>
                </a:cubicBezTo>
                <a:cubicBezTo>
                  <a:pt x="5846" y="13989"/>
                  <a:pt x="5846" y="13989"/>
                  <a:pt x="5846" y="13989"/>
                </a:cubicBezTo>
                <a:cubicBezTo>
                  <a:pt x="5557" y="13844"/>
                  <a:pt x="5557" y="13844"/>
                  <a:pt x="5557" y="13844"/>
                </a:cubicBezTo>
                <a:cubicBezTo>
                  <a:pt x="5376" y="13808"/>
                  <a:pt x="5159" y="13736"/>
                  <a:pt x="4942" y="13699"/>
                </a:cubicBezTo>
                <a:cubicBezTo>
                  <a:pt x="4689" y="13627"/>
                  <a:pt x="4471" y="13627"/>
                  <a:pt x="4254" y="13627"/>
                </a:cubicBezTo>
                <a:cubicBezTo>
                  <a:pt x="4001" y="13627"/>
                  <a:pt x="3748" y="13627"/>
                  <a:pt x="3531" y="13663"/>
                </a:cubicBezTo>
                <a:cubicBezTo>
                  <a:pt x="3314" y="13699"/>
                  <a:pt x="3097" y="13772"/>
                  <a:pt x="2916" y="13844"/>
                </a:cubicBezTo>
                <a:cubicBezTo>
                  <a:pt x="2699" y="13953"/>
                  <a:pt x="2518" y="14062"/>
                  <a:pt x="2301" y="14170"/>
                </a:cubicBezTo>
                <a:cubicBezTo>
                  <a:pt x="2120" y="14315"/>
                  <a:pt x="1939" y="14460"/>
                  <a:pt x="1794" y="14605"/>
                </a:cubicBezTo>
                <a:cubicBezTo>
                  <a:pt x="1613" y="14787"/>
                  <a:pt x="1432" y="15040"/>
                  <a:pt x="1288" y="15294"/>
                </a:cubicBezTo>
                <a:cubicBezTo>
                  <a:pt x="1107" y="15548"/>
                  <a:pt x="998" y="15838"/>
                  <a:pt x="962" y="16091"/>
                </a:cubicBezTo>
                <a:cubicBezTo>
                  <a:pt x="853" y="16345"/>
                  <a:pt x="817" y="16635"/>
                  <a:pt x="817" y="16925"/>
                </a:cubicBezTo>
                <a:cubicBezTo>
                  <a:pt x="817" y="17215"/>
                  <a:pt x="817" y="17505"/>
                  <a:pt x="890" y="17758"/>
                </a:cubicBezTo>
                <a:cubicBezTo>
                  <a:pt x="2120" y="16562"/>
                  <a:pt x="2120" y="16562"/>
                  <a:pt x="2120" y="16562"/>
                </a:cubicBezTo>
                <a:cubicBezTo>
                  <a:pt x="4652" y="16562"/>
                  <a:pt x="4652" y="16562"/>
                  <a:pt x="4652" y="16562"/>
                </a:cubicBezTo>
                <a:cubicBezTo>
                  <a:pt x="4616" y="19172"/>
                  <a:pt x="4616" y="19172"/>
                  <a:pt x="4616" y="19172"/>
                </a:cubicBezTo>
                <a:cubicBezTo>
                  <a:pt x="3458" y="20368"/>
                  <a:pt x="3458" y="20368"/>
                  <a:pt x="3458" y="20368"/>
                </a:cubicBezTo>
                <a:cubicBezTo>
                  <a:pt x="3567" y="20404"/>
                  <a:pt x="3712" y="20404"/>
                  <a:pt x="3856" y="20404"/>
                </a:cubicBezTo>
                <a:cubicBezTo>
                  <a:pt x="4001" y="20404"/>
                  <a:pt x="4110" y="20404"/>
                  <a:pt x="4254" y="20404"/>
                </a:cubicBezTo>
                <a:cubicBezTo>
                  <a:pt x="4471" y="20404"/>
                  <a:pt x="4689" y="20404"/>
                  <a:pt x="4906" y="20368"/>
                </a:cubicBezTo>
                <a:cubicBezTo>
                  <a:pt x="5123" y="20332"/>
                  <a:pt x="5340" y="20259"/>
                  <a:pt x="5521" y="20187"/>
                </a:cubicBezTo>
                <a:cubicBezTo>
                  <a:pt x="5738" y="20078"/>
                  <a:pt x="5955" y="19969"/>
                  <a:pt x="6136" y="19860"/>
                </a:cubicBezTo>
                <a:cubicBezTo>
                  <a:pt x="6317" y="19715"/>
                  <a:pt x="6498" y="19570"/>
                  <a:pt x="6642" y="19426"/>
                </a:cubicBezTo>
                <a:cubicBezTo>
                  <a:pt x="6896" y="19172"/>
                  <a:pt x="7113" y="18882"/>
                  <a:pt x="7257" y="18592"/>
                </a:cubicBezTo>
                <a:cubicBezTo>
                  <a:pt x="7402" y="18302"/>
                  <a:pt x="7511" y="17976"/>
                  <a:pt x="7583" y="17686"/>
                </a:cubicBezTo>
                <a:cubicBezTo>
                  <a:pt x="7655" y="17323"/>
                  <a:pt x="7655" y="16997"/>
                  <a:pt x="7619" y="16671"/>
                </a:cubicBezTo>
                <a:cubicBezTo>
                  <a:pt x="7619" y="16345"/>
                  <a:pt x="7511" y="15983"/>
                  <a:pt x="7366" y="15656"/>
                </a:cubicBezTo>
                <a:close/>
                <a:moveTo>
                  <a:pt x="1649" y="2211"/>
                </a:moveTo>
                <a:cubicBezTo>
                  <a:pt x="3675" y="4240"/>
                  <a:pt x="3675" y="4240"/>
                  <a:pt x="3675" y="4240"/>
                </a:cubicBezTo>
                <a:cubicBezTo>
                  <a:pt x="4254" y="3660"/>
                  <a:pt x="4254" y="3660"/>
                  <a:pt x="4254" y="3660"/>
                </a:cubicBezTo>
                <a:cubicBezTo>
                  <a:pt x="2228" y="1631"/>
                  <a:pt x="2228" y="1631"/>
                  <a:pt x="2228" y="1631"/>
                </a:cubicBezTo>
                <a:lnTo>
                  <a:pt x="1649" y="2211"/>
                </a:lnTo>
                <a:close/>
                <a:moveTo>
                  <a:pt x="20391" y="20404"/>
                </a:moveTo>
                <a:cubicBezTo>
                  <a:pt x="20536" y="20332"/>
                  <a:pt x="20608" y="20187"/>
                  <a:pt x="20680" y="20042"/>
                </a:cubicBezTo>
                <a:cubicBezTo>
                  <a:pt x="20753" y="19897"/>
                  <a:pt x="20789" y="19715"/>
                  <a:pt x="20789" y="19570"/>
                </a:cubicBezTo>
                <a:cubicBezTo>
                  <a:pt x="20789" y="19426"/>
                  <a:pt x="20753" y="19244"/>
                  <a:pt x="20680" y="19136"/>
                </a:cubicBezTo>
                <a:cubicBezTo>
                  <a:pt x="20608" y="18991"/>
                  <a:pt x="20536" y="18846"/>
                  <a:pt x="20391" y="18701"/>
                </a:cubicBezTo>
                <a:cubicBezTo>
                  <a:pt x="16158" y="14460"/>
                  <a:pt x="16158" y="14460"/>
                  <a:pt x="16158" y="14460"/>
                </a:cubicBezTo>
                <a:cubicBezTo>
                  <a:pt x="14457" y="16164"/>
                  <a:pt x="14457" y="16164"/>
                  <a:pt x="14457" y="16164"/>
                </a:cubicBezTo>
                <a:cubicBezTo>
                  <a:pt x="18691" y="20404"/>
                  <a:pt x="18691" y="20404"/>
                  <a:pt x="18691" y="20404"/>
                </a:cubicBezTo>
                <a:cubicBezTo>
                  <a:pt x="18835" y="20549"/>
                  <a:pt x="18980" y="20621"/>
                  <a:pt x="19089" y="20694"/>
                </a:cubicBezTo>
                <a:cubicBezTo>
                  <a:pt x="19233" y="20766"/>
                  <a:pt x="19414" y="20803"/>
                  <a:pt x="19559" y="20803"/>
                </a:cubicBezTo>
                <a:cubicBezTo>
                  <a:pt x="19704" y="20803"/>
                  <a:pt x="19884" y="20766"/>
                  <a:pt x="20029" y="20694"/>
                </a:cubicBezTo>
                <a:cubicBezTo>
                  <a:pt x="20174" y="20621"/>
                  <a:pt x="20319" y="20549"/>
                  <a:pt x="20391" y="20404"/>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30" name="Google Shape;1630;p74"/>
          <p:cNvSpPr/>
          <p:nvPr/>
        </p:nvSpPr>
        <p:spPr>
          <a:xfrm>
            <a:off x="21708241" y="1700148"/>
            <a:ext cx="757255" cy="760827"/>
          </a:xfrm>
          <a:custGeom>
            <a:rect b="b" l="l" r="r" t="t"/>
            <a:pathLst>
              <a:path extrusionOk="0" h="21600" w="21600">
                <a:moveTo>
                  <a:pt x="10819" y="0"/>
                </a:moveTo>
                <a:cubicBezTo>
                  <a:pt x="12298" y="0"/>
                  <a:pt x="13699" y="311"/>
                  <a:pt x="15023" y="856"/>
                </a:cubicBezTo>
                <a:cubicBezTo>
                  <a:pt x="16346" y="1401"/>
                  <a:pt x="17475" y="2179"/>
                  <a:pt x="18448" y="3152"/>
                </a:cubicBezTo>
                <a:cubicBezTo>
                  <a:pt x="19421" y="4125"/>
                  <a:pt x="20199" y="5293"/>
                  <a:pt x="20783" y="6616"/>
                </a:cubicBezTo>
                <a:cubicBezTo>
                  <a:pt x="21328" y="7901"/>
                  <a:pt x="21600" y="9341"/>
                  <a:pt x="21600" y="10819"/>
                </a:cubicBezTo>
                <a:cubicBezTo>
                  <a:pt x="21600" y="12298"/>
                  <a:pt x="21328" y="13699"/>
                  <a:pt x="20783" y="15023"/>
                </a:cubicBezTo>
                <a:cubicBezTo>
                  <a:pt x="20199" y="16346"/>
                  <a:pt x="19421" y="17475"/>
                  <a:pt x="18448" y="18448"/>
                </a:cubicBezTo>
                <a:cubicBezTo>
                  <a:pt x="17475" y="19421"/>
                  <a:pt x="16346" y="20199"/>
                  <a:pt x="15023" y="20783"/>
                </a:cubicBezTo>
                <a:cubicBezTo>
                  <a:pt x="13699" y="21328"/>
                  <a:pt x="12298" y="21600"/>
                  <a:pt x="10819" y="21600"/>
                </a:cubicBezTo>
                <a:cubicBezTo>
                  <a:pt x="9302" y="21600"/>
                  <a:pt x="7901" y="21328"/>
                  <a:pt x="6616" y="20783"/>
                </a:cubicBezTo>
                <a:cubicBezTo>
                  <a:pt x="5293" y="20199"/>
                  <a:pt x="4125" y="19421"/>
                  <a:pt x="3152" y="18448"/>
                </a:cubicBezTo>
                <a:cubicBezTo>
                  <a:pt x="2179" y="17475"/>
                  <a:pt x="1401" y="16346"/>
                  <a:pt x="856" y="15023"/>
                </a:cubicBezTo>
                <a:cubicBezTo>
                  <a:pt x="272" y="13699"/>
                  <a:pt x="0" y="12298"/>
                  <a:pt x="0" y="10819"/>
                </a:cubicBezTo>
                <a:cubicBezTo>
                  <a:pt x="0" y="10080"/>
                  <a:pt x="78" y="9341"/>
                  <a:pt x="234" y="8640"/>
                </a:cubicBezTo>
                <a:cubicBezTo>
                  <a:pt x="350" y="7901"/>
                  <a:pt x="584" y="7239"/>
                  <a:pt x="856" y="6616"/>
                </a:cubicBezTo>
                <a:cubicBezTo>
                  <a:pt x="1129" y="5955"/>
                  <a:pt x="1479" y="5371"/>
                  <a:pt x="1868" y="4787"/>
                </a:cubicBezTo>
                <a:cubicBezTo>
                  <a:pt x="2257" y="4203"/>
                  <a:pt x="2685" y="3658"/>
                  <a:pt x="3152" y="3152"/>
                </a:cubicBezTo>
                <a:cubicBezTo>
                  <a:pt x="3775" y="3775"/>
                  <a:pt x="3775" y="3775"/>
                  <a:pt x="3775" y="3775"/>
                </a:cubicBezTo>
                <a:cubicBezTo>
                  <a:pt x="3308" y="4242"/>
                  <a:pt x="2919" y="4748"/>
                  <a:pt x="2569" y="5254"/>
                </a:cubicBezTo>
                <a:cubicBezTo>
                  <a:pt x="2218" y="5799"/>
                  <a:pt x="1907" y="6344"/>
                  <a:pt x="1635" y="6966"/>
                </a:cubicBezTo>
                <a:cubicBezTo>
                  <a:pt x="1401" y="7550"/>
                  <a:pt x="1206" y="8134"/>
                  <a:pt x="1090" y="8796"/>
                </a:cubicBezTo>
                <a:cubicBezTo>
                  <a:pt x="934" y="9457"/>
                  <a:pt x="856" y="10119"/>
                  <a:pt x="856" y="10819"/>
                </a:cubicBezTo>
                <a:cubicBezTo>
                  <a:pt x="856" y="12182"/>
                  <a:pt x="1129" y="13466"/>
                  <a:pt x="1674" y="14672"/>
                </a:cubicBezTo>
                <a:cubicBezTo>
                  <a:pt x="2179" y="15879"/>
                  <a:pt x="2880" y="16930"/>
                  <a:pt x="3775" y="17864"/>
                </a:cubicBezTo>
                <a:cubicBezTo>
                  <a:pt x="4670" y="18720"/>
                  <a:pt x="5721" y="19421"/>
                  <a:pt x="6928" y="19965"/>
                </a:cubicBezTo>
                <a:cubicBezTo>
                  <a:pt x="8134" y="20471"/>
                  <a:pt x="9418" y="20744"/>
                  <a:pt x="10819" y="20744"/>
                </a:cubicBezTo>
                <a:cubicBezTo>
                  <a:pt x="12182" y="20744"/>
                  <a:pt x="13466" y="20471"/>
                  <a:pt x="14672" y="19965"/>
                </a:cubicBezTo>
                <a:cubicBezTo>
                  <a:pt x="15879" y="19421"/>
                  <a:pt x="16930" y="18720"/>
                  <a:pt x="17864" y="17864"/>
                </a:cubicBezTo>
                <a:cubicBezTo>
                  <a:pt x="18720" y="16930"/>
                  <a:pt x="19421" y="15879"/>
                  <a:pt x="19965" y="14672"/>
                </a:cubicBezTo>
                <a:cubicBezTo>
                  <a:pt x="20471" y="13466"/>
                  <a:pt x="20744" y="12182"/>
                  <a:pt x="20744" y="10819"/>
                </a:cubicBezTo>
                <a:cubicBezTo>
                  <a:pt x="20744" y="9496"/>
                  <a:pt x="20510" y="8251"/>
                  <a:pt x="20004" y="7044"/>
                </a:cubicBezTo>
                <a:cubicBezTo>
                  <a:pt x="19498" y="5877"/>
                  <a:pt x="18837" y="4826"/>
                  <a:pt x="17942" y="3931"/>
                </a:cubicBezTo>
                <a:cubicBezTo>
                  <a:pt x="17124" y="3036"/>
                  <a:pt x="16112" y="2335"/>
                  <a:pt x="14945" y="1790"/>
                </a:cubicBezTo>
                <a:cubicBezTo>
                  <a:pt x="13816" y="1245"/>
                  <a:pt x="12571" y="934"/>
                  <a:pt x="11248" y="856"/>
                </a:cubicBezTo>
                <a:cubicBezTo>
                  <a:pt x="11248" y="5176"/>
                  <a:pt x="11248" y="5176"/>
                  <a:pt x="11248" y="5176"/>
                </a:cubicBezTo>
                <a:cubicBezTo>
                  <a:pt x="10352" y="5176"/>
                  <a:pt x="10352" y="5176"/>
                  <a:pt x="10352" y="5176"/>
                </a:cubicBezTo>
                <a:cubicBezTo>
                  <a:pt x="10352" y="467"/>
                  <a:pt x="10352" y="467"/>
                  <a:pt x="10352" y="467"/>
                </a:cubicBezTo>
                <a:cubicBezTo>
                  <a:pt x="10391" y="467"/>
                  <a:pt x="10391" y="467"/>
                  <a:pt x="10391" y="467"/>
                </a:cubicBezTo>
                <a:cubicBezTo>
                  <a:pt x="10391" y="0"/>
                  <a:pt x="10391" y="0"/>
                  <a:pt x="10391" y="0"/>
                </a:cubicBezTo>
                <a:cubicBezTo>
                  <a:pt x="10469" y="0"/>
                  <a:pt x="10547" y="0"/>
                  <a:pt x="10586" y="0"/>
                </a:cubicBezTo>
                <a:cubicBezTo>
                  <a:pt x="10664" y="0"/>
                  <a:pt x="10742" y="0"/>
                  <a:pt x="10819" y="0"/>
                </a:cubicBezTo>
                <a:close/>
                <a:moveTo>
                  <a:pt x="9730" y="11559"/>
                </a:moveTo>
                <a:cubicBezTo>
                  <a:pt x="5682" y="6344"/>
                  <a:pt x="5682" y="6344"/>
                  <a:pt x="5682" y="6344"/>
                </a:cubicBezTo>
                <a:cubicBezTo>
                  <a:pt x="5604" y="6266"/>
                  <a:pt x="5604" y="6149"/>
                  <a:pt x="5604" y="6032"/>
                </a:cubicBezTo>
                <a:cubicBezTo>
                  <a:pt x="5643" y="5916"/>
                  <a:pt x="5682" y="5799"/>
                  <a:pt x="5799" y="5721"/>
                </a:cubicBezTo>
                <a:cubicBezTo>
                  <a:pt x="5838" y="5682"/>
                  <a:pt x="5955" y="5643"/>
                  <a:pt x="6032" y="5643"/>
                </a:cubicBezTo>
                <a:cubicBezTo>
                  <a:pt x="6149" y="5643"/>
                  <a:pt x="6227" y="5682"/>
                  <a:pt x="6305" y="5721"/>
                </a:cubicBezTo>
                <a:cubicBezTo>
                  <a:pt x="11559" y="9730"/>
                  <a:pt x="11559" y="9730"/>
                  <a:pt x="11559" y="9730"/>
                </a:cubicBezTo>
                <a:cubicBezTo>
                  <a:pt x="11598" y="9730"/>
                  <a:pt x="11637" y="9769"/>
                  <a:pt x="11676" y="9846"/>
                </a:cubicBezTo>
                <a:cubicBezTo>
                  <a:pt x="11792" y="9963"/>
                  <a:pt x="11909" y="10119"/>
                  <a:pt x="11987" y="10275"/>
                </a:cubicBezTo>
                <a:cubicBezTo>
                  <a:pt x="12065" y="10430"/>
                  <a:pt x="12143" y="10586"/>
                  <a:pt x="12143" y="10819"/>
                </a:cubicBezTo>
                <a:cubicBezTo>
                  <a:pt x="12143" y="10975"/>
                  <a:pt x="12104" y="11131"/>
                  <a:pt x="12026" y="11325"/>
                </a:cubicBezTo>
                <a:cubicBezTo>
                  <a:pt x="11948" y="11481"/>
                  <a:pt x="11870" y="11637"/>
                  <a:pt x="11715" y="11715"/>
                </a:cubicBezTo>
                <a:cubicBezTo>
                  <a:pt x="11637" y="11870"/>
                  <a:pt x="11481" y="11948"/>
                  <a:pt x="11325" y="12026"/>
                </a:cubicBezTo>
                <a:cubicBezTo>
                  <a:pt x="11131" y="12104"/>
                  <a:pt x="10975" y="12143"/>
                  <a:pt x="10819" y="12143"/>
                </a:cubicBezTo>
                <a:cubicBezTo>
                  <a:pt x="10586" y="12143"/>
                  <a:pt x="10430" y="12065"/>
                  <a:pt x="10236" y="11987"/>
                </a:cubicBezTo>
                <a:cubicBezTo>
                  <a:pt x="10080" y="11870"/>
                  <a:pt x="9924" y="11754"/>
                  <a:pt x="9808" y="11637"/>
                </a:cubicBezTo>
                <a:lnTo>
                  <a:pt x="9730" y="11559"/>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31" name="Google Shape;1631;p74"/>
          <p:cNvSpPr/>
          <p:nvPr/>
        </p:nvSpPr>
        <p:spPr>
          <a:xfrm>
            <a:off x="23541772" y="1671573"/>
            <a:ext cx="817979" cy="817979"/>
          </a:xfrm>
          <a:custGeom>
            <a:rect b="b" l="l" r="r" t="t"/>
            <a:pathLst>
              <a:path extrusionOk="0" h="21600" w="21600">
                <a:moveTo>
                  <a:pt x="17417" y="0"/>
                </a:moveTo>
                <a:cubicBezTo>
                  <a:pt x="21600" y="4183"/>
                  <a:pt x="21600" y="4183"/>
                  <a:pt x="21600" y="4183"/>
                </a:cubicBezTo>
                <a:cubicBezTo>
                  <a:pt x="21600" y="9556"/>
                  <a:pt x="21600" y="9556"/>
                  <a:pt x="21600" y="9556"/>
                </a:cubicBezTo>
                <a:cubicBezTo>
                  <a:pt x="9484" y="21600"/>
                  <a:pt x="9484" y="21600"/>
                  <a:pt x="9484" y="21600"/>
                </a:cubicBezTo>
                <a:cubicBezTo>
                  <a:pt x="0" y="12080"/>
                  <a:pt x="0" y="12080"/>
                  <a:pt x="0" y="12080"/>
                </a:cubicBezTo>
                <a:cubicBezTo>
                  <a:pt x="12116" y="0"/>
                  <a:pt x="12116" y="0"/>
                  <a:pt x="12116" y="0"/>
                </a:cubicBezTo>
                <a:lnTo>
                  <a:pt x="17417" y="0"/>
                </a:lnTo>
                <a:close/>
                <a:moveTo>
                  <a:pt x="20807" y="9195"/>
                </a:moveTo>
                <a:cubicBezTo>
                  <a:pt x="20807" y="4508"/>
                  <a:pt x="20807" y="4508"/>
                  <a:pt x="20807" y="4508"/>
                </a:cubicBezTo>
                <a:cubicBezTo>
                  <a:pt x="17056" y="793"/>
                  <a:pt x="17056" y="793"/>
                  <a:pt x="17056" y="793"/>
                </a:cubicBezTo>
                <a:cubicBezTo>
                  <a:pt x="12441" y="793"/>
                  <a:pt x="12441" y="793"/>
                  <a:pt x="12441" y="793"/>
                </a:cubicBezTo>
                <a:cubicBezTo>
                  <a:pt x="1118" y="12080"/>
                  <a:pt x="1118" y="12080"/>
                  <a:pt x="1118" y="12080"/>
                </a:cubicBezTo>
                <a:cubicBezTo>
                  <a:pt x="9484" y="20482"/>
                  <a:pt x="9484" y="20482"/>
                  <a:pt x="9484" y="20482"/>
                </a:cubicBezTo>
                <a:lnTo>
                  <a:pt x="20807" y="9195"/>
                </a:lnTo>
                <a:close/>
                <a:moveTo>
                  <a:pt x="15217" y="4796"/>
                </a:moveTo>
                <a:cubicBezTo>
                  <a:pt x="15217" y="4580"/>
                  <a:pt x="15253" y="4363"/>
                  <a:pt x="15326" y="4183"/>
                </a:cubicBezTo>
                <a:cubicBezTo>
                  <a:pt x="15398" y="4003"/>
                  <a:pt x="15542" y="3822"/>
                  <a:pt x="15686" y="3678"/>
                </a:cubicBezTo>
                <a:cubicBezTo>
                  <a:pt x="15830" y="3498"/>
                  <a:pt x="16011" y="3390"/>
                  <a:pt x="16191" y="3318"/>
                </a:cubicBezTo>
                <a:cubicBezTo>
                  <a:pt x="16407" y="3245"/>
                  <a:pt x="16588" y="3209"/>
                  <a:pt x="16804" y="3209"/>
                </a:cubicBezTo>
                <a:cubicBezTo>
                  <a:pt x="17020" y="3209"/>
                  <a:pt x="17237" y="3245"/>
                  <a:pt x="17417" y="3318"/>
                </a:cubicBezTo>
                <a:cubicBezTo>
                  <a:pt x="17597" y="3390"/>
                  <a:pt x="17778" y="3498"/>
                  <a:pt x="17958" y="3678"/>
                </a:cubicBezTo>
                <a:cubicBezTo>
                  <a:pt x="18102" y="3822"/>
                  <a:pt x="18210" y="4003"/>
                  <a:pt x="18282" y="4183"/>
                </a:cubicBezTo>
                <a:cubicBezTo>
                  <a:pt x="18391" y="4363"/>
                  <a:pt x="18427" y="4580"/>
                  <a:pt x="18427" y="4796"/>
                </a:cubicBezTo>
                <a:cubicBezTo>
                  <a:pt x="18427" y="5012"/>
                  <a:pt x="18391" y="5229"/>
                  <a:pt x="18282" y="5409"/>
                </a:cubicBezTo>
                <a:cubicBezTo>
                  <a:pt x="18210" y="5589"/>
                  <a:pt x="18102" y="5770"/>
                  <a:pt x="17958" y="5914"/>
                </a:cubicBezTo>
                <a:cubicBezTo>
                  <a:pt x="17778" y="6094"/>
                  <a:pt x="17597" y="6202"/>
                  <a:pt x="17417" y="6274"/>
                </a:cubicBezTo>
                <a:cubicBezTo>
                  <a:pt x="17237" y="6347"/>
                  <a:pt x="17020" y="6383"/>
                  <a:pt x="16804" y="6383"/>
                </a:cubicBezTo>
                <a:cubicBezTo>
                  <a:pt x="16588" y="6383"/>
                  <a:pt x="16407" y="6347"/>
                  <a:pt x="16191" y="6274"/>
                </a:cubicBezTo>
                <a:cubicBezTo>
                  <a:pt x="16011" y="6202"/>
                  <a:pt x="15830" y="6094"/>
                  <a:pt x="15686" y="5914"/>
                </a:cubicBezTo>
                <a:cubicBezTo>
                  <a:pt x="15542" y="5770"/>
                  <a:pt x="15398" y="5589"/>
                  <a:pt x="15326" y="5409"/>
                </a:cubicBezTo>
                <a:cubicBezTo>
                  <a:pt x="15253" y="5229"/>
                  <a:pt x="15217" y="5012"/>
                  <a:pt x="15217" y="4796"/>
                </a:cubicBezTo>
                <a:close/>
                <a:moveTo>
                  <a:pt x="17597" y="4796"/>
                </a:moveTo>
                <a:cubicBezTo>
                  <a:pt x="17597" y="4580"/>
                  <a:pt x="17525" y="4399"/>
                  <a:pt x="17381" y="4219"/>
                </a:cubicBezTo>
                <a:cubicBezTo>
                  <a:pt x="17237" y="4075"/>
                  <a:pt x="17020" y="4003"/>
                  <a:pt x="16804" y="4003"/>
                </a:cubicBezTo>
                <a:cubicBezTo>
                  <a:pt x="16588" y="4003"/>
                  <a:pt x="16407" y="4075"/>
                  <a:pt x="16263" y="4219"/>
                </a:cubicBezTo>
                <a:cubicBezTo>
                  <a:pt x="16083" y="4399"/>
                  <a:pt x="16011" y="4580"/>
                  <a:pt x="16011" y="4796"/>
                </a:cubicBezTo>
                <a:cubicBezTo>
                  <a:pt x="16011" y="5012"/>
                  <a:pt x="16083" y="5193"/>
                  <a:pt x="16263" y="5373"/>
                </a:cubicBezTo>
                <a:cubicBezTo>
                  <a:pt x="16407" y="5517"/>
                  <a:pt x="16588" y="5589"/>
                  <a:pt x="16804" y="5589"/>
                </a:cubicBezTo>
                <a:cubicBezTo>
                  <a:pt x="17020" y="5589"/>
                  <a:pt x="17237" y="5517"/>
                  <a:pt x="17381" y="5373"/>
                </a:cubicBezTo>
                <a:cubicBezTo>
                  <a:pt x="17525" y="5193"/>
                  <a:pt x="17597" y="5012"/>
                  <a:pt x="17597" y="4796"/>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32" name="Google Shape;1632;p74"/>
          <p:cNvSpPr/>
          <p:nvPr/>
        </p:nvSpPr>
        <p:spPr>
          <a:xfrm>
            <a:off x="25450316" y="1714435"/>
            <a:ext cx="728680" cy="732252"/>
          </a:xfrm>
          <a:custGeom>
            <a:rect b="b" l="l" r="r" t="t"/>
            <a:pathLst>
              <a:path extrusionOk="0" h="21600" w="21600">
                <a:moveTo>
                  <a:pt x="21600" y="10660"/>
                </a:moveTo>
                <a:cubicBezTo>
                  <a:pt x="21600" y="11501"/>
                  <a:pt x="21479" y="12303"/>
                  <a:pt x="21317" y="13064"/>
                </a:cubicBezTo>
                <a:cubicBezTo>
                  <a:pt x="21155" y="13826"/>
                  <a:pt x="20872" y="14547"/>
                  <a:pt x="20548" y="15228"/>
                </a:cubicBezTo>
                <a:cubicBezTo>
                  <a:pt x="20225" y="15950"/>
                  <a:pt x="19820" y="16591"/>
                  <a:pt x="19335" y="17192"/>
                </a:cubicBezTo>
                <a:cubicBezTo>
                  <a:pt x="18890" y="17753"/>
                  <a:pt x="18364" y="18314"/>
                  <a:pt x="17798" y="18795"/>
                </a:cubicBezTo>
                <a:cubicBezTo>
                  <a:pt x="19578" y="21079"/>
                  <a:pt x="19578" y="21079"/>
                  <a:pt x="19578" y="21079"/>
                </a:cubicBezTo>
                <a:cubicBezTo>
                  <a:pt x="18890" y="21600"/>
                  <a:pt x="18890" y="21600"/>
                  <a:pt x="18890" y="21600"/>
                </a:cubicBezTo>
                <a:cubicBezTo>
                  <a:pt x="17070" y="19356"/>
                  <a:pt x="17070" y="19356"/>
                  <a:pt x="17070" y="19356"/>
                </a:cubicBezTo>
                <a:cubicBezTo>
                  <a:pt x="16584" y="19676"/>
                  <a:pt x="16139" y="19957"/>
                  <a:pt x="15654" y="20197"/>
                </a:cubicBezTo>
                <a:cubicBezTo>
                  <a:pt x="15169" y="20438"/>
                  <a:pt x="14683" y="20638"/>
                  <a:pt x="14157" y="20839"/>
                </a:cubicBezTo>
                <a:cubicBezTo>
                  <a:pt x="13631" y="20999"/>
                  <a:pt x="13106" y="21119"/>
                  <a:pt x="12539" y="21199"/>
                </a:cubicBezTo>
                <a:cubicBezTo>
                  <a:pt x="11973" y="21319"/>
                  <a:pt x="11366" y="21360"/>
                  <a:pt x="10800" y="21360"/>
                </a:cubicBezTo>
                <a:cubicBezTo>
                  <a:pt x="10193" y="21360"/>
                  <a:pt x="9627" y="21319"/>
                  <a:pt x="9061" y="21199"/>
                </a:cubicBezTo>
                <a:cubicBezTo>
                  <a:pt x="8494" y="21119"/>
                  <a:pt x="7928" y="20999"/>
                  <a:pt x="7402" y="20839"/>
                </a:cubicBezTo>
                <a:cubicBezTo>
                  <a:pt x="6876" y="20638"/>
                  <a:pt x="6391" y="20438"/>
                  <a:pt x="5906" y="20197"/>
                </a:cubicBezTo>
                <a:cubicBezTo>
                  <a:pt x="5380" y="19957"/>
                  <a:pt x="4935" y="19676"/>
                  <a:pt x="4449" y="19356"/>
                </a:cubicBezTo>
                <a:cubicBezTo>
                  <a:pt x="2629" y="21600"/>
                  <a:pt x="2629" y="21600"/>
                  <a:pt x="2629" y="21600"/>
                </a:cubicBezTo>
                <a:cubicBezTo>
                  <a:pt x="1942" y="21079"/>
                  <a:pt x="1942" y="21079"/>
                  <a:pt x="1942" y="21079"/>
                </a:cubicBezTo>
                <a:cubicBezTo>
                  <a:pt x="3762" y="18795"/>
                  <a:pt x="3762" y="18795"/>
                  <a:pt x="3762" y="18795"/>
                </a:cubicBezTo>
                <a:cubicBezTo>
                  <a:pt x="3236" y="18314"/>
                  <a:pt x="2710" y="17753"/>
                  <a:pt x="2225" y="17152"/>
                </a:cubicBezTo>
                <a:cubicBezTo>
                  <a:pt x="1739" y="16551"/>
                  <a:pt x="1375" y="15869"/>
                  <a:pt x="1052" y="15188"/>
                </a:cubicBezTo>
                <a:cubicBezTo>
                  <a:pt x="688" y="14547"/>
                  <a:pt x="445" y="13826"/>
                  <a:pt x="243" y="13064"/>
                </a:cubicBezTo>
                <a:cubicBezTo>
                  <a:pt x="81" y="12303"/>
                  <a:pt x="0" y="11501"/>
                  <a:pt x="0" y="10660"/>
                </a:cubicBezTo>
                <a:cubicBezTo>
                  <a:pt x="0" y="9177"/>
                  <a:pt x="283" y="7814"/>
                  <a:pt x="849" y="6492"/>
                </a:cubicBezTo>
                <a:cubicBezTo>
                  <a:pt x="1375" y="5210"/>
                  <a:pt x="2184" y="4088"/>
                  <a:pt x="3155" y="3126"/>
                </a:cubicBezTo>
                <a:cubicBezTo>
                  <a:pt x="4126" y="2164"/>
                  <a:pt x="5299" y="1403"/>
                  <a:pt x="6593" y="842"/>
                </a:cubicBezTo>
                <a:cubicBezTo>
                  <a:pt x="7928" y="281"/>
                  <a:pt x="9303" y="0"/>
                  <a:pt x="10800" y="0"/>
                </a:cubicBezTo>
                <a:cubicBezTo>
                  <a:pt x="12256" y="0"/>
                  <a:pt x="13672" y="281"/>
                  <a:pt x="14966" y="842"/>
                </a:cubicBezTo>
                <a:cubicBezTo>
                  <a:pt x="16301" y="1403"/>
                  <a:pt x="17434" y="2164"/>
                  <a:pt x="18404" y="3126"/>
                </a:cubicBezTo>
                <a:cubicBezTo>
                  <a:pt x="19416" y="4088"/>
                  <a:pt x="20184" y="5210"/>
                  <a:pt x="20751" y="6492"/>
                </a:cubicBezTo>
                <a:cubicBezTo>
                  <a:pt x="21317" y="7814"/>
                  <a:pt x="21600" y="9177"/>
                  <a:pt x="21600" y="10660"/>
                </a:cubicBezTo>
                <a:close/>
                <a:moveTo>
                  <a:pt x="890" y="10660"/>
                </a:moveTo>
                <a:cubicBezTo>
                  <a:pt x="890" y="12022"/>
                  <a:pt x="1133" y="13265"/>
                  <a:pt x="1658" y="14467"/>
                </a:cubicBezTo>
                <a:cubicBezTo>
                  <a:pt x="2184" y="15629"/>
                  <a:pt x="2912" y="16671"/>
                  <a:pt x="3762" y="17593"/>
                </a:cubicBezTo>
                <a:cubicBezTo>
                  <a:pt x="4692" y="18474"/>
                  <a:pt x="5744" y="19155"/>
                  <a:pt x="6957" y="19676"/>
                </a:cubicBezTo>
                <a:cubicBezTo>
                  <a:pt x="8130" y="20197"/>
                  <a:pt x="9425" y="20478"/>
                  <a:pt x="10800" y="20478"/>
                </a:cubicBezTo>
                <a:cubicBezTo>
                  <a:pt x="12175" y="20478"/>
                  <a:pt x="13429" y="20197"/>
                  <a:pt x="14643" y="19676"/>
                </a:cubicBezTo>
                <a:cubicBezTo>
                  <a:pt x="15816" y="19155"/>
                  <a:pt x="16867" y="18474"/>
                  <a:pt x="17798" y="17593"/>
                </a:cubicBezTo>
                <a:cubicBezTo>
                  <a:pt x="18688" y="16671"/>
                  <a:pt x="19375" y="15629"/>
                  <a:pt x="19901" y="14467"/>
                </a:cubicBezTo>
                <a:cubicBezTo>
                  <a:pt x="20427" y="13265"/>
                  <a:pt x="20670" y="12022"/>
                  <a:pt x="20670" y="10660"/>
                </a:cubicBezTo>
                <a:cubicBezTo>
                  <a:pt x="20670" y="9337"/>
                  <a:pt x="20427" y="8055"/>
                  <a:pt x="19901" y="6853"/>
                </a:cubicBezTo>
                <a:cubicBezTo>
                  <a:pt x="19375" y="5650"/>
                  <a:pt x="18688" y="4649"/>
                  <a:pt x="17798" y="3767"/>
                </a:cubicBezTo>
                <a:cubicBezTo>
                  <a:pt x="16867" y="2845"/>
                  <a:pt x="15816" y="2164"/>
                  <a:pt x="14643" y="1643"/>
                </a:cubicBezTo>
                <a:cubicBezTo>
                  <a:pt x="13429" y="1162"/>
                  <a:pt x="12175" y="882"/>
                  <a:pt x="10800" y="882"/>
                </a:cubicBezTo>
                <a:cubicBezTo>
                  <a:pt x="9425" y="882"/>
                  <a:pt x="8130" y="1162"/>
                  <a:pt x="6957" y="1643"/>
                </a:cubicBezTo>
                <a:cubicBezTo>
                  <a:pt x="5744" y="2164"/>
                  <a:pt x="4692" y="2845"/>
                  <a:pt x="3762" y="3767"/>
                </a:cubicBezTo>
                <a:cubicBezTo>
                  <a:pt x="2912" y="4649"/>
                  <a:pt x="2184" y="5650"/>
                  <a:pt x="1658" y="6853"/>
                </a:cubicBezTo>
                <a:cubicBezTo>
                  <a:pt x="1133" y="8055"/>
                  <a:pt x="890" y="9337"/>
                  <a:pt x="890" y="10660"/>
                </a:cubicBezTo>
                <a:close/>
                <a:moveTo>
                  <a:pt x="10840" y="3567"/>
                </a:moveTo>
                <a:cubicBezTo>
                  <a:pt x="11811" y="3567"/>
                  <a:pt x="12742" y="3727"/>
                  <a:pt x="13631" y="4088"/>
                </a:cubicBezTo>
                <a:cubicBezTo>
                  <a:pt x="14521" y="4448"/>
                  <a:pt x="15249" y="4969"/>
                  <a:pt x="15897" y="5650"/>
                </a:cubicBezTo>
                <a:cubicBezTo>
                  <a:pt x="16544" y="6252"/>
                  <a:pt x="17070" y="7013"/>
                  <a:pt x="17434" y="7895"/>
                </a:cubicBezTo>
                <a:cubicBezTo>
                  <a:pt x="17798" y="8736"/>
                  <a:pt x="18000" y="9658"/>
                  <a:pt x="18000" y="10660"/>
                </a:cubicBezTo>
                <a:cubicBezTo>
                  <a:pt x="18000" y="11662"/>
                  <a:pt x="17798" y="12583"/>
                  <a:pt x="17434" y="13425"/>
                </a:cubicBezTo>
                <a:cubicBezTo>
                  <a:pt x="17070" y="14306"/>
                  <a:pt x="16544" y="15068"/>
                  <a:pt x="15897" y="15709"/>
                </a:cubicBezTo>
                <a:cubicBezTo>
                  <a:pt x="15249" y="16350"/>
                  <a:pt x="14521" y="16831"/>
                  <a:pt x="13631" y="17232"/>
                </a:cubicBezTo>
                <a:cubicBezTo>
                  <a:pt x="12742" y="17593"/>
                  <a:pt x="11811" y="17793"/>
                  <a:pt x="10840" y="17793"/>
                </a:cubicBezTo>
                <a:cubicBezTo>
                  <a:pt x="9870" y="17793"/>
                  <a:pt x="8939" y="17593"/>
                  <a:pt x="8049" y="17232"/>
                </a:cubicBezTo>
                <a:cubicBezTo>
                  <a:pt x="7160" y="16831"/>
                  <a:pt x="6391" y="16350"/>
                  <a:pt x="5744" y="15709"/>
                </a:cubicBezTo>
                <a:cubicBezTo>
                  <a:pt x="5097" y="15068"/>
                  <a:pt x="4571" y="14306"/>
                  <a:pt x="4207" y="13425"/>
                </a:cubicBezTo>
                <a:cubicBezTo>
                  <a:pt x="3802" y="12583"/>
                  <a:pt x="3640" y="11662"/>
                  <a:pt x="3640" y="10660"/>
                </a:cubicBezTo>
                <a:cubicBezTo>
                  <a:pt x="3640" y="9658"/>
                  <a:pt x="3802" y="8736"/>
                  <a:pt x="4207" y="7895"/>
                </a:cubicBezTo>
                <a:cubicBezTo>
                  <a:pt x="4571" y="7013"/>
                  <a:pt x="5097" y="6252"/>
                  <a:pt x="5744" y="5650"/>
                </a:cubicBezTo>
                <a:cubicBezTo>
                  <a:pt x="6391" y="4969"/>
                  <a:pt x="7160" y="4448"/>
                  <a:pt x="8049" y="4088"/>
                </a:cubicBezTo>
                <a:cubicBezTo>
                  <a:pt x="8939" y="3727"/>
                  <a:pt x="9870" y="3567"/>
                  <a:pt x="10840" y="3567"/>
                </a:cubicBezTo>
                <a:close/>
                <a:moveTo>
                  <a:pt x="10840" y="16911"/>
                </a:moveTo>
                <a:cubicBezTo>
                  <a:pt x="11730" y="16911"/>
                  <a:pt x="12539" y="16751"/>
                  <a:pt x="13308" y="16430"/>
                </a:cubicBezTo>
                <a:cubicBezTo>
                  <a:pt x="14036" y="16070"/>
                  <a:pt x="14683" y="15629"/>
                  <a:pt x="15249" y="15068"/>
                </a:cubicBezTo>
                <a:cubicBezTo>
                  <a:pt x="15856" y="14547"/>
                  <a:pt x="16301" y="13866"/>
                  <a:pt x="16625" y="13104"/>
                </a:cubicBezTo>
                <a:cubicBezTo>
                  <a:pt x="16948" y="12343"/>
                  <a:pt x="17110" y="11501"/>
                  <a:pt x="17110" y="10660"/>
                </a:cubicBezTo>
                <a:cubicBezTo>
                  <a:pt x="17110" y="9818"/>
                  <a:pt x="16948" y="9017"/>
                  <a:pt x="16625" y="8255"/>
                </a:cubicBezTo>
                <a:cubicBezTo>
                  <a:pt x="16301" y="7494"/>
                  <a:pt x="15856" y="6813"/>
                  <a:pt x="15249" y="6252"/>
                </a:cubicBezTo>
                <a:cubicBezTo>
                  <a:pt x="14683" y="5731"/>
                  <a:pt x="14036" y="5250"/>
                  <a:pt x="13308" y="4929"/>
                </a:cubicBezTo>
                <a:cubicBezTo>
                  <a:pt x="12539" y="4609"/>
                  <a:pt x="11730" y="4448"/>
                  <a:pt x="10840" y="4448"/>
                </a:cubicBezTo>
                <a:cubicBezTo>
                  <a:pt x="9951" y="4448"/>
                  <a:pt x="9142" y="4609"/>
                  <a:pt x="8373" y="4929"/>
                </a:cubicBezTo>
                <a:cubicBezTo>
                  <a:pt x="7645" y="5250"/>
                  <a:pt x="6957" y="5731"/>
                  <a:pt x="6351" y="6252"/>
                </a:cubicBezTo>
                <a:cubicBezTo>
                  <a:pt x="5784" y="6813"/>
                  <a:pt x="5339" y="7494"/>
                  <a:pt x="5016" y="8255"/>
                </a:cubicBezTo>
                <a:cubicBezTo>
                  <a:pt x="4692" y="9017"/>
                  <a:pt x="4530" y="9818"/>
                  <a:pt x="4530" y="10660"/>
                </a:cubicBezTo>
                <a:cubicBezTo>
                  <a:pt x="4530" y="11501"/>
                  <a:pt x="4692" y="12343"/>
                  <a:pt x="5016" y="13104"/>
                </a:cubicBezTo>
                <a:cubicBezTo>
                  <a:pt x="5339" y="13866"/>
                  <a:pt x="5784" y="14547"/>
                  <a:pt x="6351" y="15068"/>
                </a:cubicBezTo>
                <a:cubicBezTo>
                  <a:pt x="6957" y="15629"/>
                  <a:pt x="7645" y="16070"/>
                  <a:pt x="8373" y="16430"/>
                </a:cubicBezTo>
                <a:cubicBezTo>
                  <a:pt x="9142" y="16751"/>
                  <a:pt x="9951" y="16911"/>
                  <a:pt x="10840" y="16911"/>
                </a:cubicBezTo>
                <a:close/>
                <a:moveTo>
                  <a:pt x="10840" y="7093"/>
                </a:moveTo>
                <a:cubicBezTo>
                  <a:pt x="11326" y="7093"/>
                  <a:pt x="11811" y="7213"/>
                  <a:pt x="12216" y="7374"/>
                </a:cubicBezTo>
                <a:cubicBezTo>
                  <a:pt x="12661" y="7574"/>
                  <a:pt x="13065" y="7814"/>
                  <a:pt x="13348" y="8135"/>
                </a:cubicBezTo>
                <a:cubicBezTo>
                  <a:pt x="13672" y="8456"/>
                  <a:pt x="13955" y="8816"/>
                  <a:pt x="14117" y="9257"/>
                </a:cubicBezTo>
                <a:cubicBezTo>
                  <a:pt x="14319" y="9698"/>
                  <a:pt x="14440" y="10179"/>
                  <a:pt x="14440" y="10660"/>
                </a:cubicBezTo>
                <a:cubicBezTo>
                  <a:pt x="14440" y="11141"/>
                  <a:pt x="14319" y="11581"/>
                  <a:pt x="14117" y="12022"/>
                </a:cubicBezTo>
                <a:cubicBezTo>
                  <a:pt x="13955" y="12463"/>
                  <a:pt x="13672" y="12864"/>
                  <a:pt x="13348" y="13224"/>
                </a:cubicBezTo>
                <a:cubicBezTo>
                  <a:pt x="13065" y="13505"/>
                  <a:pt x="12661" y="13786"/>
                  <a:pt x="12216" y="13946"/>
                </a:cubicBezTo>
                <a:cubicBezTo>
                  <a:pt x="11811" y="14146"/>
                  <a:pt x="11326" y="14266"/>
                  <a:pt x="10840" y="14266"/>
                </a:cubicBezTo>
                <a:cubicBezTo>
                  <a:pt x="10355" y="14266"/>
                  <a:pt x="9870" y="14146"/>
                  <a:pt x="9425" y="13946"/>
                </a:cubicBezTo>
                <a:cubicBezTo>
                  <a:pt x="9020" y="13786"/>
                  <a:pt x="8616" y="13505"/>
                  <a:pt x="8292" y="13224"/>
                </a:cubicBezTo>
                <a:cubicBezTo>
                  <a:pt x="7969" y="12864"/>
                  <a:pt x="7685" y="12463"/>
                  <a:pt x="7524" y="12022"/>
                </a:cubicBezTo>
                <a:cubicBezTo>
                  <a:pt x="7362" y="11581"/>
                  <a:pt x="7240" y="11141"/>
                  <a:pt x="7240" y="10660"/>
                </a:cubicBezTo>
                <a:cubicBezTo>
                  <a:pt x="7240" y="10179"/>
                  <a:pt x="7362" y="9698"/>
                  <a:pt x="7524" y="9257"/>
                </a:cubicBezTo>
                <a:cubicBezTo>
                  <a:pt x="7685" y="8816"/>
                  <a:pt x="7969" y="8456"/>
                  <a:pt x="8292" y="8135"/>
                </a:cubicBezTo>
                <a:cubicBezTo>
                  <a:pt x="8616" y="7814"/>
                  <a:pt x="9020" y="7574"/>
                  <a:pt x="9425" y="7374"/>
                </a:cubicBezTo>
                <a:cubicBezTo>
                  <a:pt x="9870" y="7213"/>
                  <a:pt x="10355" y="7093"/>
                  <a:pt x="10840" y="7093"/>
                </a:cubicBezTo>
                <a:close/>
                <a:moveTo>
                  <a:pt x="10840" y="13345"/>
                </a:moveTo>
                <a:cubicBezTo>
                  <a:pt x="11204" y="13345"/>
                  <a:pt x="11528" y="13305"/>
                  <a:pt x="11852" y="13144"/>
                </a:cubicBezTo>
                <a:cubicBezTo>
                  <a:pt x="12216" y="12984"/>
                  <a:pt x="12499" y="12784"/>
                  <a:pt x="12742" y="12583"/>
                </a:cubicBezTo>
                <a:cubicBezTo>
                  <a:pt x="12984" y="12343"/>
                  <a:pt x="13187" y="12062"/>
                  <a:pt x="13308" y="11702"/>
                </a:cubicBezTo>
                <a:cubicBezTo>
                  <a:pt x="13470" y="11381"/>
                  <a:pt x="13510" y="11020"/>
                  <a:pt x="13510" y="10660"/>
                </a:cubicBezTo>
                <a:cubicBezTo>
                  <a:pt x="13510" y="10299"/>
                  <a:pt x="13470" y="9978"/>
                  <a:pt x="13308" y="9618"/>
                </a:cubicBezTo>
                <a:cubicBezTo>
                  <a:pt x="13187" y="9297"/>
                  <a:pt x="12984" y="9017"/>
                  <a:pt x="12742" y="8776"/>
                </a:cubicBezTo>
                <a:cubicBezTo>
                  <a:pt x="12499" y="8536"/>
                  <a:pt x="12216" y="8335"/>
                  <a:pt x="11852" y="8215"/>
                </a:cubicBezTo>
                <a:cubicBezTo>
                  <a:pt x="11528" y="8055"/>
                  <a:pt x="11204" y="7975"/>
                  <a:pt x="10840" y="7975"/>
                </a:cubicBezTo>
                <a:cubicBezTo>
                  <a:pt x="10436" y="7975"/>
                  <a:pt x="10112" y="8055"/>
                  <a:pt x="9789" y="8215"/>
                </a:cubicBezTo>
                <a:cubicBezTo>
                  <a:pt x="9465" y="8335"/>
                  <a:pt x="9182" y="8536"/>
                  <a:pt x="8939" y="8776"/>
                </a:cubicBezTo>
                <a:cubicBezTo>
                  <a:pt x="8697" y="9017"/>
                  <a:pt x="8494" y="9297"/>
                  <a:pt x="8373" y="9618"/>
                </a:cubicBezTo>
                <a:cubicBezTo>
                  <a:pt x="8211" y="9978"/>
                  <a:pt x="8171" y="10299"/>
                  <a:pt x="8171" y="10660"/>
                </a:cubicBezTo>
                <a:cubicBezTo>
                  <a:pt x="8171" y="11020"/>
                  <a:pt x="8211" y="11381"/>
                  <a:pt x="8373" y="11702"/>
                </a:cubicBezTo>
                <a:cubicBezTo>
                  <a:pt x="8494" y="12062"/>
                  <a:pt x="8697" y="12343"/>
                  <a:pt x="8939" y="12583"/>
                </a:cubicBezTo>
                <a:cubicBezTo>
                  <a:pt x="9182" y="12784"/>
                  <a:pt x="9465" y="12984"/>
                  <a:pt x="9789" y="13144"/>
                </a:cubicBezTo>
                <a:cubicBezTo>
                  <a:pt x="10112" y="13305"/>
                  <a:pt x="10436" y="13345"/>
                  <a:pt x="10840" y="13345"/>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33" name="Google Shape;1633;p74"/>
          <p:cNvSpPr/>
          <p:nvPr/>
        </p:nvSpPr>
        <p:spPr>
          <a:xfrm>
            <a:off x="27223125" y="1625136"/>
            <a:ext cx="910850" cy="910850"/>
          </a:xfrm>
          <a:custGeom>
            <a:rect b="b" l="l" r="r" t="t"/>
            <a:pathLst>
              <a:path extrusionOk="0" h="21600" w="21600">
                <a:moveTo>
                  <a:pt x="4307" y="10428"/>
                </a:moveTo>
                <a:cubicBezTo>
                  <a:pt x="4307" y="11172"/>
                  <a:pt x="4307" y="11172"/>
                  <a:pt x="4307" y="11172"/>
                </a:cubicBezTo>
                <a:cubicBezTo>
                  <a:pt x="0" y="11172"/>
                  <a:pt x="0" y="11172"/>
                  <a:pt x="0" y="11172"/>
                </a:cubicBezTo>
                <a:cubicBezTo>
                  <a:pt x="0" y="10428"/>
                  <a:pt x="0" y="10428"/>
                  <a:pt x="0" y="10428"/>
                </a:cubicBezTo>
                <a:lnTo>
                  <a:pt x="4307" y="10428"/>
                </a:lnTo>
                <a:close/>
                <a:moveTo>
                  <a:pt x="6412" y="5926"/>
                </a:moveTo>
                <a:cubicBezTo>
                  <a:pt x="5926" y="6412"/>
                  <a:pt x="5926" y="6412"/>
                  <a:pt x="5926" y="6412"/>
                </a:cubicBezTo>
                <a:cubicBezTo>
                  <a:pt x="2915" y="3433"/>
                  <a:pt x="2915" y="3433"/>
                  <a:pt x="2915" y="3433"/>
                </a:cubicBezTo>
                <a:cubicBezTo>
                  <a:pt x="3433" y="2882"/>
                  <a:pt x="3433" y="2882"/>
                  <a:pt x="3433" y="2882"/>
                </a:cubicBezTo>
                <a:lnTo>
                  <a:pt x="6412" y="5926"/>
                </a:lnTo>
                <a:close/>
                <a:moveTo>
                  <a:pt x="2915" y="18135"/>
                </a:moveTo>
                <a:cubicBezTo>
                  <a:pt x="5926" y="15156"/>
                  <a:pt x="5926" y="15156"/>
                  <a:pt x="5926" y="15156"/>
                </a:cubicBezTo>
                <a:cubicBezTo>
                  <a:pt x="6412" y="15641"/>
                  <a:pt x="6412" y="15641"/>
                  <a:pt x="6412" y="15641"/>
                </a:cubicBezTo>
                <a:cubicBezTo>
                  <a:pt x="3433" y="18653"/>
                  <a:pt x="3433" y="18653"/>
                  <a:pt x="3433" y="18653"/>
                </a:cubicBezTo>
                <a:lnTo>
                  <a:pt x="2915" y="18135"/>
                </a:lnTo>
                <a:close/>
                <a:moveTo>
                  <a:pt x="8711" y="5829"/>
                </a:moveTo>
                <a:cubicBezTo>
                  <a:pt x="8064" y="6121"/>
                  <a:pt x="7481" y="6509"/>
                  <a:pt x="6995" y="7027"/>
                </a:cubicBezTo>
                <a:cubicBezTo>
                  <a:pt x="6509" y="7481"/>
                  <a:pt x="6121" y="8064"/>
                  <a:pt x="5829" y="8711"/>
                </a:cubicBezTo>
                <a:cubicBezTo>
                  <a:pt x="5538" y="9391"/>
                  <a:pt x="5408" y="10071"/>
                  <a:pt x="5408" y="10816"/>
                </a:cubicBezTo>
                <a:cubicBezTo>
                  <a:pt x="5408" y="11561"/>
                  <a:pt x="5538" y="12273"/>
                  <a:pt x="5829" y="12921"/>
                </a:cubicBezTo>
                <a:cubicBezTo>
                  <a:pt x="6121" y="13569"/>
                  <a:pt x="6509" y="14152"/>
                  <a:pt x="6995" y="14637"/>
                </a:cubicBezTo>
                <a:cubicBezTo>
                  <a:pt x="7481" y="15123"/>
                  <a:pt x="8064" y="15512"/>
                  <a:pt x="8711" y="15771"/>
                </a:cubicBezTo>
                <a:cubicBezTo>
                  <a:pt x="9359" y="16062"/>
                  <a:pt x="10039" y="16192"/>
                  <a:pt x="10816" y="16192"/>
                </a:cubicBezTo>
                <a:cubicBezTo>
                  <a:pt x="11529" y="16192"/>
                  <a:pt x="12241" y="16062"/>
                  <a:pt x="12889" y="15771"/>
                </a:cubicBezTo>
                <a:cubicBezTo>
                  <a:pt x="13569" y="15512"/>
                  <a:pt x="14119" y="15123"/>
                  <a:pt x="14605" y="14637"/>
                </a:cubicBezTo>
                <a:cubicBezTo>
                  <a:pt x="15091" y="14152"/>
                  <a:pt x="15512" y="13569"/>
                  <a:pt x="15771" y="12921"/>
                </a:cubicBezTo>
                <a:cubicBezTo>
                  <a:pt x="16062" y="12273"/>
                  <a:pt x="16192" y="11561"/>
                  <a:pt x="16192" y="10816"/>
                </a:cubicBezTo>
                <a:cubicBezTo>
                  <a:pt x="16192" y="10071"/>
                  <a:pt x="16062" y="9391"/>
                  <a:pt x="15771" y="8711"/>
                </a:cubicBezTo>
                <a:cubicBezTo>
                  <a:pt x="15512" y="8064"/>
                  <a:pt x="15091" y="7481"/>
                  <a:pt x="14605" y="7027"/>
                </a:cubicBezTo>
                <a:cubicBezTo>
                  <a:pt x="14119" y="6509"/>
                  <a:pt x="13569" y="6121"/>
                  <a:pt x="12889" y="5829"/>
                </a:cubicBezTo>
                <a:cubicBezTo>
                  <a:pt x="12241" y="5538"/>
                  <a:pt x="11529" y="5408"/>
                  <a:pt x="10816" y="5408"/>
                </a:cubicBezTo>
                <a:cubicBezTo>
                  <a:pt x="10039" y="5408"/>
                  <a:pt x="9359" y="5538"/>
                  <a:pt x="8711" y="5829"/>
                </a:cubicBezTo>
                <a:close/>
                <a:moveTo>
                  <a:pt x="9003" y="15123"/>
                </a:moveTo>
                <a:cubicBezTo>
                  <a:pt x="8420" y="14897"/>
                  <a:pt x="7934" y="14540"/>
                  <a:pt x="7513" y="14087"/>
                </a:cubicBezTo>
                <a:cubicBezTo>
                  <a:pt x="7092" y="13666"/>
                  <a:pt x="6768" y="13180"/>
                  <a:pt x="6509" y="12630"/>
                </a:cubicBezTo>
                <a:cubicBezTo>
                  <a:pt x="6250" y="12047"/>
                  <a:pt x="6121" y="11464"/>
                  <a:pt x="6121" y="10816"/>
                </a:cubicBezTo>
                <a:cubicBezTo>
                  <a:pt x="6121" y="10169"/>
                  <a:pt x="6250" y="9553"/>
                  <a:pt x="6509" y="9003"/>
                </a:cubicBezTo>
                <a:cubicBezTo>
                  <a:pt x="6768" y="8420"/>
                  <a:pt x="7092" y="7934"/>
                  <a:pt x="7513" y="7513"/>
                </a:cubicBezTo>
                <a:cubicBezTo>
                  <a:pt x="7934" y="7092"/>
                  <a:pt x="8420" y="6768"/>
                  <a:pt x="9003" y="6509"/>
                </a:cubicBezTo>
                <a:cubicBezTo>
                  <a:pt x="9553" y="6250"/>
                  <a:pt x="10169" y="6121"/>
                  <a:pt x="10816" y="6121"/>
                </a:cubicBezTo>
                <a:cubicBezTo>
                  <a:pt x="11464" y="6121"/>
                  <a:pt x="12047" y="6250"/>
                  <a:pt x="12630" y="6509"/>
                </a:cubicBezTo>
                <a:cubicBezTo>
                  <a:pt x="13180" y="6768"/>
                  <a:pt x="13666" y="7092"/>
                  <a:pt x="14087" y="7513"/>
                </a:cubicBezTo>
                <a:cubicBezTo>
                  <a:pt x="14508" y="7934"/>
                  <a:pt x="14864" y="8420"/>
                  <a:pt x="15091" y="9003"/>
                </a:cubicBezTo>
                <a:cubicBezTo>
                  <a:pt x="15350" y="9553"/>
                  <a:pt x="15479" y="10169"/>
                  <a:pt x="15479" y="10816"/>
                </a:cubicBezTo>
                <a:cubicBezTo>
                  <a:pt x="15479" y="11464"/>
                  <a:pt x="15350" y="12047"/>
                  <a:pt x="15091" y="12630"/>
                </a:cubicBezTo>
                <a:cubicBezTo>
                  <a:pt x="14864" y="13180"/>
                  <a:pt x="14508" y="13666"/>
                  <a:pt x="14087" y="14087"/>
                </a:cubicBezTo>
                <a:cubicBezTo>
                  <a:pt x="13666" y="14540"/>
                  <a:pt x="13180" y="14897"/>
                  <a:pt x="12630" y="15123"/>
                </a:cubicBezTo>
                <a:cubicBezTo>
                  <a:pt x="12047" y="15382"/>
                  <a:pt x="11464" y="15479"/>
                  <a:pt x="10816" y="15479"/>
                </a:cubicBezTo>
                <a:cubicBezTo>
                  <a:pt x="10169" y="15479"/>
                  <a:pt x="9553" y="15382"/>
                  <a:pt x="9003" y="15123"/>
                </a:cubicBezTo>
                <a:close/>
                <a:moveTo>
                  <a:pt x="11172" y="0"/>
                </a:moveTo>
                <a:cubicBezTo>
                  <a:pt x="11172" y="4339"/>
                  <a:pt x="11172" y="4339"/>
                  <a:pt x="11172" y="4339"/>
                </a:cubicBezTo>
                <a:cubicBezTo>
                  <a:pt x="10460" y="4339"/>
                  <a:pt x="10460" y="4339"/>
                  <a:pt x="10460" y="4339"/>
                </a:cubicBezTo>
                <a:cubicBezTo>
                  <a:pt x="10460" y="0"/>
                  <a:pt x="10460" y="0"/>
                  <a:pt x="10460" y="0"/>
                </a:cubicBezTo>
                <a:lnTo>
                  <a:pt x="11172" y="0"/>
                </a:lnTo>
                <a:close/>
                <a:moveTo>
                  <a:pt x="11172" y="17293"/>
                </a:moveTo>
                <a:cubicBezTo>
                  <a:pt x="11172" y="21600"/>
                  <a:pt x="11172" y="21600"/>
                  <a:pt x="11172" y="21600"/>
                </a:cubicBezTo>
                <a:cubicBezTo>
                  <a:pt x="10460" y="21600"/>
                  <a:pt x="10460" y="21600"/>
                  <a:pt x="10460" y="21600"/>
                </a:cubicBezTo>
                <a:cubicBezTo>
                  <a:pt x="10460" y="17293"/>
                  <a:pt x="10460" y="17293"/>
                  <a:pt x="10460" y="17293"/>
                </a:cubicBezTo>
                <a:lnTo>
                  <a:pt x="11172" y="17293"/>
                </a:lnTo>
                <a:close/>
                <a:moveTo>
                  <a:pt x="18685" y="3433"/>
                </a:moveTo>
                <a:cubicBezTo>
                  <a:pt x="15706" y="6412"/>
                  <a:pt x="15706" y="6412"/>
                  <a:pt x="15706" y="6412"/>
                </a:cubicBezTo>
                <a:cubicBezTo>
                  <a:pt x="15188" y="5926"/>
                  <a:pt x="15188" y="5926"/>
                  <a:pt x="15188" y="5926"/>
                </a:cubicBezTo>
                <a:cubicBezTo>
                  <a:pt x="18200" y="2882"/>
                  <a:pt x="18200" y="2882"/>
                  <a:pt x="18200" y="2882"/>
                </a:cubicBezTo>
                <a:lnTo>
                  <a:pt x="18685" y="3433"/>
                </a:lnTo>
                <a:close/>
                <a:moveTo>
                  <a:pt x="15188" y="15641"/>
                </a:moveTo>
                <a:cubicBezTo>
                  <a:pt x="15706" y="15156"/>
                  <a:pt x="15706" y="15156"/>
                  <a:pt x="15706" y="15156"/>
                </a:cubicBezTo>
                <a:cubicBezTo>
                  <a:pt x="18685" y="18135"/>
                  <a:pt x="18685" y="18135"/>
                  <a:pt x="18685" y="18135"/>
                </a:cubicBezTo>
                <a:cubicBezTo>
                  <a:pt x="18200" y="18653"/>
                  <a:pt x="18200" y="18653"/>
                  <a:pt x="18200" y="18653"/>
                </a:cubicBezTo>
                <a:lnTo>
                  <a:pt x="15188" y="15641"/>
                </a:lnTo>
                <a:close/>
                <a:moveTo>
                  <a:pt x="21600" y="10428"/>
                </a:moveTo>
                <a:cubicBezTo>
                  <a:pt x="21600" y="11172"/>
                  <a:pt x="21600" y="11172"/>
                  <a:pt x="21600" y="11172"/>
                </a:cubicBezTo>
                <a:cubicBezTo>
                  <a:pt x="17293" y="11172"/>
                  <a:pt x="17293" y="11172"/>
                  <a:pt x="17293" y="11172"/>
                </a:cubicBezTo>
                <a:cubicBezTo>
                  <a:pt x="17293" y="10428"/>
                  <a:pt x="17293" y="10428"/>
                  <a:pt x="17293" y="10428"/>
                </a:cubicBezTo>
                <a:lnTo>
                  <a:pt x="21600" y="1042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34" name="Google Shape;1634;p74"/>
          <p:cNvSpPr/>
          <p:nvPr/>
        </p:nvSpPr>
        <p:spPr>
          <a:xfrm>
            <a:off x="1201837" y="3345283"/>
            <a:ext cx="760830" cy="664384"/>
          </a:xfrm>
          <a:custGeom>
            <a:rect b="b" l="l" r="r" t="t"/>
            <a:pathLst>
              <a:path extrusionOk="0" h="21600" w="21600">
                <a:moveTo>
                  <a:pt x="17746" y="12774"/>
                </a:moveTo>
                <a:lnTo>
                  <a:pt x="21600" y="17187"/>
                </a:lnTo>
                <a:lnTo>
                  <a:pt x="17746" y="21600"/>
                </a:lnTo>
                <a:lnTo>
                  <a:pt x="17138" y="20903"/>
                </a:lnTo>
                <a:lnTo>
                  <a:pt x="19876" y="17652"/>
                </a:lnTo>
                <a:lnTo>
                  <a:pt x="14501" y="17652"/>
                </a:lnTo>
                <a:lnTo>
                  <a:pt x="3955" y="4877"/>
                </a:lnTo>
                <a:lnTo>
                  <a:pt x="0" y="4877"/>
                </a:lnTo>
                <a:lnTo>
                  <a:pt x="0" y="3948"/>
                </a:lnTo>
                <a:lnTo>
                  <a:pt x="4361" y="3948"/>
                </a:lnTo>
                <a:lnTo>
                  <a:pt x="14806" y="16723"/>
                </a:lnTo>
                <a:lnTo>
                  <a:pt x="19876" y="16723"/>
                </a:lnTo>
                <a:lnTo>
                  <a:pt x="17138" y="13471"/>
                </a:lnTo>
                <a:lnTo>
                  <a:pt x="17746" y="12774"/>
                </a:lnTo>
                <a:close/>
                <a:moveTo>
                  <a:pt x="7910" y="11961"/>
                </a:moveTo>
                <a:lnTo>
                  <a:pt x="8518" y="12542"/>
                </a:lnTo>
                <a:lnTo>
                  <a:pt x="4361" y="17652"/>
                </a:lnTo>
                <a:lnTo>
                  <a:pt x="0" y="17652"/>
                </a:lnTo>
                <a:lnTo>
                  <a:pt x="0" y="16723"/>
                </a:lnTo>
                <a:lnTo>
                  <a:pt x="3955" y="16723"/>
                </a:lnTo>
                <a:lnTo>
                  <a:pt x="7910" y="11961"/>
                </a:lnTo>
                <a:close/>
                <a:moveTo>
                  <a:pt x="10851" y="9639"/>
                </a:moveTo>
                <a:lnTo>
                  <a:pt x="10344" y="8942"/>
                </a:lnTo>
                <a:lnTo>
                  <a:pt x="14501" y="3948"/>
                </a:lnTo>
                <a:lnTo>
                  <a:pt x="19876" y="3948"/>
                </a:lnTo>
                <a:lnTo>
                  <a:pt x="17138" y="697"/>
                </a:lnTo>
                <a:lnTo>
                  <a:pt x="17746" y="0"/>
                </a:lnTo>
                <a:lnTo>
                  <a:pt x="21600" y="4297"/>
                </a:lnTo>
                <a:lnTo>
                  <a:pt x="17746" y="8826"/>
                </a:lnTo>
                <a:lnTo>
                  <a:pt x="17138" y="8013"/>
                </a:lnTo>
                <a:lnTo>
                  <a:pt x="19876" y="4877"/>
                </a:lnTo>
                <a:lnTo>
                  <a:pt x="14806" y="4877"/>
                </a:lnTo>
                <a:lnTo>
                  <a:pt x="10851" y="9639"/>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35" name="Google Shape;1635;p74"/>
          <p:cNvSpPr/>
          <p:nvPr/>
        </p:nvSpPr>
        <p:spPr>
          <a:xfrm>
            <a:off x="3082059" y="3311349"/>
            <a:ext cx="728680" cy="728680"/>
          </a:xfrm>
          <a:custGeom>
            <a:rect b="b" l="l" r="r" t="t"/>
            <a:pathLst>
              <a:path extrusionOk="0" h="21600" w="21600">
                <a:moveTo>
                  <a:pt x="0" y="0"/>
                </a:moveTo>
                <a:cubicBezTo>
                  <a:pt x="21600" y="0"/>
                  <a:pt x="21600" y="0"/>
                  <a:pt x="21600" y="0"/>
                </a:cubicBezTo>
                <a:cubicBezTo>
                  <a:pt x="21600" y="21600"/>
                  <a:pt x="21600" y="21600"/>
                  <a:pt x="21600" y="21600"/>
                </a:cubicBezTo>
                <a:cubicBezTo>
                  <a:pt x="0" y="21600"/>
                  <a:pt x="0" y="21600"/>
                  <a:pt x="0" y="21600"/>
                </a:cubicBezTo>
                <a:lnTo>
                  <a:pt x="0" y="0"/>
                </a:lnTo>
                <a:close/>
                <a:moveTo>
                  <a:pt x="20670" y="20710"/>
                </a:moveTo>
                <a:cubicBezTo>
                  <a:pt x="20670" y="890"/>
                  <a:pt x="20670" y="890"/>
                  <a:pt x="20670" y="890"/>
                </a:cubicBezTo>
                <a:cubicBezTo>
                  <a:pt x="890" y="890"/>
                  <a:pt x="890" y="890"/>
                  <a:pt x="890" y="890"/>
                </a:cubicBezTo>
                <a:cubicBezTo>
                  <a:pt x="890" y="20710"/>
                  <a:pt x="890" y="20710"/>
                  <a:pt x="890" y="20710"/>
                </a:cubicBezTo>
                <a:lnTo>
                  <a:pt x="20670" y="20710"/>
                </a:lnTo>
                <a:close/>
                <a:moveTo>
                  <a:pt x="4935" y="8535"/>
                </a:moveTo>
                <a:cubicBezTo>
                  <a:pt x="4935" y="5420"/>
                  <a:pt x="4935" y="5420"/>
                  <a:pt x="4935" y="5420"/>
                </a:cubicBezTo>
                <a:cubicBezTo>
                  <a:pt x="4045" y="5420"/>
                  <a:pt x="4045" y="5420"/>
                  <a:pt x="4045" y="5420"/>
                </a:cubicBezTo>
                <a:cubicBezTo>
                  <a:pt x="4045" y="4530"/>
                  <a:pt x="4045" y="4530"/>
                  <a:pt x="4045" y="4530"/>
                </a:cubicBezTo>
                <a:cubicBezTo>
                  <a:pt x="6715" y="4530"/>
                  <a:pt x="6715" y="4530"/>
                  <a:pt x="6715" y="4530"/>
                </a:cubicBezTo>
                <a:cubicBezTo>
                  <a:pt x="6715" y="5420"/>
                  <a:pt x="6715" y="5420"/>
                  <a:pt x="6715" y="5420"/>
                </a:cubicBezTo>
                <a:cubicBezTo>
                  <a:pt x="5825" y="5420"/>
                  <a:pt x="5825" y="5420"/>
                  <a:pt x="5825" y="5420"/>
                </a:cubicBezTo>
                <a:cubicBezTo>
                  <a:pt x="5825" y="8535"/>
                  <a:pt x="5825" y="8535"/>
                  <a:pt x="5825" y="8535"/>
                </a:cubicBezTo>
                <a:cubicBezTo>
                  <a:pt x="5825" y="9222"/>
                  <a:pt x="5987" y="9870"/>
                  <a:pt x="6229" y="10476"/>
                </a:cubicBezTo>
                <a:cubicBezTo>
                  <a:pt x="6512" y="11083"/>
                  <a:pt x="6836" y="11609"/>
                  <a:pt x="7321" y="12054"/>
                </a:cubicBezTo>
                <a:cubicBezTo>
                  <a:pt x="7726" y="12458"/>
                  <a:pt x="8252" y="12822"/>
                  <a:pt x="8858" y="13065"/>
                </a:cubicBezTo>
                <a:cubicBezTo>
                  <a:pt x="9465" y="13348"/>
                  <a:pt x="10112" y="13470"/>
                  <a:pt x="10800" y="13470"/>
                </a:cubicBezTo>
                <a:cubicBezTo>
                  <a:pt x="11447" y="13470"/>
                  <a:pt x="12094" y="13348"/>
                  <a:pt x="12701" y="13065"/>
                </a:cubicBezTo>
                <a:cubicBezTo>
                  <a:pt x="13308" y="12822"/>
                  <a:pt x="13834" y="12458"/>
                  <a:pt x="14279" y="12054"/>
                </a:cubicBezTo>
                <a:cubicBezTo>
                  <a:pt x="14724" y="11609"/>
                  <a:pt x="15088" y="11083"/>
                  <a:pt x="15330" y="10476"/>
                </a:cubicBezTo>
                <a:cubicBezTo>
                  <a:pt x="15613" y="9870"/>
                  <a:pt x="15735" y="9222"/>
                  <a:pt x="15735" y="8535"/>
                </a:cubicBezTo>
                <a:cubicBezTo>
                  <a:pt x="15735" y="5420"/>
                  <a:pt x="15735" y="5420"/>
                  <a:pt x="15735" y="5420"/>
                </a:cubicBezTo>
                <a:cubicBezTo>
                  <a:pt x="14845" y="5420"/>
                  <a:pt x="14845" y="5420"/>
                  <a:pt x="14845" y="5420"/>
                </a:cubicBezTo>
                <a:cubicBezTo>
                  <a:pt x="14845" y="4530"/>
                  <a:pt x="14845" y="4530"/>
                  <a:pt x="14845" y="4530"/>
                </a:cubicBezTo>
                <a:cubicBezTo>
                  <a:pt x="17515" y="4530"/>
                  <a:pt x="17515" y="4530"/>
                  <a:pt x="17515" y="4530"/>
                </a:cubicBezTo>
                <a:cubicBezTo>
                  <a:pt x="17515" y="5420"/>
                  <a:pt x="17515" y="5420"/>
                  <a:pt x="17515" y="5420"/>
                </a:cubicBezTo>
                <a:cubicBezTo>
                  <a:pt x="16625" y="5420"/>
                  <a:pt x="16625" y="5420"/>
                  <a:pt x="16625" y="5420"/>
                </a:cubicBezTo>
                <a:cubicBezTo>
                  <a:pt x="16625" y="8535"/>
                  <a:pt x="16625" y="8535"/>
                  <a:pt x="16625" y="8535"/>
                </a:cubicBezTo>
                <a:cubicBezTo>
                  <a:pt x="16625" y="9344"/>
                  <a:pt x="16463" y="10112"/>
                  <a:pt x="16139" y="10800"/>
                </a:cubicBezTo>
                <a:cubicBezTo>
                  <a:pt x="15856" y="11528"/>
                  <a:pt x="15411" y="12175"/>
                  <a:pt x="14885" y="12701"/>
                </a:cubicBezTo>
                <a:cubicBezTo>
                  <a:pt x="14360" y="13227"/>
                  <a:pt x="13753" y="13631"/>
                  <a:pt x="13065" y="13915"/>
                </a:cubicBezTo>
                <a:cubicBezTo>
                  <a:pt x="12337" y="14238"/>
                  <a:pt x="11609" y="14360"/>
                  <a:pt x="10800" y="14360"/>
                </a:cubicBezTo>
                <a:cubicBezTo>
                  <a:pt x="9991" y="14360"/>
                  <a:pt x="9222" y="14238"/>
                  <a:pt x="8535" y="13915"/>
                </a:cubicBezTo>
                <a:cubicBezTo>
                  <a:pt x="7807" y="13631"/>
                  <a:pt x="7200" y="13227"/>
                  <a:pt x="6674" y="12701"/>
                </a:cubicBezTo>
                <a:cubicBezTo>
                  <a:pt x="6148" y="12175"/>
                  <a:pt x="5744" y="11528"/>
                  <a:pt x="5420" y="10800"/>
                </a:cubicBezTo>
                <a:cubicBezTo>
                  <a:pt x="5097" y="10112"/>
                  <a:pt x="4935" y="9344"/>
                  <a:pt x="4935" y="8535"/>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36" name="Google Shape;1636;p74"/>
          <p:cNvSpPr/>
          <p:nvPr/>
        </p:nvSpPr>
        <p:spPr>
          <a:xfrm>
            <a:off x="4901560" y="3280986"/>
            <a:ext cx="817979" cy="789405"/>
          </a:xfrm>
          <a:custGeom>
            <a:rect b="b" l="l" r="r" t="t"/>
            <a:pathLst>
              <a:path extrusionOk="0" h="21600" w="21600">
                <a:moveTo>
                  <a:pt x="18427" y="0"/>
                </a:moveTo>
                <a:cubicBezTo>
                  <a:pt x="18859" y="0"/>
                  <a:pt x="19256" y="75"/>
                  <a:pt x="19653" y="262"/>
                </a:cubicBezTo>
                <a:cubicBezTo>
                  <a:pt x="20049" y="448"/>
                  <a:pt x="20374" y="673"/>
                  <a:pt x="20662" y="972"/>
                </a:cubicBezTo>
                <a:cubicBezTo>
                  <a:pt x="20987" y="1271"/>
                  <a:pt x="21203" y="1607"/>
                  <a:pt x="21384" y="2018"/>
                </a:cubicBezTo>
                <a:cubicBezTo>
                  <a:pt x="21528" y="2429"/>
                  <a:pt x="21600" y="2840"/>
                  <a:pt x="21600" y="3289"/>
                </a:cubicBezTo>
                <a:cubicBezTo>
                  <a:pt x="21600" y="3774"/>
                  <a:pt x="21528" y="4223"/>
                  <a:pt x="21384" y="4597"/>
                </a:cubicBezTo>
                <a:cubicBezTo>
                  <a:pt x="21203" y="5008"/>
                  <a:pt x="20987" y="5344"/>
                  <a:pt x="20662" y="5680"/>
                </a:cubicBezTo>
                <a:cubicBezTo>
                  <a:pt x="20374" y="5979"/>
                  <a:pt x="20049" y="6203"/>
                  <a:pt x="19653" y="6390"/>
                </a:cubicBezTo>
                <a:cubicBezTo>
                  <a:pt x="19256" y="6577"/>
                  <a:pt x="18859" y="6652"/>
                  <a:pt x="18427" y="6652"/>
                </a:cubicBezTo>
                <a:cubicBezTo>
                  <a:pt x="18138" y="6652"/>
                  <a:pt x="17850" y="6615"/>
                  <a:pt x="17561" y="6540"/>
                </a:cubicBezTo>
                <a:cubicBezTo>
                  <a:pt x="17273" y="6465"/>
                  <a:pt x="17020" y="6316"/>
                  <a:pt x="16804" y="6166"/>
                </a:cubicBezTo>
                <a:cubicBezTo>
                  <a:pt x="16552" y="6054"/>
                  <a:pt x="16335" y="5867"/>
                  <a:pt x="16155" y="5680"/>
                </a:cubicBezTo>
                <a:cubicBezTo>
                  <a:pt x="15975" y="5493"/>
                  <a:pt x="15794" y="5269"/>
                  <a:pt x="15650" y="5008"/>
                </a:cubicBezTo>
                <a:cubicBezTo>
                  <a:pt x="6311" y="9081"/>
                  <a:pt x="6311" y="9081"/>
                  <a:pt x="6311" y="9081"/>
                </a:cubicBezTo>
                <a:cubicBezTo>
                  <a:pt x="6347" y="9230"/>
                  <a:pt x="6347" y="9343"/>
                  <a:pt x="6383" y="9492"/>
                </a:cubicBezTo>
                <a:cubicBezTo>
                  <a:pt x="6383" y="9642"/>
                  <a:pt x="6383" y="9791"/>
                  <a:pt x="6383" y="9978"/>
                </a:cubicBezTo>
                <a:cubicBezTo>
                  <a:pt x="6383" y="10090"/>
                  <a:pt x="6383" y="10239"/>
                  <a:pt x="6383" y="10389"/>
                </a:cubicBezTo>
                <a:cubicBezTo>
                  <a:pt x="6347" y="10538"/>
                  <a:pt x="6347" y="10651"/>
                  <a:pt x="6311" y="10800"/>
                </a:cubicBezTo>
                <a:cubicBezTo>
                  <a:pt x="6274" y="10912"/>
                  <a:pt x="6238" y="11062"/>
                  <a:pt x="6166" y="11174"/>
                </a:cubicBezTo>
                <a:cubicBezTo>
                  <a:pt x="6130" y="11323"/>
                  <a:pt x="6094" y="11435"/>
                  <a:pt x="6022" y="11585"/>
                </a:cubicBezTo>
                <a:cubicBezTo>
                  <a:pt x="12044" y="16032"/>
                  <a:pt x="12044" y="16032"/>
                  <a:pt x="12044" y="16032"/>
                </a:cubicBezTo>
                <a:cubicBezTo>
                  <a:pt x="12188" y="15882"/>
                  <a:pt x="12333" y="15733"/>
                  <a:pt x="12513" y="15583"/>
                </a:cubicBezTo>
                <a:cubicBezTo>
                  <a:pt x="12693" y="15434"/>
                  <a:pt x="12873" y="15322"/>
                  <a:pt x="13090" y="15210"/>
                </a:cubicBezTo>
                <a:cubicBezTo>
                  <a:pt x="13306" y="15135"/>
                  <a:pt x="13486" y="15060"/>
                  <a:pt x="13703" y="14985"/>
                </a:cubicBezTo>
                <a:cubicBezTo>
                  <a:pt x="13919" y="14948"/>
                  <a:pt x="14172" y="14911"/>
                  <a:pt x="14424" y="14911"/>
                </a:cubicBezTo>
                <a:cubicBezTo>
                  <a:pt x="14857" y="14911"/>
                  <a:pt x="15289" y="15023"/>
                  <a:pt x="15650" y="15210"/>
                </a:cubicBezTo>
                <a:cubicBezTo>
                  <a:pt x="16047" y="15359"/>
                  <a:pt x="16407" y="15621"/>
                  <a:pt x="16660" y="15920"/>
                </a:cubicBezTo>
                <a:cubicBezTo>
                  <a:pt x="16948" y="16219"/>
                  <a:pt x="17201" y="16592"/>
                  <a:pt x="17345" y="16966"/>
                </a:cubicBezTo>
                <a:cubicBezTo>
                  <a:pt x="17525" y="17377"/>
                  <a:pt x="17597" y="17788"/>
                  <a:pt x="17597" y="18274"/>
                </a:cubicBezTo>
                <a:cubicBezTo>
                  <a:pt x="17597" y="18722"/>
                  <a:pt x="17525" y="19171"/>
                  <a:pt x="17345" y="19582"/>
                </a:cubicBezTo>
                <a:cubicBezTo>
                  <a:pt x="17201" y="19993"/>
                  <a:pt x="16948" y="20329"/>
                  <a:pt x="16660" y="20628"/>
                </a:cubicBezTo>
                <a:cubicBezTo>
                  <a:pt x="16407" y="20927"/>
                  <a:pt x="16047" y="21152"/>
                  <a:pt x="15650" y="21338"/>
                </a:cubicBezTo>
                <a:cubicBezTo>
                  <a:pt x="15289" y="21488"/>
                  <a:pt x="14857" y="21600"/>
                  <a:pt x="14424" y="21600"/>
                </a:cubicBezTo>
                <a:cubicBezTo>
                  <a:pt x="13991" y="21600"/>
                  <a:pt x="13559" y="21488"/>
                  <a:pt x="13162" y="21338"/>
                </a:cubicBezTo>
                <a:cubicBezTo>
                  <a:pt x="12801" y="21152"/>
                  <a:pt x="12441" y="20927"/>
                  <a:pt x="12152" y="20628"/>
                </a:cubicBezTo>
                <a:cubicBezTo>
                  <a:pt x="11864" y="20329"/>
                  <a:pt x="11611" y="19993"/>
                  <a:pt x="11467" y="19582"/>
                </a:cubicBezTo>
                <a:cubicBezTo>
                  <a:pt x="11323" y="19171"/>
                  <a:pt x="11215" y="18722"/>
                  <a:pt x="11215" y="18274"/>
                </a:cubicBezTo>
                <a:cubicBezTo>
                  <a:pt x="11215" y="18125"/>
                  <a:pt x="11251" y="17975"/>
                  <a:pt x="11251" y="17863"/>
                </a:cubicBezTo>
                <a:cubicBezTo>
                  <a:pt x="11251" y="17713"/>
                  <a:pt x="11287" y="17601"/>
                  <a:pt x="11323" y="17452"/>
                </a:cubicBezTo>
                <a:cubicBezTo>
                  <a:pt x="11359" y="17340"/>
                  <a:pt x="11395" y="17190"/>
                  <a:pt x="11431" y="17078"/>
                </a:cubicBezTo>
                <a:cubicBezTo>
                  <a:pt x="11503" y="16929"/>
                  <a:pt x="11539" y="16817"/>
                  <a:pt x="11575" y="16742"/>
                </a:cubicBezTo>
                <a:cubicBezTo>
                  <a:pt x="5553" y="12220"/>
                  <a:pt x="5553" y="12220"/>
                  <a:pt x="5553" y="12220"/>
                </a:cubicBezTo>
                <a:cubicBezTo>
                  <a:pt x="5373" y="12370"/>
                  <a:pt x="5229" y="12519"/>
                  <a:pt x="5048" y="12631"/>
                </a:cubicBezTo>
                <a:cubicBezTo>
                  <a:pt x="4868" y="12781"/>
                  <a:pt x="4688" y="12893"/>
                  <a:pt x="4508" y="12967"/>
                </a:cubicBezTo>
                <a:cubicBezTo>
                  <a:pt x="4291" y="13080"/>
                  <a:pt x="4075" y="13154"/>
                  <a:pt x="3858" y="13192"/>
                </a:cubicBezTo>
                <a:cubicBezTo>
                  <a:pt x="3642" y="13266"/>
                  <a:pt x="3426" y="13266"/>
                  <a:pt x="3209" y="13266"/>
                </a:cubicBezTo>
                <a:cubicBezTo>
                  <a:pt x="2777" y="13266"/>
                  <a:pt x="2344" y="13192"/>
                  <a:pt x="1947" y="13005"/>
                </a:cubicBezTo>
                <a:cubicBezTo>
                  <a:pt x="1551" y="12818"/>
                  <a:pt x="1226" y="12594"/>
                  <a:pt x="938" y="12295"/>
                </a:cubicBezTo>
                <a:cubicBezTo>
                  <a:pt x="649" y="11996"/>
                  <a:pt x="397" y="11660"/>
                  <a:pt x="252" y="11248"/>
                </a:cubicBezTo>
                <a:cubicBezTo>
                  <a:pt x="72" y="10837"/>
                  <a:pt x="0" y="10426"/>
                  <a:pt x="0" y="9978"/>
                </a:cubicBezTo>
                <a:cubicBezTo>
                  <a:pt x="0" y="9529"/>
                  <a:pt x="72" y="9081"/>
                  <a:pt x="252" y="8670"/>
                </a:cubicBezTo>
                <a:cubicBezTo>
                  <a:pt x="397" y="8259"/>
                  <a:pt x="649" y="7922"/>
                  <a:pt x="938" y="7624"/>
                </a:cubicBezTo>
                <a:cubicBezTo>
                  <a:pt x="1226" y="7287"/>
                  <a:pt x="1551" y="7063"/>
                  <a:pt x="1947" y="6913"/>
                </a:cubicBezTo>
                <a:cubicBezTo>
                  <a:pt x="2344" y="6727"/>
                  <a:pt x="2777" y="6652"/>
                  <a:pt x="3209" y="6652"/>
                </a:cubicBezTo>
                <a:cubicBezTo>
                  <a:pt x="3498" y="6652"/>
                  <a:pt x="3750" y="6689"/>
                  <a:pt x="4039" y="6764"/>
                </a:cubicBezTo>
                <a:cubicBezTo>
                  <a:pt x="4327" y="6876"/>
                  <a:pt x="4580" y="6951"/>
                  <a:pt x="4832" y="7100"/>
                </a:cubicBezTo>
                <a:cubicBezTo>
                  <a:pt x="5048" y="7250"/>
                  <a:pt x="5265" y="7437"/>
                  <a:pt x="5481" y="7624"/>
                </a:cubicBezTo>
                <a:cubicBezTo>
                  <a:pt x="5697" y="7810"/>
                  <a:pt x="5842" y="8035"/>
                  <a:pt x="5986" y="8296"/>
                </a:cubicBezTo>
                <a:cubicBezTo>
                  <a:pt x="15362" y="4223"/>
                  <a:pt x="15362" y="4223"/>
                  <a:pt x="15362" y="4223"/>
                </a:cubicBezTo>
                <a:cubicBezTo>
                  <a:pt x="15289" y="4111"/>
                  <a:pt x="15253" y="3961"/>
                  <a:pt x="15253" y="3774"/>
                </a:cubicBezTo>
                <a:cubicBezTo>
                  <a:pt x="15217" y="3625"/>
                  <a:pt x="15217" y="3475"/>
                  <a:pt x="15217" y="3289"/>
                </a:cubicBezTo>
                <a:cubicBezTo>
                  <a:pt x="15217" y="2840"/>
                  <a:pt x="15289" y="2429"/>
                  <a:pt x="15470" y="2018"/>
                </a:cubicBezTo>
                <a:cubicBezTo>
                  <a:pt x="15650" y="1607"/>
                  <a:pt x="15866" y="1271"/>
                  <a:pt x="16155" y="972"/>
                </a:cubicBezTo>
                <a:cubicBezTo>
                  <a:pt x="16443" y="673"/>
                  <a:pt x="16768" y="448"/>
                  <a:pt x="17165" y="262"/>
                </a:cubicBezTo>
                <a:cubicBezTo>
                  <a:pt x="17561" y="75"/>
                  <a:pt x="17958" y="0"/>
                  <a:pt x="18427" y="0"/>
                </a:cubicBezTo>
                <a:close/>
                <a:moveTo>
                  <a:pt x="3209" y="12444"/>
                </a:moveTo>
                <a:cubicBezTo>
                  <a:pt x="3534" y="12444"/>
                  <a:pt x="3858" y="12370"/>
                  <a:pt x="4147" y="12257"/>
                </a:cubicBezTo>
                <a:cubicBezTo>
                  <a:pt x="4435" y="12108"/>
                  <a:pt x="4688" y="11958"/>
                  <a:pt x="4904" y="11734"/>
                </a:cubicBezTo>
                <a:cubicBezTo>
                  <a:pt x="5121" y="11473"/>
                  <a:pt x="5265" y="11248"/>
                  <a:pt x="5409" y="10949"/>
                </a:cubicBezTo>
                <a:cubicBezTo>
                  <a:pt x="5517" y="10651"/>
                  <a:pt x="5589" y="10314"/>
                  <a:pt x="5589" y="9978"/>
                </a:cubicBezTo>
                <a:cubicBezTo>
                  <a:pt x="5589" y="9604"/>
                  <a:pt x="5517" y="9268"/>
                  <a:pt x="5409" y="9006"/>
                </a:cubicBezTo>
                <a:cubicBezTo>
                  <a:pt x="5265" y="8707"/>
                  <a:pt x="5121" y="8446"/>
                  <a:pt x="4904" y="8221"/>
                </a:cubicBezTo>
                <a:cubicBezTo>
                  <a:pt x="4688" y="7997"/>
                  <a:pt x="4435" y="7810"/>
                  <a:pt x="4147" y="7661"/>
                </a:cubicBezTo>
                <a:cubicBezTo>
                  <a:pt x="3858" y="7549"/>
                  <a:pt x="3534" y="7474"/>
                  <a:pt x="3209" y="7474"/>
                </a:cubicBezTo>
                <a:cubicBezTo>
                  <a:pt x="2849" y="7474"/>
                  <a:pt x="2560" y="7549"/>
                  <a:pt x="2272" y="7661"/>
                </a:cubicBezTo>
                <a:cubicBezTo>
                  <a:pt x="1983" y="7810"/>
                  <a:pt x="1731" y="7997"/>
                  <a:pt x="1515" y="8221"/>
                </a:cubicBezTo>
                <a:cubicBezTo>
                  <a:pt x="1298" y="8446"/>
                  <a:pt x="1118" y="8707"/>
                  <a:pt x="1010" y="9006"/>
                </a:cubicBezTo>
                <a:cubicBezTo>
                  <a:pt x="865" y="9268"/>
                  <a:pt x="793" y="9604"/>
                  <a:pt x="793" y="9978"/>
                </a:cubicBezTo>
                <a:cubicBezTo>
                  <a:pt x="793" y="10314"/>
                  <a:pt x="865" y="10651"/>
                  <a:pt x="1010" y="10949"/>
                </a:cubicBezTo>
                <a:cubicBezTo>
                  <a:pt x="1118" y="11248"/>
                  <a:pt x="1298" y="11473"/>
                  <a:pt x="1515" y="11734"/>
                </a:cubicBezTo>
                <a:cubicBezTo>
                  <a:pt x="1731" y="11958"/>
                  <a:pt x="1983" y="12108"/>
                  <a:pt x="2272" y="12257"/>
                </a:cubicBezTo>
                <a:cubicBezTo>
                  <a:pt x="2560" y="12370"/>
                  <a:pt x="2849" y="12444"/>
                  <a:pt x="3209" y="12444"/>
                </a:cubicBezTo>
                <a:close/>
                <a:moveTo>
                  <a:pt x="14424" y="15770"/>
                </a:moveTo>
                <a:cubicBezTo>
                  <a:pt x="14063" y="15770"/>
                  <a:pt x="13775" y="15808"/>
                  <a:pt x="13486" y="15957"/>
                </a:cubicBezTo>
                <a:cubicBezTo>
                  <a:pt x="13198" y="16069"/>
                  <a:pt x="12946" y="16256"/>
                  <a:pt x="12729" y="16480"/>
                </a:cubicBezTo>
                <a:cubicBezTo>
                  <a:pt x="12513" y="16704"/>
                  <a:pt x="12333" y="16966"/>
                  <a:pt x="12224" y="17302"/>
                </a:cubicBezTo>
                <a:cubicBezTo>
                  <a:pt x="12080" y="17601"/>
                  <a:pt x="12044" y="17938"/>
                  <a:pt x="12044" y="18274"/>
                </a:cubicBezTo>
                <a:cubicBezTo>
                  <a:pt x="12044" y="18610"/>
                  <a:pt x="12080" y="18909"/>
                  <a:pt x="12224" y="19246"/>
                </a:cubicBezTo>
                <a:cubicBezTo>
                  <a:pt x="12333" y="19545"/>
                  <a:pt x="12513" y="19806"/>
                  <a:pt x="12729" y="20030"/>
                </a:cubicBezTo>
                <a:cubicBezTo>
                  <a:pt x="12946" y="20255"/>
                  <a:pt x="13198" y="20442"/>
                  <a:pt x="13486" y="20591"/>
                </a:cubicBezTo>
                <a:cubicBezTo>
                  <a:pt x="13775" y="20703"/>
                  <a:pt x="14063" y="20778"/>
                  <a:pt x="14424" y="20778"/>
                </a:cubicBezTo>
                <a:cubicBezTo>
                  <a:pt x="14749" y="20778"/>
                  <a:pt x="15037" y="20703"/>
                  <a:pt x="15326" y="20591"/>
                </a:cubicBezTo>
                <a:cubicBezTo>
                  <a:pt x="15650" y="20442"/>
                  <a:pt x="15903" y="20255"/>
                  <a:pt x="16119" y="20030"/>
                </a:cubicBezTo>
                <a:cubicBezTo>
                  <a:pt x="16335" y="19806"/>
                  <a:pt x="16516" y="19545"/>
                  <a:pt x="16624" y="19246"/>
                </a:cubicBezTo>
                <a:cubicBezTo>
                  <a:pt x="16768" y="18909"/>
                  <a:pt x="16804" y="18610"/>
                  <a:pt x="16804" y="18274"/>
                </a:cubicBezTo>
                <a:cubicBezTo>
                  <a:pt x="16804" y="17938"/>
                  <a:pt x="16768" y="17601"/>
                  <a:pt x="16624" y="17302"/>
                </a:cubicBezTo>
                <a:cubicBezTo>
                  <a:pt x="16516" y="16966"/>
                  <a:pt x="16335" y="16704"/>
                  <a:pt x="16119" y="16480"/>
                </a:cubicBezTo>
                <a:cubicBezTo>
                  <a:pt x="15903" y="16256"/>
                  <a:pt x="15650" y="16069"/>
                  <a:pt x="15326" y="15957"/>
                </a:cubicBezTo>
                <a:cubicBezTo>
                  <a:pt x="15037" y="15808"/>
                  <a:pt x="14749" y="15770"/>
                  <a:pt x="14424" y="15770"/>
                </a:cubicBezTo>
                <a:close/>
                <a:moveTo>
                  <a:pt x="18427" y="5830"/>
                </a:moveTo>
                <a:cubicBezTo>
                  <a:pt x="18751" y="5830"/>
                  <a:pt x="19076" y="5755"/>
                  <a:pt x="19364" y="5643"/>
                </a:cubicBezTo>
                <a:cubicBezTo>
                  <a:pt x="19617" y="5493"/>
                  <a:pt x="19869" y="5344"/>
                  <a:pt x="20085" y="5082"/>
                </a:cubicBezTo>
                <a:cubicBezTo>
                  <a:pt x="20338" y="4858"/>
                  <a:pt x="20482" y="4597"/>
                  <a:pt x="20626" y="4298"/>
                </a:cubicBezTo>
                <a:cubicBezTo>
                  <a:pt x="20735" y="3999"/>
                  <a:pt x="20807" y="3662"/>
                  <a:pt x="20807" y="3289"/>
                </a:cubicBezTo>
                <a:cubicBezTo>
                  <a:pt x="20807" y="2990"/>
                  <a:pt x="20735" y="2653"/>
                  <a:pt x="20626" y="2354"/>
                </a:cubicBezTo>
                <a:cubicBezTo>
                  <a:pt x="20482" y="2055"/>
                  <a:pt x="20338" y="1756"/>
                  <a:pt x="20085" y="1532"/>
                </a:cubicBezTo>
                <a:cubicBezTo>
                  <a:pt x="19869" y="1308"/>
                  <a:pt x="19617" y="1158"/>
                  <a:pt x="19364" y="1009"/>
                </a:cubicBezTo>
                <a:cubicBezTo>
                  <a:pt x="19076" y="897"/>
                  <a:pt x="18751" y="822"/>
                  <a:pt x="18427" y="822"/>
                </a:cubicBezTo>
                <a:cubicBezTo>
                  <a:pt x="18066" y="822"/>
                  <a:pt x="17742" y="897"/>
                  <a:pt x="17489" y="1009"/>
                </a:cubicBezTo>
                <a:cubicBezTo>
                  <a:pt x="17201" y="1158"/>
                  <a:pt x="16948" y="1308"/>
                  <a:pt x="16732" y="1532"/>
                </a:cubicBezTo>
                <a:cubicBezTo>
                  <a:pt x="16516" y="1756"/>
                  <a:pt x="16335" y="2055"/>
                  <a:pt x="16191" y="2354"/>
                </a:cubicBezTo>
                <a:cubicBezTo>
                  <a:pt x="16083" y="2653"/>
                  <a:pt x="16011" y="2990"/>
                  <a:pt x="16011" y="3289"/>
                </a:cubicBezTo>
                <a:cubicBezTo>
                  <a:pt x="16011" y="3662"/>
                  <a:pt x="16083" y="3999"/>
                  <a:pt x="16191" y="4298"/>
                </a:cubicBezTo>
                <a:cubicBezTo>
                  <a:pt x="16335" y="4597"/>
                  <a:pt x="16516" y="4858"/>
                  <a:pt x="16732" y="5082"/>
                </a:cubicBezTo>
                <a:cubicBezTo>
                  <a:pt x="16948" y="5344"/>
                  <a:pt x="17201" y="5493"/>
                  <a:pt x="17489" y="5643"/>
                </a:cubicBezTo>
                <a:cubicBezTo>
                  <a:pt x="17742" y="5755"/>
                  <a:pt x="18066" y="5830"/>
                  <a:pt x="18427" y="5830"/>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37" name="Google Shape;1637;p74"/>
          <p:cNvSpPr/>
          <p:nvPr/>
        </p:nvSpPr>
        <p:spPr>
          <a:xfrm>
            <a:off x="6826431" y="3281240"/>
            <a:ext cx="696534" cy="789405"/>
          </a:xfrm>
          <a:custGeom>
            <a:rect b="b" l="l" r="r" t="t"/>
            <a:pathLst>
              <a:path extrusionOk="0" h="21600" w="21600">
                <a:moveTo>
                  <a:pt x="10821" y="0"/>
                </a:moveTo>
                <a:cubicBezTo>
                  <a:pt x="12301" y="0"/>
                  <a:pt x="13695" y="112"/>
                  <a:pt x="15006" y="336"/>
                </a:cubicBezTo>
                <a:cubicBezTo>
                  <a:pt x="16316" y="598"/>
                  <a:pt x="17458" y="934"/>
                  <a:pt x="18472" y="1345"/>
                </a:cubicBezTo>
                <a:cubicBezTo>
                  <a:pt x="19402" y="1756"/>
                  <a:pt x="20163" y="2205"/>
                  <a:pt x="20755" y="2803"/>
                </a:cubicBezTo>
                <a:cubicBezTo>
                  <a:pt x="21304" y="3363"/>
                  <a:pt x="21600" y="3961"/>
                  <a:pt x="21600" y="4559"/>
                </a:cubicBezTo>
                <a:cubicBezTo>
                  <a:pt x="21600" y="17003"/>
                  <a:pt x="21600" y="17003"/>
                  <a:pt x="21600" y="17003"/>
                </a:cubicBezTo>
                <a:cubicBezTo>
                  <a:pt x="21600" y="17639"/>
                  <a:pt x="21304" y="18237"/>
                  <a:pt x="20755" y="18797"/>
                </a:cubicBezTo>
                <a:cubicBezTo>
                  <a:pt x="20163" y="19358"/>
                  <a:pt x="19402" y="19844"/>
                  <a:pt x="18472" y="20217"/>
                </a:cubicBezTo>
                <a:cubicBezTo>
                  <a:pt x="17458" y="20666"/>
                  <a:pt x="16316" y="21002"/>
                  <a:pt x="15006" y="21226"/>
                </a:cubicBezTo>
                <a:cubicBezTo>
                  <a:pt x="13695" y="21488"/>
                  <a:pt x="12301" y="21600"/>
                  <a:pt x="10821" y="21600"/>
                </a:cubicBezTo>
                <a:cubicBezTo>
                  <a:pt x="9299" y="21600"/>
                  <a:pt x="7905" y="21488"/>
                  <a:pt x="6594" y="21226"/>
                </a:cubicBezTo>
                <a:cubicBezTo>
                  <a:pt x="5284" y="21002"/>
                  <a:pt x="4142" y="20666"/>
                  <a:pt x="3170" y="20217"/>
                </a:cubicBezTo>
                <a:cubicBezTo>
                  <a:pt x="2198" y="19844"/>
                  <a:pt x="1437" y="19358"/>
                  <a:pt x="888" y="18797"/>
                </a:cubicBezTo>
                <a:cubicBezTo>
                  <a:pt x="296" y="18237"/>
                  <a:pt x="0" y="17639"/>
                  <a:pt x="0" y="17003"/>
                </a:cubicBezTo>
                <a:cubicBezTo>
                  <a:pt x="0" y="4559"/>
                  <a:pt x="0" y="4559"/>
                  <a:pt x="0" y="4559"/>
                </a:cubicBezTo>
                <a:cubicBezTo>
                  <a:pt x="0" y="3961"/>
                  <a:pt x="296" y="3363"/>
                  <a:pt x="888" y="2803"/>
                </a:cubicBezTo>
                <a:cubicBezTo>
                  <a:pt x="1437" y="2205"/>
                  <a:pt x="2198" y="1756"/>
                  <a:pt x="3170" y="1345"/>
                </a:cubicBezTo>
                <a:cubicBezTo>
                  <a:pt x="4142" y="934"/>
                  <a:pt x="5284" y="598"/>
                  <a:pt x="6594" y="336"/>
                </a:cubicBezTo>
                <a:cubicBezTo>
                  <a:pt x="7905" y="112"/>
                  <a:pt x="9299" y="0"/>
                  <a:pt x="10821" y="0"/>
                </a:cubicBezTo>
                <a:close/>
                <a:moveTo>
                  <a:pt x="10821" y="822"/>
                </a:moveTo>
                <a:cubicBezTo>
                  <a:pt x="9342" y="822"/>
                  <a:pt x="7989" y="934"/>
                  <a:pt x="6805" y="1158"/>
                </a:cubicBezTo>
                <a:cubicBezTo>
                  <a:pt x="5622" y="1383"/>
                  <a:pt x="4607" y="1682"/>
                  <a:pt x="3720" y="2018"/>
                </a:cubicBezTo>
                <a:cubicBezTo>
                  <a:pt x="2832" y="2392"/>
                  <a:pt x="2156" y="2803"/>
                  <a:pt x="1691" y="3214"/>
                </a:cubicBezTo>
                <a:cubicBezTo>
                  <a:pt x="1184" y="3662"/>
                  <a:pt x="972" y="4111"/>
                  <a:pt x="972" y="4559"/>
                </a:cubicBezTo>
                <a:cubicBezTo>
                  <a:pt x="972" y="5008"/>
                  <a:pt x="1184" y="5456"/>
                  <a:pt x="1691" y="5904"/>
                </a:cubicBezTo>
                <a:cubicBezTo>
                  <a:pt x="2156" y="6353"/>
                  <a:pt x="2832" y="6727"/>
                  <a:pt x="3720" y="7100"/>
                </a:cubicBezTo>
                <a:cubicBezTo>
                  <a:pt x="4607" y="7437"/>
                  <a:pt x="5622" y="7736"/>
                  <a:pt x="6805" y="7960"/>
                </a:cubicBezTo>
                <a:cubicBezTo>
                  <a:pt x="7989" y="8184"/>
                  <a:pt x="9342" y="8296"/>
                  <a:pt x="10821" y="8296"/>
                </a:cubicBezTo>
                <a:cubicBezTo>
                  <a:pt x="12258" y="8296"/>
                  <a:pt x="13611" y="8184"/>
                  <a:pt x="14795" y="7960"/>
                </a:cubicBezTo>
                <a:cubicBezTo>
                  <a:pt x="15978" y="7736"/>
                  <a:pt x="17035" y="7437"/>
                  <a:pt x="17923" y="7100"/>
                </a:cubicBezTo>
                <a:cubicBezTo>
                  <a:pt x="18768" y="6727"/>
                  <a:pt x="19486" y="6353"/>
                  <a:pt x="19951" y="5904"/>
                </a:cubicBezTo>
                <a:cubicBezTo>
                  <a:pt x="20416" y="5456"/>
                  <a:pt x="20670" y="5008"/>
                  <a:pt x="20670" y="4559"/>
                </a:cubicBezTo>
                <a:cubicBezTo>
                  <a:pt x="20670" y="4111"/>
                  <a:pt x="20416" y="3662"/>
                  <a:pt x="19951" y="3214"/>
                </a:cubicBezTo>
                <a:cubicBezTo>
                  <a:pt x="19486" y="2803"/>
                  <a:pt x="18768" y="2392"/>
                  <a:pt x="17923" y="2018"/>
                </a:cubicBezTo>
                <a:cubicBezTo>
                  <a:pt x="17035" y="1682"/>
                  <a:pt x="15978" y="1383"/>
                  <a:pt x="14795" y="1158"/>
                </a:cubicBezTo>
                <a:cubicBezTo>
                  <a:pt x="13611" y="934"/>
                  <a:pt x="12258" y="822"/>
                  <a:pt x="10821" y="822"/>
                </a:cubicBezTo>
                <a:close/>
                <a:moveTo>
                  <a:pt x="20670" y="8707"/>
                </a:moveTo>
                <a:cubicBezTo>
                  <a:pt x="20670" y="6428"/>
                  <a:pt x="20670" y="6428"/>
                  <a:pt x="20670" y="6428"/>
                </a:cubicBezTo>
                <a:cubicBezTo>
                  <a:pt x="20247" y="6839"/>
                  <a:pt x="19698" y="7212"/>
                  <a:pt x="19022" y="7549"/>
                </a:cubicBezTo>
                <a:cubicBezTo>
                  <a:pt x="18345" y="7848"/>
                  <a:pt x="17584" y="8147"/>
                  <a:pt x="16739" y="8371"/>
                </a:cubicBezTo>
                <a:cubicBezTo>
                  <a:pt x="15894" y="8633"/>
                  <a:pt x="14964" y="8819"/>
                  <a:pt x="13991" y="8931"/>
                </a:cubicBezTo>
                <a:cubicBezTo>
                  <a:pt x="12977" y="9081"/>
                  <a:pt x="11920" y="9156"/>
                  <a:pt x="10821" y="9156"/>
                </a:cubicBezTo>
                <a:cubicBezTo>
                  <a:pt x="9722" y="9156"/>
                  <a:pt x="8665" y="9081"/>
                  <a:pt x="7651" y="8931"/>
                </a:cubicBezTo>
                <a:cubicBezTo>
                  <a:pt x="6636" y="8819"/>
                  <a:pt x="5706" y="8633"/>
                  <a:pt x="4861" y="8371"/>
                </a:cubicBezTo>
                <a:cubicBezTo>
                  <a:pt x="4016" y="8147"/>
                  <a:pt x="3255" y="7848"/>
                  <a:pt x="2578" y="7549"/>
                </a:cubicBezTo>
                <a:cubicBezTo>
                  <a:pt x="1902" y="7212"/>
                  <a:pt x="1353" y="6839"/>
                  <a:pt x="972" y="6428"/>
                </a:cubicBezTo>
                <a:cubicBezTo>
                  <a:pt x="972" y="8707"/>
                  <a:pt x="972" y="8707"/>
                  <a:pt x="972" y="8707"/>
                </a:cubicBezTo>
                <a:cubicBezTo>
                  <a:pt x="972" y="9156"/>
                  <a:pt x="1184" y="9604"/>
                  <a:pt x="1691" y="10053"/>
                </a:cubicBezTo>
                <a:cubicBezTo>
                  <a:pt x="2156" y="10464"/>
                  <a:pt x="2832" y="10875"/>
                  <a:pt x="3720" y="11248"/>
                </a:cubicBezTo>
                <a:cubicBezTo>
                  <a:pt x="4607" y="11585"/>
                  <a:pt x="5622" y="11884"/>
                  <a:pt x="6805" y="12108"/>
                </a:cubicBezTo>
                <a:cubicBezTo>
                  <a:pt x="7989" y="12332"/>
                  <a:pt x="9342" y="12444"/>
                  <a:pt x="10821" y="12444"/>
                </a:cubicBezTo>
                <a:cubicBezTo>
                  <a:pt x="12258" y="12444"/>
                  <a:pt x="13611" y="12332"/>
                  <a:pt x="14795" y="12108"/>
                </a:cubicBezTo>
                <a:cubicBezTo>
                  <a:pt x="15978" y="11884"/>
                  <a:pt x="17035" y="11585"/>
                  <a:pt x="17923" y="11248"/>
                </a:cubicBezTo>
                <a:cubicBezTo>
                  <a:pt x="18768" y="10875"/>
                  <a:pt x="19486" y="10464"/>
                  <a:pt x="19951" y="10053"/>
                </a:cubicBezTo>
                <a:cubicBezTo>
                  <a:pt x="20416" y="9604"/>
                  <a:pt x="20670" y="9156"/>
                  <a:pt x="20670" y="8707"/>
                </a:cubicBezTo>
                <a:close/>
                <a:moveTo>
                  <a:pt x="20670" y="12893"/>
                </a:moveTo>
                <a:cubicBezTo>
                  <a:pt x="20670" y="10613"/>
                  <a:pt x="20670" y="10613"/>
                  <a:pt x="20670" y="10613"/>
                </a:cubicBezTo>
                <a:cubicBezTo>
                  <a:pt x="20247" y="10987"/>
                  <a:pt x="19698" y="11361"/>
                  <a:pt x="19022" y="11660"/>
                </a:cubicBezTo>
                <a:cubicBezTo>
                  <a:pt x="18345" y="11996"/>
                  <a:pt x="17584" y="12295"/>
                  <a:pt x="16739" y="12556"/>
                </a:cubicBezTo>
                <a:cubicBezTo>
                  <a:pt x="15894" y="12781"/>
                  <a:pt x="14964" y="12967"/>
                  <a:pt x="13991" y="13080"/>
                </a:cubicBezTo>
                <a:cubicBezTo>
                  <a:pt x="12977" y="13192"/>
                  <a:pt x="11920" y="13266"/>
                  <a:pt x="10821" y="13266"/>
                </a:cubicBezTo>
                <a:cubicBezTo>
                  <a:pt x="9722" y="13266"/>
                  <a:pt x="8665" y="13192"/>
                  <a:pt x="7651" y="13080"/>
                </a:cubicBezTo>
                <a:cubicBezTo>
                  <a:pt x="6636" y="12967"/>
                  <a:pt x="5706" y="12781"/>
                  <a:pt x="4861" y="12556"/>
                </a:cubicBezTo>
                <a:cubicBezTo>
                  <a:pt x="4016" y="12295"/>
                  <a:pt x="3255" y="11996"/>
                  <a:pt x="2578" y="11660"/>
                </a:cubicBezTo>
                <a:cubicBezTo>
                  <a:pt x="1902" y="11361"/>
                  <a:pt x="1353" y="10987"/>
                  <a:pt x="972" y="10613"/>
                </a:cubicBezTo>
                <a:cubicBezTo>
                  <a:pt x="972" y="12893"/>
                  <a:pt x="972" y="12893"/>
                  <a:pt x="972" y="12893"/>
                </a:cubicBezTo>
                <a:cubicBezTo>
                  <a:pt x="972" y="13304"/>
                  <a:pt x="1184" y="13752"/>
                  <a:pt x="1691" y="14201"/>
                </a:cubicBezTo>
                <a:cubicBezTo>
                  <a:pt x="2156" y="14649"/>
                  <a:pt x="2832" y="15060"/>
                  <a:pt x="3720" y="15397"/>
                </a:cubicBezTo>
                <a:cubicBezTo>
                  <a:pt x="4607" y="15770"/>
                  <a:pt x="5622" y="16069"/>
                  <a:pt x="6805" y="16256"/>
                </a:cubicBezTo>
                <a:cubicBezTo>
                  <a:pt x="7989" y="16480"/>
                  <a:pt x="9342" y="16592"/>
                  <a:pt x="10821" y="16592"/>
                </a:cubicBezTo>
                <a:cubicBezTo>
                  <a:pt x="12258" y="16592"/>
                  <a:pt x="13611" y="16480"/>
                  <a:pt x="14795" y="16256"/>
                </a:cubicBezTo>
                <a:cubicBezTo>
                  <a:pt x="15978" y="16069"/>
                  <a:pt x="17035" y="15770"/>
                  <a:pt x="17923" y="15397"/>
                </a:cubicBezTo>
                <a:cubicBezTo>
                  <a:pt x="18768" y="15060"/>
                  <a:pt x="19486" y="14649"/>
                  <a:pt x="19951" y="14201"/>
                </a:cubicBezTo>
                <a:cubicBezTo>
                  <a:pt x="20416" y="13752"/>
                  <a:pt x="20670" y="13304"/>
                  <a:pt x="20670" y="12893"/>
                </a:cubicBezTo>
                <a:close/>
                <a:moveTo>
                  <a:pt x="20670" y="16181"/>
                </a:moveTo>
                <a:cubicBezTo>
                  <a:pt x="20670" y="14724"/>
                  <a:pt x="20670" y="14724"/>
                  <a:pt x="20670" y="14724"/>
                </a:cubicBezTo>
                <a:cubicBezTo>
                  <a:pt x="20247" y="15135"/>
                  <a:pt x="19698" y="15471"/>
                  <a:pt x="19022" y="15845"/>
                </a:cubicBezTo>
                <a:cubicBezTo>
                  <a:pt x="18345" y="16181"/>
                  <a:pt x="17584" y="16443"/>
                  <a:pt x="16739" y="16667"/>
                </a:cubicBezTo>
                <a:cubicBezTo>
                  <a:pt x="15894" y="16891"/>
                  <a:pt x="14964" y="17078"/>
                  <a:pt x="13991" y="17228"/>
                </a:cubicBezTo>
                <a:cubicBezTo>
                  <a:pt x="12977" y="17340"/>
                  <a:pt x="11920" y="17415"/>
                  <a:pt x="10821" y="17415"/>
                </a:cubicBezTo>
                <a:cubicBezTo>
                  <a:pt x="9722" y="17415"/>
                  <a:pt x="8665" y="17340"/>
                  <a:pt x="7651" y="17228"/>
                </a:cubicBezTo>
                <a:cubicBezTo>
                  <a:pt x="6636" y="17078"/>
                  <a:pt x="5706" y="16891"/>
                  <a:pt x="4861" y="16667"/>
                </a:cubicBezTo>
                <a:cubicBezTo>
                  <a:pt x="4016" y="16443"/>
                  <a:pt x="3255" y="16181"/>
                  <a:pt x="2578" y="15845"/>
                </a:cubicBezTo>
                <a:cubicBezTo>
                  <a:pt x="1902" y="15471"/>
                  <a:pt x="1353" y="15135"/>
                  <a:pt x="972" y="14724"/>
                </a:cubicBezTo>
                <a:cubicBezTo>
                  <a:pt x="972" y="17003"/>
                  <a:pt x="972" y="17003"/>
                  <a:pt x="972" y="17003"/>
                </a:cubicBezTo>
                <a:cubicBezTo>
                  <a:pt x="972" y="17489"/>
                  <a:pt x="1184" y="17938"/>
                  <a:pt x="1691" y="18349"/>
                </a:cubicBezTo>
                <a:cubicBezTo>
                  <a:pt x="2156" y="18797"/>
                  <a:pt x="2832" y="19208"/>
                  <a:pt x="3720" y="19545"/>
                </a:cubicBezTo>
                <a:cubicBezTo>
                  <a:pt x="4607" y="19918"/>
                  <a:pt x="5622" y="20217"/>
                  <a:pt x="6805" y="20442"/>
                </a:cubicBezTo>
                <a:cubicBezTo>
                  <a:pt x="7989" y="20666"/>
                  <a:pt x="9342" y="20778"/>
                  <a:pt x="10821" y="20778"/>
                </a:cubicBezTo>
                <a:cubicBezTo>
                  <a:pt x="12258" y="20778"/>
                  <a:pt x="13611" y="20666"/>
                  <a:pt x="14795" y="20442"/>
                </a:cubicBezTo>
                <a:cubicBezTo>
                  <a:pt x="15978" y="20217"/>
                  <a:pt x="17035" y="19918"/>
                  <a:pt x="17923" y="19545"/>
                </a:cubicBezTo>
                <a:cubicBezTo>
                  <a:pt x="18768" y="19208"/>
                  <a:pt x="19486" y="18797"/>
                  <a:pt x="19951" y="18349"/>
                </a:cubicBezTo>
                <a:cubicBezTo>
                  <a:pt x="20416" y="17938"/>
                  <a:pt x="20670" y="17489"/>
                  <a:pt x="20670" y="17003"/>
                </a:cubicBezTo>
                <a:lnTo>
                  <a:pt x="20670" y="1618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38" name="Google Shape;1638;p74"/>
          <p:cNvSpPr/>
          <p:nvPr/>
        </p:nvSpPr>
        <p:spPr>
          <a:xfrm>
            <a:off x="8681648" y="3318492"/>
            <a:ext cx="714393" cy="714393"/>
          </a:xfrm>
          <a:custGeom>
            <a:rect b="b" l="l" r="r" t="t"/>
            <a:pathLst>
              <a:path extrusionOk="0" h="21600" w="21600">
                <a:moveTo>
                  <a:pt x="21600" y="20446"/>
                </a:moveTo>
                <a:cubicBezTo>
                  <a:pt x="20485" y="21600"/>
                  <a:pt x="20485" y="21600"/>
                  <a:pt x="20485" y="21600"/>
                </a:cubicBezTo>
                <a:cubicBezTo>
                  <a:pt x="14249" y="15334"/>
                  <a:pt x="14249" y="15334"/>
                  <a:pt x="14249" y="15334"/>
                </a:cubicBezTo>
                <a:cubicBezTo>
                  <a:pt x="13877" y="15664"/>
                  <a:pt x="13505" y="15953"/>
                  <a:pt x="13051" y="16200"/>
                </a:cubicBezTo>
                <a:cubicBezTo>
                  <a:pt x="12638" y="16447"/>
                  <a:pt x="12184" y="16695"/>
                  <a:pt x="11729" y="16860"/>
                </a:cubicBezTo>
                <a:cubicBezTo>
                  <a:pt x="11275" y="17024"/>
                  <a:pt x="10779" y="17189"/>
                  <a:pt x="10242" y="17272"/>
                </a:cubicBezTo>
                <a:cubicBezTo>
                  <a:pt x="9706" y="17354"/>
                  <a:pt x="9210" y="17395"/>
                  <a:pt x="8714" y="17395"/>
                </a:cubicBezTo>
                <a:cubicBezTo>
                  <a:pt x="7475" y="17395"/>
                  <a:pt x="6360" y="17148"/>
                  <a:pt x="5286" y="16695"/>
                </a:cubicBezTo>
                <a:cubicBezTo>
                  <a:pt x="4254" y="16241"/>
                  <a:pt x="3304" y="15623"/>
                  <a:pt x="2519" y="14798"/>
                </a:cubicBezTo>
                <a:cubicBezTo>
                  <a:pt x="1735" y="14015"/>
                  <a:pt x="1115" y="13108"/>
                  <a:pt x="661" y="12037"/>
                </a:cubicBezTo>
                <a:cubicBezTo>
                  <a:pt x="207" y="11006"/>
                  <a:pt x="0" y="9893"/>
                  <a:pt x="0" y="8698"/>
                </a:cubicBezTo>
                <a:cubicBezTo>
                  <a:pt x="0" y="7502"/>
                  <a:pt x="207" y="6348"/>
                  <a:pt x="661" y="5276"/>
                </a:cubicBezTo>
                <a:cubicBezTo>
                  <a:pt x="1115" y="4246"/>
                  <a:pt x="1735" y="3298"/>
                  <a:pt x="2519" y="2515"/>
                </a:cubicBezTo>
                <a:cubicBezTo>
                  <a:pt x="3304" y="1731"/>
                  <a:pt x="4254" y="1113"/>
                  <a:pt x="5286" y="660"/>
                </a:cubicBezTo>
                <a:cubicBezTo>
                  <a:pt x="6360" y="247"/>
                  <a:pt x="7475" y="0"/>
                  <a:pt x="8714" y="0"/>
                </a:cubicBezTo>
                <a:cubicBezTo>
                  <a:pt x="9912" y="0"/>
                  <a:pt x="11027" y="247"/>
                  <a:pt x="12060" y="660"/>
                </a:cubicBezTo>
                <a:cubicBezTo>
                  <a:pt x="13133" y="1113"/>
                  <a:pt x="14042" y="1731"/>
                  <a:pt x="14827" y="2515"/>
                </a:cubicBezTo>
                <a:cubicBezTo>
                  <a:pt x="15611" y="3298"/>
                  <a:pt x="16272" y="4246"/>
                  <a:pt x="16727" y="5276"/>
                </a:cubicBezTo>
                <a:cubicBezTo>
                  <a:pt x="17181" y="6348"/>
                  <a:pt x="17429" y="7502"/>
                  <a:pt x="17429" y="8698"/>
                </a:cubicBezTo>
                <a:cubicBezTo>
                  <a:pt x="17429" y="9192"/>
                  <a:pt x="17387" y="9728"/>
                  <a:pt x="17305" y="10223"/>
                </a:cubicBezTo>
                <a:cubicBezTo>
                  <a:pt x="17181" y="10759"/>
                  <a:pt x="17057" y="11253"/>
                  <a:pt x="16892" y="11707"/>
                </a:cubicBezTo>
                <a:cubicBezTo>
                  <a:pt x="16685" y="12160"/>
                  <a:pt x="16479" y="12614"/>
                  <a:pt x="16231" y="13026"/>
                </a:cubicBezTo>
                <a:cubicBezTo>
                  <a:pt x="15983" y="13479"/>
                  <a:pt x="15694" y="13850"/>
                  <a:pt x="15364" y="14221"/>
                </a:cubicBezTo>
                <a:lnTo>
                  <a:pt x="21600" y="20446"/>
                </a:lnTo>
                <a:close/>
                <a:moveTo>
                  <a:pt x="909" y="8698"/>
                </a:moveTo>
                <a:cubicBezTo>
                  <a:pt x="909" y="9769"/>
                  <a:pt x="1115" y="10759"/>
                  <a:pt x="1487" y="11707"/>
                </a:cubicBezTo>
                <a:cubicBezTo>
                  <a:pt x="1900" y="12655"/>
                  <a:pt x="2437" y="13438"/>
                  <a:pt x="3180" y="14180"/>
                </a:cubicBezTo>
                <a:cubicBezTo>
                  <a:pt x="3882" y="14881"/>
                  <a:pt x="4708" y="15458"/>
                  <a:pt x="5658" y="15870"/>
                </a:cubicBezTo>
                <a:cubicBezTo>
                  <a:pt x="6608" y="16282"/>
                  <a:pt x="7641" y="16489"/>
                  <a:pt x="8714" y="16489"/>
                </a:cubicBezTo>
                <a:cubicBezTo>
                  <a:pt x="9788" y="16489"/>
                  <a:pt x="10779" y="16282"/>
                  <a:pt x="11729" y="15870"/>
                </a:cubicBezTo>
                <a:cubicBezTo>
                  <a:pt x="12638" y="15458"/>
                  <a:pt x="13464" y="14881"/>
                  <a:pt x="14207" y="14180"/>
                </a:cubicBezTo>
                <a:cubicBezTo>
                  <a:pt x="14909" y="13438"/>
                  <a:pt x="15488" y="12655"/>
                  <a:pt x="15901" y="11707"/>
                </a:cubicBezTo>
                <a:cubicBezTo>
                  <a:pt x="16314" y="10759"/>
                  <a:pt x="16520" y="9769"/>
                  <a:pt x="16520" y="8698"/>
                </a:cubicBezTo>
                <a:cubicBezTo>
                  <a:pt x="16520" y="7626"/>
                  <a:pt x="16314" y="6595"/>
                  <a:pt x="15901" y="5647"/>
                </a:cubicBezTo>
                <a:cubicBezTo>
                  <a:pt x="15488" y="4699"/>
                  <a:pt x="14909" y="3875"/>
                  <a:pt x="14207" y="3174"/>
                </a:cubicBezTo>
                <a:cubicBezTo>
                  <a:pt x="13464" y="2473"/>
                  <a:pt x="12638" y="1896"/>
                  <a:pt x="11729" y="1525"/>
                </a:cubicBezTo>
                <a:cubicBezTo>
                  <a:pt x="10779" y="1113"/>
                  <a:pt x="9788" y="907"/>
                  <a:pt x="8714" y="907"/>
                </a:cubicBezTo>
                <a:cubicBezTo>
                  <a:pt x="7641" y="907"/>
                  <a:pt x="6608" y="1113"/>
                  <a:pt x="5658" y="1525"/>
                </a:cubicBezTo>
                <a:cubicBezTo>
                  <a:pt x="4708" y="1896"/>
                  <a:pt x="3882" y="2473"/>
                  <a:pt x="3180" y="3174"/>
                </a:cubicBezTo>
                <a:cubicBezTo>
                  <a:pt x="2437" y="3875"/>
                  <a:pt x="1900" y="4699"/>
                  <a:pt x="1487" y="5647"/>
                </a:cubicBezTo>
                <a:cubicBezTo>
                  <a:pt x="1115" y="6595"/>
                  <a:pt x="909" y="7626"/>
                  <a:pt x="909" y="8698"/>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39" name="Google Shape;1639;p74"/>
          <p:cNvSpPr/>
          <p:nvPr/>
        </p:nvSpPr>
        <p:spPr>
          <a:xfrm>
            <a:off x="10569444" y="3298592"/>
            <a:ext cx="667104" cy="757255"/>
          </a:xfrm>
          <a:custGeom>
            <a:rect b="b" l="l" r="r" t="t"/>
            <a:pathLst>
              <a:path extrusionOk="0" h="21600" w="21572">
                <a:moveTo>
                  <a:pt x="18657" y="10819"/>
                </a:moveTo>
                <a:cubicBezTo>
                  <a:pt x="19275" y="11364"/>
                  <a:pt x="19805" y="11909"/>
                  <a:pt x="20203" y="12415"/>
                </a:cubicBezTo>
                <a:cubicBezTo>
                  <a:pt x="20644" y="12960"/>
                  <a:pt x="20954" y="13466"/>
                  <a:pt x="21174" y="13972"/>
                </a:cubicBezTo>
                <a:cubicBezTo>
                  <a:pt x="21439" y="14439"/>
                  <a:pt x="21528" y="14867"/>
                  <a:pt x="21572" y="15295"/>
                </a:cubicBezTo>
                <a:cubicBezTo>
                  <a:pt x="21572" y="15723"/>
                  <a:pt x="21484" y="16112"/>
                  <a:pt x="21263" y="16424"/>
                </a:cubicBezTo>
                <a:cubicBezTo>
                  <a:pt x="21174" y="16579"/>
                  <a:pt x="21042" y="16696"/>
                  <a:pt x="20909" y="16852"/>
                </a:cubicBezTo>
                <a:cubicBezTo>
                  <a:pt x="20733" y="16969"/>
                  <a:pt x="20556" y="17085"/>
                  <a:pt x="20291" y="17202"/>
                </a:cubicBezTo>
                <a:cubicBezTo>
                  <a:pt x="20026" y="17280"/>
                  <a:pt x="19761" y="17397"/>
                  <a:pt x="19408" y="17436"/>
                </a:cubicBezTo>
                <a:cubicBezTo>
                  <a:pt x="19054" y="17514"/>
                  <a:pt x="18657" y="17552"/>
                  <a:pt x="18215" y="17552"/>
                </a:cubicBezTo>
                <a:cubicBezTo>
                  <a:pt x="17950" y="17552"/>
                  <a:pt x="17641" y="17552"/>
                  <a:pt x="17376" y="17514"/>
                </a:cubicBezTo>
                <a:cubicBezTo>
                  <a:pt x="17066" y="17514"/>
                  <a:pt x="16801" y="17475"/>
                  <a:pt x="16492" y="17436"/>
                </a:cubicBezTo>
                <a:cubicBezTo>
                  <a:pt x="16183" y="17397"/>
                  <a:pt x="15874" y="17319"/>
                  <a:pt x="15565" y="17241"/>
                </a:cubicBezTo>
                <a:cubicBezTo>
                  <a:pt x="15255" y="17163"/>
                  <a:pt x="14902" y="17124"/>
                  <a:pt x="14593" y="17046"/>
                </a:cubicBezTo>
                <a:cubicBezTo>
                  <a:pt x="14328" y="17708"/>
                  <a:pt x="14107" y="18331"/>
                  <a:pt x="13798" y="18915"/>
                </a:cubicBezTo>
                <a:cubicBezTo>
                  <a:pt x="13533" y="19498"/>
                  <a:pt x="13224" y="19965"/>
                  <a:pt x="12914" y="20394"/>
                </a:cubicBezTo>
                <a:cubicBezTo>
                  <a:pt x="12561" y="20744"/>
                  <a:pt x="12208" y="21055"/>
                  <a:pt x="11766" y="21289"/>
                </a:cubicBezTo>
                <a:cubicBezTo>
                  <a:pt x="11368" y="21483"/>
                  <a:pt x="10971" y="21600"/>
                  <a:pt x="10529" y="21600"/>
                </a:cubicBezTo>
                <a:cubicBezTo>
                  <a:pt x="10132" y="21600"/>
                  <a:pt x="9734" y="21522"/>
                  <a:pt x="9336" y="21289"/>
                </a:cubicBezTo>
                <a:cubicBezTo>
                  <a:pt x="8939" y="21094"/>
                  <a:pt x="8630" y="20783"/>
                  <a:pt x="8320" y="20394"/>
                </a:cubicBezTo>
                <a:cubicBezTo>
                  <a:pt x="7967" y="20004"/>
                  <a:pt x="7658" y="19537"/>
                  <a:pt x="7349" y="18992"/>
                </a:cubicBezTo>
                <a:cubicBezTo>
                  <a:pt x="7084" y="18448"/>
                  <a:pt x="6819" y="17825"/>
                  <a:pt x="6598" y="17163"/>
                </a:cubicBezTo>
                <a:cubicBezTo>
                  <a:pt x="6289" y="17202"/>
                  <a:pt x="5979" y="17280"/>
                  <a:pt x="5714" y="17319"/>
                </a:cubicBezTo>
                <a:cubicBezTo>
                  <a:pt x="5449" y="17358"/>
                  <a:pt x="5184" y="17436"/>
                  <a:pt x="4919" y="17436"/>
                </a:cubicBezTo>
                <a:cubicBezTo>
                  <a:pt x="4654" y="17475"/>
                  <a:pt x="4389" y="17514"/>
                  <a:pt x="4124" y="17514"/>
                </a:cubicBezTo>
                <a:cubicBezTo>
                  <a:pt x="3903" y="17552"/>
                  <a:pt x="3638" y="17552"/>
                  <a:pt x="3417" y="17552"/>
                </a:cubicBezTo>
                <a:cubicBezTo>
                  <a:pt x="2932" y="17552"/>
                  <a:pt x="2490" y="17514"/>
                  <a:pt x="2136" y="17436"/>
                </a:cubicBezTo>
                <a:cubicBezTo>
                  <a:pt x="1827" y="17397"/>
                  <a:pt x="1518" y="17280"/>
                  <a:pt x="1297" y="17202"/>
                </a:cubicBezTo>
                <a:cubicBezTo>
                  <a:pt x="1032" y="17085"/>
                  <a:pt x="811" y="16969"/>
                  <a:pt x="679" y="16852"/>
                </a:cubicBezTo>
                <a:cubicBezTo>
                  <a:pt x="502" y="16696"/>
                  <a:pt x="370" y="16579"/>
                  <a:pt x="325" y="16424"/>
                </a:cubicBezTo>
                <a:cubicBezTo>
                  <a:pt x="60" y="16112"/>
                  <a:pt x="-28" y="15723"/>
                  <a:pt x="16" y="15295"/>
                </a:cubicBezTo>
                <a:cubicBezTo>
                  <a:pt x="16" y="14867"/>
                  <a:pt x="149" y="14439"/>
                  <a:pt x="370" y="13972"/>
                </a:cubicBezTo>
                <a:cubicBezTo>
                  <a:pt x="590" y="13466"/>
                  <a:pt x="944" y="12960"/>
                  <a:pt x="1341" y="12415"/>
                </a:cubicBezTo>
                <a:cubicBezTo>
                  <a:pt x="1783" y="11909"/>
                  <a:pt x="2269" y="11364"/>
                  <a:pt x="2887" y="10819"/>
                </a:cubicBezTo>
                <a:cubicBezTo>
                  <a:pt x="2666" y="10625"/>
                  <a:pt x="2446" y="10391"/>
                  <a:pt x="2225" y="10197"/>
                </a:cubicBezTo>
                <a:cubicBezTo>
                  <a:pt x="2048" y="10002"/>
                  <a:pt x="1827" y="9808"/>
                  <a:pt x="1695" y="9613"/>
                </a:cubicBezTo>
                <a:cubicBezTo>
                  <a:pt x="1253" y="9146"/>
                  <a:pt x="944" y="8718"/>
                  <a:pt x="679" y="8290"/>
                </a:cubicBezTo>
                <a:cubicBezTo>
                  <a:pt x="414" y="7862"/>
                  <a:pt x="237" y="7472"/>
                  <a:pt x="149" y="7122"/>
                </a:cubicBezTo>
                <a:cubicBezTo>
                  <a:pt x="16" y="6733"/>
                  <a:pt x="-28" y="6383"/>
                  <a:pt x="16" y="6071"/>
                </a:cubicBezTo>
                <a:cubicBezTo>
                  <a:pt x="16" y="5760"/>
                  <a:pt x="105" y="5449"/>
                  <a:pt x="325" y="5176"/>
                </a:cubicBezTo>
                <a:cubicBezTo>
                  <a:pt x="370" y="5059"/>
                  <a:pt x="502" y="4904"/>
                  <a:pt x="679" y="4787"/>
                </a:cubicBezTo>
                <a:cubicBezTo>
                  <a:pt x="811" y="4631"/>
                  <a:pt x="1032" y="4515"/>
                  <a:pt x="1297" y="4437"/>
                </a:cubicBezTo>
                <a:cubicBezTo>
                  <a:pt x="1518" y="4320"/>
                  <a:pt x="1827" y="4242"/>
                  <a:pt x="2136" y="4164"/>
                </a:cubicBezTo>
                <a:cubicBezTo>
                  <a:pt x="2490" y="4086"/>
                  <a:pt x="2932" y="4086"/>
                  <a:pt x="3417" y="4086"/>
                </a:cubicBezTo>
                <a:cubicBezTo>
                  <a:pt x="3638" y="4086"/>
                  <a:pt x="3903" y="4086"/>
                  <a:pt x="4124" y="4086"/>
                </a:cubicBezTo>
                <a:cubicBezTo>
                  <a:pt x="4389" y="4125"/>
                  <a:pt x="4654" y="4125"/>
                  <a:pt x="4919" y="4164"/>
                </a:cubicBezTo>
                <a:cubicBezTo>
                  <a:pt x="5184" y="4203"/>
                  <a:pt x="5449" y="4242"/>
                  <a:pt x="5714" y="4281"/>
                </a:cubicBezTo>
                <a:cubicBezTo>
                  <a:pt x="5979" y="4359"/>
                  <a:pt x="6289" y="4398"/>
                  <a:pt x="6598" y="4476"/>
                </a:cubicBezTo>
                <a:cubicBezTo>
                  <a:pt x="6819" y="3814"/>
                  <a:pt x="7084" y="3191"/>
                  <a:pt x="7349" y="2646"/>
                </a:cubicBezTo>
                <a:cubicBezTo>
                  <a:pt x="7658" y="2063"/>
                  <a:pt x="7967" y="1596"/>
                  <a:pt x="8320" y="1245"/>
                </a:cubicBezTo>
                <a:cubicBezTo>
                  <a:pt x="8630" y="817"/>
                  <a:pt x="8939" y="506"/>
                  <a:pt x="9336" y="311"/>
                </a:cubicBezTo>
                <a:cubicBezTo>
                  <a:pt x="9734" y="117"/>
                  <a:pt x="10132" y="0"/>
                  <a:pt x="10529" y="0"/>
                </a:cubicBezTo>
                <a:cubicBezTo>
                  <a:pt x="10971" y="0"/>
                  <a:pt x="11368" y="117"/>
                  <a:pt x="11766" y="350"/>
                </a:cubicBezTo>
                <a:cubicBezTo>
                  <a:pt x="12208" y="584"/>
                  <a:pt x="12561" y="856"/>
                  <a:pt x="12914" y="1245"/>
                </a:cubicBezTo>
                <a:cubicBezTo>
                  <a:pt x="13224" y="1635"/>
                  <a:pt x="13533" y="2141"/>
                  <a:pt x="13798" y="2685"/>
                </a:cubicBezTo>
                <a:cubicBezTo>
                  <a:pt x="14107" y="3269"/>
                  <a:pt x="14328" y="3892"/>
                  <a:pt x="14593" y="4592"/>
                </a:cubicBezTo>
                <a:cubicBezTo>
                  <a:pt x="14902" y="4515"/>
                  <a:pt x="15255" y="4437"/>
                  <a:pt x="15565" y="4359"/>
                </a:cubicBezTo>
                <a:cubicBezTo>
                  <a:pt x="15874" y="4320"/>
                  <a:pt x="16183" y="4242"/>
                  <a:pt x="16492" y="4164"/>
                </a:cubicBezTo>
                <a:cubicBezTo>
                  <a:pt x="16801" y="4125"/>
                  <a:pt x="17066" y="4125"/>
                  <a:pt x="17376" y="4086"/>
                </a:cubicBezTo>
                <a:cubicBezTo>
                  <a:pt x="17641" y="4086"/>
                  <a:pt x="17950" y="4086"/>
                  <a:pt x="18215" y="4086"/>
                </a:cubicBezTo>
                <a:cubicBezTo>
                  <a:pt x="18657" y="4086"/>
                  <a:pt x="19054" y="4086"/>
                  <a:pt x="19408" y="4164"/>
                </a:cubicBezTo>
                <a:cubicBezTo>
                  <a:pt x="19761" y="4242"/>
                  <a:pt x="20026" y="4320"/>
                  <a:pt x="20291" y="4437"/>
                </a:cubicBezTo>
                <a:cubicBezTo>
                  <a:pt x="20556" y="4515"/>
                  <a:pt x="20733" y="4631"/>
                  <a:pt x="20909" y="4787"/>
                </a:cubicBezTo>
                <a:cubicBezTo>
                  <a:pt x="21042" y="4904"/>
                  <a:pt x="21174" y="5059"/>
                  <a:pt x="21263" y="5176"/>
                </a:cubicBezTo>
                <a:cubicBezTo>
                  <a:pt x="21484" y="5526"/>
                  <a:pt x="21572" y="5916"/>
                  <a:pt x="21572" y="6344"/>
                </a:cubicBezTo>
                <a:cubicBezTo>
                  <a:pt x="21528" y="6733"/>
                  <a:pt x="21439" y="7200"/>
                  <a:pt x="21174" y="7667"/>
                </a:cubicBezTo>
                <a:cubicBezTo>
                  <a:pt x="20954" y="8134"/>
                  <a:pt x="20644" y="8640"/>
                  <a:pt x="20203" y="9185"/>
                </a:cubicBezTo>
                <a:cubicBezTo>
                  <a:pt x="19805" y="9730"/>
                  <a:pt x="19275" y="10275"/>
                  <a:pt x="18657" y="10819"/>
                </a:cubicBezTo>
                <a:close/>
                <a:moveTo>
                  <a:pt x="1120" y="5643"/>
                </a:moveTo>
                <a:cubicBezTo>
                  <a:pt x="988" y="5799"/>
                  <a:pt x="944" y="6032"/>
                  <a:pt x="944" y="6266"/>
                </a:cubicBezTo>
                <a:cubicBezTo>
                  <a:pt x="944" y="6538"/>
                  <a:pt x="988" y="6772"/>
                  <a:pt x="1120" y="7044"/>
                </a:cubicBezTo>
                <a:cubicBezTo>
                  <a:pt x="1253" y="7356"/>
                  <a:pt x="1385" y="7706"/>
                  <a:pt x="1606" y="8017"/>
                </a:cubicBezTo>
                <a:cubicBezTo>
                  <a:pt x="1827" y="8368"/>
                  <a:pt x="2092" y="8718"/>
                  <a:pt x="2446" y="9107"/>
                </a:cubicBezTo>
                <a:cubicBezTo>
                  <a:pt x="2578" y="9263"/>
                  <a:pt x="2755" y="9457"/>
                  <a:pt x="2976" y="9652"/>
                </a:cubicBezTo>
                <a:cubicBezTo>
                  <a:pt x="3152" y="9846"/>
                  <a:pt x="3373" y="10041"/>
                  <a:pt x="3594" y="10197"/>
                </a:cubicBezTo>
                <a:cubicBezTo>
                  <a:pt x="3727" y="10080"/>
                  <a:pt x="3903" y="9924"/>
                  <a:pt x="4080" y="9808"/>
                </a:cubicBezTo>
                <a:cubicBezTo>
                  <a:pt x="4257" y="9652"/>
                  <a:pt x="4433" y="9535"/>
                  <a:pt x="4610" y="9379"/>
                </a:cubicBezTo>
                <a:cubicBezTo>
                  <a:pt x="4831" y="9263"/>
                  <a:pt x="5008" y="9107"/>
                  <a:pt x="5184" y="8990"/>
                </a:cubicBezTo>
                <a:cubicBezTo>
                  <a:pt x="5405" y="8835"/>
                  <a:pt x="5582" y="8718"/>
                  <a:pt x="5759" y="8562"/>
                </a:cubicBezTo>
                <a:cubicBezTo>
                  <a:pt x="5803" y="8329"/>
                  <a:pt x="5847" y="8017"/>
                  <a:pt x="5891" y="7745"/>
                </a:cubicBezTo>
                <a:cubicBezTo>
                  <a:pt x="5935" y="7472"/>
                  <a:pt x="5979" y="7161"/>
                  <a:pt x="6024" y="6928"/>
                </a:cubicBezTo>
                <a:cubicBezTo>
                  <a:pt x="6024" y="6655"/>
                  <a:pt x="6112" y="6383"/>
                  <a:pt x="6156" y="6110"/>
                </a:cubicBezTo>
                <a:cubicBezTo>
                  <a:pt x="6200" y="5838"/>
                  <a:pt x="6289" y="5565"/>
                  <a:pt x="6333" y="5332"/>
                </a:cubicBezTo>
                <a:cubicBezTo>
                  <a:pt x="6068" y="5254"/>
                  <a:pt x="5803" y="5215"/>
                  <a:pt x="5538" y="5176"/>
                </a:cubicBezTo>
                <a:cubicBezTo>
                  <a:pt x="5273" y="5098"/>
                  <a:pt x="5008" y="5059"/>
                  <a:pt x="4787" y="5021"/>
                </a:cubicBezTo>
                <a:cubicBezTo>
                  <a:pt x="4522" y="4982"/>
                  <a:pt x="4301" y="4982"/>
                  <a:pt x="4036" y="4943"/>
                </a:cubicBezTo>
                <a:cubicBezTo>
                  <a:pt x="3815" y="4943"/>
                  <a:pt x="3594" y="4943"/>
                  <a:pt x="3417" y="4943"/>
                </a:cubicBezTo>
                <a:cubicBezTo>
                  <a:pt x="3197" y="4943"/>
                  <a:pt x="2976" y="4943"/>
                  <a:pt x="2755" y="4943"/>
                </a:cubicBezTo>
                <a:cubicBezTo>
                  <a:pt x="2534" y="4982"/>
                  <a:pt x="2357" y="4982"/>
                  <a:pt x="2136" y="5021"/>
                </a:cubicBezTo>
                <a:cubicBezTo>
                  <a:pt x="1916" y="5098"/>
                  <a:pt x="1739" y="5176"/>
                  <a:pt x="1562" y="5293"/>
                </a:cubicBezTo>
                <a:cubicBezTo>
                  <a:pt x="1385" y="5371"/>
                  <a:pt x="1253" y="5526"/>
                  <a:pt x="1120" y="5643"/>
                </a:cubicBezTo>
                <a:close/>
                <a:moveTo>
                  <a:pt x="3417" y="16696"/>
                </a:moveTo>
                <a:cubicBezTo>
                  <a:pt x="3594" y="16696"/>
                  <a:pt x="3815" y="16696"/>
                  <a:pt x="4036" y="16657"/>
                </a:cubicBezTo>
                <a:cubicBezTo>
                  <a:pt x="4301" y="16657"/>
                  <a:pt x="4522" y="16618"/>
                  <a:pt x="4787" y="16579"/>
                </a:cubicBezTo>
                <a:cubicBezTo>
                  <a:pt x="5008" y="16541"/>
                  <a:pt x="5273" y="16502"/>
                  <a:pt x="5538" y="16463"/>
                </a:cubicBezTo>
                <a:cubicBezTo>
                  <a:pt x="5803" y="16424"/>
                  <a:pt x="6068" y="16346"/>
                  <a:pt x="6333" y="16268"/>
                </a:cubicBezTo>
                <a:cubicBezTo>
                  <a:pt x="6289" y="16035"/>
                  <a:pt x="6200" y="15801"/>
                  <a:pt x="6156" y="15529"/>
                </a:cubicBezTo>
                <a:cubicBezTo>
                  <a:pt x="6112" y="15256"/>
                  <a:pt x="6024" y="14984"/>
                  <a:pt x="6024" y="14711"/>
                </a:cubicBezTo>
                <a:cubicBezTo>
                  <a:pt x="5979" y="14439"/>
                  <a:pt x="5935" y="14166"/>
                  <a:pt x="5891" y="13894"/>
                </a:cubicBezTo>
                <a:cubicBezTo>
                  <a:pt x="5847" y="13583"/>
                  <a:pt x="5803" y="13310"/>
                  <a:pt x="5759" y="13038"/>
                </a:cubicBezTo>
                <a:cubicBezTo>
                  <a:pt x="5582" y="12921"/>
                  <a:pt x="5405" y="12765"/>
                  <a:pt x="5184" y="12649"/>
                </a:cubicBezTo>
                <a:cubicBezTo>
                  <a:pt x="5008" y="12493"/>
                  <a:pt x="4831" y="12376"/>
                  <a:pt x="4610" y="12221"/>
                </a:cubicBezTo>
                <a:cubicBezTo>
                  <a:pt x="4433" y="12104"/>
                  <a:pt x="4257" y="11948"/>
                  <a:pt x="4080" y="11831"/>
                </a:cubicBezTo>
                <a:cubicBezTo>
                  <a:pt x="3903" y="11676"/>
                  <a:pt x="3727" y="11559"/>
                  <a:pt x="3594" y="11403"/>
                </a:cubicBezTo>
                <a:cubicBezTo>
                  <a:pt x="3064" y="11909"/>
                  <a:pt x="2578" y="12376"/>
                  <a:pt x="2225" y="12804"/>
                </a:cubicBezTo>
                <a:cubicBezTo>
                  <a:pt x="1827" y="13271"/>
                  <a:pt x="1518" y="13699"/>
                  <a:pt x="1341" y="14089"/>
                </a:cubicBezTo>
                <a:cubicBezTo>
                  <a:pt x="1120" y="14517"/>
                  <a:pt x="988" y="14867"/>
                  <a:pt x="988" y="15178"/>
                </a:cubicBezTo>
                <a:cubicBezTo>
                  <a:pt x="944" y="15490"/>
                  <a:pt x="988" y="15762"/>
                  <a:pt x="1120" y="15996"/>
                </a:cubicBezTo>
                <a:cubicBezTo>
                  <a:pt x="1253" y="16112"/>
                  <a:pt x="1385" y="16229"/>
                  <a:pt x="1562" y="16346"/>
                </a:cubicBezTo>
                <a:cubicBezTo>
                  <a:pt x="1739" y="16424"/>
                  <a:pt x="1916" y="16502"/>
                  <a:pt x="2136" y="16579"/>
                </a:cubicBezTo>
                <a:cubicBezTo>
                  <a:pt x="2357" y="16618"/>
                  <a:pt x="2534" y="16657"/>
                  <a:pt x="2755" y="16657"/>
                </a:cubicBezTo>
                <a:cubicBezTo>
                  <a:pt x="2976" y="16696"/>
                  <a:pt x="3197" y="16696"/>
                  <a:pt x="3417" y="16696"/>
                </a:cubicBezTo>
                <a:close/>
                <a:moveTo>
                  <a:pt x="5714" y="11870"/>
                </a:moveTo>
                <a:cubicBezTo>
                  <a:pt x="5714" y="11715"/>
                  <a:pt x="5714" y="11520"/>
                  <a:pt x="5670" y="11325"/>
                </a:cubicBezTo>
                <a:cubicBezTo>
                  <a:pt x="5670" y="11170"/>
                  <a:pt x="5670" y="10975"/>
                  <a:pt x="5670" y="10819"/>
                </a:cubicBezTo>
                <a:cubicBezTo>
                  <a:pt x="5670" y="10625"/>
                  <a:pt x="5670" y="10469"/>
                  <a:pt x="5670" y="10275"/>
                </a:cubicBezTo>
                <a:cubicBezTo>
                  <a:pt x="5714" y="10080"/>
                  <a:pt x="5714" y="9924"/>
                  <a:pt x="5714" y="9730"/>
                </a:cubicBezTo>
                <a:cubicBezTo>
                  <a:pt x="5449" y="9924"/>
                  <a:pt x="5184" y="10080"/>
                  <a:pt x="4963" y="10275"/>
                </a:cubicBezTo>
                <a:cubicBezTo>
                  <a:pt x="4743" y="10469"/>
                  <a:pt x="4522" y="10625"/>
                  <a:pt x="4301" y="10819"/>
                </a:cubicBezTo>
                <a:cubicBezTo>
                  <a:pt x="4522" y="10975"/>
                  <a:pt x="4743" y="11170"/>
                  <a:pt x="4963" y="11325"/>
                </a:cubicBezTo>
                <a:cubicBezTo>
                  <a:pt x="5184" y="11520"/>
                  <a:pt x="5449" y="11715"/>
                  <a:pt x="5714" y="11870"/>
                </a:cubicBezTo>
                <a:close/>
                <a:moveTo>
                  <a:pt x="12782" y="13738"/>
                </a:moveTo>
                <a:cubicBezTo>
                  <a:pt x="13091" y="13622"/>
                  <a:pt x="13356" y="13466"/>
                  <a:pt x="13621" y="13310"/>
                </a:cubicBezTo>
                <a:cubicBezTo>
                  <a:pt x="13886" y="13155"/>
                  <a:pt x="14151" y="12999"/>
                  <a:pt x="14416" y="12843"/>
                </a:cubicBezTo>
                <a:cubicBezTo>
                  <a:pt x="14416" y="12688"/>
                  <a:pt x="14416" y="12493"/>
                  <a:pt x="14416" y="12337"/>
                </a:cubicBezTo>
                <a:cubicBezTo>
                  <a:pt x="14460" y="12182"/>
                  <a:pt x="14460" y="11987"/>
                  <a:pt x="14460" y="11831"/>
                </a:cubicBezTo>
                <a:cubicBezTo>
                  <a:pt x="14460" y="11637"/>
                  <a:pt x="14460" y="11481"/>
                  <a:pt x="14460" y="11325"/>
                </a:cubicBezTo>
                <a:cubicBezTo>
                  <a:pt x="14460" y="11131"/>
                  <a:pt x="14460" y="10975"/>
                  <a:pt x="14460" y="10819"/>
                </a:cubicBezTo>
                <a:cubicBezTo>
                  <a:pt x="14460" y="10625"/>
                  <a:pt x="14460" y="10469"/>
                  <a:pt x="14460" y="10314"/>
                </a:cubicBezTo>
                <a:cubicBezTo>
                  <a:pt x="14460" y="10119"/>
                  <a:pt x="14460" y="9963"/>
                  <a:pt x="14460" y="9808"/>
                </a:cubicBezTo>
                <a:cubicBezTo>
                  <a:pt x="14460" y="9613"/>
                  <a:pt x="14460" y="9457"/>
                  <a:pt x="14416" y="9302"/>
                </a:cubicBezTo>
                <a:cubicBezTo>
                  <a:pt x="14416" y="9107"/>
                  <a:pt x="14416" y="8951"/>
                  <a:pt x="14416" y="8796"/>
                </a:cubicBezTo>
                <a:cubicBezTo>
                  <a:pt x="14151" y="8601"/>
                  <a:pt x="13886" y="8445"/>
                  <a:pt x="13621" y="8290"/>
                </a:cubicBezTo>
                <a:cubicBezTo>
                  <a:pt x="13356" y="8134"/>
                  <a:pt x="13091" y="8017"/>
                  <a:pt x="12782" y="7862"/>
                </a:cubicBezTo>
                <a:cubicBezTo>
                  <a:pt x="12649" y="7784"/>
                  <a:pt x="12473" y="7667"/>
                  <a:pt x="12296" y="7589"/>
                </a:cubicBezTo>
                <a:cubicBezTo>
                  <a:pt x="12119" y="7511"/>
                  <a:pt x="11987" y="7434"/>
                  <a:pt x="11810" y="7356"/>
                </a:cubicBezTo>
                <a:cubicBezTo>
                  <a:pt x="11633" y="7278"/>
                  <a:pt x="11457" y="7161"/>
                  <a:pt x="11280" y="7122"/>
                </a:cubicBezTo>
                <a:cubicBezTo>
                  <a:pt x="11147" y="7044"/>
                  <a:pt x="10971" y="6966"/>
                  <a:pt x="10794" y="6850"/>
                </a:cubicBezTo>
                <a:cubicBezTo>
                  <a:pt x="10617" y="6966"/>
                  <a:pt x="10485" y="7044"/>
                  <a:pt x="10308" y="7122"/>
                </a:cubicBezTo>
                <a:cubicBezTo>
                  <a:pt x="10132" y="7161"/>
                  <a:pt x="9955" y="7278"/>
                  <a:pt x="9734" y="7356"/>
                </a:cubicBezTo>
                <a:cubicBezTo>
                  <a:pt x="9601" y="7434"/>
                  <a:pt x="9425" y="7511"/>
                  <a:pt x="9248" y="7589"/>
                </a:cubicBezTo>
                <a:cubicBezTo>
                  <a:pt x="9071" y="7667"/>
                  <a:pt x="8939" y="7784"/>
                  <a:pt x="8762" y="7862"/>
                </a:cubicBezTo>
                <a:cubicBezTo>
                  <a:pt x="8585" y="7978"/>
                  <a:pt x="8409" y="8056"/>
                  <a:pt x="8232" y="8173"/>
                </a:cubicBezTo>
                <a:cubicBezTo>
                  <a:pt x="8055" y="8290"/>
                  <a:pt x="7879" y="8368"/>
                  <a:pt x="7746" y="8484"/>
                </a:cubicBezTo>
                <a:cubicBezTo>
                  <a:pt x="7525" y="8562"/>
                  <a:pt x="7349" y="8640"/>
                  <a:pt x="7216" y="8718"/>
                </a:cubicBezTo>
                <a:cubicBezTo>
                  <a:pt x="7039" y="8835"/>
                  <a:pt x="6907" y="8951"/>
                  <a:pt x="6774" y="9029"/>
                </a:cubicBezTo>
                <a:cubicBezTo>
                  <a:pt x="6730" y="9185"/>
                  <a:pt x="6686" y="9302"/>
                  <a:pt x="6686" y="9457"/>
                </a:cubicBezTo>
                <a:cubicBezTo>
                  <a:pt x="6686" y="9613"/>
                  <a:pt x="6686" y="9769"/>
                  <a:pt x="6686" y="9885"/>
                </a:cubicBezTo>
                <a:cubicBezTo>
                  <a:pt x="6686" y="10080"/>
                  <a:pt x="6686" y="10236"/>
                  <a:pt x="6686" y="10391"/>
                </a:cubicBezTo>
                <a:cubicBezTo>
                  <a:pt x="6642" y="10547"/>
                  <a:pt x="6642" y="10664"/>
                  <a:pt x="6642" y="10819"/>
                </a:cubicBezTo>
                <a:cubicBezTo>
                  <a:pt x="6642" y="10936"/>
                  <a:pt x="6642" y="11092"/>
                  <a:pt x="6686" y="11248"/>
                </a:cubicBezTo>
                <a:cubicBezTo>
                  <a:pt x="6686" y="11403"/>
                  <a:pt x="6686" y="11559"/>
                  <a:pt x="6686" y="11715"/>
                </a:cubicBezTo>
                <a:cubicBezTo>
                  <a:pt x="6686" y="11870"/>
                  <a:pt x="6686" y="11987"/>
                  <a:pt x="6686" y="12143"/>
                </a:cubicBezTo>
                <a:cubicBezTo>
                  <a:pt x="6686" y="12259"/>
                  <a:pt x="6730" y="12415"/>
                  <a:pt x="6774" y="12571"/>
                </a:cubicBezTo>
                <a:cubicBezTo>
                  <a:pt x="6907" y="12688"/>
                  <a:pt x="7039" y="12804"/>
                  <a:pt x="7216" y="12882"/>
                </a:cubicBezTo>
                <a:cubicBezTo>
                  <a:pt x="7349" y="12999"/>
                  <a:pt x="7525" y="13077"/>
                  <a:pt x="7746" y="13194"/>
                </a:cubicBezTo>
                <a:cubicBezTo>
                  <a:pt x="7879" y="13271"/>
                  <a:pt x="8055" y="13349"/>
                  <a:pt x="8232" y="13427"/>
                </a:cubicBezTo>
                <a:cubicBezTo>
                  <a:pt x="8409" y="13544"/>
                  <a:pt x="8585" y="13661"/>
                  <a:pt x="8762" y="13738"/>
                </a:cubicBezTo>
                <a:cubicBezTo>
                  <a:pt x="8939" y="13855"/>
                  <a:pt x="9071" y="13933"/>
                  <a:pt x="9248" y="14011"/>
                </a:cubicBezTo>
                <a:cubicBezTo>
                  <a:pt x="9425" y="14128"/>
                  <a:pt x="9601" y="14205"/>
                  <a:pt x="9734" y="14244"/>
                </a:cubicBezTo>
                <a:cubicBezTo>
                  <a:pt x="9955" y="14361"/>
                  <a:pt x="10132" y="14439"/>
                  <a:pt x="10308" y="14517"/>
                </a:cubicBezTo>
                <a:cubicBezTo>
                  <a:pt x="10485" y="14595"/>
                  <a:pt x="10617" y="14672"/>
                  <a:pt x="10794" y="14750"/>
                </a:cubicBezTo>
                <a:cubicBezTo>
                  <a:pt x="10971" y="14672"/>
                  <a:pt x="11147" y="14595"/>
                  <a:pt x="11280" y="14517"/>
                </a:cubicBezTo>
                <a:cubicBezTo>
                  <a:pt x="11457" y="14439"/>
                  <a:pt x="11633" y="14361"/>
                  <a:pt x="11810" y="14244"/>
                </a:cubicBezTo>
                <a:cubicBezTo>
                  <a:pt x="11987" y="14205"/>
                  <a:pt x="12119" y="14128"/>
                  <a:pt x="12296" y="14011"/>
                </a:cubicBezTo>
                <a:cubicBezTo>
                  <a:pt x="12473" y="13933"/>
                  <a:pt x="12649" y="13855"/>
                  <a:pt x="12782" y="13738"/>
                </a:cubicBezTo>
                <a:close/>
                <a:moveTo>
                  <a:pt x="6863" y="7939"/>
                </a:moveTo>
                <a:cubicBezTo>
                  <a:pt x="7039" y="7784"/>
                  <a:pt x="7260" y="7667"/>
                  <a:pt x="7525" y="7511"/>
                </a:cubicBezTo>
                <a:cubicBezTo>
                  <a:pt x="7790" y="7395"/>
                  <a:pt x="8011" y="7239"/>
                  <a:pt x="8232" y="7122"/>
                </a:cubicBezTo>
                <a:cubicBezTo>
                  <a:pt x="8497" y="7005"/>
                  <a:pt x="8718" y="6889"/>
                  <a:pt x="8983" y="6772"/>
                </a:cubicBezTo>
                <a:cubicBezTo>
                  <a:pt x="9204" y="6616"/>
                  <a:pt x="9469" y="6499"/>
                  <a:pt x="9690" y="6422"/>
                </a:cubicBezTo>
                <a:cubicBezTo>
                  <a:pt x="9513" y="6344"/>
                  <a:pt x="9292" y="6266"/>
                  <a:pt x="9071" y="6188"/>
                </a:cubicBezTo>
                <a:cubicBezTo>
                  <a:pt x="8851" y="6071"/>
                  <a:pt x="8674" y="6032"/>
                  <a:pt x="8497" y="5955"/>
                </a:cubicBezTo>
                <a:cubicBezTo>
                  <a:pt x="8276" y="5877"/>
                  <a:pt x="8100" y="5799"/>
                  <a:pt x="7879" y="5760"/>
                </a:cubicBezTo>
                <a:cubicBezTo>
                  <a:pt x="7658" y="5682"/>
                  <a:pt x="7481" y="5643"/>
                  <a:pt x="7260" y="5604"/>
                </a:cubicBezTo>
                <a:cubicBezTo>
                  <a:pt x="7216" y="5760"/>
                  <a:pt x="7172" y="5955"/>
                  <a:pt x="7172" y="6110"/>
                </a:cubicBezTo>
                <a:cubicBezTo>
                  <a:pt x="7128" y="6305"/>
                  <a:pt x="7084" y="6499"/>
                  <a:pt x="7039" y="6694"/>
                </a:cubicBezTo>
                <a:cubicBezTo>
                  <a:pt x="6995" y="6928"/>
                  <a:pt x="6951" y="7122"/>
                  <a:pt x="6907" y="7317"/>
                </a:cubicBezTo>
                <a:cubicBezTo>
                  <a:pt x="6907" y="7511"/>
                  <a:pt x="6863" y="7706"/>
                  <a:pt x="6863" y="7939"/>
                </a:cubicBezTo>
                <a:close/>
                <a:moveTo>
                  <a:pt x="9690" y="15217"/>
                </a:moveTo>
                <a:cubicBezTo>
                  <a:pt x="9469" y="15101"/>
                  <a:pt x="9204" y="14984"/>
                  <a:pt x="8983" y="14867"/>
                </a:cubicBezTo>
                <a:cubicBezTo>
                  <a:pt x="8718" y="14711"/>
                  <a:pt x="8497" y="14595"/>
                  <a:pt x="8232" y="14517"/>
                </a:cubicBezTo>
                <a:cubicBezTo>
                  <a:pt x="8011" y="14361"/>
                  <a:pt x="7790" y="14244"/>
                  <a:pt x="7525" y="14089"/>
                </a:cubicBezTo>
                <a:cubicBezTo>
                  <a:pt x="7260" y="13972"/>
                  <a:pt x="7039" y="13816"/>
                  <a:pt x="6863" y="13699"/>
                </a:cubicBezTo>
                <a:cubicBezTo>
                  <a:pt x="6863" y="13894"/>
                  <a:pt x="6907" y="14089"/>
                  <a:pt x="6907" y="14322"/>
                </a:cubicBezTo>
                <a:cubicBezTo>
                  <a:pt x="6951" y="14517"/>
                  <a:pt x="6995" y="14711"/>
                  <a:pt x="7039" y="14906"/>
                </a:cubicBezTo>
                <a:cubicBezTo>
                  <a:pt x="7084" y="15101"/>
                  <a:pt x="7128" y="15295"/>
                  <a:pt x="7172" y="15490"/>
                </a:cubicBezTo>
                <a:cubicBezTo>
                  <a:pt x="7172" y="15684"/>
                  <a:pt x="7216" y="15879"/>
                  <a:pt x="7260" y="16035"/>
                </a:cubicBezTo>
                <a:cubicBezTo>
                  <a:pt x="7481" y="15996"/>
                  <a:pt x="7658" y="15957"/>
                  <a:pt x="7879" y="15879"/>
                </a:cubicBezTo>
                <a:cubicBezTo>
                  <a:pt x="8100" y="15801"/>
                  <a:pt x="8276" y="15762"/>
                  <a:pt x="8497" y="15684"/>
                </a:cubicBezTo>
                <a:cubicBezTo>
                  <a:pt x="8674" y="15606"/>
                  <a:pt x="8851" y="15529"/>
                  <a:pt x="9071" y="15451"/>
                </a:cubicBezTo>
                <a:cubicBezTo>
                  <a:pt x="9292" y="15373"/>
                  <a:pt x="9513" y="15295"/>
                  <a:pt x="9690" y="15217"/>
                </a:cubicBezTo>
                <a:close/>
                <a:moveTo>
                  <a:pt x="10529" y="895"/>
                </a:moveTo>
                <a:cubicBezTo>
                  <a:pt x="10264" y="895"/>
                  <a:pt x="9999" y="973"/>
                  <a:pt x="9734" y="1129"/>
                </a:cubicBezTo>
                <a:cubicBezTo>
                  <a:pt x="9469" y="1284"/>
                  <a:pt x="9204" y="1557"/>
                  <a:pt x="8939" y="1907"/>
                </a:cubicBezTo>
                <a:cubicBezTo>
                  <a:pt x="8674" y="2218"/>
                  <a:pt x="8409" y="2646"/>
                  <a:pt x="8144" y="3114"/>
                </a:cubicBezTo>
                <a:cubicBezTo>
                  <a:pt x="7923" y="3581"/>
                  <a:pt x="7702" y="4125"/>
                  <a:pt x="7481" y="4748"/>
                </a:cubicBezTo>
                <a:cubicBezTo>
                  <a:pt x="7790" y="4787"/>
                  <a:pt x="8055" y="4865"/>
                  <a:pt x="8320" y="4943"/>
                </a:cubicBezTo>
                <a:cubicBezTo>
                  <a:pt x="8585" y="5059"/>
                  <a:pt x="8851" y="5137"/>
                  <a:pt x="9116" y="5254"/>
                </a:cubicBezTo>
                <a:cubicBezTo>
                  <a:pt x="9381" y="5332"/>
                  <a:pt x="9646" y="5449"/>
                  <a:pt x="9955" y="5565"/>
                </a:cubicBezTo>
                <a:cubicBezTo>
                  <a:pt x="10220" y="5682"/>
                  <a:pt x="10529" y="5799"/>
                  <a:pt x="10794" y="5877"/>
                </a:cubicBezTo>
                <a:cubicBezTo>
                  <a:pt x="11015" y="5799"/>
                  <a:pt x="11236" y="5682"/>
                  <a:pt x="11501" y="5604"/>
                </a:cubicBezTo>
                <a:cubicBezTo>
                  <a:pt x="11766" y="5488"/>
                  <a:pt x="11987" y="5410"/>
                  <a:pt x="12208" y="5332"/>
                </a:cubicBezTo>
                <a:cubicBezTo>
                  <a:pt x="12473" y="5254"/>
                  <a:pt x="12738" y="5137"/>
                  <a:pt x="12959" y="5059"/>
                </a:cubicBezTo>
                <a:cubicBezTo>
                  <a:pt x="13179" y="4982"/>
                  <a:pt x="13444" y="4904"/>
                  <a:pt x="13665" y="4826"/>
                </a:cubicBezTo>
                <a:cubicBezTo>
                  <a:pt x="13444" y="4242"/>
                  <a:pt x="13224" y="3658"/>
                  <a:pt x="13003" y="3191"/>
                </a:cubicBezTo>
                <a:cubicBezTo>
                  <a:pt x="12738" y="2685"/>
                  <a:pt x="12473" y="2296"/>
                  <a:pt x="12208" y="1946"/>
                </a:cubicBezTo>
                <a:cubicBezTo>
                  <a:pt x="11943" y="1596"/>
                  <a:pt x="11678" y="1362"/>
                  <a:pt x="11412" y="1168"/>
                </a:cubicBezTo>
                <a:cubicBezTo>
                  <a:pt x="11147" y="973"/>
                  <a:pt x="10838" y="895"/>
                  <a:pt x="10529" y="895"/>
                </a:cubicBezTo>
                <a:close/>
                <a:moveTo>
                  <a:pt x="10529" y="20744"/>
                </a:moveTo>
                <a:cubicBezTo>
                  <a:pt x="10838" y="20744"/>
                  <a:pt x="11147" y="20666"/>
                  <a:pt x="11412" y="20471"/>
                </a:cubicBezTo>
                <a:cubicBezTo>
                  <a:pt x="11678" y="20277"/>
                  <a:pt x="11943" y="20004"/>
                  <a:pt x="12208" y="19693"/>
                </a:cubicBezTo>
                <a:cubicBezTo>
                  <a:pt x="12473" y="19343"/>
                  <a:pt x="12738" y="18915"/>
                  <a:pt x="13003" y="18448"/>
                </a:cubicBezTo>
                <a:cubicBezTo>
                  <a:pt x="13224" y="17942"/>
                  <a:pt x="13444" y="17397"/>
                  <a:pt x="13665" y="16774"/>
                </a:cubicBezTo>
                <a:cubicBezTo>
                  <a:pt x="13444" y="16735"/>
                  <a:pt x="13179" y="16657"/>
                  <a:pt x="12959" y="16579"/>
                </a:cubicBezTo>
                <a:cubicBezTo>
                  <a:pt x="12738" y="16463"/>
                  <a:pt x="12473" y="16385"/>
                  <a:pt x="12208" y="16268"/>
                </a:cubicBezTo>
                <a:cubicBezTo>
                  <a:pt x="11987" y="16229"/>
                  <a:pt x="11766" y="16151"/>
                  <a:pt x="11501" y="16035"/>
                </a:cubicBezTo>
                <a:cubicBezTo>
                  <a:pt x="11236" y="15918"/>
                  <a:pt x="11015" y="15840"/>
                  <a:pt x="10794" y="15723"/>
                </a:cubicBezTo>
                <a:cubicBezTo>
                  <a:pt x="10529" y="15840"/>
                  <a:pt x="10220" y="15957"/>
                  <a:pt x="9955" y="16074"/>
                </a:cubicBezTo>
                <a:cubicBezTo>
                  <a:pt x="9646" y="16190"/>
                  <a:pt x="9381" y="16268"/>
                  <a:pt x="9116" y="16385"/>
                </a:cubicBezTo>
                <a:cubicBezTo>
                  <a:pt x="8851" y="16502"/>
                  <a:pt x="8585" y="16579"/>
                  <a:pt x="8320" y="16657"/>
                </a:cubicBezTo>
                <a:cubicBezTo>
                  <a:pt x="8055" y="16735"/>
                  <a:pt x="7790" y="16813"/>
                  <a:pt x="7481" y="16891"/>
                </a:cubicBezTo>
                <a:cubicBezTo>
                  <a:pt x="7702" y="17514"/>
                  <a:pt x="7923" y="18058"/>
                  <a:pt x="8144" y="18525"/>
                </a:cubicBezTo>
                <a:cubicBezTo>
                  <a:pt x="8409" y="18992"/>
                  <a:pt x="8674" y="19382"/>
                  <a:pt x="8939" y="19732"/>
                </a:cubicBezTo>
                <a:cubicBezTo>
                  <a:pt x="9204" y="20082"/>
                  <a:pt x="9469" y="20316"/>
                  <a:pt x="9734" y="20471"/>
                </a:cubicBezTo>
                <a:cubicBezTo>
                  <a:pt x="9999" y="20666"/>
                  <a:pt x="10264" y="20744"/>
                  <a:pt x="10529" y="20744"/>
                </a:cubicBezTo>
                <a:close/>
                <a:moveTo>
                  <a:pt x="11854" y="6422"/>
                </a:moveTo>
                <a:cubicBezTo>
                  <a:pt x="12119" y="6499"/>
                  <a:pt x="12384" y="6616"/>
                  <a:pt x="12605" y="6772"/>
                </a:cubicBezTo>
                <a:cubicBezTo>
                  <a:pt x="12870" y="6889"/>
                  <a:pt x="13091" y="7005"/>
                  <a:pt x="13312" y="7122"/>
                </a:cubicBezTo>
                <a:cubicBezTo>
                  <a:pt x="13444" y="7200"/>
                  <a:pt x="13621" y="7317"/>
                  <a:pt x="13798" y="7395"/>
                </a:cubicBezTo>
                <a:cubicBezTo>
                  <a:pt x="13974" y="7472"/>
                  <a:pt x="14151" y="7550"/>
                  <a:pt x="14284" y="7667"/>
                </a:cubicBezTo>
                <a:cubicBezTo>
                  <a:pt x="14239" y="7511"/>
                  <a:pt x="14195" y="7317"/>
                  <a:pt x="14151" y="7161"/>
                </a:cubicBezTo>
                <a:cubicBezTo>
                  <a:pt x="14151" y="7005"/>
                  <a:pt x="14107" y="6811"/>
                  <a:pt x="14107" y="6655"/>
                </a:cubicBezTo>
                <a:cubicBezTo>
                  <a:pt x="14063" y="6499"/>
                  <a:pt x="14019" y="6344"/>
                  <a:pt x="14019" y="6188"/>
                </a:cubicBezTo>
                <a:cubicBezTo>
                  <a:pt x="13974" y="6032"/>
                  <a:pt x="13930" y="5877"/>
                  <a:pt x="13886" y="5682"/>
                </a:cubicBezTo>
                <a:cubicBezTo>
                  <a:pt x="13754" y="5760"/>
                  <a:pt x="13577" y="5838"/>
                  <a:pt x="13400" y="5877"/>
                </a:cubicBezTo>
                <a:cubicBezTo>
                  <a:pt x="13224" y="5916"/>
                  <a:pt x="13047" y="5994"/>
                  <a:pt x="12914" y="6032"/>
                </a:cubicBezTo>
                <a:cubicBezTo>
                  <a:pt x="12738" y="6071"/>
                  <a:pt x="12605" y="6149"/>
                  <a:pt x="12428" y="6188"/>
                </a:cubicBezTo>
                <a:cubicBezTo>
                  <a:pt x="12252" y="6266"/>
                  <a:pt x="12075" y="6344"/>
                  <a:pt x="11854" y="6422"/>
                </a:cubicBezTo>
                <a:close/>
                <a:moveTo>
                  <a:pt x="14284" y="13972"/>
                </a:moveTo>
                <a:cubicBezTo>
                  <a:pt x="14151" y="14050"/>
                  <a:pt x="13974" y="14166"/>
                  <a:pt x="13798" y="14244"/>
                </a:cubicBezTo>
                <a:cubicBezTo>
                  <a:pt x="13621" y="14322"/>
                  <a:pt x="13444" y="14400"/>
                  <a:pt x="13312" y="14517"/>
                </a:cubicBezTo>
                <a:cubicBezTo>
                  <a:pt x="13091" y="14595"/>
                  <a:pt x="12870" y="14711"/>
                  <a:pt x="12605" y="14867"/>
                </a:cubicBezTo>
                <a:cubicBezTo>
                  <a:pt x="12384" y="14984"/>
                  <a:pt x="12119" y="15101"/>
                  <a:pt x="11854" y="15217"/>
                </a:cubicBezTo>
                <a:cubicBezTo>
                  <a:pt x="12075" y="15295"/>
                  <a:pt x="12252" y="15373"/>
                  <a:pt x="12428" y="15412"/>
                </a:cubicBezTo>
                <a:cubicBezTo>
                  <a:pt x="12605" y="15490"/>
                  <a:pt x="12738" y="15529"/>
                  <a:pt x="12914" y="15568"/>
                </a:cubicBezTo>
                <a:cubicBezTo>
                  <a:pt x="13047" y="15645"/>
                  <a:pt x="13224" y="15684"/>
                  <a:pt x="13400" y="15762"/>
                </a:cubicBezTo>
                <a:cubicBezTo>
                  <a:pt x="13577" y="15801"/>
                  <a:pt x="13754" y="15879"/>
                  <a:pt x="13886" y="15918"/>
                </a:cubicBezTo>
                <a:cubicBezTo>
                  <a:pt x="13930" y="15762"/>
                  <a:pt x="13974" y="15606"/>
                  <a:pt x="14019" y="15451"/>
                </a:cubicBezTo>
                <a:cubicBezTo>
                  <a:pt x="14019" y="15295"/>
                  <a:pt x="14063" y="15139"/>
                  <a:pt x="14107" y="14984"/>
                </a:cubicBezTo>
                <a:cubicBezTo>
                  <a:pt x="14107" y="14789"/>
                  <a:pt x="14151" y="14634"/>
                  <a:pt x="14151" y="14478"/>
                </a:cubicBezTo>
                <a:cubicBezTo>
                  <a:pt x="14195" y="14283"/>
                  <a:pt x="14239" y="14128"/>
                  <a:pt x="14284" y="13972"/>
                </a:cubicBezTo>
                <a:close/>
                <a:moveTo>
                  <a:pt x="18215" y="4943"/>
                </a:moveTo>
                <a:cubicBezTo>
                  <a:pt x="17950" y="4943"/>
                  <a:pt x="17685" y="4943"/>
                  <a:pt x="17420" y="4943"/>
                </a:cubicBezTo>
                <a:cubicBezTo>
                  <a:pt x="17155" y="4982"/>
                  <a:pt x="16890" y="4982"/>
                  <a:pt x="16581" y="5021"/>
                </a:cubicBezTo>
                <a:cubicBezTo>
                  <a:pt x="16316" y="5098"/>
                  <a:pt x="16051" y="5176"/>
                  <a:pt x="15741" y="5215"/>
                </a:cubicBezTo>
                <a:cubicBezTo>
                  <a:pt x="15432" y="5254"/>
                  <a:pt x="15123" y="5332"/>
                  <a:pt x="14814" y="5449"/>
                </a:cubicBezTo>
                <a:cubicBezTo>
                  <a:pt x="14902" y="5643"/>
                  <a:pt x="14946" y="5877"/>
                  <a:pt x="14990" y="6110"/>
                </a:cubicBezTo>
                <a:cubicBezTo>
                  <a:pt x="15035" y="6344"/>
                  <a:pt x="15035" y="6577"/>
                  <a:pt x="15079" y="6811"/>
                </a:cubicBezTo>
                <a:cubicBezTo>
                  <a:pt x="15167" y="7044"/>
                  <a:pt x="15211" y="7278"/>
                  <a:pt x="15255" y="7550"/>
                </a:cubicBezTo>
                <a:cubicBezTo>
                  <a:pt x="15255" y="7784"/>
                  <a:pt x="15300" y="8056"/>
                  <a:pt x="15344" y="8290"/>
                </a:cubicBezTo>
                <a:cubicBezTo>
                  <a:pt x="15565" y="8445"/>
                  <a:pt x="15785" y="8601"/>
                  <a:pt x="16051" y="8757"/>
                </a:cubicBezTo>
                <a:cubicBezTo>
                  <a:pt x="16271" y="8912"/>
                  <a:pt x="16492" y="9068"/>
                  <a:pt x="16713" y="9224"/>
                </a:cubicBezTo>
                <a:cubicBezTo>
                  <a:pt x="16934" y="9418"/>
                  <a:pt x="17155" y="9574"/>
                  <a:pt x="17376" y="9730"/>
                </a:cubicBezTo>
                <a:cubicBezTo>
                  <a:pt x="17597" y="9885"/>
                  <a:pt x="17773" y="10041"/>
                  <a:pt x="17950" y="10197"/>
                </a:cubicBezTo>
                <a:cubicBezTo>
                  <a:pt x="18524" y="9730"/>
                  <a:pt x="18966" y="9263"/>
                  <a:pt x="19363" y="8796"/>
                </a:cubicBezTo>
                <a:cubicBezTo>
                  <a:pt x="19717" y="8368"/>
                  <a:pt x="20026" y="7939"/>
                  <a:pt x="20203" y="7511"/>
                </a:cubicBezTo>
                <a:cubicBezTo>
                  <a:pt x="20424" y="7161"/>
                  <a:pt x="20556" y="6811"/>
                  <a:pt x="20600" y="6461"/>
                </a:cubicBezTo>
                <a:cubicBezTo>
                  <a:pt x="20644" y="6149"/>
                  <a:pt x="20600" y="5877"/>
                  <a:pt x="20424" y="5643"/>
                </a:cubicBezTo>
                <a:cubicBezTo>
                  <a:pt x="20335" y="5526"/>
                  <a:pt x="20203" y="5371"/>
                  <a:pt x="20026" y="5293"/>
                </a:cubicBezTo>
                <a:cubicBezTo>
                  <a:pt x="19849" y="5176"/>
                  <a:pt x="19673" y="5098"/>
                  <a:pt x="19452" y="5021"/>
                </a:cubicBezTo>
                <a:cubicBezTo>
                  <a:pt x="19231" y="4982"/>
                  <a:pt x="19010" y="4982"/>
                  <a:pt x="18789" y="4943"/>
                </a:cubicBezTo>
                <a:cubicBezTo>
                  <a:pt x="18612" y="4943"/>
                  <a:pt x="18392" y="4943"/>
                  <a:pt x="18215" y="4943"/>
                </a:cubicBezTo>
                <a:close/>
                <a:moveTo>
                  <a:pt x="20424" y="15996"/>
                </a:moveTo>
                <a:cubicBezTo>
                  <a:pt x="20600" y="15762"/>
                  <a:pt x="20644" y="15490"/>
                  <a:pt x="20600" y="15178"/>
                </a:cubicBezTo>
                <a:cubicBezTo>
                  <a:pt x="20556" y="14867"/>
                  <a:pt x="20424" y="14517"/>
                  <a:pt x="20203" y="14089"/>
                </a:cubicBezTo>
                <a:cubicBezTo>
                  <a:pt x="20026" y="13699"/>
                  <a:pt x="19717" y="13271"/>
                  <a:pt x="19363" y="12804"/>
                </a:cubicBezTo>
                <a:cubicBezTo>
                  <a:pt x="18966" y="12376"/>
                  <a:pt x="18524" y="11909"/>
                  <a:pt x="17950" y="11403"/>
                </a:cubicBezTo>
                <a:cubicBezTo>
                  <a:pt x="17773" y="11598"/>
                  <a:pt x="17597" y="11754"/>
                  <a:pt x="17376" y="11909"/>
                </a:cubicBezTo>
                <a:cubicBezTo>
                  <a:pt x="17155" y="12065"/>
                  <a:pt x="16934" y="12221"/>
                  <a:pt x="16713" y="12376"/>
                </a:cubicBezTo>
                <a:cubicBezTo>
                  <a:pt x="16492" y="12571"/>
                  <a:pt x="16271" y="12726"/>
                  <a:pt x="16051" y="12882"/>
                </a:cubicBezTo>
                <a:cubicBezTo>
                  <a:pt x="15785" y="12999"/>
                  <a:pt x="15565" y="13194"/>
                  <a:pt x="15344" y="13349"/>
                </a:cubicBezTo>
                <a:cubicBezTo>
                  <a:pt x="15300" y="13583"/>
                  <a:pt x="15255" y="13816"/>
                  <a:pt x="15255" y="14089"/>
                </a:cubicBezTo>
                <a:cubicBezTo>
                  <a:pt x="15211" y="14322"/>
                  <a:pt x="15167" y="14595"/>
                  <a:pt x="15079" y="14828"/>
                </a:cubicBezTo>
                <a:cubicBezTo>
                  <a:pt x="15035" y="15062"/>
                  <a:pt x="15035" y="15295"/>
                  <a:pt x="14990" y="15529"/>
                </a:cubicBezTo>
                <a:cubicBezTo>
                  <a:pt x="14946" y="15762"/>
                  <a:pt x="14902" y="15996"/>
                  <a:pt x="14814" y="16190"/>
                </a:cubicBezTo>
                <a:cubicBezTo>
                  <a:pt x="15123" y="16268"/>
                  <a:pt x="15432" y="16346"/>
                  <a:pt x="15741" y="16424"/>
                </a:cubicBezTo>
                <a:cubicBezTo>
                  <a:pt x="16051" y="16463"/>
                  <a:pt x="16316" y="16502"/>
                  <a:pt x="16581" y="16579"/>
                </a:cubicBezTo>
                <a:cubicBezTo>
                  <a:pt x="16890" y="16618"/>
                  <a:pt x="17155" y="16657"/>
                  <a:pt x="17420" y="16657"/>
                </a:cubicBezTo>
                <a:cubicBezTo>
                  <a:pt x="17685" y="16696"/>
                  <a:pt x="17950" y="16696"/>
                  <a:pt x="18215" y="16696"/>
                </a:cubicBezTo>
                <a:cubicBezTo>
                  <a:pt x="18392" y="16696"/>
                  <a:pt x="18612" y="16696"/>
                  <a:pt x="18789" y="16657"/>
                </a:cubicBezTo>
                <a:cubicBezTo>
                  <a:pt x="19010" y="16657"/>
                  <a:pt x="19231" y="16618"/>
                  <a:pt x="19452" y="16579"/>
                </a:cubicBezTo>
                <a:cubicBezTo>
                  <a:pt x="19673" y="16502"/>
                  <a:pt x="19849" y="16424"/>
                  <a:pt x="20026" y="16346"/>
                </a:cubicBezTo>
                <a:cubicBezTo>
                  <a:pt x="20203" y="16229"/>
                  <a:pt x="20335" y="16112"/>
                  <a:pt x="20424" y="15996"/>
                </a:cubicBezTo>
                <a:close/>
                <a:moveTo>
                  <a:pt x="15432" y="9457"/>
                </a:moveTo>
                <a:cubicBezTo>
                  <a:pt x="15432" y="9691"/>
                  <a:pt x="15432" y="9924"/>
                  <a:pt x="15432" y="10119"/>
                </a:cubicBezTo>
                <a:cubicBezTo>
                  <a:pt x="15432" y="10352"/>
                  <a:pt x="15432" y="10586"/>
                  <a:pt x="15432" y="10819"/>
                </a:cubicBezTo>
                <a:cubicBezTo>
                  <a:pt x="15432" y="11053"/>
                  <a:pt x="15432" y="11286"/>
                  <a:pt x="15432" y="11481"/>
                </a:cubicBezTo>
                <a:cubicBezTo>
                  <a:pt x="15432" y="11715"/>
                  <a:pt x="15432" y="11948"/>
                  <a:pt x="15432" y="12182"/>
                </a:cubicBezTo>
                <a:cubicBezTo>
                  <a:pt x="15609" y="12065"/>
                  <a:pt x="15741" y="11987"/>
                  <a:pt x="15918" y="11831"/>
                </a:cubicBezTo>
                <a:cubicBezTo>
                  <a:pt x="16095" y="11715"/>
                  <a:pt x="16271" y="11637"/>
                  <a:pt x="16404" y="11520"/>
                </a:cubicBezTo>
                <a:cubicBezTo>
                  <a:pt x="16581" y="11403"/>
                  <a:pt x="16713" y="11248"/>
                  <a:pt x="16846" y="11131"/>
                </a:cubicBezTo>
                <a:cubicBezTo>
                  <a:pt x="16978" y="11014"/>
                  <a:pt x="17111" y="10897"/>
                  <a:pt x="17287" y="10819"/>
                </a:cubicBezTo>
                <a:cubicBezTo>
                  <a:pt x="17111" y="10703"/>
                  <a:pt x="16978" y="10586"/>
                  <a:pt x="16846" y="10469"/>
                </a:cubicBezTo>
                <a:cubicBezTo>
                  <a:pt x="16713" y="10352"/>
                  <a:pt x="16581" y="10236"/>
                  <a:pt x="16404" y="10119"/>
                </a:cubicBezTo>
                <a:cubicBezTo>
                  <a:pt x="16271" y="10002"/>
                  <a:pt x="16095" y="9885"/>
                  <a:pt x="15918" y="9769"/>
                </a:cubicBezTo>
                <a:cubicBezTo>
                  <a:pt x="15741" y="9652"/>
                  <a:pt x="15609" y="9535"/>
                  <a:pt x="15432" y="9457"/>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40" name="Google Shape;1640;p74"/>
          <p:cNvSpPr/>
          <p:nvPr/>
        </p:nvSpPr>
        <p:spPr>
          <a:xfrm>
            <a:off x="12479601" y="3377429"/>
            <a:ext cx="575088" cy="728680"/>
          </a:xfrm>
          <a:custGeom>
            <a:rect b="b" l="l" r="r" t="t"/>
            <a:pathLst>
              <a:path extrusionOk="0" h="21600" w="21600">
                <a:moveTo>
                  <a:pt x="0" y="0"/>
                </a:moveTo>
                <a:lnTo>
                  <a:pt x="21600" y="0"/>
                </a:lnTo>
                <a:lnTo>
                  <a:pt x="21600" y="21600"/>
                </a:lnTo>
                <a:lnTo>
                  <a:pt x="10867" y="15247"/>
                </a:lnTo>
                <a:lnTo>
                  <a:pt x="0" y="21600"/>
                </a:lnTo>
                <a:lnTo>
                  <a:pt x="0" y="0"/>
                </a:lnTo>
                <a:close/>
                <a:moveTo>
                  <a:pt x="20393" y="19800"/>
                </a:moveTo>
                <a:lnTo>
                  <a:pt x="20393" y="847"/>
                </a:lnTo>
                <a:lnTo>
                  <a:pt x="1073" y="847"/>
                </a:lnTo>
                <a:lnTo>
                  <a:pt x="1073" y="19800"/>
                </a:lnTo>
                <a:lnTo>
                  <a:pt x="10867" y="14188"/>
                </a:lnTo>
                <a:lnTo>
                  <a:pt x="20393" y="19800"/>
                </a:lnTo>
                <a:close/>
                <a:moveTo>
                  <a:pt x="5098" y="5400"/>
                </a:moveTo>
                <a:lnTo>
                  <a:pt x="5098" y="6247"/>
                </a:lnTo>
                <a:lnTo>
                  <a:pt x="16502" y="6247"/>
                </a:lnTo>
                <a:lnTo>
                  <a:pt x="16502" y="5400"/>
                </a:lnTo>
                <a:lnTo>
                  <a:pt x="5098" y="5400"/>
                </a:lnTo>
                <a:close/>
                <a:moveTo>
                  <a:pt x="5098" y="9000"/>
                </a:moveTo>
                <a:lnTo>
                  <a:pt x="5098" y="9847"/>
                </a:lnTo>
                <a:lnTo>
                  <a:pt x="16502" y="9847"/>
                </a:lnTo>
                <a:lnTo>
                  <a:pt x="16502" y="9000"/>
                </a:lnTo>
                <a:lnTo>
                  <a:pt x="5098" y="900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41" name="Google Shape;1641;p74"/>
          <p:cNvSpPr/>
          <p:nvPr/>
        </p:nvSpPr>
        <p:spPr>
          <a:xfrm>
            <a:off x="14252666" y="3300633"/>
            <a:ext cx="757255" cy="750111"/>
          </a:xfrm>
          <a:custGeom>
            <a:rect b="b" l="l" r="r" t="t"/>
            <a:pathLst>
              <a:path extrusionOk="0" h="21600" w="21600">
                <a:moveTo>
                  <a:pt x="19868" y="9463"/>
                </a:moveTo>
                <a:lnTo>
                  <a:pt x="20683" y="9463"/>
                </a:lnTo>
                <a:lnTo>
                  <a:pt x="20683" y="17280"/>
                </a:lnTo>
                <a:lnTo>
                  <a:pt x="1630" y="17280"/>
                </a:lnTo>
                <a:lnTo>
                  <a:pt x="5298" y="20983"/>
                </a:lnTo>
                <a:lnTo>
                  <a:pt x="4687" y="21600"/>
                </a:lnTo>
                <a:lnTo>
                  <a:pt x="0" y="16869"/>
                </a:lnTo>
                <a:lnTo>
                  <a:pt x="4687" y="12137"/>
                </a:lnTo>
                <a:lnTo>
                  <a:pt x="5298" y="12754"/>
                </a:lnTo>
                <a:lnTo>
                  <a:pt x="1630" y="16457"/>
                </a:lnTo>
                <a:lnTo>
                  <a:pt x="19868" y="16457"/>
                </a:lnTo>
                <a:lnTo>
                  <a:pt x="19868" y="9463"/>
                </a:lnTo>
                <a:close/>
                <a:moveTo>
                  <a:pt x="1732" y="12137"/>
                </a:moveTo>
                <a:lnTo>
                  <a:pt x="815" y="12137"/>
                </a:lnTo>
                <a:lnTo>
                  <a:pt x="815" y="4217"/>
                </a:lnTo>
                <a:lnTo>
                  <a:pt x="19868" y="4217"/>
                </a:lnTo>
                <a:lnTo>
                  <a:pt x="16302" y="617"/>
                </a:lnTo>
                <a:lnTo>
                  <a:pt x="16913" y="0"/>
                </a:lnTo>
                <a:lnTo>
                  <a:pt x="21600" y="4731"/>
                </a:lnTo>
                <a:lnTo>
                  <a:pt x="16913" y="9360"/>
                </a:lnTo>
                <a:lnTo>
                  <a:pt x="16302" y="8743"/>
                </a:lnTo>
                <a:lnTo>
                  <a:pt x="19970" y="5040"/>
                </a:lnTo>
                <a:lnTo>
                  <a:pt x="1732" y="5040"/>
                </a:lnTo>
                <a:lnTo>
                  <a:pt x="1732" y="1213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42" name="Google Shape;1642;p74"/>
          <p:cNvSpPr/>
          <p:nvPr/>
        </p:nvSpPr>
        <p:spPr>
          <a:xfrm>
            <a:off x="16131102" y="3238378"/>
            <a:ext cx="728680" cy="875132"/>
          </a:xfrm>
          <a:custGeom>
            <a:rect b="b" l="l" r="r" t="t"/>
            <a:pathLst>
              <a:path extrusionOk="0" h="21600" w="21600">
                <a:moveTo>
                  <a:pt x="20670" y="12698"/>
                </a:moveTo>
                <a:cubicBezTo>
                  <a:pt x="21600" y="12698"/>
                  <a:pt x="21600" y="12698"/>
                  <a:pt x="21600" y="12698"/>
                </a:cubicBezTo>
                <a:cubicBezTo>
                  <a:pt x="21600" y="13907"/>
                  <a:pt x="21317" y="15083"/>
                  <a:pt x="20751" y="16158"/>
                </a:cubicBezTo>
                <a:cubicBezTo>
                  <a:pt x="20184" y="17267"/>
                  <a:pt x="19416" y="18207"/>
                  <a:pt x="18404" y="18980"/>
                </a:cubicBezTo>
                <a:cubicBezTo>
                  <a:pt x="17434" y="19820"/>
                  <a:pt x="16301" y="20458"/>
                  <a:pt x="14966" y="20928"/>
                </a:cubicBezTo>
                <a:cubicBezTo>
                  <a:pt x="13672" y="21365"/>
                  <a:pt x="12256" y="21600"/>
                  <a:pt x="10800" y="21600"/>
                </a:cubicBezTo>
                <a:cubicBezTo>
                  <a:pt x="9303" y="21600"/>
                  <a:pt x="7928" y="21365"/>
                  <a:pt x="6593" y="20928"/>
                </a:cubicBezTo>
                <a:cubicBezTo>
                  <a:pt x="5299" y="20458"/>
                  <a:pt x="4126" y="19820"/>
                  <a:pt x="3155" y="18980"/>
                </a:cubicBezTo>
                <a:cubicBezTo>
                  <a:pt x="2184" y="18207"/>
                  <a:pt x="1375" y="17267"/>
                  <a:pt x="849" y="16158"/>
                </a:cubicBezTo>
                <a:cubicBezTo>
                  <a:pt x="283" y="15083"/>
                  <a:pt x="0" y="13907"/>
                  <a:pt x="0" y="12698"/>
                </a:cubicBezTo>
                <a:cubicBezTo>
                  <a:pt x="0" y="11421"/>
                  <a:pt x="283" y="10279"/>
                  <a:pt x="849" y="9204"/>
                </a:cubicBezTo>
                <a:cubicBezTo>
                  <a:pt x="1375" y="8129"/>
                  <a:pt x="2184" y="7155"/>
                  <a:pt x="3155" y="6349"/>
                </a:cubicBezTo>
                <a:cubicBezTo>
                  <a:pt x="4126" y="5543"/>
                  <a:pt x="5258" y="4905"/>
                  <a:pt x="6593" y="4434"/>
                </a:cubicBezTo>
                <a:cubicBezTo>
                  <a:pt x="7888" y="3964"/>
                  <a:pt x="9263" y="3729"/>
                  <a:pt x="10719" y="3729"/>
                </a:cubicBezTo>
                <a:cubicBezTo>
                  <a:pt x="10719" y="0"/>
                  <a:pt x="10719" y="0"/>
                  <a:pt x="10719" y="0"/>
                </a:cubicBezTo>
                <a:cubicBezTo>
                  <a:pt x="19254" y="4065"/>
                  <a:pt x="19254" y="4065"/>
                  <a:pt x="19254" y="4065"/>
                </a:cubicBezTo>
                <a:cubicBezTo>
                  <a:pt x="10719" y="8197"/>
                  <a:pt x="10719" y="8197"/>
                  <a:pt x="10719" y="8197"/>
                </a:cubicBezTo>
                <a:cubicBezTo>
                  <a:pt x="10719" y="4468"/>
                  <a:pt x="10719" y="4468"/>
                  <a:pt x="10719" y="4468"/>
                </a:cubicBezTo>
                <a:cubicBezTo>
                  <a:pt x="9384" y="4468"/>
                  <a:pt x="8130" y="4669"/>
                  <a:pt x="6957" y="5140"/>
                </a:cubicBezTo>
                <a:cubicBezTo>
                  <a:pt x="5744" y="5576"/>
                  <a:pt x="4692" y="6147"/>
                  <a:pt x="3762" y="6886"/>
                </a:cubicBezTo>
                <a:cubicBezTo>
                  <a:pt x="2912" y="7626"/>
                  <a:pt x="2184" y="8499"/>
                  <a:pt x="1658" y="9507"/>
                </a:cubicBezTo>
                <a:cubicBezTo>
                  <a:pt x="1133" y="10481"/>
                  <a:pt x="890" y="11556"/>
                  <a:pt x="890" y="12698"/>
                </a:cubicBezTo>
                <a:cubicBezTo>
                  <a:pt x="890" y="13807"/>
                  <a:pt x="1133" y="14848"/>
                  <a:pt x="1658" y="15856"/>
                </a:cubicBezTo>
                <a:cubicBezTo>
                  <a:pt x="2184" y="16863"/>
                  <a:pt x="2912" y="17737"/>
                  <a:pt x="3762" y="18476"/>
                </a:cubicBezTo>
                <a:cubicBezTo>
                  <a:pt x="4692" y="19215"/>
                  <a:pt x="5744" y="19820"/>
                  <a:pt x="6957" y="20223"/>
                </a:cubicBezTo>
                <a:cubicBezTo>
                  <a:pt x="8130" y="20659"/>
                  <a:pt x="9425" y="20861"/>
                  <a:pt x="10800" y="20861"/>
                </a:cubicBezTo>
                <a:cubicBezTo>
                  <a:pt x="12175" y="20861"/>
                  <a:pt x="13429" y="20659"/>
                  <a:pt x="14643" y="20223"/>
                </a:cubicBezTo>
                <a:cubicBezTo>
                  <a:pt x="15816" y="19820"/>
                  <a:pt x="16867" y="19215"/>
                  <a:pt x="17798" y="18476"/>
                </a:cubicBezTo>
                <a:cubicBezTo>
                  <a:pt x="18688" y="17737"/>
                  <a:pt x="19375" y="16863"/>
                  <a:pt x="19901" y="15856"/>
                </a:cubicBezTo>
                <a:cubicBezTo>
                  <a:pt x="20427" y="14848"/>
                  <a:pt x="20670" y="13807"/>
                  <a:pt x="20670" y="12698"/>
                </a:cubicBezTo>
                <a:close/>
                <a:moveTo>
                  <a:pt x="11649" y="1277"/>
                </a:moveTo>
                <a:cubicBezTo>
                  <a:pt x="11649" y="6920"/>
                  <a:pt x="11649" y="6920"/>
                  <a:pt x="11649" y="6920"/>
                </a:cubicBezTo>
                <a:cubicBezTo>
                  <a:pt x="17474" y="4065"/>
                  <a:pt x="17474" y="4065"/>
                  <a:pt x="17474" y="4065"/>
                </a:cubicBezTo>
                <a:lnTo>
                  <a:pt x="11649" y="127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43" name="Google Shape;1643;p74"/>
          <p:cNvSpPr/>
          <p:nvPr/>
        </p:nvSpPr>
        <p:spPr>
          <a:xfrm>
            <a:off x="17904166" y="3388208"/>
            <a:ext cx="910850" cy="575088"/>
          </a:xfrm>
          <a:custGeom>
            <a:rect b="b" l="l" r="r" t="t"/>
            <a:pathLst>
              <a:path extrusionOk="0" h="21600" w="21600">
                <a:moveTo>
                  <a:pt x="17649" y="9060"/>
                </a:moveTo>
                <a:cubicBezTo>
                  <a:pt x="18200" y="9060"/>
                  <a:pt x="18718" y="9213"/>
                  <a:pt x="19204" y="9572"/>
                </a:cubicBezTo>
                <a:cubicBezTo>
                  <a:pt x="19689" y="9879"/>
                  <a:pt x="20078" y="10339"/>
                  <a:pt x="20434" y="10902"/>
                </a:cubicBezTo>
                <a:cubicBezTo>
                  <a:pt x="20790" y="11517"/>
                  <a:pt x="21082" y="12182"/>
                  <a:pt x="21276" y="12899"/>
                </a:cubicBezTo>
                <a:cubicBezTo>
                  <a:pt x="21503" y="13666"/>
                  <a:pt x="21600" y="14485"/>
                  <a:pt x="21600" y="15304"/>
                </a:cubicBezTo>
                <a:cubicBezTo>
                  <a:pt x="21600" y="16174"/>
                  <a:pt x="21503" y="16993"/>
                  <a:pt x="21276" y="17761"/>
                </a:cubicBezTo>
                <a:cubicBezTo>
                  <a:pt x="21082" y="18529"/>
                  <a:pt x="20790" y="19194"/>
                  <a:pt x="20467" y="19706"/>
                </a:cubicBezTo>
                <a:cubicBezTo>
                  <a:pt x="20110" y="20320"/>
                  <a:pt x="19689" y="20730"/>
                  <a:pt x="19204" y="21088"/>
                </a:cubicBezTo>
                <a:cubicBezTo>
                  <a:pt x="18718" y="21395"/>
                  <a:pt x="18200" y="21600"/>
                  <a:pt x="17682" y="21600"/>
                </a:cubicBezTo>
                <a:cubicBezTo>
                  <a:pt x="4307" y="21600"/>
                  <a:pt x="4307" y="21600"/>
                  <a:pt x="4307" y="21600"/>
                </a:cubicBezTo>
                <a:cubicBezTo>
                  <a:pt x="3724" y="21600"/>
                  <a:pt x="3174" y="21395"/>
                  <a:pt x="2655" y="21037"/>
                </a:cubicBezTo>
                <a:cubicBezTo>
                  <a:pt x="2137" y="20679"/>
                  <a:pt x="1684" y="20218"/>
                  <a:pt x="1263" y="19604"/>
                </a:cubicBezTo>
                <a:cubicBezTo>
                  <a:pt x="874" y="18990"/>
                  <a:pt x="583" y="18222"/>
                  <a:pt x="356" y="17403"/>
                </a:cubicBezTo>
                <a:cubicBezTo>
                  <a:pt x="130" y="16584"/>
                  <a:pt x="0" y="15714"/>
                  <a:pt x="0" y="14792"/>
                </a:cubicBezTo>
                <a:cubicBezTo>
                  <a:pt x="0" y="14025"/>
                  <a:pt x="65" y="13308"/>
                  <a:pt x="227" y="12643"/>
                </a:cubicBezTo>
                <a:cubicBezTo>
                  <a:pt x="356" y="11926"/>
                  <a:pt x="583" y="11312"/>
                  <a:pt x="842" y="10800"/>
                </a:cubicBezTo>
                <a:cubicBezTo>
                  <a:pt x="1101" y="10237"/>
                  <a:pt x="1425" y="9725"/>
                  <a:pt x="1749" y="9264"/>
                </a:cubicBezTo>
                <a:cubicBezTo>
                  <a:pt x="2105" y="8855"/>
                  <a:pt x="2494" y="8548"/>
                  <a:pt x="2915" y="8343"/>
                </a:cubicBezTo>
                <a:cubicBezTo>
                  <a:pt x="2979" y="7780"/>
                  <a:pt x="3076" y="7268"/>
                  <a:pt x="3271" y="6808"/>
                </a:cubicBezTo>
                <a:cubicBezTo>
                  <a:pt x="3433" y="6347"/>
                  <a:pt x="3627" y="5937"/>
                  <a:pt x="3886" y="5579"/>
                </a:cubicBezTo>
                <a:cubicBezTo>
                  <a:pt x="4145" y="5272"/>
                  <a:pt x="4437" y="5016"/>
                  <a:pt x="4760" y="4811"/>
                </a:cubicBezTo>
                <a:cubicBezTo>
                  <a:pt x="5084" y="4607"/>
                  <a:pt x="5408" y="4504"/>
                  <a:pt x="5797" y="4504"/>
                </a:cubicBezTo>
                <a:cubicBezTo>
                  <a:pt x="6023" y="4504"/>
                  <a:pt x="6218" y="4555"/>
                  <a:pt x="6444" y="4658"/>
                </a:cubicBezTo>
                <a:cubicBezTo>
                  <a:pt x="6639" y="4760"/>
                  <a:pt x="6865" y="4863"/>
                  <a:pt x="7060" y="5016"/>
                </a:cubicBezTo>
                <a:cubicBezTo>
                  <a:pt x="7286" y="4300"/>
                  <a:pt x="7578" y="3634"/>
                  <a:pt x="7902" y="2969"/>
                </a:cubicBezTo>
                <a:cubicBezTo>
                  <a:pt x="8258" y="2355"/>
                  <a:pt x="8646" y="1843"/>
                  <a:pt x="9067" y="1382"/>
                </a:cubicBezTo>
                <a:cubicBezTo>
                  <a:pt x="9488" y="973"/>
                  <a:pt x="9974" y="614"/>
                  <a:pt x="10492" y="358"/>
                </a:cubicBezTo>
                <a:cubicBezTo>
                  <a:pt x="11010" y="102"/>
                  <a:pt x="11529" y="0"/>
                  <a:pt x="12079" y="0"/>
                </a:cubicBezTo>
                <a:cubicBezTo>
                  <a:pt x="12856" y="0"/>
                  <a:pt x="13601" y="205"/>
                  <a:pt x="14249" y="717"/>
                </a:cubicBezTo>
                <a:cubicBezTo>
                  <a:pt x="14929" y="1177"/>
                  <a:pt x="15544" y="1791"/>
                  <a:pt x="16030" y="2610"/>
                </a:cubicBezTo>
                <a:cubicBezTo>
                  <a:pt x="16548" y="3378"/>
                  <a:pt x="16937" y="4300"/>
                  <a:pt x="17228" y="5374"/>
                </a:cubicBezTo>
                <a:cubicBezTo>
                  <a:pt x="17520" y="6449"/>
                  <a:pt x="17682" y="7575"/>
                  <a:pt x="17682" y="8804"/>
                </a:cubicBezTo>
                <a:cubicBezTo>
                  <a:pt x="17682" y="8855"/>
                  <a:pt x="17682" y="8855"/>
                  <a:pt x="17649" y="8906"/>
                </a:cubicBezTo>
                <a:cubicBezTo>
                  <a:pt x="17649" y="8957"/>
                  <a:pt x="17649" y="9009"/>
                  <a:pt x="17649" y="9060"/>
                </a:cubicBezTo>
                <a:close/>
                <a:moveTo>
                  <a:pt x="17649" y="20474"/>
                </a:moveTo>
                <a:cubicBezTo>
                  <a:pt x="18070" y="20474"/>
                  <a:pt x="18524" y="20320"/>
                  <a:pt x="18912" y="20064"/>
                </a:cubicBezTo>
                <a:cubicBezTo>
                  <a:pt x="19301" y="19809"/>
                  <a:pt x="19625" y="19399"/>
                  <a:pt x="19916" y="18938"/>
                </a:cubicBezTo>
                <a:cubicBezTo>
                  <a:pt x="20207" y="18478"/>
                  <a:pt x="20467" y="17966"/>
                  <a:pt x="20628" y="17300"/>
                </a:cubicBezTo>
                <a:cubicBezTo>
                  <a:pt x="20790" y="16686"/>
                  <a:pt x="20888" y="16021"/>
                  <a:pt x="20888" y="15304"/>
                </a:cubicBezTo>
                <a:cubicBezTo>
                  <a:pt x="20888" y="14588"/>
                  <a:pt x="20790" y="13922"/>
                  <a:pt x="20628" y="13308"/>
                </a:cubicBezTo>
                <a:cubicBezTo>
                  <a:pt x="20467" y="12694"/>
                  <a:pt x="20207" y="12182"/>
                  <a:pt x="19916" y="11721"/>
                </a:cubicBezTo>
                <a:cubicBezTo>
                  <a:pt x="19625" y="11261"/>
                  <a:pt x="19301" y="10902"/>
                  <a:pt x="18912" y="10646"/>
                </a:cubicBezTo>
                <a:cubicBezTo>
                  <a:pt x="18524" y="10339"/>
                  <a:pt x="18070" y="10186"/>
                  <a:pt x="17649" y="10186"/>
                </a:cubicBezTo>
                <a:cubicBezTo>
                  <a:pt x="16904" y="10186"/>
                  <a:pt x="16904" y="10186"/>
                  <a:pt x="16904" y="10186"/>
                </a:cubicBezTo>
                <a:cubicBezTo>
                  <a:pt x="16904" y="9060"/>
                  <a:pt x="16904" y="9060"/>
                  <a:pt x="16904" y="9060"/>
                </a:cubicBezTo>
                <a:cubicBezTo>
                  <a:pt x="16904" y="9009"/>
                  <a:pt x="16904" y="8957"/>
                  <a:pt x="16904" y="8957"/>
                </a:cubicBezTo>
                <a:cubicBezTo>
                  <a:pt x="16904" y="8957"/>
                  <a:pt x="16904" y="8906"/>
                  <a:pt x="16904" y="8855"/>
                </a:cubicBezTo>
                <a:cubicBezTo>
                  <a:pt x="16904" y="8804"/>
                  <a:pt x="16904" y="8804"/>
                  <a:pt x="16904" y="8804"/>
                </a:cubicBezTo>
                <a:cubicBezTo>
                  <a:pt x="16904" y="7729"/>
                  <a:pt x="16807" y="6756"/>
                  <a:pt x="16548" y="5835"/>
                </a:cubicBezTo>
                <a:cubicBezTo>
                  <a:pt x="16289" y="4914"/>
                  <a:pt x="15965" y="4095"/>
                  <a:pt x="15544" y="3378"/>
                </a:cubicBezTo>
                <a:cubicBezTo>
                  <a:pt x="15091" y="2662"/>
                  <a:pt x="14573" y="2150"/>
                  <a:pt x="13957" y="1740"/>
                </a:cubicBezTo>
                <a:cubicBezTo>
                  <a:pt x="13375" y="1331"/>
                  <a:pt x="12759" y="1126"/>
                  <a:pt x="12079" y="1126"/>
                </a:cubicBezTo>
                <a:cubicBezTo>
                  <a:pt x="11626" y="1126"/>
                  <a:pt x="11172" y="1228"/>
                  <a:pt x="10751" y="1433"/>
                </a:cubicBezTo>
                <a:cubicBezTo>
                  <a:pt x="10298" y="1638"/>
                  <a:pt x="9877" y="1945"/>
                  <a:pt x="9488" y="2303"/>
                </a:cubicBezTo>
                <a:cubicBezTo>
                  <a:pt x="9100" y="2713"/>
                  <a:pt x="8776" y="3173"/>
                  <a:pt x="8452" y="3736"/>
                </a:cubicBezTo>
                <a:cubicBezTo>
                  <a:pt x="8161" y="4248"/>
                  <a:pt x="7902" y="4863"/>
                  <a:pt x="7675" y="5528"/>
                </a:cubicBezTo>
                <a:cubicBezTo>
                  <a:pt x="7384" y="6500"/>
                  <a:pt x="7384" y="6500"/>
                  <a:pt x="7384" y="6500"/>
                </a:cubicBezTo>
                <a:cubicBezTo>
                  <a:pt x="6703" y="6040"/>
                  <a:pt x="6703" y="6040"/>
                  <a:pt x="6703" y="6040"/>
                </a:cubicBezTo>
                <a:cubicBezTo>
                  <a:pt x="6574" y="5937"/>
                  <a:pt x="6412" y="5835"/>
                  <a:pt x="6282" y="5733"/>
                </a:cubicBezTo>
                <a:cubicBezTo>
                  <a:pt x="6121" y="5682"/>
                  <a:pt x="5959" y="5682"/>
                  <a:pt x="5797" y="5682"/>
                </a:cubicBezTo>
                <a:cubicBezTo>
                  <a:pt x="5505" y="5682"/>
                  <a:pt x="5246" y="5733"/>
                  <a:pt x="5019" y="5835"/>
                </a:cubicBezTo>
                <a:cubicBezTo>
                  <a:pt x="4760" y="5989"/>
                  <a:pt x="4566" y="6193"/>
                  <a:pt x="4404" y="6449"/>
                </a:cubicBezTo>
                <a:cubicBezTo>
                  <a:pt x="4210" y="6705"/>
                  <a:pt x="4048" y="7012"/>
                  <a:pt x="3918" y="7371"/>
                </a:cubicBezTo>
                <a:cubicBezTo>
                  <a:pt x="3789" y="7678"/>
                  <a:pt x="3692" y="8087"/>
                  <a:pt x="3627" y="8548"/>
                </a:cubicBezTo>
                <a:cubicBezTo>
                  <a:pt x="3562" y="9213"/>
                  <a:pt x="3562" y="9213"/>
                  <a:pt x="3562" y="9213"/>
                </a:cubicBezTo>
                <a:cubicBezTo>
                  <a:pt x="3174" y="9367"/>
                  <a:pt x="3174" y="9367"/>
                  <a:pt x="3174" y="9367"/>
                </a:cubicBezTo>
                <a:cubicBezTo>
                  <a:pt x="2817" y="9572"/>
                  <a:pt x="2494" y="9827"/>
                  <a:pt x="2170" y="10186"/>
                </a:cubicBezTo>
                <a:cubicBezTo>
                  <a:pt x="1878" y="10544"/>
                  <a:pt x="1619" y="10954"/>
                  <a:pt x="1393" y="11465"/>
                </a:cubicBezTo>
                <a:cubicBezTo>
                  <a:pt x="1198" y="11926"/>
                  <a:pt x="1036" y="12489"/>
                  <a:pt x="907" y="13001"/>
                </a:cubicBezTo>
                <a:cubicBezTo>
                  <a:pt x="777" y="13564"/>
                  <a:pt x="712" y="14178"/>
                  <a:pt x="712" y="14792"/>
                </a:cubicBezTo>
                <a:cubicBezTo>
                  <a:pt x="712" y="15560"/>
                  <a:pt x="842" y="16277"/>
                  <a:pt x="1036" y="16942"/>
                </a:cubicBezTo>
                <a:cubicBezTo>
                  <a:pt x="1231" y="17659"/>
                  <a:pt x="1457" y="18273"/>
                  <a:pt x="1781" y="18785"/>
                </a:cubicBezTo>
                <a:cubicBezTo>
                  <a:pt x="2105" y="19297"/>
                  <a:pt x="2494" y="19655"/>
                  <a:pt x="2947" y="19962"/>
                </a:cubicBezTo>
                <a:cubicBezTo>
                  <a:pt x="3368" y="20320"/>
                  <a:pt x="3821" y="20474"/>
                  <a:pt x="4307" y="20474"/>
                </a:cubicBezTo>
                <a:cubicBezTo>
                  <a:pt x="17520" y="20474"/>
                  <a:pt x="17520" y="20474"/>
                  <a:pt x="17520" y="20474"/>
                </a:cubicBezTo>
                <a:lnTo>
                  <a:pt x="17649" y="20474"/>
                </a:lnTo>
                <a:close/>
                <a:moveTo>
                  <a:pt x="10816" y="16430"/>
                </a:moveTo>
                <a:cubicBezTo>
                  <a:pt x="11140" y="16430"/>
                  <a:pt x="11464" y="16379"/>
                  <a:pt x="11788" y="16174"/>
                </a:cubicBezTo>
                <a:cubicBezTo>
                  <a:pt x="12079" y="15970"/>
                  <a:pt x="12338" y="15663"/>
                  <a:pt x="12565" y="15304"/>
                </a:cubicBezTo>
                <a:cubicBezTo>
                  <a:pt x="12792" y="14946"/>
                  <a:pt x="12986" y="14536"/>
                  <a:pt x="13115" y="14076"/>
                </a:cubicBezTo>
                <a:cubicBezTo>
                  <a:pt x="13277" y="13564"/>
                  <a:pt x="13342" y="13052"/>
                  <a:pt x="13342" y="12438"/>
                </a:cubicBezTo>
                <a:cubicBezTo>
                  <a:pt x="14055" y="12438"/>
                  <a:pt x="14055" y="12438"/>
                  <a:pt x="14055" y="12438"/>
                </a:cubicBezTo>
                <a:cubicBezTo>
                  <a:pt x="14055" y="13155"/>
                  <a:pt x="13957" y="13820"/>
                  <a:pt x="13796" y="14434"/>
                </a:cubicBezTo>
                <a:cubicBezTo>
                  <a:pt x="13634" y="15100"/>
                  <a:pt x="13407" y="15611"/>
                  <a:pt x="13083" y="16123"/>
                </a:cubicBezTo>
                <a:cubicBezTo>
                  <a:pt x="12792" y="16584"/>
                  <a:pt x="12468" y="16942"/>
                  <a:pt x="12079" y="17198"/>
                </a:cubicBezTo>
                <a:cubicBezTo>
                  <a:pt x="11691" y="17454"/>
                  <a:pt x="11270" y="17608"/>
                  <a:pt x="10816" y="17608"/>
                </a:cubicBezTo>
                <a:cubicBezTo>
                  <a:pt x="10363" y="17608"/>
                  <a:pt x="9942" y="17454"/>
                  <a:pt x="9553" y="17198"/>
                </a:cubicBezTo>
                <a:cubicBezTo>
                  <a:pt x="9132" y="16942"/>
                  <a:pt x="8808" y="16584"/>
                  <a:pt x="8517" y="16123"/>
                </a:cubicBezTo>
                <a:cubicBezTo>
                  <a:pt x="8225" y="15611"/>
                  <a:pt x="7966" y="15100"/>
                  <a:pt x="7804" y="14434"/>
                </a:cubicBezTo>
                <a:cubicBezTo>
                  <a:pt x="7643" y="13820"/>
                  <a:pt x="7545" y="13155"/>
                  <a:pt x="7545" y="12438"/>
                </a:cubicBezTo>
                <a:cubicBezTo>
                  <a:pt x="7545" y="11773"/>
                  <a:pt x="7643" y="11158"/>
                  <a:pt x="7804" y="10544"/>
                </a:cubicBezTo>
                <a:cubicBezTo>
                  <a:pt x="7966" y="9879"/>
                  <a:pt x="8225" y="9367"/>
                  <a:pt x="8517" y="8855"/>
                </a:cubicBezTo>
                <a:cubicBezTo>
                  <a:pt x="8808" y="8394"/>
                  <a:pt x="9132" y="8036"/>
                  <a:pt x="9553" y="7780"/>
                </a:cubicBezTo>
                <a:cubicBezTo>
                  <a:pt x="9942" y="7524"/>
                  <a:pt x="10363" y="7371"/>
                  <a:pt x="10816" y="7371"/>
                </a:cubicBezTo>
                <a:cubicBezTo>
                  <a:pt x="10816" y="5682"/>
                  <a:pt x="10816" y="5682"/>
                  <a:pt x="10816" y="5682"/>
                </a:cubicBezTo>
                <a:cubicBezTo>
                  <a:pt x="13504" y="8138"/>
                  <a:pt x="13504" y="8138"/>
                  <a:pt x="13504" y="8138"/>
                </a:cubicBezTo>
                <a:cubicBezTo>
                  <a:pt x="10816" y="10595"/>
                  <a:pt x="10816" y="10595"/>
                  <a:pt x="10816" y="10595"/>
                </a:cubicBezTo>
                <a:cubicBezTo>
                  <a:pt x="10816" y="8548"/>
                  <a:pt x="10816" y="8548"/>
                  <a:pt x="10816" y="8548"/>
                </a:cubicBezTo>
                <a:cubicBezTo>
                  <a:pt x="10460" y="8548"/>
                  <a:pt x="10136" y="8599"/>
                  <a:pt x="9845" y="8804"/>
                </a:cubicBezTo>
                <a:cubicBezTo>
                  <a:pt x="9521" y="9009"/>
                  <a:pt x="9262" y="9316"/>
                  <a:pt x="9035" y="9674"/>
                </a:cubicBezTo>
                <a:cubicBezTo>
                  <a:pt x="8808" y="10032"/>
                  <a:pt x="8614" y="10442"/>
                  <a:pt x="8485" y="10902"/>
                </a:cubicBezTo>
                <a:cubicBezTo>
                  <a:pt x="8355" y="11414"/>
                  <a:pt x="8290" y="11926"/>
                  <a:pt x="8290" y="12438"/>
                </a:cubicBezTo>
                <a:cubicBezTo>
                  <a:pt x="8290" y="13052"/>
                  <a:pt x="8355" y="13564"/>
                  <a:pt x="8485" y="14076"/>
                </a:cubicBezTo>
                <a:cubicBezTo>
                  <a:pt x="8614" y="14536"/>
                  <a:pt x="8808" y="14946"/>
                  <a:pt x="9035" y="15304"/>
                </a:cubicBezTo>
                <a:cubicBezTo>
                  <a:pt x="9262" y="15663"/>
                  <a:pt x="9521" y="15970"/>
                  <a:pt x="9845" y="16174"/>
                </a:cubicBezTo>
                <a:cubicBezTo>
                  <a:pt x="10136" y="16379"/>
                  <a:pt x="10460" y="16430"/>
                  <a:pt x="10816" y="16430"/>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44" name="Google Shape;1644;p74"/>
          <p:cNvSpPr/>
          <p:nvPr/>
        </p:nvSpPr>
        <p:spPr>
          <a:xfrm>
            <a:off x="19845113" y="3329441"/>
            <a:ext cx="757255" cy="696067"/>
          </a:xfrm>
          <a:custGeom>
            <a:rect b="b" l="l" r="r" t="t"/>
            <a:pathLst>
              <a:path extrusionOk="0" h="21585" w="21600">
                <a:moveTo>
                  <a:pt x="20627" y="4762"/>
                </a:moveTo>
                <a:cubicBezTo>
                  <a:pt x="20783" y="4762"/>
                  <a:pt x="20899" y="4804"/>
                  <a:pt x="21016" y="4888"/>
                </a:cubicBezTo>
                <a:cubicBezTo>
                  <a:pt x="21133" y="4973"/>
                  <a:pt x="21250" y="5057"/>
                  <a:pt x="21366" y="5184"/>
                </a:cubicBezTo>
                <a:cubicBezTo>
                  <a:pt x="21405" y="5311"/>
                  <a:pt x="21483" y="5438"/>
                  <a:pt x="21522" y="5565"/>
                </a:cubicBezTo>
                <a:cubicBezTo>
                  <a:pt x="21561" y="5734"/>
                  <a:pt x="21600" y="5861"/>
                  <a:pt x="21600" y="6030"/>
                </a:cubicBezTo>
                <a:cubicBezTo>
                  <a:pt x="21600" y="20275"/>
                  <a:pt x="21600" y="20275"/>
                  <a:pt x="21600" y="20275"/>
                </a:cubicBezTo>
                <a:cubicBezTo>
                  <a:pt x="21600" y="20444"/>
                  <a:pt x="21561" y="20613"/>
                  <a:pt x="21483" y="20782"/>
                </a:cubicBezTo>
                <a:cubicBezTo>
                  <a:pt x="21444" y="20951"/>
                  <a:pt x="21366" y="21078"/>
                  <a:pt x="21250" y="21205"/>
                </a:cubicBezTo>
                <a:cubicBezTo>
                  <a:pt x="21133" y="21289"/>
                  <a:pt x="21016" y="21416"/>
                  <a:pt x="20861" y="21458"/>
                </a:cubicBezTo>
                <a:cubicBezTo>
                  <a:pt x="20705" y="21543"/>
                  <a:pt x="20549" y="21585"/>
                  <a:pt x="20394" y="21585"/>
                </a:cubicBezTo>
                <a:cubicBezTo>
                  <a:pt x="1245" y="21585"/>
                  <a:pt x="1245" y="21585"/>
                  <a:pt x="1245" y="21585"/>
                </a:cubicBezTo>
                <a:cubicBezTo>
                  <a:pt x="1051" y="21585"/>
                  <a:pt x="895" y="21543"/>
                  <a:pt x="739" y="21458"/>
                </a:cubicBezTo>
                <a:cubicBezTo>
                  <a:pt x="584" y="21416"/>
                  <a:pt x="467" y="21289"/>
                  <a:pt x="350" y="21205"/>
                </a:cubicBezTo>
                <a:cubicBezTo>
                  <a:pt x="272" y="21078"/>
                  <a:pt x="195" y="20951"/>
                  <a:pt x="117" y="20782"/>
                </a:cubicBezTo>
                <a:cubicBezTo>
                  <a:pt x="39" y="20613"/>
                  <a:pt x="0" y="20444"/>
                  <a:pt x="0" y="20275"/>
                </a:cubicBezTo>
                <a:cubicBezTo>
                  <a:pt x="0" y="6030"/>
                  <a:pt x="0" y="6030"/>
                  <a:pt x="0" y="6030"/>
                </a:cubicBezTo>
                <a:cubicBezTo>
                  <a:pt x="0" y="5818"/>
                  <a:pt x="39" y="5649"/>
                  <a:pt x="117" y="5480"/>
                </a:cubicBezTo>
                <a:cubicBezTo>
                  <a:pt x="195" y="5311"/>
                  <a:pt x="272" y="5184"/>
                  <a:pt x="350" y="5057"/>
                </a:cubicBezTo>
                <a:cubicBezTo>
                  <a:pt x="467" y="4973"/>
                  <a:pt x="584" y="4888"/>
                  <a:pt x="739" y="4804"/>
                </a:cubicBezTo>
                <a:cubicBezTo>
                  <a:pt x="895" y="4719"/>
                  <a:pt x="1051" y="4677"/>
                  <a:pt x="1245" y="4677"/>
                </a:cubicBezTo>
                <a:cubicBezTo>
                  <a:pt x="16774" y="4677"/>
                  <a:pt x="16774" y="4677"/>
                  <a:pt x="16774" y="4677"/>
                </a:cubicBezTo>
                <a:cubicBezTo>
                  <a:pt x="2024" y="957"/>
                  <a:pt x="2024" y="957"/>
                  <a:pt x="2024" y="957"/>
                </a:cubicBezTo>
                <a:cubicBezTo>
                  <a:pt x="1946" y="915"/>
                  <a:pt x="1868" y="830"/>
                  <a:pt x="1790" y="746"/>
                </a:cubicBezTo>
                <a:cubicBezTo>
                  <a:pt x="1712" y="619"/>
                  <a:pt x="1712" y="492"/>
                  <a:pt x="1751" y="323"/>
                </a:cubicBezTo>
                <a:cubicBezTo>
                  <a:pt x="1751" y="239"/>
                  <a:pt x="1829" y="154"/>
                  <a:pt x="1946" y="70"/>
                </a:cubicBezTo>
                <a:cubicBezTo>
                  <a:pt x="2024" y="-15"/>
                  <a:pt x="2141" y="-15"/>
                  <a:pt x="2257" y="27"/>
                </a:cubicBezTo>
                <a:cubicBezTo>
                  <a:pt x="20588" y="4677"/>
                  <a:pt x="20588" y="4677"/>
                  <a:pt x="20588" y="4677"/>
                </a:cubicBezTo>
                <a:lnTo>
                  <a:pt x="20627" y="4762"/>
                </a:lnTo>
                <a:close/>
                <a:moveTo>
                  <a:pt x="20744" y="20275"/>
                </a:moveTo>
                <a:cubicBezTo>
                  <a:pt x="20744" y="6030"/>
                  <a:pt x="20744" y="6030"/>
                  <a:pt x="20744" y="6030"/>
                </a:cubicBezTo>
                <a:cubicBezTo>
                  <a:pt x="20744" y="5903"/>
                  <a:pt x="20705" y="5818"/>
                  <a:pt x="20627" y="5734"/>
                </a:cubicBezTo>
                <a:cubicBezTo>
                  <a:pt x="20588" y="5649"/>
                  <a:pt x="20471" y="5607"/>
                  <a:pt x="20394" y="5607"/>
                </a:cubicBezTo>
                <a:cubicBezTo>
                  <a:pt x="1245" y="5607"/>
                  <a:pt x="1245" y="5607"/>
                  <a:pt x="1245" y="5607"/>
                </a:cubicBezTo>
                <a:cubicBezTo>
                  <a:pt x="1129" y="5607"/>
                  <a:pt x="1051" y="5649"/>
                  <a:pt x="973" y="5734"/>
                </a:cubicBezTo>
                <a:cubicBezTo>
                  <a:pt x="895" y="5818"/>
                  <a:pt x="856" y="5903"/>
                  <a:pt x="856" y="6030"/>
                </a:cubicBezTo>
                <a:cubicBezTo>
                  <a:pt x="856" y="20275"/>
                  <a:pt x="856" y="20275"/>
                  <a:pt x="856" y="20275"/>
                </a:cubicBezTo>
                <a:cubicBezTo>
                  <a:pt x="856" y="20359"/>
                  <a:pt x="895" y="20486"/>
                  <a:pt x="973" y="20528"/>
                </a:cubicBezTo>
                <a:cubicBezTo>
                  <a:pt x="1051" y="20613"/>
                  <a:pt x="1129" y="20655"/>
                  <a:pt x="1245" y="20655"/>
                </a:cubicBezTo>
                <a:cubicBezTo>
                  <a:pt x="20394" y="20655"/>
                  <a:pt x="20394" y="20655"/>
                  <a:pt x="20394" y="20655"/>
                </a:cubicBezTo>
                <a:cubicBezTo>
                  <a:pt x="20471" y="20655"/>
                  <a:pt x="20588" y="20613"/>
                  <a:pt x="20627" y="20528"/>
                </a:cubicBezTo>
                <a:cubicBezTo>
                  <a:pt x="20705" y="20486"/>
                  <a:pt x="20744" y="20359"/>
                  <a:pt x="20744" y="20275"/>
                </a:cubicBezTo>
                <a:close/>
                <a:moveTo>
                  <a:pt x="2997" y="12877"/>
                </a:moveTo>
                <a:cubicBezTo>
                  <a:pt x="2997" y="13089"/>
                  <a:pt x="2958" y="13300"/>
                  <a:pt x="2841" y="13427"/>
                </a:cubicBezTo>
                <a:cubicBezTo>
                  <a:pt x="2724" y="13554"/>
                  <a:pt x="2569" y="13596"/>
                  <a:pt x="2413" y="13596"/>
                </a:cubicBezTo>
                <a:cubicBezTo>
                  <a:pt x="2179" y="13596"/>
                  <a:pt x="2024" y="13554"/>
                  <a:pt x="1907" y="13427"/>
                </a:cubicBezTo>
                <a:cubicBezTo>
                  <a:pt x="1790" y="13300"/>
                  <a:pt x="1751" y="13089"/>
                  <a:pt x="1751" y="12877"/>
                </a:cubicBezTo>
                <a:cubicBezTo>
                  <a:pt x="1751" y="12708"/>
                  <a:pt x="1790" y="12539"/>
                  <a:pt x="1907" y="12412"/>
                </a:cubicBezTo>
                <a:cubicBezTo>
                  <a:pt x="2024" y="12286"/>
                  <a:pt x="2179" y="12243"/>
                  <a:pt x="2413" y="12243"/>
                </a:cubicBezTo>
                <a:cubicBezTo>
                  <a:pt x="2569" y="12243"/>
                  <a:pt x="2724" y="12286"/>
                  <a:pt x="2841" y="12412"/>
                </a:cubicBezTo>
                <a:cubicBezTo>
                  <a:pt x="2958" y="12539"/>
                  <a:pt x="2997" y="12708"/>
                  <a:pt x="2997" y="12877"/>
                </a:cubicBezTo>
                <a:close/>
                <a:moveTo>
                  <a:pt x="3269" y="9369"/>
                </a:moveTo>
                <a:cubicBezTo>
                  <a:pt x="3425" y="9369"/>
                  <a:pt x="3581" y="9453"/>
                  <a:pt x="3697" y="9580"/>
                </a:cubicBezTo>
                <a:cubicBezTo>
                  <a:pt x="3853" y="9749"/>
                  <a:pt x="3931" y="9918"/>
                  <a:pt x="3931" y="10088"/>
                </a:cubicBezTo>
                <a:cubicBezTo>
                  <a:pt x="3931" y="10299"/>
                  <a:pt x="3853" y="10468"/>
                  <a:pt x="3697" y="10595"/>
                </a:cubicBezTo>
                <a:cubicBezTo>
                  <a:pt x="3581" y="10722"/>
                  <a:pt x="3425" y="10806"/>
                  <a:pt x="3269" y="10806"/>
                </a:cubicBezTo>
                <a:cubicBezTo>
                  <a:pt x="3036" y="10806"/>
                  <a:pt x="2880" y="10722"/>
                  <a:pt x="2763" y="10595"/>
                </a:cubicBezTo>
                <a:cubicBezTo>
                  <a:pt x="2646" y="10468"/>
                  <a:pt x="2608" y="10299"/>
                  <a:pt x="2608" y="10088"/>
                </a:cubicBezTo>
                <a:cubicBezTo>
                  <a:pt x="2608" y="9918"/>
                  <a:pt x="2646" y="9749"/>
                  <a:pt x="2763" y="9580"/>
                </a:cubicBezTo>
                <a:cubicBezTo>
                  <a:pt x="2880" y="9453"/>
                  <a:pt x="3036" y="9369"/>
                  <a:pt x="3269" y="9369"/>
                </a:cubicBezTo>
                <a:close/>
                <a:moveTo>
                  <a:pt x="3269" y="15033"/>
                </a:moveTo>
                <a:cubicBezTo>
                  <a:pt x="3425" y="15033"/>
                  <a:pt x="3581" y="15118"/>
                  <a:pt x="3697" y="15244"/>
                </a:cubicBezTo>
                <a:cubicBezTo>
                  <a:pt x="3853" y="15371"/>
                  <a:pt x="3931" y="15540"/>
                  <a:pt x="3931" y="15752"/>
                </a:cubicBezTo>
                <a:cubicBezTo>
                  <a:pt x="3931" y="15921"/>
                  <a:pt x="3853" y="16090"/>
                  <a:pt x="3697" y="16259"/>
                </a:cubicBezTo>
                <a:cubicBezTo>
                  <a:pt x="3581" y="16386"/>
                  <a:pt x="3425" y="16470"/>
                  <a:pt x="3269" y="16470"/>
                </a:cubicBezTo>
                <a:cubicBezTo>
                  <a:pt x="3036" y="16470"/>
                  <a:pt x="2880" y="16386"/>
                  <a:pt x="2763" y="16259"/>
                </a:cubicBezTo>
                <a:cubicBezTo>
                  <a:pt x="2646" y="16090"/>
                  <a:pt x="2608" y="15921"/>
                  <a:pt x="2608" y="15752"/>
                </a:cubicBezTo>
                <a:cubicBezTo>
                  <a:pt x="2608" y="15540"/>
                  <a:pt x="2646" y="15371"/>
                  <a:pt x="2763" y="15244"/>
                </a:cubicBezTo>
                <a:cubicBezTo>
                  <a:pt x="2880" y="15118"/>
                  <a:pt x="3036" y="15033"/>
                  <a:pt x="3269" y="15033"/>
                </a:cubicBezTo>
                <a:close/>
                <a:moveTo>
                  <a:pt x="4943" y="16893"/>
                </a:moveTo>
                <a:cubicBezTo>
                  <a:pt x="5137" y="16893"/>
                  <a:pt x="5293" y="16978"/>
                  <a:pt x="5410" y="17104"/>
                </a:cubicBezTo>
                <a:cubicBezTo>
                  <a:pt x="5526" y="17231"/>
                  <a:pt x="5604" y="17400"/>
                  <a:pt x="5604" y="17612"/>
                </a:cubicBezTo>
                <a:cubicBezTo>
                  <a:pt x="5604" y="17823"/>
                  <a:pt x="5526" y="17950"/>
                  <a:pt x="5410" y="18077"/>
                </a:cubicBezTo>
                <a:cubicBezTo>
                  <a:pt x="5293" y="18203"/>
                  <a:pt x="5137" y="18288"/>
                  <a:pt x="4943" y="18288"/>
                </a:cubicBezTo>
                <a:cubicBezTo>
                  <a:pt x="4748" y="18288"/>
                  <a:pt x="4592" y="18203"/>
                  <a:pt x="4476" y="18077"/>
                </a:cubicBezTo>
                <a:cubicBezTo>
                  <a:pt x="4320" y="17950"/>
                  <a:pt x="4281" y="17823"/>
                  <a:pt x="4281" y="17612"/>
                </a:cubicBezTo>
                <a:cubicBezTo>
                  <a:pt x="4281" y="17400"/>
                  <a:pt x="4320" y="17231"/>
                  <a:pt x="4476" y="17104"/>
                </a:cubicBezTo>
                <a:cubicBezTo>
                  <a:pt x="4592" y="16978"/>
                  <a:pt x="4748" y="16893"/>
                  <a:pt x="4943" y="16893"/>
                </a:cubicBezTo>
                <a:close/>
                <a:moveTo>
                  <a:pt x="4982" y="8946"/>
                </a:moveTo>
                <a:cubicBezTo>
                  <a:pt x="4826" y="8946"/>
                  <a:pt x="4670" y="8862"/>
                  <a:pt x="4515" y="8693"/>
                </a:cubicBezTo>
                <a:cubicBezTo>
                  <a:pt x="4398" y="8566"/>
                  <a:pt x="4320" y="8397"/>
                  <a:pt x="4320" y="8228"/>
                </a:cubicBezTo>
                <a:cubicBezTo>
                  <a:pt x="4320" y="8016"/>
                  <a:pt x="4398" y="7847"/>
                  <a:pt x="4515" y="7720"/>
                </a:cubicBezTo>
                <a:cubicBezTo>
                  <a:pt x="4670" y="7551"/>
                  <a:pt x="4826" y="7509"/>
                  <a:pt x="4982" y="7509"/>
                </a:cubicBezTo>
                <a:cubicBezTo>
                  <a:pt x="5137" y="7509"/>
                  <a:pt x="5293" y="7551"/>
                  <a:pt x="5449" y="7720"/>
                </a:cubicBezTo>
                <a:cubicBezTo>
                  <a:pt x="5565" y="7847"/>
                  <a:pt x="5643" y="8016"/>
                  <a:pt x="5643" y="8228"/>
                </a:cubicBezTo>
                <a:cubicBezTo>
                  <a:pt x="5643" y="8397"/>
                  <a:pt x="5565" y="8566"/>
                  <a:pt x="5449" y="8693"/>
                </a:cubicBezTo>
                <a:cubicBezTo>
                  <a:pt x="5293" y="8862"/>
                  <a:pt x="5137" y="8946"/>
                  <a:pt x="4982" y="8946"/>
                </a:cubicBezTo>
                <a:close/>
                <a:moveTo>
                  <a:pt x="5371" y="10806"/>
                </a:moveTo>
                <a:cubicBezTo>
                  <a:pt x="5604" y="10806"/>
                  <a:pt x="5760" y="10848"/>
                  <a:pt x="5877" y="10975"/>
                </a:cubicBezTo>
                <a:cubicBezTo>
                  <a:pt x="5994" y="11102"/>
                  <a:pt x="6032" y="11313"/>
                  <a:pt x="6032" y="11525"/>
                </a:cubicBezTo>
                <a:cubicBezTo>
                  <a:pt x="6032" y="11694"/>
                  <a:pt x="5994" y="11863"/>
                  <a:pt x="5877" y="11990"/>
                </a:cubicBezTo>
                <a:cubicBezTo>
                  <a:pt x="5760" y="12159"/>
                  <a:pt x="5604" y="12243"/>
                  <a:pt x="5371" y="12243"/>
                </a:cubicBezTo>
                <a:cubicBezTo>
                  <a:pt x="5215" y="12243"/>
                  <a:pt x="5059" y="12159"/>
                  <a:pt x="4943" y="11990"/>
                </a:cubicBezTo>
                <a:cubicBezTo>
                  <a:pt x="4826" y="11863"/>
                  <a:pt x="4787" y="11694"/>
                  <a:pt x="4787" y="11525"/>
                </a:cubicBezTo>
                <a:cubicBezTo>
                  <a:pt x="4787" y="11313"/>
                  <a:pt x="4826" y="11102"/>
                  <a:pt x="4943" y="10975"/>
                </a:cubicBezTo>
                <a:cubicBezTo>
                  <a:pt x="5059" y="10848"/>
                  <a:pt x="5215" y="10806"/>
                  <a:pt x="5371" y="10806"/>
                </a:cubicBezTo>
                <a:close/>
                <a:moveTo>
                  <a:pt x="5371" y="13554"/>
                </a:moveTo>
                <a:cubicBezTo>
                  <a:pt x="5604" y="13554"/>
                  <a:pt x="5760" y="13638"/>
                  <a:pt x="5877" y="13765"/>
                </a:cubicBezTo>
                <a:cubicBezTo>
                  <a:pt x="5994" y="13934"/>
                  <a:pt x="6032" y="14061"/>
                  <a:pt x="6032" y="14272"/>
                </a:cubicBezTo>
                <a:cubicBezTo>
                  <a:pt x="6032" y="14484"/>
                  <a:pt x="5994" y="14653"/>
                  <a:pt x="5877" y="14780"/>
                </a:cubicBezTo>
                <a:cubicBezTo>
                  <a:pt x="5760" y="14906"/>
                  <a:pt x="5604" y="14991"/>
                  <a:pt x="5371" y="14991"/>
                </a:cubicBezTo>
                <a:cubicBezTo>
                  <a:pt x="5215" y="14991"/>
                  <a:pt x="5059" y="14906"/>
                  <a:pt x="4943" y="14780"/>
                </a:cubicBezTo>
                <a:cubicBezTo>
                  <a:pt x="4826" y="14653"/>
                  <a:pt x="4787" y="14484"/>
                  <a:pt x="4787" y="14272"/>
                </a:cubicBezTo>
                <a:cubicBezTo>
                  <a:pt x="4787" y="14061"/>
                  <a:pt x="4826" y="13934"/>
                  <a:pt x="4943" y="13765"/>
                </a:cubicBezTo>
                <a:cubicBezTo>
                  <a:pt x="5059" y="13638"/>
                  <a:pt x="5215" y="13554"/>
                  <a:pt x="5371" y="13554"/>
                </a:cubicBezTo>
                <a:close/>
                <a:moveTo>
                  <a:pt x="7784" y="6579"/>
                </a:moveTo>
                <a:cubicBezTo>
                  <a:pt x="7978" y="6579"/>
                  <a:pt x="8134" y="6621"/>
                  <a:pt x="8251" y="6790"/>
                </a:cubicBezTo>
                <a:cubicBezTo>
                  <a:pt x="8368" y="6917"/>
                  <a:pt x="8406" y="7086"/>
                  <a:pt x="8406" y="7255"/>
                </a:cubicBezTo>
                <a:cubicBezTo>
                  <a:pt x="8406" y="7467"/>
                  <a:pt x="8368" y="7636"/>
                  <a:pt x="8251" y="7763"/>
                </a:cubicBezTo>
                <a:cubicBezTo>
                  <a:pt x="8134" y="7932"/>
                  <a:pt x="7978" y="7974"/>
                  <a:pt x="7784" y="7974"/>
                </a:cubicBezTo>
                <a:cubicBezTo>
                  <a:pt x="7589" y="7974"/>
                  <a:pt x="7434" y="7932"/>
                  <a:pt x="7317" y="7763"/>
                </a:cubicBezTo>
                <a:cubicBezTo>
                  <a:pt x="7161" y="7636"/>
                  <a:pt x="7122" y="7467"/>
                  <a:pt x="7122" y="7255"/>
                </a:cubicBezTo>
                <a:cubicBezTo>
                  <a:pt x="7122" y="7086"/>
                  <a:pt x="7161" y="6917"/>
                  <a:pt x="7317" y="6790"/>
                </a:cubicBezTo>
                <a:cubicBezTo>
                  <a:pt x="7434" y="6621"/>
                  <a:pt x="7589" y="6579"/>
                  <a:pt x="7784" y="6579"/>
                </a:cubicBezTo>
                <a:close/>
                <a:moveTo>
                  <a:pt x="7784" y="9369"/>
                </a:moveTo>
                <a:cubicBezTo>
                  <a:pt x="7978" y="9369"/>
                  <a:pt x="8134" y="9453"/>
                  <a:pt x="8251" y="9580"/>
                </a:cubicBezTo>
                <a:cubicBezTo>
                  <a:pt x="8368" y="9749"/>
                  <a:pt x="8406" y="9918"/>
                  <a:pt x="8406" y="10088"/>
                </a:cubicBezTo>
                <a:cubicBezTo>
                  <a:pt x="8406" y="10299"/>
                  <a:pt x="8368" y="10468"/>
                  <a:pt x="8251" y="10595"/>
                </a:cubicBezTo>
                <a:cubicBezTo>
                  <a:pt x="8134" y="10722"/>
                  <a:pt x="7978" y="10806"/>
                  <a:pt x="7784" y="10806"/>
                </a:cubicBezTo>
                <a:cubicBezTo>
                  <a:pt x="7589" y="10806"/>
                  <a:pt x="7434" y="10722"/>
                  <a:pt x="7317" y="10595"/>
                </a:cubicBezTo>
                <a:cubicBezTo>
                  <a:pt x="7161" y="10468"/>
                  <a:pt x="7122" y="10299"/>
                  <a:pt x="7122" y="10088"/>
                </a:cubicBezTo>
                <a:cubicBezTo>
                  <a:pt x="7122" y="9918"/>
                  <a:pt x="7161" y="9749"/>
                  <a:pt x="7317" y="9580"/>
                </a:cubicBezTo>
                <a:cubicBezTo>
                  <a:pt x="7434" y="9453"/>
                  <a:pt x="7589" y="9369"/>
                  <a:pt x="7784" y="9369"/>
                </a:cubicBezTo>
                <a:close/>
                <a:moveTo>
                  <a:pt x="7784" y="12243"/>
                </a:moveTo>
                <a:cubicBezTo>
                  <a:pt x="7978" y="12243"/>
                  <a:pt x="8134" y="12286"/>
                  <a:pt x="8251" y="12412"/>
                </a:cubicBezTo>
                <a:cubicBezTo>
                  <a:pt x="8368" y="12539"/>
                  <a:pt x="8406" y="12708"/>
                  <a:pt x="8406" y="12877"/>
                </a:cubicBezTo>
                <a:cubicBezTo>
                  <a:pt x="8406" y="13089"/>
                  <a:pt x="8368" y="13300"/>
                  <a:pt x="8251" y="13427"/>
                </a:cubicBezTo>
                <a:cubicBezTo>
                  <a:pt x="8134" y="13554"/>
                  <a:pt x="7978" y="13596"/>
                  <a:pt x="7784" y="13596"/>
                </a:cubicBezTo>
                <a:cubicBezTo>
                  <a:pt x="7589" y="13596"/>
                  <a:pt x="7434" y="13554"/>
                  <a:pt x="7317" y="13427"/>
                </a:cubicBezTo>
                <a:cubicBezTo>
                  <a:pt x="7161" y="13300"/>
                  <a:pt x="7122" y="13089"/>
                  <a:pt x="7122" y="12877"/>
                </a:cubicBezTo>
                <a:cubicBezTo>
                  <a:pt x="7122" y="12708"/>
                  <a:pt x="7161" y="12539"/>
                  <a:pt x="7317" y="12412"/>
                </a:cubicBezTo>
                <a:cubicBezTo>
                  <a:pt x="7434" y="12286"/>
                  <a:pt x="7589" y="12243"/>
                  <a:pt x="7784" y="12243"/>
                </a:cubicBezTo>
                <a:close/>
                <a:moveTo>
                  <a:pt x="7784" y="15033"/>
                </a:moveTo>
                <a:cubicBezTo>
                  <a:pt x="7978" y="15033"/>
                  <a:pt x="8134" y="15118"/>
                  <a:pt x="8251" y="15244"/>
                </a:cubicBezTo>
                <a:cubicBezTo>
                  <a:pt x="8368" y="15371"/>
                  <a:pt x="8406" y="15540"/>
                  <a:pt x="8406" y="15752"/>
                </a:cubicBezTo>
                <a:cubicBezTo>
                  <a:pt x="8406" y="15921"/>
                  <a:pt x="8368" y="16090"/>
                  <a:pt x="8251" y="16259"/>
                </a:cubicBezTo>
                <a:cubicBezTo>
                  <a:pt x="8134" y="16386"/>
                  <a:pt x="7978" y="16470"/>
                  <a:pt x="7784" y="16470"/>
                </a:cubicBezTo>
                <a:cubicBezTo>
                  <a:pt x="7589" y="16470"/>
                  <a:pt x="7434" y="16386"/>
                  <a:pt x="7317" y="16259"/>
                </a:cubicBezTo>
                <a:cubicBezTo>
                  <a:pt x="7161" y="16090"/>
                  <a:pt x="7122" y="15921"/>
                  <a:pt x="7122" y="15752"/>
                </a:cubicBezTo>
                <a:cubicBezTo>
                  <a:pt x="7122" y="15540"/>
                  <a:pt x="7161" y="15371"/>
                  <a:pt x="7317" y="15244"/>
                </a:cubicBezTo>
                <a:cubicBezTo>
                  <a:pt x="7434" y="15118"/>
                  <a:pt x="7589" y="15033"/>
                  <a:pt x="7784" y="15033"/>
                </a:cubicBezTo>
                <a:close/>
                <a:moveTo>
                  <a:pt x="7784" y="17823"/>
                </a:moveTo>
                <a:cubicBezTo>
                  <a:pt x="7978" y="17823"/>
                  <a:pt x="8134" y="17908"/>
                  <a:pt x="8251" y="18034"/>
                </a:cubicBezTo>
                <a:cubicBezTo>
                  <a:pt x="8368" y="18161"/>
                  <a:pt x="8406" y="18330"/>
                  <a:pt x="8406" y="18542"/>
                </a:cubicBezTo>
                <a:cubicBezTo>
                  <a:pt x="8406" y="18753"/>
                  <a:pt x="8368" y="18922"/>
                  <a:pt x="8251" y="19049"/>
                </a:cubicBezTo>
                <a:cubicBezTo>
                  <a:pt x="8134" y="19218"/>
                  <a:pt x="7978" y="19260"/>
                  <a:pt x="7784" y="19260"/>
                </a:cubicBezTo>
                <a:cubicBezTo>
                  <a:pt x="7589" y="19260"/>
                  <a:pt x="7434" y="19218"/>
                  <a:pt x="7317" y="19049"/>
                </a:cubicBezTo>
                <a:cubicBezTo>
                  <a:pt x="7161" y="18922"/>
                  <a:pt x="7122" y="18753"/>
                  <a:pt x="7122" y="18542"/>
                </a:cubicBezTo>
                <a:cubicBezTo>
                  <a:pt x="7122" y="18330"/>
                  <a:pt x="7161" y="18161"/>
                  <a:pt x="7317" y="18034"/>
                </a:cubicBezTo>
                <a:cubicBezTo>
                  <a:pt x="7434" y="17908"/>
                  <a:pt x="7589" y="17823"/>
                  <a:pt x="7784" y="17823"/>
                </a:cubicBezTo>
                <a:close/>
                <a:moveTo>
                  <a:pt x="10158" y="12243"/>
                </a:moveTo>
                <a:cubicBezTo>
                  <a:pt x="9963" y="12243"/>
                  <a:pt x="9808" y="12159"/>
                  <a:pt x="9691" y="11990"/>
                </a:cubicBezTo>
                <a:cubicBezTo>
                  <a:pt x="9574" y="11863"/>
                  <a:pt x="9496" y="11694"/>
                  <a:pt x="9496" y="11525"/>
                </a:cubicBezTo>
                <a:cubicBezTo>
                  <a:pt x="9496" y="11313"/>
                  <a:pt x="9574" y="11102"/>
                  <a:pt x="9691" y="10975"/>
                </a:cubicBezTo>
                <a:cubicBezTo>
                  <a:pt x="9808" y="10848"/>
                  <a:pt x="9963" y="10806"/>
                  <a:pt x="10158" y="10806"/>
                </a:cubicBezTo>
                <a:cubicBezTo>
                  <a:pt x="10352" y="10806"/>
                  <a:pt x="10508" y="10848"/>
                  <a:pt x="10625" y="10975"/>
                </a:cubicBezTo>
                <a:cubicBezTo>
                  <a:pt x="10742" y="11102"/>
                  <a:pt x="10819" y="11313"/>
                  <a:pt x="10819" y="11525"/>
                </a:cubicBezTo>
                <a:cubicBezTo>
                  <a:pt x="10819" y="11694"/>
                  <a:pt x="10742" y="11863"/>
                  <a:pt x="10625" y="11990"/>
                </a:cubicBezTo>
                <a:cubicBezTo>
                  <a:pt x="10508" y="12159"/>
                  <a:pt x="10352" y="12243"/>
                  <a:pt x="10158" y="12243"/>
                </a:cubicBezTo>
                <a:close/>
                <a:moveTo>
                  <a:pt x="10819" y="14315"/>
                </a:moveTo>
                <a:cubicBezTo>
                  <a:pt x="10819" y="14484"/>
                  <a:pt x="10742" y="14653"/>
                  <a:pt x="10625" y="14822"/>
                </a:cubicBezTo>
                <a:cubicBezTo>
                  <a:pt x="10508" y="14949"/>
                  <a:pt x="10352" y="15033"/>
                  <a:pt x="10158" y="15033"/>
                </a:cubicBezTo>
                <a:cubicBezTo>
                  <a:pt x="9963" y="15033"/>
                  <a:pt x="9808" y="14949"/>
                  <a:pt x="9691" y="14822"/>
                </a:cubicBezTo>
                <a:cubicBezTo>
                  <a:pt x="9574" y="14653"/>
                  <a:pt x="9496" y="14484"/>
                  <a:pt x="9496" y="14315"/>
                </a:cubicBezTo>
                <a:cubicBezTo>
                  <a:pt x="9496" y="14145"/>
                  <a:pt x="9574" y="13976"/>
                  <a:pt x="9691" y="13807"/>
                </a:cubicBezTo>
                <a:cubicBezTo>
                  <a:pt x="9808" y="13680"/>
                  <a:pt x="9963" y="13596"/>
                  <a:pt x="10158" y="13596"/>
                </a:cubicBezTo>
                <a:cubicBezTo>
                  <a:pt x="10352" y="13596"/>
                  <a:pt x="10508" y="13680"/>
                  <a:pt x="10625" y="13807"/>
                </a:cubicBezTo>
                <a:cubicBezTo>
                  <a:pt x="10742" y="13976"/>
                  <a:pt x="10819" y="14145"/>
                  <a:pt x="10819" y="14315"/>
                </a:cubicBezTo>
                <a:close/>
                <a:moveTo>
                  <a:pt x="10547" y="7509"/>
                </a:moveTo>
                <a:cubicBezTo>
                  <a:pt x="10742" y="7509"/>
                  <a:pt x="10897" y="7551"/>
                  <a:pt x="11053" y="7720"/>
                </a:cubicBezTo>
                <a:cubicBezTo>
                  <a:pt x="11170" y="7847"/>
                  <a:pt x="11209" y="8016"/>
                  <a:pt x="11209" y="8228"/>
                </a:cubicBezTo>
                <a:cubicBezTo>
                  <a:pt x="11209" y="8397"/>
                  <a:pt x="11170" y="8566"/>
                  <a:pt x="11053" y="8693"/>
                </a:cubicBezTo>
                <a:cubicBezTo>
                  <a:pt x="10897" y="8862"/>
                  <a:pt x="10742" y="8946"/>
                  <a:pt x="10547" y="8946"/>
                </a:cubicBezTo>
                <a:cubicBezTo>
                  <a:pt x="10391" y="8946"/>
                  <a:pt x="10236" y="8862"/>
                  <a:pt x="10119" y="8693"/>
                </a:cubicBezTo>
                <a:cubicBezTo>
                  <a:pt x="10002" y="8566"/>
                  <a:pt x="9963" y="8397"/>
                  <a:pt x="9963" y="8228"/>
                </a:cubicBezTo>
                <a:cubicBezTo>
                  <a:pt x="9963" y="8016"/>
                  <a:pt x="10002" y="7847"/>
                  <a:pt x="10119" y="7720"/>
                </a:cubicBezTo>
                <a:cubicBezTo>
                  <a:pt x="10236" y="7551"/>
                  <a:pt x="10391" y="7509"/>
                  <a:pt x="10547" y="7509"/>
                </a:cubicBezTo>
                <a:close/>
                <a:moveTo>
                  <a:pt x="10547" y="16893"/>
                </a:moveTo>
                <a:cubicBezTo>
                  <a:pt x="10742" y="16893"/>
                  <a:pt x="10897" y="16978"/>
                  <a:pt x="11053" y="17104"/>
                </a:cubicBezTo>
                <a:cubicBezTo>
                  <a:pt x="11170" y="17231"/>
                  <a:pt x="11209" y="17400"/>
                  <a:pt x="11209" y="17612"/>
                </a:cubicBezTo>
                <a:cubicBezTo>
                  <a:pt x="11209" y="17823"/>
                  <a:pt x="11170" y="17950"/>
                  <a:pt x="11053" y="18077"/>
                </a:cubicBezTo>
                <a:cubicBezTo>
                  <a:pt x="10897" y="18203"/>
                  <a:pt x="10742" y="18288"/>
                  <a:pt x="10547" y="18288"/>
                </a:cubicBezTo>
                <a:cubicBezTo>
                  <a:pt x="10391" y="18288"/>
                  <a:pt x="10236" y="18203"/>
                  <a:pt x="10119" y="18077"/>
                </a:cubicBezTo>
                <a:cubicBezTo>
                  <a:pt x="10002" y="17950"/>
                  <a:pt x="9963" y="17823"/>
                  <a:pt x="9963" y="17612"/>
                </a:cubicBezTo>
                <a:cubicBezTo>
                  <a:pt x="9963" y="17400"/>
                  <a:pt x="10002" y="17231"/>
                  <a:pt x="10119" y="17104"/>
                </a:cubicBezTo>
                <a:cubicBezTo>
                  <a:pt x="10236" y="16978"/>
                  <a:pt x="10391" y="16893"/>
                  <a:pt x="10547" y="16893"/>
                </a:cubicBezTo>
                <a:close/>
                <a:moveTo>
                  <a:pt x="12337" y="10806"/>
                </a:moveTo>
                <a:cubicBezTo>
                  <a:pt x="12143" y="10806"/>
                  <a:pt x="11987" y="10722"/>
                  <a:pt x="11870" y="10595"/>
                </a:cubicBezTo>
                <a:cubicBezTo>
                  <a:pt x="11754" y="10468"/>
                  <a:pt x="11676" y="10299"/>
                  <a:pt x="11676" y="10088"/>
                </a:cubicBezTo>
                <a:cubicBezTo>
                  <a:pt x="11676" y="9918"/>
                  <a:pt x="11754" y="9749"/>
                  <a:pt x="11870" y="9580"/>
                </a:cubicBezTo>
                <a:cubicBezTo>
                  <a:pt x="11987" y="9453"/>
                  <a:pt x="12143" y="9369"/>
                  <a:pt x="12337" y="9369"/>
                </a:cubicBezTo>
                <a:cubicBezTo>
                  <a:pt x="12493" y="9369"/>
                  <a:pt x="12649" y="9453"/>
                  <a:pt x="12765" y="9580"/>
                </a:cubicBezTo>
                <a:cubicBezTo>
                  <a:pt x="12921" y="9749"/>
                  <a:pt x="12999" y="9918"/>
                  <a:pt x="12999" y="10088"/>
                </a:cubicBezTo>
                <a:cubicBezTo>
                  <a:pt x="12999" y="10299"/>
                  <a:pt x="12921" y="10468"/>
                  <a:pt x="12765" y="10595"/>
                </a:cubicBezTo>
                <a:cubicBezTo>
                  <a:pt x="12649" y="10722"/>
                  <a:pt x="12493" y="10806"/>
                  <a:pt x="12337" y="10806"/>
                </a:cubicBezTo>
                <a:close/>
                <a:moveTo>
                  <a:pt x="12337" y="15033"/>
                </a:moveTo>
                <a:cubicBezTo>
                  <a:pt x="12493" y="15033"/>
                  <a:pt x="12649" y="15118"/>
                  <a:pt x="12765" y="15244"/>
                </a:cubicBezTo>
                <a:cubicBezTo>
                  <a:pt x="12921" y="15371"/>
                  <a:pt x="12999" y="15540"/>
                  <a:pt x="12999" y="15752"/>
                </a:cubicBezTo>
                <a:cubicBezTo>
                  <a:pt x="12999" y="15921"/>
                  <a:pt x="12921" y="16090"/>
                  <a:pt x="12765" y="16259"/>
                </a:cubicBezTo>
                <a:cubicBezTo>
                  <a:pt x="12649" y="16386"/>
                  <a:pt x="12493" y="16470"/>
                  <a:pt x="12337" y="16470"/>
                </a:cubicBezTo>
                <a:cubicBezTo>
                  <a:pt x="12143" y="16470"/>
                  <a:pt x="11987" y="16386"/>
                  <a:pt x="11870" y="16259"/>
                </a:cubicBezTo>
                <a:cubicBezTo>
                  <a:pt x="11754" y="16090"/>
                  <a:pt x="11676" y="15921"/>
                  <a:pt x="11676" y="15752"/>
                </a:cubicBezTo>
                <a:cubicBezTo>
                  <a:pt x="11676" y="15540"/>
                  <a:pt x="11754" y="15371"/>
                  <a:pt x="11870" y="15244"/>
                </a:cubicBezTo>
                <a:cubicBezTo>
                  <a:pt x="11987" y="15118"/>
                  <a:pt x="12143" y="15033"/>
                  <a:pt x="12337" y="15033"/>
                </a:cubicBezTo>
                <a:close/>
                <a:moveTo>
                  <a:pt x="13194" y="12243"/>
                </a:moveTo>
                <a:cubicBezTo>
                  <a:pt x="13349" y="12243"/>
                  <a:pt x="13505" y="12286"/>
                  <a:pt x="13661" y="12412"/>
                </a:cubicBezTo>
                <a:cubicBezTo>
                  <a:pt x="13777" y="12539"/>
                  <a:pt x="13855" y="12708"/>
                  <a:pt x="13855" y="12877"/>
                </a:cubicBezTo>
                <a:cubicBezTo>
                  <a:pt x="13855" y="13089"/>
                  <a:pt x="13777" y="13300"/>
                  <a:pt x="13661" y="13427"/>
                </a:cubicBezTo>
                <a:cubicBezTo>
                  <a:pt x="13505" y="13554"/>
                  <a:pt x="13349" y="13596"/>
                  <a:pt x="13194" y="13596"/>
                </a:cubicBezTo>
                <a:cubicBezTo>
                  <a:pt x="13038" y="13596"/>
                  <a:pt x="12882" y="13554"/>
                  <a:pt x="12726" y="13427"/>
                </a:cubicBezTo>
                <a:cubicBezTo>
                  <a:pt x="12610" y="13300"/>
                  <a:pt x="12532" y="13089"/>
                  <a:pt x="12532" y="12877"/>
                </a:cubicBezTo>
                <a:cubicBezTo>
                  <a:pt x="12532" y="12708"/>
                  <a:pt x="12610" y="12539"/>
                  <a:pt x="12726" y="12412"/>
                </a:cubicBezTo>
                <a:cubicBezTo>
                  <a:pt x="12882" y="12286"/>
                  <a:pt x="13038" y="12243"/>
                  <a:pt x="13194" y="12243"/>
                </a:cubicBezTo>
                <a:close/>
                <a:moveTo>
                  <a:pt x="17708" y="7509"/>
                </a:moveTo>
                <a:cubicBezTo>
                  <a:pt x="17903" y="7509"/>
                  <a:pt x="18097" y="7551"/>
                  <a:pt x="18214" y="7594"/>
                </a:cubicBezTo>
                <a:cubicBezTo>
                  <a:pt x="18370" y="7678"/>
                  <a:pt x="18525" y="7805"/>
                  <a:pt x="18642" y="7932"/>
                </a:cubicBezTo>
                <a:cubicBezTo>
                  <a:pt x="18759" y="8059"/>
                  <a:pt x="18837" y="8185"/>
                  <a:pt x="18915" y="8354"/>
                </a:cubicBezTo>
                <a:cubicBezTo>
                  <a:pt x="18992" y="8566"/>
                  <a:pt x="19031" y="8735"/>
                  <a:pt x="19031" y="8946"/>
                </a:cubicBezTo>
                <a:cubicBezTo>
                  <a:pt x="19031" y="9115"/>
                  <a:pt x="18992" y="9284"/>
                  <a:pt x="18915" y="9453"/>
                </a:cubicBezTo>
                <a:cubicBezTo>
                  <a:pt x="18837" y="9623"/>
                  <a:pt x="18759" y="9749"/>
                  <a:pt x="18642" y="9918"/>
                </a:cubicBezTo>
                <a:cubicBezTo>
                  <a:pt x="18525" y="10045"/>
                  <a:pt x="18370" y="10130"/>
                  <a:pt x="18214" y="10172"/>
                </a:cubicBezTo>
                <a:cubicBezTo>
                  <a:pt x="18097" y="10257"/>
                  <a:pt x="17903" y="10299"/>
                  <a:pt x="17708" y="10299"/>
                </a:cubicBezTo>
                <a:cubicBezTo>
                  <a:pt x="17514" y="10299"/>
                  <a:pt x="17358" y="10257"/>
                  <a:pt x="17202" y="10172"/>
                </a:cubicBezTo>
                <a:cubicBezTo>
                  <a:pt x="17046" y="10130"/>
                  <a:pt x="16930" y="10045"/>
                  <a:pt x="16774" y="9918"/>
                </a:cubicBezTo>
                <a:cubicBezTo>
                  <a:pt x="16696" y="9749"/>
                  <a:pt x="16618" y="9623"/>
                  <a:pt x="16541" y="9453"/>
                </a:cubicBezTo>
                <a:cubicBezTo>
                  <a:pt x="16463" y="9284"/>
                  <a:pt x="16424" y="9115"/>
                  <a:pt x="16424" y="8946"/>
                </a:cubicBezTo>
                <a:cubicBezTo>
                  <a:pt x="16424" y="8735"/>
                  <a:pt x="16463" y="8566"/>
                  <a:pt x="16541" y="8354"/>
                </a:cubicBezTo>
                <a:cubicBezTo>
                  <a:pt x="16618" y="8185"/>
                  <a:pt x="16696" y="8059"/>
                  <a:pt x="16774" y="7932"/>
                </a:cubicBezTo>
                <a:cubicBezTo>
                  <a:pt x="16930" y="7805"/>
                  <a:pt x="17046" y="7678"/>
                  <a:pt x="17202" y="7594"/>
                </a:cubicBezTo>
                <a:cubicBezTo>
                  <a:pt x="17358" y="7551"/>
                  <a:pt x="17514" y="7509"/>
                  <a:pt x="17708" y="7509"/>
                </a:cubicBezTo>
                <a:close/>
                <a:moveTo>
                  <a:pt x="17708" y="11313"/>
                </a:moveTo>
                <a:cubicBezTo>
                  <a:pt x="17903" y="11313"/>
                  <a:pt x="18097" y="11313"/>
                  <a:pt x="18214" y="11398"/>
                </a:cubicBezTo>
                <a:cubicBezTo>
                  <a:pt x="18370" y="11482"/>
                  <a:pt x="18525" y="11567"/>
                  <a:pt x="18642" y="11694"/>
                </a:cubicBezTo>
                <a:cubicBezTo>
                  <a:pt x="18759" y="11778"/>
                  <a:pt x="18837" y="11947"/>
                  <a:pt x="18915" y="12117"/>
                </a:cubicBezTo>
                <a:cubicBezTo>
                  <a:pt x="18992" y="12286"/>
                  <a:pt x="19031" y="12497"/>
                  <a:pt x="19031" y="12666"/>
                </a:cubicBezTo>
                <a:cubicBezTo>
                  <a:pt x="19031" y="12835"/>
                  <a:pt x="18992" y="13046"/>
                  <a:pt x="18915" y="13216"/>
                </a:cubicBezTo>
                <a:cubicBezTo>
                  <a:pt x="18837" y="13385"/>
                  <a:pt x="18759" y="13554"/>
                  <a:pt x="18642" y="13638"/>
                </a:cubicBezTo>
                <a:cubicBezTo>
                  <a:pt x="18525" y="13807"/>
                  <a:pt x="18370" y="13934"/>
                  <a:pt x="18214" y="13976"/>
                </a:cubicBezTo>
                <a:cubicBezTo>
                  <a:pt x="18097" y="14061"/>
                  <a:pt x="17903" y="14103"/>
                  <a:pt x="17708" y="14103"/>
                </a:cubicBezTo>
                <a:cubicBezTo>
                  <a:pt x="17514" y="14103"/>
                  <a:pt x="17358" y="14061"/>
                  <a:pt x="17202" y="13976"/>
                </a:cubicBezTo>
                <a:cubicBezTo>
                  <a:pt x="17046" y="13934"/>
                  <a:pt x="16930" y="13807"/>
                  <a:pt x="16774" y="13638"/>
                </a:cubicBezTo>
                <a:cubicBezTo>
                  <a:pt x="16696" y="13554"/>
                  <a:pt x="16618" y="13385"/>
                  <a:pt x="16541" y="13216"/>
                </a:cubicBezTo>
                <a:cubicBezTo>
                  <a:pt x="16463" y="13046"/>
                  <a:pt x="16424" y="12835"/>
                  <a:pt x="16424" y="12666"/>
                </a:cubicBezTo>
                <a:cubicBezTo>
                  <a:pt x="16424" y="12497"/>
                  <a:pt x="16463" y="12286"/>
                  <a:pt x="16541" y="12117"/>
                </a:cubicBezTo>
                <a:cubicBezTo>
                  <a:pt x="16618" y="11947"/>
                  <a:pt x="16696" y="11778"/>
                  <a:pt x="16774" y="11694"/>
                </a:cubicBezTo>
                <a:cubicBezTo>
                  <a:pt x="16930" y="11567"/>
                  <a:pt x="17046" y="11482"/>
                  <a:pt x="17202" y="11398"/>
                </a:cubicBezTo>
                <a:cubicBezTo>
                  <a:pt x="17358" y="11313"/>
                  <a:pt x="17514" y="11313"/>
                  <a:pt x="17708" y="11313"/>
                </a:cubicBezTo>
                <a:close/>
                <a:moveTo>
                  <a:pt x="17708" y="9369"/>
                </a:moveTo>
                <a:cubicBezTo>
                  <a:pt x="17825" y="9369"/>
                  <a:pt x="17942" y="9327"/>
                  <a:pt x="18019" y="9242"/>
                </a:cubicBezTo>
                <a:cubicBezTo>
                  <a:pt x="18097" y="9158"/>
                  <a:pt x="18136" y="9031"/>
                  <a:pt x="18136" y="8946"/>
                </a:cubicBezTo>
                <a:cubicBezTo>
                  <a:pt x="18136" y="8777"/>
                  <a:pt x="18097" y="8650"/>
                  <a:pt x="18019" y="8566"/>
                </a:cubicBezTo>
                <a:cubicBezTo>
                  <a:pt x="17942" y="8481"/>
                  <a:pt x="17825" y="8439"/>
                  <a:pt x="17708" y="8439"/>
                </a:cubicBezTo>
                <a:cubicBezTo>
                  <a:pt x="17591" y="8439"/>
                  <a:pt x="17514" y="8481"/>
                  <a:pt x="17436" y="8566"/>
                </a:cubicBezTo>
                <a:cubicBezTo>
                  <a:pt x="17319" y="8650"/>
                  <a:pt x="17280" y="8777"/>
                  <a:pt x="17280" y="8946"/>
                </a:cubicBezTo>
                <a:cubicBezTo>
                  <a:pt x="17280" y="9031"/>
                  <a:pt x="17319" y="9158"/>
                  <a:pt x="17436" y="9242"/>
                </a:cubicBezTo>
                <a:cubicBezTo>
                  <a:pt x="17514" y="9327"/>
                  <a:pt x="17591" y="9369"/>
                  <a:pt x="17708" y="9369"/>
                </a:cubicBezTo>
                <a:close/>
                <a:moveTo>
                  <a:pt x="17708" y="13173"/>
                </a:moveTo>
                <a:cubicBezTo>
                  <a:pt x="17825" y="13173"/>
                  <a:pt x="17942" y="13131"/>
                  <a:pt x="18019" y="13046"/>
                </a:cubicBezTo>
                <a:cubicBezTo>
                  <a:pt x="18097" y="12920"/>
                  <a:pt x="18136" y="12835"/>
                  <a:pt x="18136" y="12666"/>
                </a:cubicBezTo>
                <a:cubicBezTo>
                  <a:pt x="18136" y="12539"/>
                  <a:pt x="18097" y="12455"/>
                  <a:pt x="18019" y="12370"/>
                </a:cubicBezTo>
                <a:cubicBezTo>
                  <a:pt x="17942" y="12286"/>
                  <a:pt x="17825" y="12243"/>
                  <a:pt x="17708" y="12243"/>
                </a:cubicBezTo>
                <a:cubicBezTo>
                  <a:pt x="17591" y="12243"/>
                  <a:pt x="17514" y="12286"/>
                  <a:pt x="17436" y="12370"/>
                </a:cubicBezTo>
                <a:cubicBezTo>
                  <a:pt x="17319" y="12455"/>
                  <a:pt x="17280" y="12539"/>
                  <a:pt x="17280" y="12666"/>
                </a:cubicBezTo>
                <a:cubicBezTo>
                  <a:pt x="17280" y="12835"/>
                  <a:pt x="17319" y="12920"/>
                  <a:pt x="17436" y="13046"/>
                </a:cubicBezTo>
                <a:cubicBezTo>
                  <a:pt x="17514" y="13131"/>
                  <a:pt x="17591" y="13173"/>
                  <a:pt x="17708" y="13173"/>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45" name="Google Shape;1645;p74"/>
          <p:cNvSpPr/>
          <p:nvPr/>
        </p:nvSpPr>
        <p:spPr>
          <a:xfrm>
            <a:off x="21693184" y="3297061"/>
            <a:ext cx="789405" cy="757255"/>
          </a:xfrm>
          <a:custGeom>
            <a:rect b="b" l="l" r="r" t="t"/>
            <a:pathLst>
              <a:path extrusionOk="0" h="21600" w="21600">
                <a:moveTo>
                  <a:pt x="21152" y="4320"/>
                </a:moveTo>
                <a:cubicBezTo>
                  <a:pt x="21264" y="4320"/>
                  <a:pt x="21376" y="4359"/>
                  <a:pt x="21451" y="4437"/>
                </a:cubicBezTo>
                <a:cubicBezTo>
                  <a:pt x="21563" y="4554"/>
                  <a:pt x="21600" y="4631"/>
                  <a:pt x="21600" y="4787"/>
                </a:cubicBezTo>
                <a:cubicBezTo>
                  <a:pt x="21600" y="17708"/>
                  <a:pt x="21600" y="17708"/>
                  <a:pt x="21600" y="17708"/>
                </a:cubicBezTo>
                <a:cubicBezTo>
                  <a:pt x="21600" y="17825"/>
                  <a:pt x="21563" y="17942"/>
                  <a:pt x="21451" y="18019"/>
                </a:cubicBezTo>
                <a:cubicBezTo>
                  <a:pt x="21376" y="18136"/>
                  <a:pt x="21264" y="18175"/>
                  <a:pt x="21152" y="18175"/>
                </a:cubicBezTo>
                <a:cubicBezTo>
                  <a:pt x="16592" y="18175"/>
                  <a:pt x="16592" y="18175"/>
                  <a:pt x="16592" y="18175"/>
                </a:cubicBezTo>
                <a:cubicBezTo>
                  <a:pt x="16592" y="21600"/>
                  <a:pt x="16592" y="21600"/>
                  <a:pt x="16592" y="21600"/>
                </a:cubicBezTo>
                <a:cubicBezTo>
                  <a:pt x="5008" y="21600"/>
                  <a:pt x="5008" y="21600"/>
                  <a:pt x="5008" y="21600"/>
                </a:cubicBezTo>
                <a:cubicBezTo>
                  <a:pt x="5008" y="18175"/>
                  <a:pt x="5008" y="18175"/>
                  <a:pt x="5008" y="18175"/>
                </a:cubicBezTo>
                <a:cubicBezTo>
                  <a:pt x="411" y="18175"/>
                  <a:pt x="411" y="18175"/>
                  <a:pt x="411" y="18175"/>
                </a:cubicBezTo>
                <a:cubicBezTo>
                  <a:pt x="299" y="18175"/>
                  <a:pt x="187" y="18136"/>
                  <a:pt x="112" y="18019"/>
                </a:cubicBezTo>
                <a:cubicBezTo>
                  <a:pt x="37" y="17942"/>
                  <a:pt x="0" y="17825"/>
                  <a:pt x="0" y="17708"/>
                </a:cubicBezTo>
                <a:cubicBezTo>
                  <a:pt x="0" y="4787"/>
                  <a:pt x="0" y="4787"/>
                  <a:pt x="0" y="4787"/>
                </a:cubicBezTo>
                <a:cubicBezTo>
                  <a:pt x="0" y="4631"/>
                  <a:pt x="37" y="4554"/>
                  <a:pt x="112" y="4437"/>
                </a:cubicBezTo>
                <a:cubicBezTo>
                  <a:pt x="187" y="4359"/>
                  <a:pt x="299" y="4320"/>
                  <a:pt x="411" y="4320"/>
                </a:cubicBezTo>
                <a:cubicBezTo>
                  <a:pt x="5008" y="4320"/>
                  <a:pt x="5008" y="4320"/>
                  <a:pt x="5008" y="4320"/>
                </a:cubicBezTo>
                <a:cubicBezTo>
                  <a:pt x="5008" y="0"/>
                  <a:pt x="5008" y="0"/>
                  <a:pt x="5008" y="0"/>
                </a:cubicBezTo>
                <a:cubicBezTo>
                  <a:pt x="16592" y="0"/>
                  <a:pt x="16592" y="0"/>
                  <a:pt x="16592" y="0"/>
                </a:cubicBezTo>
                <a:cubicBezTo>
                  <a:pt x="16592" y="4320"/>
                  <a:pt x="16592" y="4320"/>
                  <a:pt x="16592" y="4320"/>
                </a:cubicBezTo>
                <a:lnTo>
                  <a:pt x="21152" y="4320"/>
                </a:lnTo>
                <a:close/>
                <a:moveTo>
                  <a:pt x="20778" y="17280"/>
                </a:moveTo>
                <a:cubicBezTo>
                  <a:pt x="20778" y="5176"/>
                  <a:pt x="20778" y="5176"/>
                  <a:pt x="20778" y="5176"/>
                </a:cubicBezTo>
                <a:cubicBezTo>
                  <a:pt x="822" y="5176"/>
                  <a:pt x="822" y="5176"/>
                  <a:pt x="822" y="5176"/>
                </a:cubicBezTo>
                <a:cubicBezTo>
                  <a:pt x="822" y="17280"/>
                  <a:pt x="822" y="17280"/>
                  <a:pt x="822" y="17280"/>
                </a:cubicBezTo>
                <a:cubicBezTo>
                  <a:pt x="5008" y="17280"/>
                  <a:pt x="5008" y="17280"/>
                  <a:pt x="5008" y="17280"/>
                </a:cubicBezTo>
                <a:cubicBezTo>
                  <a:pt x="5008" y="12143"/>
                  <a:pt x="5008" y="12143"/>
                  <a:pt x="5008" y="12143"/>
                </a:cubicBezTo>
                <a:cubicBezTo>
                  <a:pt x="16592" y="12143"/>
                  <a:pt x="16592" y="12143"/>
                  <a:pt x="16592" y="12143"/>
                </a:cubicBezTo>
                <a:cubicBezTo>
                  <a:pt x="16592" y="17280"/>
                  <a:pt x="16592" y="17280"/>
                  <a:pt x="16592" y="17280"/>
                </a:cubicBezTo>
                <a:lnTo>
                  <a:pt x="20778" y="17280"/>
                </a:lnTo>
                <a:close/>
                <a:moveTo>
                  <a:pt x="4185" y="7784"/>
                </a:moveTo>
                <a:cubicBezTo>
                  <a:pt x="4410" y="7784"/>
                  <a:pt x="4597" y="7862"/>
                  <a:pt x="4746" y="8017"/>
                </a:cubicBezTo>
                <a:cubicBezTo>
                  <a:pt x="4933" y="8212"/>
                  <a:pt x="5008" y="8406"/>
                  <a:pt x="5008" y="8640"/>
                </a:cubicBezTo>
                <a:cubicBezTo>
                  <a:pt x="5008" y="8874"/>
                  <a:pt x="4933" y="9068"/>
                  <a:pt x="4746" y="9224"/>
                </a:cubicBezTo>
                <a:cubicBezTo>
                  <a:pt x="4597" y="9418"/>
                  <a:pt x="4410" y="9496"/>
                  <a:pt x="4185" y="9496"/>
                </a:cubicBezTo>
                <a:cubicBezTo>
                  <a:pt x="3924" y="9496"/>
                  <a:pt x="3700" y="9418"/>
                  <a:pt x="3550" y="9224"/>
                </a:cubicBezTo>
                <a:cubicBezTo>
                  <a:pt x="3363" y="9068"/>
                  <a:pt x="3289" y="8874"/>
                  <a:pt x="3289" y="8640"/>
                </a:cubicBezTo>
                <a:cubicBezTo>
                  <a:pt x="3289" y="8406"/>
                  <a:pt x="3363" y="8212"/>
                  <a:pt x="3550" y="8017"/>
                </a:cubicBezTo>
                <a:cubicBezTo>
                  <a:pt x="3700" y="7862"/>
                  <a:pt x="3924" y="7784"/>
                  <a:pt x="4185" y="7784"/>
                </a:cubicBezTo>
                <a:close/>
                <a:moveTo>
                  <a:pt x="5830" y="895"/>
                </a:moveTo>
                <a:cubicBezTo>
                  <a:pt x="5830" y="4320"/>
                  <a:pt x="5830" y="4320"/>
                  <a:pt x="5830" y="4320"/>
                </a:cubicBezTo>
                <a:cubicBezTo>
                  <a:pt x="15733" y="4320"/>
                  <a:pt x="15733" y="4320"/>
                  <a:pt x="15733" y="4320"/>
                </a:cubicBezTo>
                <a:cubicBezTo>
                  <a:pt x="15733" y="895"/>
                  <a:pt x="15733" y="895"/>
                  <a:pt x="15733" y="895"/>
                </a:cubicBezTo>
                <a:lnTo>
                  <a:pt x="5830" y="895"/>
                </a:lnTo>
                <a:close/>
                <a:moveTo>
                  <a:pt x="6652" y="7784"/>
                </a:moveTo>
                <a:cubicBezTo>
                  <a:pt x="6876" y="7784"/>
                  <a:pt x="7063" y="7862"/>
                  <a:pt x="7250" y="8017"/>
                </a:cubicBezTo>
                <a:cubicBezTo>
                  <a:pt x="7399" y="8212"/>
                  <a:pt x="7474" y="8406"/>
                  <a:pt x="7474" y="8640"/>
                </a:cubicBezTo>
                <a:cubicBezTo>
                  <a:pt x="7474" y="8874"/>
                  <a:pt x="7399" y="9068"/>
                  <a:pt x="7250" y="9224"/>
                </a:cubicBezTo>
                <a:cubicBezTo>
                  <a:pt x="7063" y="9418"/>
                  <a:pt x="6876" y="9496"/>
                  <a:pt x="6652" y="9496"/>
                </a:cubicBezTo>
                <a:cubicBezTo>
                  <a:pt x="6428" y="9496"/>
                  <a:pt x="6241" y="9418"/>
                  <a:pt x="6054" y="9224"/>
                </a:cubicBezTo>
                <a:cubicBezTo>
                  <a:pt x="5904" y="9068"/>
                  <a:pt x="5830" y="8874"/>
                  <a:pt x="5830" y="8640"/>
                </a:cubicBezTo>
                <a:cubicBezTo>
                  <a:pt x="5830" y="8406"/>
                  <a:pt x="5904" y="8212"/>
                  <a:pt x="6054" y="8017"/>
                </a:cubicBezTo>
                <a:cubicBezTo>
                  <a:pt x="6241" y="7862"/>
                  <a:pt x="6428" y="7784"/>
                  <a:pt x="6652" y="7784"/>
                </a:cubicBezTo>
                <a:close/>
                <a:moveTo>
                  <a:pt x="15733" y="20744"/>
                </a:moveTo>
                <a:cubicBezTo>
                  <a:pt x="15733" y="12999"/>
                  <a:pt x="15733" y="12999"/>
                  <a:pt x="15733" y="12999"/>
                </a:cubicBezTo>
                <a:cubicBezTo>
                  <a:pt x="5830" y="12999"/>
                  <a:pt x="5830" y="12999"/>
                  <a:pt x="5830" y="12999"/>
                </a:cubicBezTo>
                <a:cubicBezTo>
                  <a:pt x="5830" y="20744"/>
                  <a:pt x="5830" y="20744"/>
                  <a:pt x="5830" y="20744"/>
                </a:cubicBezTo>
                <a:lnTo>
                  <a:pt x="15733" y="20744"/>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46" name="Google Shape;1646;p74"/>
          <p:cNvSpPr/>
          <p:nvPr/>
        </p:nvSpPr>
        <p:spPr>
          <a:xfrm>
            <a:off x="23526973" y="3434582"/>
            <a:ext cx="850126" cy="482217"/>
          </a:xfrm>
          <a:custGeom>
            <a:rect b="b" l="l" r="r" t="t"/>
            <a:pathLst>
              <a:path extrusionOk="0" h="21600" w="21600">
                <a:moveTo>
                  <a:pt x="0" y="10880"/>
                </a:moveTo>
                <a:lnTo>
                  <a:pt x="10800" y="0"/>
                </a:lnTo>
                <a:lnTo>
                  <a:pt x="10800" y="21600"/>
                </a:lnTo>
                <a:lnTo>
                  <a:pt x="0" y="10880"/>
                </a:lnTo>
                <a:close/>
                <a:moveTo>
                  <a:pt x="10074" y="19360"/>
                </a:moveTo>
                <a:lnTo>
                  <a:pt x="10074" y="2240"/>
                </a:lnTo>
                <a:lnTo>
                  <a:pt x="1634" y="10880"/>
                </a:lnTo>
                <a:lnTo>
                  <a:pt x="10074" y="19360"/>
                </a:lnTo>
                <a:close/>
                <a:moveTo>
                  <a:pt x="10800" y="10880"/>
                </a:moveTo>
                <a:lnTo>
                  <a:pt x="21600" y="0"/>
                </a:lnTo>
                <a:lnTo>
                  <a:pt x="21600" y="21600"/>
                </a:lnTo>
                <a:lnTo>
                  <a:pt x="10800" y="10880"/>
                </a:lnTo>
                <a:close/>
                <a:moveTo>
                  <a:pt x="20874" y="19360"/>
                </a:moveTo>
                <a:lnTo>
                  <a:pt x="20874" y="2240"/>
                </a:lnTo>
                <a:lnTo>
                  <a:pt x="12343" y="10880"/>
                </a:lnTo>
                <a:lnTo>
                  <a:pt x="20874" y="1936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47" name="Google Shape;1647;p74"/>
          <p:cNvSpPr/>
          <p:nvPr/>
        </p:nvSpPr>
        <p:spPr>
          <a:xfrm>
            <a:off x="25451845" y="3297318"/>
            <a:ext cx="728680" cy="757255"/>
          </a:xfrm>
          <a:custGeom>
            <a:rect b="b" l="l" r="r" t="t"/>
            <a:pathLst>
              <a:path extrusionOk="0" h="21600" w="21600">
                <a:moveTo>
                  <a:pt x="15169" y="1751"/>
                </a:moveTo>
                <a:cubicBezTo>
                  <a:pt x="16099" y="2141"/>
                  <a:pt x="16989" y="2685"/>
                  <a:pt x="17757" y="3308"/>
                </a:cubicBezTo>
                <a:cubicBezTo>
                  <a:pt x="18566" y="3970"/>
                  <a:pt x="19213" y="4670"/>
                  <a:pt x="19780" y="5488"/>
                </a:cubicBezTo>
                <a:cubicBezTo>
                  <a:pt x="20346" y="6344"/>
                  <a:pt x="20791" y="7239"/>
                  <a:pt x="21115" y="8212"/>
                </a:cubicBezTo>
                <a:cubicBezTo>
                  <a:pt x="21438" y="9146"/>
                  <a:pt x="21600" y="10197"/>
                  <a:pt x="21600" y="11286"/>
                </a:cubicBezTo>
                <a:cubicBezTo>
                  <a:pt x="21600" y="12688"/>
                  <a:pt x="21317" y="14011"/>
                  <a:pt x="20751" y="15295"/>
                </a:cubicBezTo>
                <a:cubicBezTo>
                  <a:pt x="20184" y="16579"/>
                  <a:pt x="19416" y="17669"/>
                  <a:pt x="18404" y="18564"/>
                </a:cubicBezTo>
                <a:cubicBezTo>
                  <a:pt x="17434" y="19498"/>
                  <a:pt x="16301" y="20238"/>
                  <a:pt x="14966" y="20783"/>
                </a:cubicBezTo>
                <a:cubicBezTo>
                  <a:pt x="13672" y="21328"/>
                  <a:pt x="12256" y="21600"/>
                  <a:pt x="10800" y="21600"/>
                </a:cubicBezTo>
                <a:cubicBezTo>
                  <a:pt x="9303" y="21600"/>
                  <a:pt x="7928" y="21328"/>
                  <a:pt x="6593" y="20783"/>
                </a:cubicBezTo>
                <a:cubicBezTo>
                  <a:pt x="5299" y="20238"/>
                  <a:pt x="4126" y="19498"/>
                  <a:pt x="3155" y="18564"/>
                </a:cubicBezTo>
                <a:cubicBezTo>
                  <a:pt x="2184" y="17669"/>
                  <a:pt x="1375" y="16579"/>
                  <a:pt x="849" y="15295"/>
                </a:cubicBezTo>
                <a:cubicBezTo>
                  <a:pt x="283" y="14011"/>
                  <a:pt x="0" y="12688"/>
                  <a:pt x="0" y="11286"/>
                </a:cubicBezTo>
                <a:cubicBezTo>
                  <a:pt x="0" y="10236"/>
                  <a:pt x="121" y="9224"/>
                  <a:pt x="445" y="8290"/>
                </a:cubicBezTo>
                <a:cubicBezTo>
                  <a:pt x="728" y="7317"/>
                  <a:pt x="1173" y="6461"/>
                  <a:pt x="1739" y="5643"/>
                </a:cubicBezTo>
                <a:cubicBezTo>
                  <a:pt x="2265" y="4826"/>
                  <a:pt x="2912" y="4086"/>
                  <a:pt x="3640" y="3464"/>
                </a:cubicBezTo>
                <a:cubicBezTo>
                  <a:pt x="4409" y="2841"/>
                  <a:pt x="5258" y="2296"/>
                  <a:pt x="6148" y="1907"/>
                </a:cubicBezTo>
                <a:cubicBezTo>
                  <a:pt x="6148" y="2841"/>
                  <a:pt x="6148" y="2841"/>
                  <a:pt x="6148" y="2841"/>
                </a:cubicBezTo>
                <a:cubicBezTo>
                  <a:pt x="5380" y="3269"/>
                  <a:pt x="4652" y="3736"/>
                  <a:pt x="4004" y="4320"/>
                </a:cubicBezTo>
                <a:cubicBezTo>
                  <a:pt x="3357" y="4904"/>
                  <a:pt x="2831" y="5565"/>
                  <a:pt x="2346" y="6305"/>
                </a:cubicBezTo>
                <a:cubicBezTo>
                  <a:pt x="1901" y="7005"/>
                  <a:pt x="1537" y="7784"/>
                  <a:pt x="1294" y="8640"/>
                </a:cubicBezTo>
                <a:cubicBezTo>
                  <a:pt x="1011" y="9496"/>
                  <a:pt x="890" y="10352"/>
                  <a:pt x="890" y="11286"/>
                </a:cubicBezTo>
                <a:cubicBezTo>
                  <a:pt x="890" y="12571"/>
                  <a:pt x="1133" y="13777"/>
                  <a:pt x="1658" y="14945"/>
                </a:cubicBezTo>
                <a:cubicBezTo>
                  <a:pt x="2184" y="16112"/>
                  <a:pt x="2912" y="17124"/>
                  <a:pt x="3762" y="17942"/>
                </a:cubicBezTo>
                <a:cubicBezTo>
                  <a:pt x="4692" y="18837"/>
                  <a:pt x="5744" y="19537"/>
                  <a:pt x="6957" y="20004"/>
                </a:cubicBezTo>
                <a:cubicBezTo>
                  <a:pt x="8130" y="20510"/>
                  <a:pt x="9425" y="20744"/>
                  <a:pt x="10800" y="20744"/>
                </a:cubicBezTo>
                <a:cubicBezTo>
                  <a:pt x="12175" y="20744"/>
                  <a:pt x="13429" y="20510"/>
                  <a:pt x="14643" y="20004"/>
                </a:cubicBezTo>
                <a:cubicBezTo>
                  <a:pt x="15816" y="19537"/>
                  <a:pt x="16867" y="18837"/>
                  <a:pt x="17798" y="17942"/>
                </a:cubicBezTo>
                <a:cubicBezTo>
                  <a:pt x="18688" y="17124"/>
                  <a:pt x="19375" y="16112"/>
                  <a:pt x="19901" y="14945"/>
                </a:cubicBezTo>
                <a:cubicBezTo>
                  <a:pt x="20427" y="13777"/>
                  <a:pt x="20670" y="12571"/>
                  <a:pt x="20670" y="11286"/>
                </a:cubicBezTo>
                <a:cubicBezTo>
                  <a:pt x="20670" y="10314"/>
                  <a:pt x="20548" y="9418"/>
                  <a:pt x="20265" y="8562"/>
                </a:cubicBezTo>
                <a:cubicBezTo>
                  <a:pt x="19982" y="7706"/>
                  <a:pt x="19618" y="6889"/>
                  <a:pt x="19092" y="6149"/>
                </a:cubicBezTo>
                <a:cubicBezTo>
                  <a:pt x="18647" y="5410"/>
                  <a:pt x="18081" y="4748"/>
                  <a:pt x="17393" y="4164"/>
                </a:cubicBezTo>
                <a:cubicBezTo>
                  <a:pt x="16706" y="3581"/>
                  <a:pt x="15978" y="3114"/>
                  <a:pt x="15169" y="2685"/>
                </a:cubicBezTo>
                <a:lnTo>
                  <a:pt x="15169" y="1751"/>
                </a:lnTo>
                <a:close/>
                <a:moveTo>
                  <a:pt x="10193" y="0"/>
                </a:moveTo>
                <a:cubicBezTo>
                  <a:pt x="10193" y="10352"/>
                  <a:pt x="10193" y="10352"/>
                  <a:pt x="10193" y="10352"/>
                </a:cubicBezTo>
                <a:cubicBezTo>
                  <a:pt x="11083" y="10352"/>
                  <a:pt x="11083" y="10352"/>
                  <a:pt x="11083" y="10352"/>
                </a:cubicBezTo>
                <a:cubicBezTo>
                  <a:pt x="11083" y="0"/>
                  <a:pt x="11083" y="0"/>
                  <a:pt x="11083" y="0"/>
                </a:cubicBezTo>
                <a:lnTo>
                  <a:pt x="10193" y="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48" name="Google Shape;1648;p74"/>
          <p:cNvSpPr/>
          <p:nvPr/>
        </p:nvSpPr>
        <p:spPr>
          <a:xfrm>
            <a:off x="27301709" y="3297061"/>
            <a:ext cx="757255" cy="757255"/>
          </a:xfrm>
          <a:custGeom>
            <a:rect b="b" l="l" r="r" t="t"/>
            <a:pathLst>
              <a:path extrusionOk="0" h="21600" w="21600">
                <a:moveTo>
                  <a:pt x="10819" y="0"/>
                </a:moveTo>
                <a:cubicBezTo>
                  <a:pt x="12298" y="0"/>
                  <a:pt x="13699" y="311"/>
                  <a:pt x="15023" y="856"/>
                </a:cubicBezTo>
                <a:cubicBezTo>
                  <a:pt x="16346" y="1401"/>
                  <a:pt x="17475" y="2179"/>
                  <a:pt x="18448" y="3152"/>
                </a:cubicBezTo>
                <a:cubicBezTo>
                  <a:pt x="19421" y="4125"/>
                  <a:pt x="20199" y="5293"/>
                  <a:pt x="20783" y="6616"/>
                </a:cubicBezTo>
                <a:cubicBezTo>
                  <a:pt x="21328" y="7939"/>
                  <a:pt x="21600" y="9341"/>
                  <a:pt x="21600" y="10819"/>
                </a:cubicBezTo>
                <a:cubicBezTo>
                  <a:pt x="21600" y="12298"/>
                  <a:pt x="21328" y="13699"/>
                  <a:pt x="20783" y="15023"/>
                </a:cubicBezTo>
                <a:cubicBezTo>
                  <a:pt x="20199" y="16346"/>
                  <a:pt x="19421" y="17475"/>
                  <a:pt x="18448" y="18448"/>
                </a:cubicBezTo>
                <a:cubicBezTo>
                  <a:pt x="17475" y="19459"/>
                  <a:pt x="16346" y="20199"/>
                  <a:pt x="15023" y="20783"/>
                </a:cubicBezTo>
                <a:cubicBezTo>
                  <a:pt x="13699" y="21328"/>
                  <a:pt x="12298" y="21600"/>
                  <a:pt x="10819" y="21600"/>
                </a:cubicBezTo>
                <a:cubicBezTo>
                  <a:pt x="9302" y="21600"/>
                  <a:pt x="7901" y="21328"/>
                  <a:pt x="6616" y="20783"/>
                </a:cubicBezTo>
                <a:cubicBezTo>
                  <a:pt x="5293" y="20199"/>
                  <a:pt x="4125" y="19459"/>
                  <a:pt x="3152" y="18448"/>
                </a:cubicBezTo>
                <a:cubicBezTo>
                  <a:pt x="2179" y="17475"/>
                  <a:pt x="1401" y="16346"/>
                  <a:pt x="856" y="15023"/>
                </a:cubicBezTo>
                <a:cubicBezTo>
                  <a:pt x="272" y="13699"/>
                  <a:pt x="0" y="12298"/>
                  <a:pt x="0" y="10819"/>
                </a:cubicBezTo>
                <a:cubicBezTo>
                  <a:pt x="0" y="9341"/>
                  <a:pt x="272" y="7939"/>
                  <a:pt x="856" y="6616"/>
                </a:cubicBezTo>
                <a:cubicBezTo>
                  <a:pt x="1401" y="5293"/>
                  <a:pt x="2179" y="4125"/>
                  <a:pt x="3152" y="3152"/>
                </a:cubicBezTo>
                <a:cubicBezTo>
                  <a:pt x="4125" y="2179"/>
                  <a:pt x="5293" y="1401"/>
                  <a:pt x="6616" y="856"/>
                </a:cubicBezTo>
                <a:cubicBezTo>
                  <a:pt x="7901" y="311"/>
                  <a:pt x="9302" y="0"/>
                  <a:pt x="10819" y="0"/>
                </a:cubicBezTo>
                <a:close/>
                <a:moveTo>
                  <a:pt x="10819" y="20744"/>
                </a:moveTo>
                <a:cubicBezTo>
                  <a:pt x="12182" y="20744"/>
                  <a:pt x="13466" y="20471"/>
                  <a:pt x="14672" y="19965"/>
                </a:cubicBezTo>
                <a:cubicBezTo>
                  <a:pt x="15879" y="19421"/>
                  <a:pt x="16930" y="18720"/>
                  <a:pt x="17864" y="17864"/>
                </a:cubicBezTo>
                <a:cubicBezTo>
                  <a:pt x="18720" y="16930"/>
                  <a:pt x="19421" y="15879"/>
                  <a:pt x="19965" y="14672"/>
                </a:cubicBezTo>
                <a:cubicBezTo>
                  <a:pt x="20471" y="13505"/>
                  <a:pt x="20744" y="12182"/>
                  <a:pt x="20744" y="10819"/>
                </a:cubicBezTo>
                <a:cubicBezTo>
                  <a:pt x="20744" y="9418"/>
                  <a:pt x="20471" y="8134"/>
                  <a:pt x="19965" y="6928"/>
                </a:cubicBezTo>
                <a:cubicBezTo>
                  <a:pt x="19421" y="5721"/>
                  <a:pt x="18720" y="4670"/>
                  <a:pt x="17864" y="3775"/>
                </a:cubicBezTo>
                <a:cubicBezTo>
                  <a:pt x="16930" y="2880"/>
                  <a:pt x="15879" y="2179"/>
                  <a:pt x="14672" y="1674"/>
                </a:cubicBezTo>
                <a:cubicBezTo>
                  <a:pt x="13466" y="1129"/>
                  <a:pt x="12182" y="895"/>
                  <a:pt x="10819" y="895"/>
                </a:cubicBezTo>
                <a:cubicBezTo>
                  <a:pt x="9418" y="895"/>
                  <a:pt x="8134" y="1129"/>
                  <a:pt x="6928" y="1674"/>
                </a:cubicBezTo>
                <a:cubicBezTo>
                  <a:pt x="5721" y="2179"/>
                  <a:pt x="4670" y="2880"/>
                  <a:pt x="3775" y="3775"/>
                </a:cubicBezTo>
                <a:cubicBezTo>
                  <a:pt x="2880" y="4670"/>
                  <a:pt x="2179" y="5721"/>
                  <a:pt x="1674" y="6928"/>
                </a:cubicBezTo>
                <a:cubicBezTo>
                  <a:pt x="1129" y="8134"/>
                  <a:pt x="856" y="9418"/>
                  <a:pt x="856" y="10819"/>
                </a:cubicBezTo>
                <a:cubicBezTo>
                  <a:pt x="856" y="12182"/>
                  <a:pt x="1129" y="13505"/>
                  <a:pt x="1674" y="14672"/>
                </a:cubicBezTo>
                <a:cubicBezTo>
                  <a:pt x="2179" y="15879"/>
                  <a:pt x="2880" y="16930"/>
                  <a:pt x="3775" y="17864"/>
                </a:cubicBezTo>
                <a:cubicBezTo>
                  <a:pt x="4670" y="18720"/>
                  <a:pt x="5721" y="19421"/>
                  <a:pt x="6928" y="19965"/>
                </a:cubicBezTo>
                <a:cubicBezTo>
                  <a:pt x="8134" y="20471"/>
                  <a:pt x="9418" y="20744"/>
                  <a:pt x="10819" y="20744"/>
                </a:cubicBezTo>
                <a:close/>
                <a:moveTo>
                  <a:pt x="11248" y="10352"/>
                </a:moveTo>
                <a:cubicBezTo>
                  <a:pt x="17280" y="10352"/>
                  <a:pt x="17280" y="10352"/>
                  <a:pt x="17280" y="10352"/>
                </a:cubicBezTo>
                <a:cubicBezTo>
                  <a:pt x="17280" y="11286"/>
                  <a:pt x="17280" y="11286"/>
                  <a:pt x="17280" y="11286"/>
                </a:cubicBezTo>
                <a:cubicBezTo>
                  <a:pt x="11248" y="11286"/>
                  <a:pt x="11248" y="11286"/>
                  <a:pt x="11248" y="11286"/>
                </a:cubicBezTo>
                <a:cubicBezTo>
                  <a:pt x="11248" y="17241"/>
                  <a:pt x="11248" y="17241"/>
                  <a:pt x="11248" y="17241"/>
                </a:cubicBezTo>
                <a:cubicBezTo>
                  <a:pt x="10352" y="17241"/>
                  <a:pt x="10352" y="17241"/>
                  <a:pt x="10352" y="17241"/>
                </a:cubicBezTo>
                <a:cubicBezTo>
                  <a:pt x="10352" y="11286"/>
                  <a:pt x="10352" y="11286"/>
                  <a:pt x="10352" y="11286"/>
                </a:cubicBezTo>
                <a:cubicBezTo>
                  <a:pt x="4359" y="11286"/>
                  <a:pt x="4359" y="11286"/>
                  <a:pt x="4359" y="11286"/>
                </a:cubicBezTo>
                <a:cubicBezTo>
                  <a:pt x="4359" y="10352"/>
                  <a:pt x="4359" y="10352"/>
                  <a:pt x="4359" y="10352"/>
                </a:cubicBezTo>
                <a:cubicBezTo>
                  <a:pt x="10352" y="10352"/>
                  <a:pt x="10352" y="10352"/>
                  <a:pt x="10352" y="10352"/>
                </a:cubicBezTo>
                <a:cubicBezTo>
                  <a:pt x="10352" y="4320"/>
                  <a:pt x="10352" y="4320"/>
                  <a:pt x="10352" y="4320"/>
                </a:cubicBezTo>
                <a:cubicBezTo>
                  <a:pt x="11248" y="4320"/>
                  <a:pt x="11248" y="4320"/>
                  <a:pt x="11248" y="4320"/>
                </a:cubicBezTo>
                <a:lnTo>
                  <a:pt x="11248" y="10352"/>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49" name="Google Shape;1649;p74"/>
          <p:cNvSpPr/>
          <p:nvPr/>
        </p:nvSpPr>
        <p:spPr>
          <a:xfrm>
            <a:off x="1201837" y="4893975"/>
            <a:ext cx="760830" cy="757255"/>
          </a:xfrm>
          <a:custGeom>
            <a:rect b="b" l="l" r="r" t="t"/>
            <a:pathLst>
              <a:path extrusionOk="0" h="21600" w="21600">
                <a:moveTo>
                  <a:pt x="7910" y="13857"/>
                </a:moveTo>
                <a:lnTo>
                  <a:pt x="0" y="10291"/>
                </a:lnTo>
                <a:lnTo>
                  <a:pt x="21600" y="0"/>
                </a:lnTo>
                <a:lnTo>
                  <a:pt x="11662" y="21600"/>
                </a:lnTo>
                <a:lnTo>
                  <a:pt x="7910" y="13857"/>
                </a:lnTo>
                <a:close/>
                <a:moveTo>
                  <a:pt x="8113" y="12940"/>
                </a:moveTo>
                <a:lnTo>
                  <a:pt x="18558" y="2343"/>
                </a:lnTo>
                <a:lnTo>
                  <a:pt x="2130" y="10291"/>
                </a:lnTo>
                <a:lnTo>
                  <a:pt x="8113" y="12940"/>
                </a:lnTo>
                <a:close/>
                <a:moveTo>
                  <a:pt x="11662" y="19562"/>
                </a:moveTo>
                <a:lnTo>
                  <a:pt x="19268" y="2853"/>
                </a:lnTo>
                <a:lnTo>
                  <a:pt x="8721" y="13551"/>
                </a:lnTo>
                <a:lnTo>
                  <a:pt x="11662" y="19562"/>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50" name="Google Shape;1650;p74"/>
          <p:cNvSpPr/>
          <p:nvPr/>
        </p:nvSpPr>
        <p:spPr>
          <a:xfrm>
            <a:off x="3074915" y="4845753"/>
            <a:ext cx="742968" cy="850126"/>
          </a:xfrm>
          <a:custGeom>
            <a:rect b="b" l="l" r="r" t="t"/>
            <a:pathLst>
              <a:path extrusionOk="0" h="21600" w="21600">
                <a:moveTo>
                  <a:pt x="20726" y="3056"/>
                </a:moveTo>
                <a:cubicBezTo>
                  <a:pt x="21600" y="3056"/>
                  <a:pt x="21600" y="3056"/>
                  <a:pt x="21600" y="3056"/>
                </a:cubicBezTo>
                <a:cubicBezTo>
                  <a:pt x="21600" y="3820"/>
                  <a:pt x="21600" y="3820"/>
                  <a:pt x="21600" y="3820"/>
                </a:cubicBezTo>
                <a:cubicBezTo>
                  <a:pt x="20726" y="3820"/>
                  <a:pt x="20726" y="3820"/>
                  <a:pt x="20726" y="3820"/>
                </a:cubicBezTo>
                <a:cubicBezTo>
                  <a:pt x="20726" y="5070"/>
                  <a:pt x="20726" y="5070"/>
                  <a:pt x="20726" y="5070"/>
                </a:cubicBezTo>
                <a:cubicBezTo>
                  <a:pt x="20726" y="5313"/>
                  <a:pt x="20647" y="5556"/>
                  <a:pt x="20528" y="5799"/>
                </a:cubicBezTo>
                <a:cubicBezTo>
                  <a:pt x="20409" y="6042"/>
                  <a:pt x="20250" y="6216"/>
                  <a:pt x="20091" y="6355"/>
                </a:cubicBezTo>
                <a:cubicBezTo>
                  <a:pt x="19893" y="6529"/>
                  <a:pt x="19654" y="6702"/>
                  <a:pt x="19376" y="6806"/>
                </a:cubicBezTo>
                <a:cubicBezTo>
                  <a:pt x="19138" y="6911"/>
                  <a:pt x="18860" y="6945"/>
                  <a:pt x="18543" y="6945"/>
                </a:cubicBezTo>
                <a:cubicBezTo>
                  <a:pt x="4328" y="6945"/>
                  <a:pt x="4328" y="6945"/>
                  <a:pt x="4328" y="6945"/>
                </a:cubicBezTo>
                <a:cubicBezTo>
                  <a:pt x="4050" y="6945"/>
                  <a:pt x="3772" y="6911"/>
                  <a:pt x="3534" y="6806"/>
                </a:cubicBezTo>
                <a:cubicBezTo>
                  <a:pt x="3256" y="6702"/>
                  <a:pt x="3018" y="6529"/>
                  <a:pt x="2819" y="6355"/>
                </a:cubicBezTo>
                <a:cubicBezTo>
                  <a:pt x="2621" y="6216"/>
                  <a:pt x="2462" y="6042"/>
                  <a:pt x="2343" y="5799"/>
                </a:cubicBezTo>
                <a:cubicBezTo>
                  <a:pt x="2263" y="5556"/>
                  <a:pt x="2224" y="5313"/>
                  <a:pt x="2224" y="5070"/>
                </a:cubicBezTo>
                <a:cubicBezTo>
                  <a:pt x="2224" y="3820"/>
                  <a:pt x="2224" y="3820"/>
                  <a:pt x="2224" y="3820"/>
                </a:cubicBezTo>
                <a:cubicBezTo>
                  <a:pt x="1787" y="3820"/>
                  <a:pt x="1787" y="3820"/>
                  <a:pt x="1787" y="3820"/>
                </a:cubicBezTo>
                <a:cubicBezTo>
                  <a:pt x="1549" y="3820"/>
                  <a:pt x="1350" y="3924"/>
                  <a:pt x="1151" y="4098"/>
                </a:cubicBezTo>
                <a:cubicBezTo>
                  <a:pt x="953" y="4237"/>
                  <a:pt x="874" y="4445"/>
                  <a:pt x="874" y="4653"/>
                </a:cubicBezTo>
                <a:cubicBezTo>
                  <a:pt x="874" y="7327"/>
                  <a:pt x="874" y="7327"/>
                  <a:pt x="874" y="7327"/>
                </a:cubicBezTo>
                <a:cubicBezTo>
                  <a:pt x="874" y="7536"/>
                  <a:pt x="953" y="7709"/>
                  <a:pt x="1151" y="7848"/>
                </a:cubicBezTo>
                <a:cubicBezTo>
                  <a:pt x="1350" y="8022"/>
                  <a:pt x="1549" y="8091"/>
                  <a:pt x="1787" y="8091"/>
                </a:cubicBezTo>
                <a:cubicBezTo>
                  <a:pt x="8974" y="8091"/>
                  <a:pt x="8974" y="8091"/>
                  <a:pt x="8974" y="8091"/>
                </a:cubicBezTo>
                <a:cubicBezTo>
                  <a:pt x="10046" y="8091"/>
                  <a:pt x="10046" y="8091"/>
                  <a:pt x="10046" y="8091"/>
                </a:cubicBezTo>
                <a:cubicBezTo>
                  <a:pt x="10324" y="8091"/>
                  <a:pt x="10562" y="8126"/>
                  <a:pt x="10800" y="8230"/>
                </a:cubicBezTo>
                <a:cubicBezTo>
                  <a:pt x="10999" y="8300"/>
                  <a:pt x="11197" y="8439"/>
                  <a:pt x="11356" y="8577"/>
                </a:cubicBezTo>
                <a:cubicBezTo>
                  <a:pt x="11515" y="8716"/>
                  <a:pt x="11674" y="8855"/>
                  <a:pt x="11753" y="9064"/>
                </a:cubicBezTo>
                <a:cubicBezTo>
                  <a:pt x="11832" y="9237"/>
                  <a:pt x="11872" y="9446"/>
                  <a:pt x="11872" y="9654"/>
                </a:cubicBezTo>
                <a:cubicBezTo>
                  <a:pt x="11872" y="12328"/>
                  <a:pt x="11872" y="12328"/>
                  <a:pt x="11872" y="12328"/>
                </a:cubicBezTo>
                <a:cubicBezTo>
                  <a:pt x="13619" y="12328"/>
                  <a:pt x="13619" y="12328"/>
                  <a:pt x="13619" y="12328"/>
                </a:cubicBezTo>
                <a:cubicBezTo>
                  <a:pt x="13619" y="21600"/>
                  <a:pt x="13619" y="21600"/>
                  <a:pt x="13619" y="21600"/>
                </a:cubicBezTo>
                <a:cubicBezTo>
                  <a:pt x="9251" y="21600"/>
                  <a:pt x="9251" y="21600"/>
                  <a:pt x="9251" y="21600"/>
                </a:cubicBezTo>
                <a:cubicBezTo>
                  <a:pt x="9251" y="12328"/>
                  <a:pt x="9251" y="12328"/>
                  <a:pt x="9251" y="12328"/>
                </a:cubicBezTo>
                <a:cubicBezTo>
                  <a:pt x="10999" y="12328"/>
                  <a:pt x="10999" y="12328"/>
                  <a:pt x="10999" y="12328"/>
                </a:cubicBezTo>
                <a:cubicBezTo>
                  <a:pt x="10999" y="9654"/>
                  <a:pt x="10999" y="9654"/>
                  <a:pt x="10999" y="9654"/>
                </a:cubicBezTo>
                <a:cubicBezTo>
                  <a:pt x="10999" y="9446"/>
                  <a:pt x="10919" y="9272"/>
                  <a:pt x="10721" y="9098"/>
                </a:cubicBezTo>
                <a:cubicBezTo>
                  <a:pt x="10562" y="8925"/>
                  <a:pt x="10324" y="8855"/>
                  <a:pt x="10046" y="8855"/>
                </a:cubicBezTo>
                <a:cubicBezTo>
                  <a:pt x="1787" y="8890"/>
                  <a:pt x="1787" y="8890"/>
                  <a:pt x="1787" y="8890"/>
                </a:cubicBezTo>
                <a:cubicBezTo>
                  <a:pt x="1549" y="8890"/>
                  <a:pt x="1310" y="8855"/>
                  <a:pt x="1112" y="8751"/>
                </a:cubicBezTo>
                <a:cubicBezTo>
                  <a:pt x="874" y="8682"/>
                  <a:pt x="675" y="8543"/>
                  <a:pt x="516" y="8404"/>
                </a:cubicBezTo>
                <a:cubicBezTo>
                  <a:pt x="318" y="8265"/>
                  <a:pt x="199" y="8126"/>
                  <a:pt x="119" y="7918"/>
                </a:cubicBezTo>
                <a:cubicBezTo>
                  <a:pt x="40" y="7744"/>
                  <a:pt x="0" y="7536"/>
                  <a:pt x="0" y="7327"/>
                </a:cubicBezTo>
                <a:cubicBezTo>
                  <a:pt x="0" y="4653"/>
                  <a:pt x="0" y="4653"/>
                  <a:pt x="0" y="4653"/>
                </a:cubicBezTo>
                <a:cubicBezTo>
                  <a:pt x="0" y="4445"/>
                  <a:pt x="40" y="4237"/>
                  <a:pt x="119" y="4028"/>
                </a:cubicBezTo>
                <a:cubicBezTo>
                  <a:pt x="199" y="3855"/>
                  <a:pt x="318" y="3681"/>
                  <a:pt x="516" y="3577"/>
                </a:cubicBezTo>
                <a:cubicBezTo>
                  <a:pt x="675" y="3403"/>
                  <a:pt x="874" y="3299"/>
                  <a:pt x="1112" y="3195"/>
                </a:cubicBezTo>
                <a:cubicBezTo>
                  <a:pt x="1310" y="3125"/>
                  <a:pt x="1549" y="3056"/>
                  <a:pt x="1787" y="3056"/>
                </a:cubicBezTo>
                <a:cubicBezTo>
                  <a:pt x="2224" y="3056"/>
                  <a:pt x="2224" y="3056"/>
                  <a:pt x="2224" y="3056"/>
                </a:cubicBezTo>
                <a:cubicBezTo>
                  <a:pt x="2224" y="1875"/>
                  <a:pt x="2224" y="1875"/>
                  <a:pt x="2224" y="1875"/>
                </a:cubicBezTo>
                <a:cubicBezTo>
                  <a:pt x="2224" y="1632"/>
                  <a:pt x="2263" y="1354"/>
                  <a:pt x="2343" y="1146"/>
                </a:cubicBezTo>
                <a:cubicBezTo>
                  <a:pt x="2462" y="903"/>
                  <a:pt x="2621" y="729"/>
                  <a:pt x="2819" y="521"/>
                </a:cubicBezTo>
                <a:cubicBezTo>
                  <a:pt x="3018" y="382"/>
                  <a:pt x="3256" y="243"/>
                  <a:pt x="3534" y="139"/>
                </a:cubicBezTo>
                <a:cubicBezTo>
                  <a:pt x="3772" y="35"/>
                  <a:pt x="4050" y="0"/>
                  <a:pt x="4328" y="0"/>
                </a:cubicBezTo>
                <a:cubicBezTo>
                  <a:pt x="18543" y="0"/>
                  <a:pt x="18543" y="0"/>
                  <a:pt x="18543" y="0"/>
                </a:cubicBezTo>
                <a:cubicBezTo>
                  <a:pt x="18860" y="0"/>
                  <a:pt x="19138" y="35"/>
                  <a:pt x="19376" y="139"/>
                </a:cubicBezTo>
                <a:cubicBezTo>
                  <a:pt x="19654" y="243"/>
                  <a:pt x="19893" y="382"/>
                  <a:pt x="20091" y="521"/>
                </a:cubicBezTo>
                <a:cubicBezTo>
                  <a:pt x="20250" y="729"/>
                  <a:pt x="20409" y="903"/>
                  <a:pt x="20528" y="1146"/>
                </a:cubicBezTo>
                <a:cubicBezTo>
                  <a:pt x="20647" y="1354"/>
                  <a:pt x="20726" y="1632"/>
                  <a:pt x="20726" y="1875"/>
                </a:cubicBezTo>
                <a:lnTo>
                  <a:pt x="20726" y="3056"/>
                </a:lnTo>
                <a:close/>
                <a:moveTo>
                  <a:pt x="19853" y="5070"/>
                </a:moveTo>
                <a:cubicBezTo>
                  <a:pt x="19853" y="1875"/>
                  <a:pt x="19853" y="1875"/>
                  <a:pt x="19853" y="1875"/>
                </a:cubicBezTo>
                <a:cubicBezTo>
                  <a:pt x="19853" y="1736"/>
                  <a:pt x="19813" y="1597"/>
                  <a:pt x="19734" y="1459"/>
                </a:cubicBezTo>
                <a:cubicBezTo>
                  <a:pt x="19654" y="1320"/>
                  <a:pt x="19575" y="1181"/>
                  <a:pt x="19456" y="1077"/>
                </a:cubicBezTo>
                <a:cubicBezTo>
                  <a:pt x="19337" y="972"/>
                  <a:pt x="19178" y="903"/>
                  <a:pt x="19019" y="833"/>
                </a:cubicBezTo>
                <a:cubicBezTo>
                  <a:pt x="18860" y="799"/>
                  <a:pt x="18701" y="764"/>
                  <a:pt x="18543" y="764"/>
                </a:cubicBezTo>
                <a:cubicBezTo>
                  <a:pt x="4328" y="764"/>
                  <a:pt x="4328" y="764"/>
                  <a:pt x="4328" y="764"/>
                </a:cubicBezTo>
                <a:cubicBezTo>
                  <a:pt x="4169" y="764"/>
                  <a:pt x="3971" y="799"/>
                  <a:pt x="3851" y="833"/>
                </a:cubicBezTo>
                <a:cubicBezTo>
                  <a:pt x="3693" y="903"/>
                  <a:pt x="3534" y="972"/>
                  <a:pt x="3454" y="1077"/>
                </a:cubicBezTo>
                <a:cubicBezTo>
                  <a:pt x="3335" y="1181"/>
                  <a:pt x="3256" y="1320"/>
                  <a:pt x="3176" y="1459"/>
                </a:cubicBezTo>
                <a:cubicBezTo>
                  <a:pt x="3137" y="1597"/>
                  <a:pt x="3097" y="1736"/>
                  <a:pt x="3097" y="1875"/>
                </a:cubicBezTo>
                <a:cubicBezTo>
                  <a:pt x="3097" y="5070"/>
                  <a:pt x="3097" y="5070"/>
                  <a:pt x="3097" y="5070"/>
                </a:cubicBezTo>
                <a:cubicBezTo>
                  <a:pt x="3097" y="5209"/>
                  <a:pt x="3137" y="5348"/>
                  <a:pt x="3176" y="5487"/>
                </a:cubicBezTo>
                <a:cubicBezTo>
                  <a:pt x="3256" y="5626"/>
                  <a:pt x="3335" y="5730"/>
                  <a:pt x="3454" y="5834"/>
                </a:cubicBezTo>
                <a:cubicBezTo>
                  <a:pt x="3534" y="5938"/>
                  <a:pt x="3693" y="6042"/>
                  <a:pt x="3851" y="6077"/>
                </a:cubicBezTo>
                <a:cubicBezTo>
                  <a:pt x="3971" y="6147"/>
                  <a:pt x="4169" y="6181"/>
                  <a:pt x="4328" y="6181"/>
                </a:cubicBezTo>
                <a:cubicBezTo>
                  <a:pt x="18543" y="6181"/>
                  <a:pt x="18543" y="6181"/>
                  <a:pt x="18543" y="6181"/>
                </a:cubicBezTo>
                <a:cubicBezTo>
                  <a:pt x="18701" y="6181"/>
                  <a:pt x="18860" y="6147"/>
                  <a:pt x="19019" y="6077"/>
                </a:cubicBezTo>
                <a:cubicBezTo>
                  <a:pt x="19178" y="6042"/>
                  <a:pt x="19337" y="5938"/>
                  <a:pt x="19456" y="5834"/>
                </a:cubicBezTo>
                <a:cubicBezTo>
                  <a:pt x="19575" y="5730"/>
                  <a:pt x="19654" y="5626"/>
                  <a:pt x="19734" y="5487"/>
                </a:cubicBezTo>
                <a:cubicBezTo>
                  <a:pt x="19813" y="5348"/>
                  <a:pt x="19853" y="5209"/>
                  <a:pt x="19853" y="5070"/>
                </a:cubicBezTo>
                <a:close/>
                <a:moveTo>
                  <a:pt x="12746" y="20836"/>
                </a:moveTo>
                <a:cubicBezTo>
                  <a:pt x="12746" y="13092"/>
                  <a:pt x="12746" y="13092"/>
                  <a:pt x="12746" y="13092"/>
                </a:cubicBezTo>
                <a:cubicBezTo>
                  <a:pt x="10125" y="13092"/>
                  <a:pt x="10125" y="13092"/>
                  <a:pt x="10125" y="13092"/>
                </a:cubicBezTo>
                <a:cubicBezTo>
                  <a:pt x="10125" y="20836"/>
                  <a:pt x="10125" y="20836"/>
                  <a:pt x="10125" y="20836"/>
                </a:cubicBezTo>
                <a:lnTo>
                  <a:pt x="12746" y="20836"/>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51" name="Google Shape;1651;p74"/>
          <p:cNvSpPr/>
          <p:nvPr/>
        </p:nvSpPr>
        <p:spPr>
          <a:xfrm>
            <a:off x="4946209" y="4906475"/>
            <a:ext cx="728680" cy="728680"/>
          </a:xfrm>
          <a:custGeom>
            <a:rect b="b" l="l" r="r" t="t"/>
            <a:pathLst>
              <a:path extrusionOk="0" h="21600" w="21600">
                <a:moveTo>
                  <a:pt x="10800" y="0"/>
                </a:moveTo>
                <a:cubicBezTo>
                  <a:pt x="21600" y="0"/>
                  <a:pt x="21600" y="0"/>
                  <a:pt x="21600" y="0"/>
                </a:cubicBezTo>
                <a:cubicBezTo>
                  <a:pt x="21600" y="21600"/>
                  <a:pt x="21600" y="21600"/>
                  <a:pt x="21600" y="21600"/>
                </a:cubicBezTo>
                <a:cubicBezTo>
                  <a:pt x="3681" y="21600"/>
                  <a:pt x="3681" y="21600"/>
                  <a:pt x="3681" y="21600"/>
                </a:cubicBezTo>
                <a:cubicBezTo>
                  <a:pt x="2831" y="21600"/>
                  <a:pt x="2184" y="21479"/>
                  <a:pt x="1658" y="21236"/>
                </a:cubicBezTo>
                <a:cubicBezTo>
                  <a:pt x="1173" y="20993"/>
                  <a:pt x="809" y="20670"/>
                  <a:pt x="566" y="20346"/>
                </a:cubicBezTo>
                <a:cubicBezTo>
                  <a:pt x="324" y="20022"/>
                  <a:pt x="162" y="19699"/>
                  <a:pt x="81" y="19335"/>
                </a:cubicBezTo>
                <a:cubicBezTo>
                  <a:pt x="40" y="18971"/>
                  <a:pt x="0" y="18728"/>
                  <a:pt x="0" y="18526"/>
                </a:cubicBezTo>
                <a:cubicBezTo>
                  <a:pt x="0" y="3640"/>
                  <a:pt x="0" y="3640"/>
                  <a:pt x="0" y="3640"/>
                </a:cubicBezTo>
                <a:cubicBezTo>
                  <a:pt x="0" y="3074"/>
                  <a:pt x="81" y="2589"/>
                  <a:pt x="243" y="2144"/>
                </a:cubicBezTo>
                <a:cubicBezTo>
                  <a:pt x="445" y="1699"/>
                  <a:pt x="688" y="1335"/>
                  <a:pt x="971" y="1011"/>
                </a:cubicBezTo>
                <a:cubicBezTo>
                  <a:pt x="1294" y="688"/>
                  <a:pt x="1699" y="445"/>
                  <a:pt x="2103" y="243"/>
                </a:cubicBezTo>
                <a:cubicBezTo>
                  <a:pt x="2548" y="81"/>
                  <a:pt x="3074" y="0"/>
                  <a:pt x="3640" y="0"/>
                </a:cubicBezTo>
                <a:lnTo>
                  <a:pt x="10800" y="0"/>
                </a:lnTo>
                <a:close/>
                <a:moveTo>
                  <a:pt x="3640" y="890"/>
                </a:moveTo>
                <a:cubicBezTo>
                  <a:pt x="3196" y="890"/>
                  <a:pt x="2831" y="971"/>
                  <a:pt x="2508" y="1092"/>
                </a:cubicBezTo>
                <a:cubicBezTo>
                  <a:pt x="2144" y="1254"/>
                  <a:pt x="1861" y="1416"/>
                  <a:pt x="1618" y="1618"/>
                </a:cubicBezTo>
                <a:cubicBezTo>
                  <a:pt x="1416" y="1861"/>
                  <a:pt x="1254" y="2184"/>
                  <a:pt x="1092" y="2508"/>
                </a:cubicBezTo>
                <a:cubicBezTo>
                  <a:pt x="971" y="2831"/>
                  <a:pt x="890" y="3196"/>
                  <a:pt x="890" y="3640"/>
                </a:cubicBezTo>
                <a:cubicBezTo>
                  <a:pt x="890" y="16706"/>
                  <a:pt x="890" y="16706"/>
                  <a:pt x="890" y="16706"/>
                </a:cubicBezTo>
                <a:cubicBezTo>
                  <a:pt x="1052" y="16503"/>
                  <a:pt x="1254" y="16382"/>
                  <a:pt x="1456" y="16261"/>
                </a:cubicBezTo>
                <a:cubicBezTo>
                  <a:pt x="1618" y="16180"/>
                  <a:pt x="1820" y="16058"/>
                  <a:pt x="2063" y="15937"/>
                </a:cubicBezTo>
                <a:cubicBezTo>
                  <a:pt x="2306" y="15897"/>
                  <a:pt x="2548" y="15816"/>
                  <a:pt x="2791" y="15816"/>
                </a:cubicBezTo>
                <a:cubicBezTo>
                  <a:pt x="3034" y="15775"/>
                  <a:pt x="3317" y="15735"/>
                  <a:pt x="3640" y="15735"/>
                </a:cubicBezTo>
                <a:cubicBezTo>
                  <a:pt x="20670" y="15735"/>
                  <a:pt x="20670" y="15735"/>
                  <a:pt x="20670" y="15735"/>
                </a:cubicBezTo>
                <a:cubicBezTo>
                  <a:pt x="20670" y="890"/>
                  <a:pt x="20670" y="890"/>
                  <a:pt x="20670" y="890"/>
                </a:cubicBezTo>
                <a:cubicBezTo>
                  <a:pt x="10800" y="890"/>
                  <a:pt x="10800" y="890"/>
                  <a:pt x="10800" y="890"/>
                </a:cubicBezTo>
                <a:cubicBezTo>
                  <a:pt x="10800" y="11528"/>
                  <a:pt x="10800" y="11528"/>
                  <a:pt x="10800" y="11528"/>
                </a:cubicBezTo>
                <a:cubicBezTo>
                  <a:pt x="7685" y="8697"/>
                  <a:pt x="7685" y="8697"/>
                  <a:pt x="7685" y="8697"/>
                </a:cubicBezTo>
                <a:cubicBezTo>
                  <a:pt x="4369" y="11488"/>
                  <a:pt x="4369" y="11488"/>
                  <a:pt x="4369" y="11488"/>
                </a:cubicBezTo>
                <a:cubicBezTo>
                  <a:pt x="4369" y="890"/>
                  <a:pt x="4369" y="890"/>
                  <a:pt x="4369" y="890"/>
                </a:cubicBezTo>
                <a:lnTo>
                  <a:pt x="3640" y="890"/>
                </a:lnTo>
                <a:close/>
                <a:moveTo>
                  <a:pt x="3681" y="20710"/>
                </a:moveTo>
                <a:cubicBezTo>
                  <a:pt x="20670" y="20710"/>
                  <a:pt x="20670" y="20710"/>
                  <a:pt x="20670" y="20710"/>
                </a:cubicBezTo>
                <a:cubicBezTo>
                  <a:pt x="20670" y="16625"/>
                  <a:pt x="20670" y="16625"/>
                  <a:pt x="20670" y="16625"/>
                </a:cubicBezTo>
                <a:cubicBezTo>
                  <a:pt x="3640" y="16625"/>
                  <a:pt x="3640" y="16625"/>
                  <a:pt x="3640" y="16625"/>
                </a:cubicBezTo>
                <a:cubicBezTo>
                  <a:pt x="3196" y="16625"/>
                  <a:pt x="2831" y="16706"/>
                  <a:pt x="2508" y="16787"/>
                </a:cubicBezTo>
                <a:cubicBezTo>
                  <a:pt x="2144" y="16908"/>
                  <a:pt x="1861" y="17029"/>
                  <a:pt x="1618" y="17231"/>
                </a:cubicBezTo>
                <a:cubicBezTo>
                  <a:pt x="1416" y="17393"/>
                  <a:pt x="1254" y="17636"/>
                  <a:pt x="1133" y="17919"/>
                </a:cubicBezTo>
                <a:cubicBezTo>
                  <a:pt x="1011" y="18202"/>
                  <a:pt x="930" y="18485"/>
                  <a:pt x="930" y="18849"/>
                </a:cubicBezTo>
                <a:cubicBezTo>
                  <a:pt x="930" y="19052"/>
                  <a:pt x="971" y="19294"/>
                  <a:pt x="1092" y="19497"/>
                </a:cubicBezTo>
                <a:cubicBezTo>
                  <a:pt x="1213" y="19739"/>
                  <a:pt x="1375" y="19942"/>
                  <a:pt x="1578" y="20103"/>
                </a:cubicBezTo>
                <a:cubicBezTo>
                  <a:pt x="1780" y="20306"/>
                  <a:pt x="2063" y="20427"/>
                  <a:pt x="2387" y="20548"/>
                </a:cubicBezTo>
                <a:cubicBezTo>
                  <a:pt x="2710" y="20629"/>
                  <a:pt x="3155" y="20710"/>
                  <a:pt x="3681" y="20710"/>
                </a:cubicBezTo>
                <a:close/>
                <a:moveTo>
                  <a:pt x="9910" y="890"/>
                </a:moveTo>
                <a:cubicBezTo>
                  <a:pt x="5258" y="890"/>
                  <a:pt x="5258" y="890"/>
                  <a:pt x="5258" y="890"/>
                </a:cubicBezTo>
                <a:cubicBezTo>
                  <a:pt x="5258" y="9587"/>
                  <a:pt x="5258" y="9587"/>
                  <a:pt x="5258" y="9587"/>
                </a:cubicBezTo>
                <a:cubicBezTo>
                  <a:pt x="7685" y="7483"/>
                  <a:pt x="7685" y="7483"/>
                  <a:pt x="7685" y="7483"/>
                </a:cubicBezTo>
                <a:cubicBezTo>
                  <a:pt x="9910" y="9546"/>
                  <a:pt x="9910" y="9546"/>
                  <a:pt x="9910" y="9546"/>
                </a:cubicBezTo>
                <a:lnTo>
                  <a:pt x="9910" y="890"/>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52" name="Google Shape;1652;p74"/>
          <p:cNvSpPr/>
          <p:nvPr/>
        </p:nvSpPr>
        <p:spPr>
          <a:xfrm>
            <a:off x="6826431" y="4923061"/>
            <a:ext cx="696534" cy="696534"/>
          </a:xfrm>
          <a:custGeom>
            <a:rect b="b" l="l" r="r" t="t"/>
            <a:pathLst>
              <a:path extrusionOk="0" h="21600" w="21600">
                <a:moveTo>
                  <a:pt x="21135" y="381"/>
                </a:moveTo>
                <a:cubicBezTo>
                  <a:pt x="21304" y="508"/>
                  <a:pt x="21431" y="678"/>
                  <a:pt x="21473" y="847"/>
                </a:cubicBezTo>
                <a:cubicBezTo>
                  <a:pt x="21558" y="1016"/>
                  <a:pt x="21600" y="1186"/>
                  <a:pt x="21600" y="1355"/>
                </a:cubicBezTo>
                <a:cubicBezTo>
                  <a:pt x="21600" y="1567"/>
                  <a:pt x="21558" y="1736"/>
                  <a:pt x="21473" y="1906"/>
                </a:cubicBezTo>
                <a:cubicBezTo>
                  <a:pt x="21431" y="2118"/>
                  <a:pt x="21304" y="2245"/>
                  <a:pt x="21135" y="2372"/>
                </a:cubicBezTo>
                <a:cubicBezTo>
                  <a:pt x="16993" y="6565"/>
                  <a:pt x="16993" y="6565"/>
                  <a:pt x="16993" y="6565"/>
                </a:cubicBezTo>
                <a:cubicBezTo>
                  <a:pt x="17838" y="6565"/>
                  <a:pt x="17838" y="6565"/>
                  <a:pt x="17838" y="6565"/>
                </a:cubicBezTo>
                <a:cubicBezTo>
                  <a:pt x="17838" y="21600"/>
                  <a:pt x="17838" y="21600"/>
                  <a:pt x="17838" y="21600"/>
                </a:cubicBezTo>
                <a:cubicBezTo>
                  <a:pt x="0" y="21600"/>
                  <a:pt x="0" y="21600"/>
                  <a:pt x="0" y="21600"/>
                </a:cubicBezTo>
                <a:cubicBezTo>
                  <a:pt x="0" y="3727"/>
                  <a:pt x="0" y="3727"/>
                  <a:pt x="0" y="3727"/>
                </a:cubicBezTo>
                <a:cubicBezTo>
                  <a:pt x="15048" y="3727"/>
                  <a:pt x="15048" y="3727"/>
                  <a:pt x="15048" y="3727"/>
                </a:cubicBezTo>
                <a:cubicBezTo>
                  <a:pt x="15048" y="4489"/>
                  <a:pt x="15048" y="4489"/>
                  <a:pt x="15048" y="4489"/>
                </a:cubicBezTo>
                <a:cubicBezTo>
                  <a:pt x="19191" y="381"/>
                  <a:pt x="19191" y="381"/>
                  <a:pt x="19191" y="381"/>
                </a:cubicBezTo>
                <a:cubicBezTo>
                  <a:pt x="19317" y="212"/>
                  <a:pt x="19486" y="127"/>
                  <a:pt x="19656" y="85"/>
                </a:cubicBezTo>
                <a:cubicBezTo>
                  <a:pt x="19825" y="0"/>
                  <a:pt x="19994" y="0"/>
                  <a:pt x="20163" y="0"/>
                </a:cubicBezTo>
                <a:cubicBezTo>
                  <a:pt x="20332" y="0"/>
                  <a:pt x="20543" y="0"/>
                  <a:pt x="20712" y="85"/>
                </a:cubicBezTo>
                <a:cubicBezTo>
                  <a:pt x="20881" y="127"/>
                  <a:pt x="21050" y="212"/>
                  <a:pt x="21135" y="381"/>
                </a:cubicBezTo>
                <a:close/>
                <a:moveTo>
                  <a:pt x="16908" y="20668"/>
                </a:moveTo>
                <a:cubicBezTo>
                  <a:pt x="16908" y="6649"/>
                  <a:pt x="16908" y="6649"/>
                  <a:pt x="16908" y="6649"/>
                </a:cubicBezTo>
                <a:cubicBezTo>
                  <a:pt x="9468" y="14104"/>
                  <a:pt x="9468" y="14104"/>
                  <a:pt x="9468" y="14104"/>
                </a:cubicBezTo>
                <a:cubicBezTo>
                  <a:pt x="7566" y="14104"/>
                  <a:pt x="7566" y="14104"/>
                  <a:pt x="7566" y="14104"/>
                </a:cubicBezTo>
                <a:cubicBezTo>
                  <a:pt x="7566" y="12071"/>
                  <a:pt x="7566" y="12071"/>
                  <a:pt x="7566" y="12071"/>
                </a:cubicBezTo>
                <a:cubicBezTo>
                  <a:pt x="14879" y="4659"/>
                  <a:pt x="14879" y="4659"/>
                  <a:pt x="14879" y="4659"/>
                </a:cubicBezTo>
                <a:cubicBezTo>
                  <a:pt x="972" y="4659"/>
                  <a:pt x="972" y="4659"/>
                  <a:pt x="972" y="4659"/>
                </a:cubicBezTo>
                <a:cubicBezTo>
                  <a:pt x="972" y="20668"/>
                  <a:pt x="972" y="20668"/>
                  <a:pt x="972" y="20668"/>
                </a:cubicBezTo>
                <a:lnTo>
                  <a:pt x="16908" y="20668"/>
                </a:lnTo>
                <a:close/>
                <a:moveTo>
                  <a:pt x="20501" y="1694"/>
                </a:moveTo>
                <a:cubicBezTo>
                  <a:pt x="20586" y="1652"/>
                  <a:pt x="20628" y="1609"/>
                  <a:pt x="20628" y="1525"/>
                </a:cubicBezTo>
                <a:cubicBezTo>
                  <a:pt x="20670" y="1440"/>
                  <a:pt x="20670" y="1398"/>
                  <a:pt x="20670" y="1355"/>
                </a:cubicBezTo>
                <a:cubicBezTo>
                  <a:pt x="20670" y="1313"/>
                  <a:pt x="20670" y="1271"/>
                  <a:pt x="20628" y="1228"/>
                </a:cubicBezTo>
                <a:cubicBezTo>
                  <a:pt x="20628" y="1186"/>
                  <a:pt x="20586" y="1101"/>
                  <a:pt x="20501" y="1016"/>
                </a:cubicBezTo>
                <a:cubicBezTo>
                  <a:pt x="20459" y="1016"/>
                  <a:pt x="20416" y="974"/>
                  <a:pt x="20332" y="932"/>
                </a:cubicBezTo>
                <a:cubicBezTo>
                  <a:pt x="20247" y="932"/>
                  <a:pt x="20205" y="932"/>
                  <a:pt x="20163" y="932"/>
                </a:cubicBezTo>
                <a:cubicBezTo>
                  <a:pt x="20121" y="932"/>
                  <a:pt x="20078" y="932"/>
                  <a:pt x="20036" y="932"/>
                </a:cubicBezTo>
                <a:cubicBezTo>
                  <a:pt x="19951" y="974"/>
                  <a:pt x="19909" y="1016"/>
                  <a:pt x="19825" y="1016"/>
                </a:cubicBezTo>
                <a:cubicBezTo>
                  <a:pt x="8496" y="12452"/>
                  <a:pt x="8496" y="12452"/>
                  <a:pt x="8496" y="12452"/>
                </a:cubicBezTo>
                <a:cubicBezTo>
                  <a:pt x="8496" y="13172"/>
                  <a:pt x="8496" y="13172"/>
                  <a:pt x="8496" y="13172"/>
                </a:cubicBezTo>
                <a:cubicBezTo>
                  <a:pt x="9088" y="13172"/>
                  <a:pt x="9088" y="13172"/>
                  <a:pt x="9088" y="13172"/>
                </a:cubicBezTo>
                <a:lnTo>
                  <a:pt x="20501" y="1694"/>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53" name="Google Shape;1653;p74"/>
          <p:cNvSpPr/>
          <p:nvPr/>
        </p:nvSpPr>
        <p:spPr>
          <a:xfrm>
            <a:off x="8613783" y="5027923"/>
            <a:ext cx="850126" cy="485789"/>
          </a:xfrm>
          <a:custGeom>
            <a:rect b="b" l="l" r="r" t="t"/>
            <a:pathLst>
              <a:path extrusionOk="0" h="21600" w="21600">
                <a:moveTo>
                  <a:pt x="0" y="0"/>
                </a:moveTo>
                <a:lnTo>
                  <a:pt x="10800" y="10800"/>
                </a:lnTo>
                <a:lnTo>
                  <a:pt x="0" y="21600"/>
                </a:lnTo>
                <a:lnTo>
                  <a:pt x="0" y="0"/>
                </a:lnTo>
                <a:close/>
                <a:moveTo>
                  <a:pt x="817" y="2382"/>
                </a:moveTo>
                <a:lnTo>
                  <a:pt x="817" y="19218"/>
                </a:lnTo>
                <a:lnTo>
                  <a:pt x="9257" y="10800"/>
                </a:lnTo>
                <a:lnTo>
                  <a:pt x="817" y="2382"/>
                </a:lnTo>
                <a:close/>
                <a:moveTo>
                  <a:pt x="10800" y="0"/>
                </a:moveTo>
                <a:lnTo>
                  <a:pt x="21600" y="10800"/>
                </a:lnTo>
                <a:lnTo>
                  <a:pt x="10800" y="21600"/>
                </a:lnTo>
                <a:lnTo>
                  <a:pt x="10800" y="0"/>
                </a:lnTo>
                <a:close/>
                <a:moveTo>
                  <a:pt x="11526" y="2382"/>
                </a:moveTo>
                <a:lnTo>
                  <a:pt x="11526" y="19218"/>
                </a:lnTo>
                <a:lnTo>
                  <a:pt x="19966" y="10800"/>
                </a:lnTo>
                <a:lnTo>
                  <a:pt x="11526" y="2382"/>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54" name="Google Shape;1654;p74"/>
          <p:cNvSpPr/>
          <p:nvPr/>
        </p:nvSpPr>
        <p:spPr>
          <a:xfrm>
            <a:off x="10524367" y="4893464"/>
            <a:ext cx="757255" cy="757255"/>
          </a:xfrm>
          <a:custGeom>
            <a:rect b="b" l="l" r="r" t="t"/>
            <a:pathLst>
              <a:path extrusionOk="0" h="21600" w="21600">
                <a:moveTo>
                  <a:pt x="5176" y="0"/>
                </a:moveTo>
                <a:cubicBezTo>
                  <a:pt x="21600" y="0"/>
                  <a:pt x="21600" y="0"/>
                  <a:pt x="21600" y="0"/>
                </a:cubicBezTo>
                <a:cubicBezTo>
                  <a:pt x="21600" y="12204"/>
                  <a:pt x="21600" y="18559"/>
                  <a:pt x="21600" y="19027"/>
                </a:cubicBezTo>
                <a:cubicBezTo>
                  <a:pt x="21600" y="19378"/>
                  <a:pt x="21522" y="19690"/>
                  <a:pt x="21405" y="20001"/>
                </a:cubicBezTo>
                <a:cubicBezTo>
                  <a:pt x="21250" y="20274"/>
                  <a:pt x="21055" y="20547"/>
                  <a:pt x="20783" y="20781"/>
                </a:cubicBezTo>
                <a:cubicBezTo>
                  <a:pt x="20549" y="21054"/>
                  <a:pt x="20277" y="21288"/>
                  <a:pt x="19965" y="21405"/>
                </a:cubicBezTo>
                <a:cubicBezTo>
                  <a:pt x="19693" y="21522"/>
                  <a:pt x="19343" y="21600"/>
                  <a:pt x="19031" y="21600"/>
                </a:cubicBezTo>
                <a:cubicBezTo>
                  <a:pt x="18292" y="21600"/>
                  <a:pt x="17046" y="21600"/>
                  <a:pt x="15412" y="21600"/>
                </a:cubicBezTo>
                <a:cubicBezTo>
                  <a:pt x="13738" y="21600"/>
                  <a:pt x="11987" y="21600"/>
                  <a:pt x="10197" y="21600"/>
                </a:cubicBezTo>
                <a:cubicBezTo>
                  <a:pt x="8445" y="21600"/>
                  <a:pt x="6850" y="21600"/>
                  <a:pt x="5410" y="21600"/>
                </a:cubicBezTo>
                <a:cubicBezTo>
                  <a:pt x="3970" y="21600"/>
                  <a:pt x="3114" y="21600"/>
                  <a:pt x="2802" y="21600"/>
                </a:cubicBezTo>
                <a:cubicBezTo>
                  <a:pt x="2491" y="21600"/>
                  <a:pt x="2179" y="21561"/>
                  <a:pt x="1868" y="21483"/>
                </a:cubicBezTo>
                <a:cubicBezTo>
                  <a:pt x="1557" y="21405"/>
                  <a:pt x="1245" y="21249"/>
                  <a:pt x="973" y="21054"/>
                </a:cubicBezTo>
                <a:cubicBezTo>
                  <a:pt x="662" y="20859"/>
                  <a:pt x="428" y="20586"/>
                  <a:pt x="272" y="20274"/>
                </a:cubicBezTo>
                <a:cubicBezTo>
                  <a:pt x="78" y="20001"/>
                  <a:pt x="0" y="19612"/>
                  <a:pt x="0" y="19183"/>
                </a:cubicBezTo>
                <a:cubicBezTo>
                  <a:pt x="0" y="18325"/>
                  <a:pt x="0" y="15986"/>
                  <a:pt x="0" y="12126"/>
                </a:cubicBezTo>
                <a:cubicBezTo>
                  <a:pt x="5176" y="12126"/>
                  <a:pt x="5176" y="12126"/>
                  <a:pt x="5176" y="12126"/>
                </a:cubicBezTo>
                <a:lnTo>
                  <a:pt x="5176" y="0"/>
                </a:lnTo>
                <a:close/>
                <a:moveTo>
                  <a:pt x="2802" y="20742"/>
                </a:moveTo>
                <a:cubicBezTo>
                  <a:pt x="3269" y="20742"/>
                  <a:pt x="3269" y="20742"/>
                  <a:pt x="3269" y="20742"/>
                </a:cubicBezTo>
                <a:cubicBezTo>
                  <a:pt x="3542" y="20742"/>
                  <a:pt x="3775" y="20664"/>
                  <a:pt x="4048" y="20508"/>
                </a:cubicBezTo>
                <a:cubicBezTo>
                  <a:pt x="4281" y="20352"/>
                  <a:pt x="4515" y="20196"/>
                  <a:pt x="4670" y="20001"/>
                </a:cubicBezTo>
                <a:cubicBezTo>
                  <a:pt x="4826" y="19768"/>
                  <a:pt x="4982" y="19573"/>
                  <a:pt x="5059" y="19339"/>
                </a:cubicBezTo>
                <a:cubicBezTo>
                  <a:pt x="5137" y="19144"/>
                  <a:pt x="5176" y="18949"/>
                  <a:pt x="5176" y="18832"/>
                </a:cubicBezTo>
                <a:cubicBezTo>
                  <a:pt x="5176" y="12983"/>
                  <a:pt x="5176" y="12983"/>
                  <a:pt x="5176" y="12983"/>
                </a:cubicBezTo>
                <a:cubicBezTo>
                  <a:pt x="856" y="12983"/>
                  <a:pt x="856" y="12983"/>
                  <a:pt x="856" y="12983"/>
                </a:cubicBezTo>
                <a:cubicBezTo>
                  <a:pt x="856" y="19183"/>
                  <a:pt x="856" y="19183"/>
                  <a:pt x="856" y="19183"/>
                </a:cubicBezTo>
                <a:cubicBezTo>
                  <a:pt x="856" y="19806"/>
                  <a:pt x="1129" y="20235"/>
                  <a:pt x="1635" y="20430"/>
                </a:cubicBezTo>
                <a:cubicBezTo>
                  <a:pt x="2141" y="20625"/>
                  <a:pt x="2530" y="20742"/>
                  <a:pt x="2802" y="20742"/>
                </a:cubicBezTo>
                <a:close/>
                <a:moveTo>
                  <a:pt x="20744" y="19027"/>
                </a:moveTo>
                <a:cubicBezTo>
                  <a:pt x="20744" y="858"/>
                  <a:pt x="20744" y="858"/>
                  <a:pt x="20744" y="858"/>
                </a:cubicBezTo>
                <a:cubicBezTo>
                  <a:pt x="6032" y="858"/>
                  <a:pt x="6032" y="858"/>
                  <a:pt x="6032" y="858"/>
                </a:cubicBezTo>
                <a:cubicBezTo>
                  <a:pt x="6032" y="18832"/>
                  <a:pt x="6032" y="18832"/>
                  <a:pt x="6032" y="18832"/>
                </a:cubicBezTo>
                <a:cubicBezTo>
                  <a:pt x="6032" y="18949"/>
                  <a:pt x="6032" y="19105"/>
                  <a:pt x="5994" y="19261"/>
                </a:cubicBezTo>
                <a:cubicBezTo>
                  <a:pt x="5955" y="19417"/>
                  <a:pt x="5916" y="19573"/>
                  <a:pt x="5838" y="19768"/>
                </a:cubicBezTo>
                <a:cubicBezTo>
                  <a:pt x="5721" y="19962"/>
                  <a:pt x="5643" y="20118"/>
                  <a:pt x="5526" y="20274"/>
                </a:cubicBezTo>
                <a:cubicBezTo>
                  <a:pt x="5449" y="20469"/>
                  <a:pt x="5293" y="20625"/>
                  <a:pt x="5137" y="20742"/>
                </a:cubicBezTo>
                <a:cubicBezTo>
                  <a:pt x="19031" y="20742"/>
                  <a:pt x="19031" y="20742"/>
                  <a:pt x="19031" y="20742"/>
                </a:cubicBezTo>
                <a:cubicBezTo>
                  <a:pt x="19226" y="20742"/>
                  <a:pt x="19421" y="20703"/>
                  <a:pt x="19654" y="20586"/>
                </a:cubicBezTo>
                <a:cubicBezTo>
                  <a:pt x="19888" y="20508"/>
                  <a:pt x="20043" y="20352"/>
                  <a:pt x="20199" y="20196"/>
                </a:cubicBezTo>
                <a:cubicBezTo>
                  <a:pt x="20355" y="20040"/>
                  <a:pt x="20471" y="19884"/>
                  <a:pt x="20588" y="19651"/>
                </a:cubicBezTo>
                <a:cubicBezTo>
                  <a:pt x="20705" y="19417"/>
                  <a:pt x="20744" y="19222"/>
                  <a:pt x="20744" y="19027"/>
                </a:cubicBezTo>
                <a:close/>
                <a:moveTo>
                  <a:pt x="7784" y="2573"/>
                </a:moveTo>
                <a:cubicBezTo>
                  <a:pt x="7784" y="3431"/>
                  <a:pt x="7784" y="3431"/>
                  <a:pt x="7784" y="3431"/>
                </a:cubicBezTo>
                <a:cubicBezTo>
                  <a:pt x="19031" y="3431"/>
                  <a:pt x="19031" y="3431"/>
                  <a:pt x="19031" y="3431"/>
                </a:cubicBezTo>
                <a:cubicBezTo>
                  <a:pt x="19031" y="2573"/>
                  <a:pt x="19031" y="2573"/>
                  <a:pt x="19031" y="2573"/>
                </a:cubicBezTo>
                <a:lnTo>
                  <a:pt x="7784" y="2573"/>
                </a:lnTo>
                <a:close/>
                <a:moveTo>
                  <a:pt x="19031" y="5614"/>
                </a:moveTo>
                <a:cubicBezTo>
                  <a:pt x="19031" y="12126"/>
                  <a:pt x="19031" y="12126"/>
                  <a:pt x="19031" y="12126"/>
                </a:cubicBezTo>
                <a:cubicBezTo>
                  <a:pt x="7784" y="12126"/>
                  <a:pt x="7784" y="12126"/>
                  <a:pt x="7784" y="12126"/>
                </a:cubicBezTo>
                <a:cubicBezTo>
                  <a:pt x="7784" y="5614"/>
                  <a:pt x="7784" y="5614"/>
                  <a:pt x="7784" y="5614"/>
                </a:cubicBezTo>
                <a:lnTo>
                  <a:pt x="19031" y="5614"/>
                </a:lnTo>
                <a:close/>
                <a:moveTo>
                  <a:pt x="7784" y="14231"/>
                </a:moveTo>
                <a:cubicBezTo>
                  <a:pt x="7784" y="15128"/>
                  <a:pt x="7784" y="15128"/>
                  <a:pt x="7784" y="15128"/>
                </a:cubicBezTo>
                <a:cubicBezTo>
                  <a:pt x="19031" y="15128"/>
                  <a:pt x="19031" y="15128"/>
                  <a:pt x="19031" y="15128"/>
                </a:cubicBezTo>
                <a:cubicBezTo>
                  <a:pt x="19031" y="14231"/>
                  <a:pt x="19031" y="14231"/>
                  <a:pt x="19031" y="14231"/>
                </a:cubicBezTo>
                <a:lnTo>
                  <a:pt x="7784" y="14231"/>
                </a:lnTo>
                <a:close/>
                <a:moveTo>
                  <a:pt x="7784" y="17311"/>
                </a:moveTo>
                <a:cubicBezTo>
                  <a:pt x="7784" y="18169"/>
                  <a:pt x="7784" y="18169"/>
                  <a:pt x="7784" y="18169"/>
                </a:cubicBezTo>
                <a:cubicBezTo>
                  <a:pt x="19031" y="18169"/>
                  <a:pt x="19031" y="18169"/>
                  <a:pt x="19031" y="18169"/>
                </a:cubicBezTo>
                <a:cubicBezTo>
                  <a:pt x="19031" y="17311"/>
                  <a:pt x="19031" y="17311"/>
                  <a:pt x="19031" y="17311"/>
                </a:cubicBezTo>
                <a:lnTo>
                  <a:pt x="7784" y="17311"/>
                </a:lnTo>
                <a:close/>
                <a:moveTo>
                  <a:pt x="18136" y="11268"/>
                </a:moveTo>
                <a:cubicBezTo>
                  <a:pt x="18136" y="6472"/>
                  <a:pt x="18136" y="6472"/>
                  <a:pt x="18136" y="6472"/>
                </a:cubicBezTo>
                <a:cubicBezTo>
                  <a:pt x="8640" y="6472"/>
                  <a:pt x="8640" y="6472"/>
                  <a:pt x="8640" y="6472"/>
                </a:cubicBezTo>
                <a:cubicBezTo>
                  <a:pt x="8640" y="11268"/>
                  <a:pt x="8640" y="11268"/>
                  <a:pt x="8640" y="11268"/>
                </a:cubicBezTo>
                <a:lnTo>
                  <a:pt x="18136" y="11268"/>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55" name="Google Shape;1655;p74"/>
          <p:cNvSpPr/>
          <p:nvPr/>
        </p:nvSpPr>
        <p:spPr>
          <a:xfrm>
            <a:off x="12388517" y="4947552"/>
            <a:ext cx="757255" cy="757255"/>
          </a:xfrm>
          <a:custGeom>
            <a:rect b="b" l="l" r="r" t="t"/>
            <a:pathLst>
              <a:path extrusionOk="0" h="21600" w="21600">
                <a:moveTo>
                  <a:pt x="11248" y="4757"/>
                </a:moveTo>
                <a:cubicBezTo>
                  <a:pt x="11248" y="5614"/>
                  <a:pt x="11248" y="5614"/>
                  <a:pt x="11248" y="5614"/>
                </a:cubicBezTo>
                <a:cubicBezTo>
                  <a:pt x="0" y="5614"/>
                  <a:pt x="0" y="5614"/>
                  <a:pt x="0" y="5614"/>
                </a:cubicBezTo>
                <a:cubicBezTo>
                  <a:pt x="0" y="4757"/>
                  <a:pt x="0" y="4757"/>
                  <a:pt x="0" y="4757"/>
                </a:cubicBezTo>
                <a:lnTo>
                  <a:pt x="11248" y="4757"/>
                </a:lnTo>
                <a:close/>
                <a:moveTo>
                  <a:pt x="11248" y="8617"/>
                </a:moveTo>
                <a:cubicBezTo>
                  <a:pt x="11248" y="9474"/>
                  <a:pt x="11248" y="9474"/>
                  <a:pt x="11248" y="9474"/>
                </a:cubicBezTo>
                <a:cubicBezTo>
                  <a:pt x="0" y="9474"/>
                  <a:pt x="0" y="9474"/>
                  <a:pt x="0" y="9474"/>
                </a:cubicBezTo>
                <a:cubicBezTo>
                  <a:pt x="0" y="8617"/>
                  <a:pt x="0" y="8617"/>
                  <a:pt x="0" y="8617"/>
                </a:cubicBezTo>
                <a:lnTo>
                  <a:pt x="11248" y="8617"/>
                </a:lnTo>
                <a:close/>
                <a:moveTo>
                  <a:pt x="11248" y="12516"/>
                </a:moveTo>
                <a:cubicBezTo>
                  <a:pt x="11248" y="13373"/>
                  <a:pt x="11248" y="13373"/>
                  <a:pt x="11248" y="13373"/>
                </a:cubicBezTo>
                <a:cubicBezTo>
                  <a:pt x="0" y="13373"/>
                  <a:pt x="0" y="13373"/>
                  <a:pt x="0" y="13373"/>
                </a:cubicBezTo>
                <a:cubicBezTo>
                  <a:pt x="0" y="12516"/>
                  <a:pt x="0" y="12516"/>
                  <a:pt x="0" y="12516"/>
                </a:cubicBezTo>
                <a:lnTo>
                  <a:pt x="11248" y="12516"/>
                </a:lnTo>
                <a:close/>
                <a:moveTo>
                  <a:pt x="21600" y="6004"/>
                </a:moveTo>
                <a:cubicBezTo>
                  <a:pt x="21600" y="4952"/>
                  <a:pt x="21405" y="4055"/>
                  <a:pt x="21016" y="3392"/>
                </a:cubicBezTo>
                <a:cubicBezTo>
                  <a:pt x="20627" y="2690"/>
                  <a:pt x="20121" y="2144"/>
                  <a:pt x="19459" y="1716"/>
                </a:cubicBezTo>
                <a:cubicBezTo>
                  <a:pt x="18798" y="1287"/>
                  <a:pt x="18058" y="936"/>
                  <a:pt x="17202" y="663"/>
                </a:cubicBezTo>
                <a:cubicBezTo>
                  <a:pt x="16385" y="429"/>
                  <a:pt x="15568" y="195"/>
                  <a:pt x="14711" y="0"/>
                </a:cubicBezTo>
                <a:cubicBezTo>
                  <a:pt x="14711" y="16414"/>
                  <a:pt x="14711" y="16414"/>
                  <a:pt x="14711" y="16414"/>
                </a:cubicBezTo>
                <a:cubicBezTo>
                  <a:pt x="14439" y="16414"/>
                  <a:pt x="14089" y="16414"/>
                  <a:pt x="13661" y="16414"/>
                </a:cubicBezTo>
                <a:cubicBezTo>
                  <a:pt x="13232" y="16414"/>
                  <a:pt x="12688" y="16414"/>
                  <a:pt x="12026" y="16414"/>
                </a:cubicBezTo>
                <a:cubicBezTo>
                  <a:pt x="11364" y="16414"/>
                  <a:pt x="10858" y="16492"/>
                  <a:pt x="10430" y="16648"/>
                </a:cubicBezTo>
                <a:cubicBezTo>
                  <a:pt x="10002" y="16804"/>
                  <a:pt x="9652" y="16999"/>
                  <a:pt x="9379" y="17233"/>
                </a:cubicBezTo>
                <a:cubicBezTo>
                  <a:pt x="9107" y="17467"/>
                  <a:pt x="8912" y="17740"/>
                  <a:pt x="8796" y="18091"/>
                </a:cubicBezTo>
                <a:cubicBezTo>
                  <a:pt x="8679" y="18403"/>
                  <a:pt x="8640" y="18715"/>
                  <a:pt x="8640" y="19027"/>
                </a:cubicBezTo>
                <a:cubicBezTo>
                  <a:pt x="8640" y="19261"/>
                  <a:pt x="8679" y="19534"/>
                  <a:pt x="8796" y="19845"/>
                </a:cubicBezTo>
                <a:cubicBezTo>
                  <a:pt x="8912" y="20118"/>
                  <a:pt x="9107" y="20430"/>
                  <a:pt x="9379" y="20703"/>
                </a:cubicBezTo>
                <a:cubicBezTo>
                  <a:pt x="9613" y="20976"/>
                  <a:pt x="9963" y="21171"/>
                  <a:pt x="10430" y="21366"/>
                </a:cubicBezTo>
                <a:cubicBezTo>
                  <a:pt x="10897" y="21522"/>
                  <a:pt x="11442" y="21600"/>
                  <a:pt x="12143" y="21600"/>
                </a:cubicBezTo>
                <a:cubicBezTo>
                  <a:pt x="13077" y="21600"/>
                  <a:pt x="13777" y="21444"/>
                  <a:pt x="14244" y="21093"/>
                </a:cubicBezTo>
                <a:cubicBezTo>
                  <a:pt x="14711" y="20781"/>
                  <a:pt x="15062" y="20352"/>
                  <a:pt x="15256" y="19845"/>
                </a:cubicBezTo>
                <a:cubicBezTo>
                  <a:pt x="15451" y="19300"/>
                  <a:pt x="15568" y="18715"/>
                  <a:pt x="15568" y="18130"/>
                </a:cubicBezTo>
                <a:cubicBezTo>
                  <a:pt x="15568" y="17545"/>
                  <a:pt x="15568" y="16960"/>
                  <a:pt x="15568" y="16414"/>
                </a:cubicBezTo>
                <a:cubicBezTo>
                  <a:pt x="15568" y="5264"/>
                  <a:pt x="15568" y="5264"/>
                  <a:pt x="15568" y="5264"/>
                </a:cubicBezTo>
                <a:lnTo>
                  <a:pt x="21600" y="6004"/>
                </a:lnTo>
                <a:close/>
                <a:moveTo>
                  <a:pt x="13738" y="20430"/>
                </a:moveTo>
                <a:cubicBezTo>
                  <a:pt x="13583" y="20508"/>
                  <a:pt x="13466" y="20547"/>
                  <a:pt x="13271" y="20586"/>
                </a:cubicBezTo>
                <a:cubicBezTo>
                  <a:pt x="13116" y="20664"/>
                  <a:pt x="12921" y="20703"/>
                  <a:pt x="12726" y="20703"/>
                </a:cubicBezTo>
                <a:cubicBezTo>
                  <a:pt x="12532" y="20742"/>
                  <a:pt x="12337" y="20742"/>
                  <a:pt x="12143" y="20742"/>
                </a:cubicBezTo>
                <a:cubicBezTo>
                  <a:pt x="10858" y="20742"/>
                  <a:pt x="10119" y="20508"/>
                  <a:pt x="9885" y="20001"/>
                </a:cubicBezTo>
                <a:cubicBezTo>
                  <a:pt x="9613" y="19495"/>
                  <a:pt x="9496" y="19144"/>
                  <a:pt x="9496" y="19027"/>
                </a:cubicBezTo>
                <a:cubicBezTo>
                  <a:pt x="9496" y="18754"/>
                  <a:pt x="9535" y="18520"/>
                  <a:pt x="9652" y="18286"/>
                </a:cubicBezTo>
                <a:cubicBezTo>
                  <a:pt x="9769" y="18052"/>
                  <a:pt x="9963" y="17896"/>
                  <a:pt x="10158" y="17740"/>
                </a:cubicBezTo>
                <a:cubicBezTo>
                  <a:pt x="10391" y="17584"/>
                  <a:pt x="10664" y="17467"/>
                  <a:pt x="10975" y="17389"/>
                </a:cubicBezTo>
                <a:cubicBezTo>
                  <a:pt x="11248" y="17311"/>
                  <a:pt x="11637" y="17311"/>
                  <a:pt x="12026" y="17311"/>
                </a:cubicBezTo>
                <a:cubicBezTo>
                  <a:pt x="14711" y="17311"/>
                  <a:pt x="14711" y="17311"/>
                  <a:pt x="14711" y="17311"/>
                </a:cubicBezTo>
                <a:cubicBezTo>
                  <a:pt x="14711" y="17935"/>
                  <a:pt x="14711" y="17935"/>
                  <a:pt x="14711" y="17935"/>
                </a:cubicBezTo>
                <a:cubicBezTo>
                  <a:pt x="14711" y="18208"/>
                  <a:pt x="14672" y="18403"/>
                  <a:pt x="14672" y="18598"/>
                </a:cubicBezTo>
                <a:cubicBezTo>
                  <a:pt x="14634" y="18832"/>
                  <a:pt x="14595" y="19027"/>
                  <a:pt x="14556" y="19222"/>
                </a:cubicBezTo>
                <a:cubicBezTo>
                  <a:pt x="14517" y="19378"/>
                  <a:pt x="14478" y="19573"/>
                  <a:pt x="14361" y="19729"/>
                </a:cubicBezTo>
                <a:cubicBezTo>
                  <a:pt x="14283" y="19884"/>
                  <a:pt x="14166" y="20040"/>
                  <a:pt x="14050" y="20118"/>
                </a:cubicBezTo>
                <a:cubicBezTo>
                  <a:pt x="13933" y="20235"/>
                  <a:pt x="13855" y="20313"/>
                  <a:pt x="13738" y="20430"/>
                </a:cubicBezTo>
                <a:close/>
                <a:moveTo>
                  <a:pt x="15568" y="4406"/>
                </a:moveTo>
                <a:cubicBezTo>
                  <a:pt x="15568" y="1092"/>
                  <a:pt x="15568" y="1092"/>
                  <a:pt x="15568" y="1092"/>
                </a:cubicBezTo>
                <a:cubicBezTo>
                  <a:pt x="16268" y="1287"/>
                  <a:pt x="16930" y="1521"/>
                  <a:pt x="17514" y="1716"/>
                </a:cubicBezTo>
                <a:cubicBezTo>
                  <a:pt x="18097" y="1910"/>
                  <a:pt x="18642" y="2183"/>
                  <a:pt x="19070" y="2456"/>
                </a:cubicBezTo>
                <a:cubicBezTo>
                  <a:pt x="19459" y="2768"/>
                  <a:pt x="19810" y="3119"/>
                  <a:pt x="20121" y="3548"/>
                </a:cubicBezTo>
                <a:cubicBezTo>
                  <a:pt x="20394" y="3938"/>
                  <a:pt x="20588" y="4445"/>
                  <a:pt x="20705" y="5069"/>
                </a:cubicBezTo>
                <a:lnTo>
                  <a:pt x="15568" y="4406"/>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56" name="Google Shape;1656;p74"/>
          <p:cNvSpPr/>
          <p:nvPr/>
        </p:nvSpPr>
        <p:spPr>
          <a:xfrm>
            <a:off x="14266952" y="4856469"/>
            <a:ext cx="728680" cy="828695"/>
          </a:xfrm>
          <a:custGeom>
            <a:rect b="b" l="l" r="r" t="t"/>
            <a:pathLst>
              <a:path extrusionOk="0" h="21600" w="21600">
                <a:moveTo>
                  <a:pt x="21600" y="0"/>
                </a:moveTo>
                <a:cubicBezTo>
                  <a:pt x="21600" y="13700"/>
                  <a:pt x="21600" y="13700"/>
                  <a:pt x="21600" y="13700"/>
                </a:cubicBezTo>
                <a:cubicBezTo>
                  <a:pt x="21600" y="13700"/>
                  <a:pt x="21600" y="13736"/>
                  <a:pt x="21600" y="13771"/>
                </a:cubicBezTo>
                <a:cubicBezTo>
                  <a:pt x="21600" y="13807"/>
                  <a:pt x="21600" y="13843"/>
                  <a:pt x="21600" y="13878"/>
                </a:cubicBezTo>
                <a:cubicBezTo>
                  <a:pt x="21600" y="14341"/>
                  <a:pt x="21479" y="14768"/>
                  <a:pt x="21276" y="15195"/>
                </a:cubicBezTo>
                <a:cubicBezTo>
                  <a:pt x="21074" y="15622"/>
                  <a:pt x="20791" y="15978"/>
                  <a:pt x="20427" y="16298"/>
                </a:cubicBezTo>
                <a:cubicBezTo>
                  <a:pt x="20103" y="16547"/>
                  <a:pt x="19699" y="16796"/>
                  <a:pt x="19254" y="16974"/>
                </a:cubicBezTo>
                <a:cubicBezTo>
                  <a:pt x="18769" y="17152"/>
                  <a:pt x="18283" y="17259"/>
                  <a:pt x="17757" y="17259"/>
                </a:cubicBezTo>
                <a:cubicBezTo>
                  <a:pt x="17231" y="17259"/>
                  <a:pt x="16706" y="17152"/>
                  <a:pt x="16261" y="16974"/>
                </a:cubicBezTo>
                <a:cubicBezTo>
                  <a:pt x="15816" y="16796"/>
                  <a:pt x="15411" y="16547"/>
                  <a:pt x="15047" y="16298"/>
                </a:cubicBezTo>
                <a:cubicBezTo>
                  <a:pt x="14683" y="15978"/>
                  <a:pt x="14440" y="15622"/>
                  <a:pt x="14238" y="15195"/>
                </a:cubicBezTo>
                <a:cubicBezTo>
                  <a:pt x="14036" y="14768"/>
                  <a:pt x="13955" y="14341"/>
                  <a:pt x="13955" y="13878"/>
                </a:cubicBezTo>
                <a:cubicBezTo>
                  <a:pt x="13955" y="13415"/>
                  <a:pt x="14036" y="12988"/>
                  <a:pt x="14238" y="12561"/>
                </a:cubicBezTo>
                <a:cubicBezTo>
                  <a:pt x="14440" y="12170"/>
                  <a:pt x="14683" y="11814"/>
                  <a:pt x="15047" y="11494"/>
                </a:cubicBezTo>
                <a:cubicBezTo>
                  <a:pt x="15411" y="11209"/>
                  <a:pt x="15816" y="10960"/>
                  <a:pt x="16261" y="10782"/>
                </a:cubicBezTo>
                <a:cubicBezTo>
                  <a:pt x="16706" y="10604"/>
                  <a:pt x="17231" y="10533"/>
                  <a:pt x="17757" y="10533"/>
                </a:cubicBezTo>
                <a:cubicBezTo>
                  <a:pt x="18040" y="10533"/>
                  <a:pt x="18364" y="10569"/>
                  <a:pt x="18607" y="10640"/>
                </a:cubicBezTo>
                <a:cubicBezTo>
                  <a:pt x="18890" y="10675"/>
                  <a:pt x="19133" y="10782"/>
                  <a:pt x="19375" y="10853"/>
                </a:cubicBezTo>
                <a:cubicBezTo>
                  <a:pt x="19618" y="10960"/>
                  <a:pt x="19861" y="11067"/>
                  <a:pt x="20063" y="11245"/>
                </a:cubicBezTo>
                <a:cubicBezTo>
                  <a:pt x="20306" y="11387"/>
                  <a:pt x="20508" y="11565"/>
                  <a:pt x="20670" y="11743"/>
                </a:cubicBezTo>
                <a:cubicBezTo>
                  <a:pt x="20670" y="1139"/>
                  <a:pt x="20670" y="1139"/>
                  <a:pt x="20670" y="1139"/>
                </a:cubicBezTo>
                <a:cubicBezTo>
                  <a:pt x="7645" y="5195"/>
                  <a:pt x="7645" y="5195"/>
                  <a:pt x="7645" y="5195"/>
                </a:cubicBezTo>
                <a:cubicBezTo>
                  <a:pt x="7645" y="18291"/>
                  <a:pt x="7645" y="18291"/>
                  <a:pt x="7645" y="18291"/>
                </a:cubicBezTo>
                <a:cubicBezTo>
                  <a:pt x="7645" y="18753"/>
                  <a:pt x="7524" y="19180"/>
                  <a:pt x="7321" y="19572"/>
                </a:cubicBezTo>
                <a:cubicBezTo>
                  <a:pt x="7119" y="19963"/>
                  <a:pt x="6836" y="20319"/>
                  <a:pt x="6512" y="20639"/>
                </a:cubicBezTo>
                <a:cubicBezTo>
                  <a:pt x="6189" y="20959"/>
                  <a:pt x="5784" y="21173"/>
                  <a:pt x="5299" y="21351"/>
                </a:cubicBezTo>
                <a:cubicBezTo>
                  <a:pt x="4854" y="21529"/>
                  <a:pt x="4369" y="21600"/>
                  <a:pt x="3843" y="21600"/>
                </a:cubicBezTo>
                <a:cubicBezTo>
                  <a:pt x="3317" y="21600"/>
                  <a:pt x="2791" y="21529"/>
                  <a:pt x="2346" y="21315"/>
                </a:cubicBezTo>
                <a:cubicBezTo>
                  <a:pt x="1861" y="21137"/>
                  <a:pt x="1456" y="20888"/>
                  <a:pt x="1133" y="20604"/>
                </a:cubicBezTo>
                <a:cubicBezTo>
                  <a:pt x="809" y="20319"/>
                  <a:pt x="526" y="19963"/>
                  <a:pt x="324" y="19536"/>
                </a:cubicBezTo>
                <a:cubicBezTo>
                  <a:pt x="81" y="19145"/>
                  <a:pt x="0" y="18682"/>
                  <a:pt x="0" y="18219"/>
                </a:cubicBezTo>
                <a:cubicBezTo>
                  <a:pt x="0" y="17757"/>
                  <a:pt x="81" y="17330"/>
                  <a:pt x="324" y="16938"/>
                </a:cubicBezTo>
                <a:cubicBezTo>
                  <a:pt x="526" y="16511"/>
                  <a:pt x="809" y="16156"/>
                  <a:pt x="1133" y="15871"/>
                </a:cubicBezTo>
                <a:cubicBezTo>
                  <a:pt x="1456" y="15551"/>
                  <a:pt x="1861" y="15301"/>
                  <a:pt x="2346" y="15159"/>
                </a:cubicBezTo>
                <a:cubicBezTo>
                  <a:pt x="2791" y="14981"/>
                  <a:pt x="3317" y="14874"/>
                  <a:pt x="3843" y="14874"/>
                </a:cubicBezTo>
                <a:cubicBezTo>
                  <a:pt x="4126" y="14874"/>
                  <a:pt x="4409" y="14910"/>
                  <a:pt x="4692" y="14946"/>
                </a:cubicBezTo>
                <a:cubicBezTo>
                  <a:pt x="4975" y="15017"/>
                  <a:pt x="5218" y="15088"/>
                  <a:pt x="5461" y="15230"/>
                </a:cubicBezTo>
                <a:cubicBezTo>
                  <a:pt x="5703" y="15301"/>
                  <a:pt x="5946" y="15444"/>
                  <a:pt x="6148" y="15586"/>
                </a:cubicBezTo>
                <a:cubicBezTo>
                  <a:pt x="6351" y="15729"/>
                  <a:pt x="6553" y="15906"/>
                  <a:pt x="6715" y="16084"/>
                </a:cubicBezTo>
                <a:cubicBezTo>
                  <a:pt x="6715" y="4662"/>
                  <a:pt x="6715" y="4662"/>
                  <a:pt x="6715" y="4662"/>
                </a:cubicBezTo>
                <a:lnTo>
                  <a:pt x="21600" y="0"/>
                </a:lnTo>
                <a:close/>
                <a:moveTo>
                  <a:pt x="3843" y="20817"/>
                </a:moveTo>
                <a:cubicBezTo>
                  <a:pt x="4207" y="20817"/>
                  <a:pt x="4571" y="20746"/>
                  <a:pt x="4935" y="20604"/>
                </a:cubicBezTo>
                <a:cubicBezTo>
                  <a:pt x="5299" y="20461"/>
                  <a:pt x="5622" y="20283"/>
                  <a:pt x="5906" y="20034"/>
                </a:cubicBezTo>
                <a:cubicBezTo>
                  <a:pt x="6189" y="19821"/>
                  <a:pt x="6391" y="19572"/>
                  <a:pt x="6512" y="19251"/>
                </a:cubicBezTo>
                <a:cubicBezTo>
                  <a:pt x="6674" y="18931"/>
                  <a:pt x="6715" y="18611"/>
                  <a:pt x="6715" y="18219"/>
                </a:cubicBezTo>
                <a:cubicBezTo>
                  <a:pt x="6715" y="17899"/>
                  <a:pt x="6674" y="17579"/>
                  <a:pt x="6512" y="17259"/>
                </a:cubicBezTo>
                <a:cubicBezTo>
                  <a:pt x="6391" y="16938"/>
                  <a:pt x="6189" y="16654"/>
                  <a:pt x="5906" y="16405"/>
                </a:cubicBezTo>
                <a:cubicBezTo>
                  <a:pt x="5622" y="16156"/>
                  <a:pt x="5299" y="15978"/>
                  <a:pt x="4935" y="15871"/>
                </a:cubicBezTo>
                <a:cubicBezTo>
                  <a:pt x="4571" y="15729"/>
                  <a:pt x="4207" y="15693"/>
                  <a:pt x="3843" y="15693"/>
                </a:cubicBezTo>
                <a:cubicBezTo>
                  <a:pt x="3398" y="15693"/>
                  <a:pt x="3034" y="15729"/>
                  <a:pt x="2670" y="15871"/>
                </a:cubicBezTo>
                <a:cubicBezTo>
                  <a:pt x="2306" y="15978"/>
                  <a:pt x="2022" y="16156"/>
                  <a:pt x="1780" y="16405"/>
                </a:cubicBezTo>
                <a:cubicBezTo>
                  <a:pt x="1497" y="16654"/>
                  <a:pt x="1294" y="16938"/>
                  <a:pt x="1133" y="17259"/>
                </a:cubicBezTo>
                <a:cubicBezTo>
                  <a:pt x="971" y="17579"/>
                  <a:pt x="890" y="17899"/>
                  <a:pt x="890" y="18219"/>
                </a:cubicBezTo>
                <a:cubicBezTo>
                  <a:pt x="890" y="18611"/>
                  <a:pt x="971" y="18931"/>
                  <a:pt x="1133" y="19251"/>
                </a:cubicBezTo>
                <a:cubicBezTo>
                  <a:pt x="1294" y="19572"/>
                  <a:pt x="1497" y="19821"/>
                  <a:pt x="1780" y="20034"/>
                </a:cubicBezTo>
                <a:cubicBezTo>
                  <a:pt x="2022" y="20283"/>
                  <a:pt x="2306" y="20461"/>
                  <a:pt x="2670" y="20604"/>
                </a:cubicBezTo>
                <a:cubicBezTo>
                  <a:pt x="3034" y="20746"/>
                  <a:pt x="3398" y="20817"/>
                  <a:pt x="3843" y="20817"/>
                </a:cubicBezTo>
                <a:close/>
                <a:moveTo>
                  <a:pt x="17757" y="16476"/>
                </a:moveTo>
                <a:cubicBezTo>
                  <a:pt x="18162" y="16476"/>
                  <a:pt x="18566" y="16405"/>
                  <a:pt x="18890" y="16262"/>
                </a:cubicBezTo>
                <a:cubicBezTo>
                  <a:pt x="19254" y="16120"/>
                  <a:pt x="19537" y="15942"/>
                  <a:pt x="19780" y="15729"/>
                </a:cubicBezTo>
                <a:cubicBezTo>
                  <a:pt x="20063" y="15479"/>
                  <a:pt x="20306" y="15195"/>
                  <a:pt x="20467" y="14874"/>
                </a:cubicBezTo>
                <a:cubicBezTo>
                  <a:pt x="20629" y="14590"/>
                  <a:pt x="20670" y="14234"/>
                  <a:pt x="20670" y="13878"/>
                </a:cubicBezTo>
                <a:cubicBezTo>
                  <a:pt x="20670" y="13522"/>
                  <a:pt x="20629" y="13202"/>
                  <a:pt x="20467" y="12882"/>
                </a:cubicBezTo>
                <a:cubicBezTo>
                  <a:pt x="20306" y="12597"/>
                  <a:pt x="20063" y="12312"/>
                  <a:pt x="19780" y="12063"/>
                </a:cubicBezTo>
                <a:cubicBezTo>
                  <a:pt x="19537" y="11850"/>
                  <a:pt x="19254" y="11672"/>
                  <a:pt x="18890" y="11529"/>
                </a:cubicBezTo>
                <a:cubicBezTo>
                  <a:pt x="18566" y="11387"/>
                  <a:pt x="18162" y="11316"/>
                  <a:pt x="17757" y="11316"/>
                </a:cubicBezTo>
                <a:cubicBezTo>
                  <a:pt x="17353" y="11316"/>
                  <a:pt x="16989" y="11387"/>
                  <a:pt x="16625" y="11529"/>
                </a:cubicBezTo>
                <a:cubicBezTo>
                  <a:pt x="16301" y="11672"/>
                  <a:pt x="15978" y="11850"/>
                  <a:pt x="15694" y="12063"/>
                </a:cubicBezTo>
                <a:cubicBezTo>
                  <a:pt x="15411" y="12312"/>
                  <a:pt x="15209" y="12597"/>
                  <a:pt x="15047" y="12882"/>
                </a:cubicBezTo>
                <a:cubicBezTo>
                  <a:pt x="14926" y="13202"/>
                  <a:pt x="14845" y="13522"/>
                  <a:pt x="14845" y="13878"/>
                </a:cubicBezTo>
                <a:cubicBezTo>
                  <a:pt x="14845" y="14234"/>
                  <a:pt x="14926" y="14590"/>
                  <a:pt x="15047" y="14874"/>
                </a:cubicBezTo>
                <a:cubicBezTo>
                  <a:pt x="15209" y="15195"/>
                  <a:pt x="15411" y="15479"/>
                  <a:pt x="15694" y="15729"/>
                </a:cubicBezTo>
                <a:cubicBezTo>
                  <a:pt x="15978" y="15942"/>
                  <a:pt x="16301" y="16120"/>
                  <a:pt x="16625" y="16262"/>
                </a:cubicBezTo>
                <a:cubicBezTo>
                  <a:pt x="16989" y="16405"/>
                  <a:pt x="17353" y="16476"/>
                  <a:pt x="17757" y="16476"/>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57" name="Google Shape;1657;p74"/>
          <p:cNvSpPr/>
          <p:nvPr/>
        </p:nvSpPr>
        <p:spPr>
          <a:xfrm>
            <a:off x="16266836" y="4817687"/>
            <a:ext cx="457211" cy="907278"/>
          </a:xfrm>
          <a:custGeom>
            <a:rect b="b" l="l" r="r" t="t"/>
            <a:pathLst>
              <a:path extrusionOk="0" h="21600" w="21600">
                <a:moveTo>
                  <a:pt x="11546" y="5773"/>
                </a:moveTo>
                <a:cubicBezTo>
                  <a:pt x="12973" y="5838"/>
                  <a:pt x="14270" y="6000"/>
                  <a:pt x="15503" y="6292"/>
                </a:cubicBezTo>
                <a:cubicBezTo>
                  <a:pt x="16735" y="6551"/>
                  <a:pt x="17773" y="6941"/>
                  <a:pt x="18681" y="7427"/>
                </a:cubicBezTo>
                <a:cubicBezTo>
                  <a:pt x="19589" y="7881"/>
                  <a:pt x="20303" y="8400"/>
                  <a:pt x="20822" y="9016"/>
                </a:cubicBezTo>
                <a:cubicBezTo>
                  <a:pt x="21341" y="9632"/>
                  <a:pt x="21600" y="10314"/>
                  <a:pt x="21600" y="10995"/>
                </a:cubicBezTo>
                <a:cubicBezTo>
                  <a:pt x="21600" y="16378"/>
                  <a:pt x="21600" y="16378"/>
                  <a:pt x="21600" y="16378"/>
                </a:cubicBezTo>
                <a:cubicBezTo>
                  <a:pt x="21600" y="17059"/>
                  <a:pt x="21341" y="17741"/>
                  <a:pt x="20757" y="18389"/>
                </a:cubicBezTo>
                <a:cubicBezTo>
                  <a:pt x="20238" y="19038"/>
                  <a:pt x="19395" y="19622"/>
                  <a:pt x="18422" y="20076"/>
                </a:cubicBezTo>
                <a:cubicBezTo>
                  <a:pt x="17449" y="20530"/>
                  <a:pt x="16346" y="20919"/>
                  <a:pt x="14984" y="21178"/>
                </a:cubicBezTo>
                <a:cubicBezTo>
                  <a:pt x="13686" y="21470"/>
                  <a:pt x="12259" y="21600"/>
                  <a:pt x="10832" y="21600"/>
                </a:cubicBezTo>
                <a:cubicBezTo>
                  <a:pt x="9341" y="21600"/>
                  <a:pt x="7978" y="21470"/>
                  <a:pt x="6616" y="21178"/>
                </a:cubicBezTo>
                <a:cubicBezTo>
                  <a:pt x="5319" y="20919"/>
                  <a:pt x="4151" y="20530"/>
                  <a:pt x="3178" y="20076"/>
                </a:cubicBezTo>
                <a:cubicBezTo>
                  <a:pt x="2205" y="19622"/>
                  <a:pt x="1427" y="19038"/>
                  <a:pt x="843" y="18389"/>
                </a:cubicBezTo>
                <a:cubicBezTo>
                  <a:pt x="259" y="17741"/>
                  <a:pt x="0" y="17059"/>
                  <a:pt x="0" y="16378"/>
                </a:cubicBezTo>
                <a:cubicBezTo>
                  <a:pt x="0" y="10995"/>
                  <a:pt x="0" y="10995"/>
                  <a:pt x="0" y="10995"/>
                </a:cubicBezTo>
                <a:cubicBezTo>
                  <a:pt x="0" y="10314"/>
                  <a:pt x="259" y="9632"/>
                  <a:pt x="778" y="9016"/>
                </a:cubicBezTo>
                <a:cubicBezTo>
                  <a:pt x="1362" y="8400"/>
                  <a:pt x="2076" y="7881"/>
                  <a:pt x="2984" y="7427"/>
                </a:cubicBezTo>
                <a:cubicBezTo>
                  <a:pt x="3827" y="6941"/>
                  <a:pt x="4930" y="6551"/>
                  <a:pt x="6097" y="6292"/>
                </a:cubicBezTo>
                <a:cubicBezTo>
                  <a:pt x="7330" y="6000"/>
                  <a:pt x="8627" y="5838"/>
                  <a:pt x="10054" y="5773"/>
                </a:cubicBezTo>
                <a:cubicBezTo>
                  <a:pt x="10054" y="4670"/>
                  <a:pt x="10054" y="4670"/>
                  <a:pt x="10054" y="4670"/>
                </a:cubicBezTo>
                <a:cubicBezTo>
                  <a:pt x="10054" y="4476"/>
                  <a:pt x="10119" y="4314"/>
                  <a:pt x="10378" y="4151"/>
                </a:cubicBezTo>
                <a:cubicBezTo>
                  <a:pt x="10573" y="3989"/>
                  <a:pt x="10768" y="3827"/>
                  <a:pt x="11092" y="3697"/>
                </a:cubicBezTo>
                <a:cubicBezTo>
                  <a:pt x="11416" y="3568"/>
                  <a:pt x="11741" y="3438"/>
                  <a:pt x="12130" y="3308"/>
                </a:cubicBezTo>
                <a:cubicBezTo>
                  <a:pt x="12454" y="3178"/>
                  <a:pt x="12843" y="3049"/>
                  <a:pt x="13232" y="2951"/>
                </a:cubicBezTo>
                <a:cubicBezTo>
                  <a:pt x="13816" y="2757"/>
                  <a:pt x="14400" y="2562"/>
                  <a:pt x="14984" y="2335"/>
                </a:cubicBezTo>
                <a:cubicBezTo>
                  <a:pt x="15568" y="2141"/>
                  <a:pt x="15892" y="1946"/>
                  <a:pt x="15892" y="1751"/>
                </a:cubicBezTo>
                <a:cubicBezTo>
                  <a:pt x="15892" y="0"/>
                  <a:pt x="15892" y="0"/>
                  <a:pt x="15892" y="0"/>
                </a:cubicBezTo>
                <a:cubicBezTo>
                  <a:pt x="17319" y="0"/>
                  <a:pt x="17319" y="0"/>
                  <a:pt x="17319" y="0"/>
                </a:cubicBezTo>
                <a:cubicBezTo>
                  <a:pt x="17319" y="1751"/>
                  <a:pt x="17319" y="1751"/>
                  <a:pt x="17319" y="1751"/>
                </a:cubicBezTo>
                <a:cubicBezTo>
                  <a:pt x="17319" y="1946"/>
                  <a:pt x="17189" y="2141"/>
                  <a:pt x="16995" y="2303"/>
                </a:cubicBezTo>
                <a:cubicBezTo>
                  <a:pt x="16800" y="2432"/>
                  <a:pt x="16605" y="2595"/>
                  <a:pt x="16281" y="2757"/>
                </a:cubicBezTo>
                <a:cubicBezTo>
                  <a:pt x="15957" y="2919"/>
                  <a:pt x="15568" y="3049"/>
                  <a:pt x="15178" y="3178"/>
                </a:cubicBezTo>
                <a:cubicBezTo>
                  <a:pt x="14789" y="3308"/>
                  <a:pt x="14400" y="3405"/>
                  <a:pt x="14011" y="3535"/>
                </a:cubicBezTo>
                <a:cubicBezTo>
                  <a:pt x="13427" y="3697"/>
                  <a:pt x="12908" y="3892"/>
                  <a:pt x="12389" y="4119"/>
                </a:cubicBezTo>
                <a:cubicBezTo>
                  <a:pt x="11805" y="4314"/>
                  <a:pt x="11546" y="4508"/>
                  <a:pt x="11546" y="4670"/>
                </a:cubicBezTo>
                <a:lnTo>
                  <a:pt x="11546" y="5773"/>
                </a:lnTo>
                <a:close/>
                <a:moveTo>
                  <a:pt x="1427" y="10995"/>
                </a:moveTo>
                <a:cubicBezTo>
                  <a:pt x="1427" y="11514"/>
                  <a:pt x="1427" y="11514"/>
                  <a:pt x="1427" y="11514"/>
                </a:cubicBezTo>
                <a:cubicBezTo>
                  <a:pt x="10054" y="11514"/>
                  <a:pt x="10054" y="11514"/>
                  <a:pt x="10054" y="11514"/>
                </a:cubicBezTo>
                <a:cubicBezTo>
                  <a:pt x="10054" y="6486"/>
                  <a:pt x="10054" y="6486"/>
                  <a:pt x="10054" y="6486"/>
                </a:cubicBezTo>
                <a:cubicBezTo>
                  <a:pt x="8886" y="6551"/>
                  <a:pt x="7784" y="6714"/>
                  <a:pt x="6746" y="6941"/>
                </a:cubicBezTo>
                <a:cubicBezTo>
                  <a:pt x="5643" y="7200"/>
                  <a:pt x="4735" y="7524"/>
                  <a:pt x="3957" y="7914"/>
                </a:cubicBezTo>
                <a:cubicBezTo>
                  <a:pt x="3178" y="8335"/>
                  <a:pt x="2530" y="8789"/>
                  <a:pt x="2141" y="9308"/>
                </a:cubicBezTo>
                <a:cubicBezTo>
                  <a:pt x="1686" y="9859"/>
                  <a:pt x="1427" y="10411"/>
                  <a:pt x="1427" y="10995"/>
                </a:cubicBezTo>
                <a:close/>
                <a:moveTo>
                  <a:pt x="10832" y="20886"/>
                </a:moveTo>
                <a:cubicBezTo>
                  <a:pt x="12130" y="20886"/>
                  <a:pt x="13297" y="20757"/>
                  <a:pt x="14465" y="20530"/>
                </a:cubicBezTo>
                <a:cubicBezTo>
                  <a:pt x="15568" y="20303"/>
                  <a:pt x="16541" y="19946"/>
                  <a:pt x="17384" y="19524"/>
                </a:cubicBezTo>
                <a:cubicBezTo>
                  <a:pt x="18227" y="19135"/>
                  <a:pt x="18941" y="18681"/>
                  <a:pt x="19395" y="18130"/>
                </a:cubicBezTo>
                <a:cubicBezTo>
                  <a:pt x="19914" y="17578"/>
                  <a:pt x="20173" y="16995"/>
                  <a:pt x="20173" y="16378"/>
                </a:cubicBezTo>
                <a:cubicBezTo>
                  <a:pt x="20173" y="12227"/>
                  <a:pt x="20173" y="12227"/>
                  <a:pt x="20173" y="12227"/>
                </a:cubicBezTo>
                <a:cubicBezTo>
                  <a:pt x="1427" y="12227"/>
                  <a:pt x="1427" y="12227"/>
                  <a:pt x="1427" y="12227"/>
                </a:cubicBezTo>
                <a:cubicBezTo>
                  <a:pt x="1427" y="16378"/>
                  <a:pt x="1427" y="16378"/>
                  <a:pt x="1427" y="16378"/>
                </a:cubicBezTo>
                <a:cubicBezTo>
                  <a:pt x="1427" y="16995"/>
                  <a:pt x="1686" y="17578"/>
                  <a:pt x="2205" y="18130"/>
                </a:cubicBezTo>
                <a:cubicBezTo>
                  <a:pt x="2724" y="18681"/>
                  <a:pt x="3373" y="19135"/>
                  <a:pt x="4216" y="19524"/>
                </a:cubicBezTo>
                <a:cubicBezTo>
                  <a:pt x="5059" y="19946"/>
                  <a:pt x="6032" y="20303"/>
                  <a:pt x="7200" y="20530"/>
                </a:cubicBezTo>
                <a:cubicBezTo>
                  <a:pt x="8303" y="20757"/>
                  <a:pt x="9535" y="20886"/>
                  <a:pt x="10832" y="20886"/>
                </a:cubicBezTo>
                <a:close/>
                <a:moveTo>
                  <a:pt x="20173" y="10995"/>
                </a:moveTo>
                <a:cubicBezTo>
                  <a:pt x="20173" y="10411"/>
                  <a:pt x="19978" y="9859"/>
                  <a:pt x="19524" y="9308"/>
                </a:cubicBezTo>
                <a:cubicBezTo>
                  <a:pt x="19070" y="8789"/>
                  <a:pt x="18422" y="8335"/>
                  <a:pt x="17643" y="7914"/>
                </a:cubicBezTo>
                <a:cubicBezTo>
                  <a:pt x="16865" y="7524"/>
                  <a:pt x="15957" y="7200"/>
                  <a:pt x="14919" y="6941"/>
                </a:cubicBezTo>
                <a:cubicBezTo>
                  <a:pt x="13881" y="6714"/>
                  <a:pt x="12778" y="6551"/>
                  <a:pt x="11546" y="6486"/>
                </a:cubicBezTo>
                <a:cubicBezTo>
                  <a:pt x="11546" y="11514"/>
                  <a:pt x="11546" y="11514"/>
                  <a:pt x="11546" y="11514"/>
                </a:cubicBezTo>
                <a:cubicBezTo>
                  <a:pt x="20173" y="11514"/>
                  <a:pt x="20173" y="11514"/>
                  <a:pt x="20173" y="11514"/>
                </a:cubicBezTo>
                <a:lnTo>
                  <a:pt x="20173" y="10995"/>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58" name="Google Shape;1658;p74"/>
          <p:cNvSpPr/>
          <p:nvPr/>
        </p:nvSpPr>
        <p:spPr>
          <a:xfrm>
            <a:off x="17904166" y="5179854"/>
            <a:ext cx="910850" cy="182173"/>
          </a:xfrm>
          <a:custGeom>
            <a:rect b="b" l="l" r="r" t="t"/>
            <a:pathLst>
              <a:path extrusionOk="0" h="21600" w="21600">
                <a:moveTo>
                  <a:pt x="2170" y="0"/>
                </a:moveTo>
                <a:cubicBezTo>
                  <a:pt x="2461" y="0"/>
                  <a:pt x="2753" y="325"/>
                  <a:pt x="3012" y="974"/>
                </a:cubicBezTo>
                <a:cubicBezTo>
                  <a:pt x="3303" y="1462"/>
                  <a:pt x="3497" y="2274"/>
                  <a:pt x="3692" y="3248"/>
                </a:cubicBezTo>
                <a:cubicBezTo>
                  <a:pt x="3886" y="4223"/>
                  <a:pt x="4016" y="5359"/>
                  <a:pt x="4145" y="6659"/>
                </a:cubicBezTo>
                <a:cubicBezTo>
                  <a:pt x="4242" y="7958"/>
                  <a:pt x="4307" y="9257"/>
                  <a:pt x="4307" y="10881"/>
                </a:cubicBezTo>
                <a:cubicBezTo>
                  <a:pt x="4307" y="12343"/>
                  <a:pt x="4242" y="13805"/>
                  <a:pt x="4145" y="15104"/>
                </a:cubicBezTo>
                <a:cubicBezTo>
                  <a:pt x="4016" y="16403"/>
                  <a:pt x="3886" y="17540"/>
                  <a:pt x="3692" y="18514"/>
                </a:cubicBezTo>
                <a:cubicBezTo>
                  <a:pt x="3497" y="19489"/>
                  <a:pt x="3303" y="20301"/>
                  <a:pt x="3012" y="20788"/>
                </a:cubicBezTo>
                <a:cubicBezTo>
                  <a:pt x="2753" y="21438"/>
                  <a:pt x="2461" y="21600"/>
                  <a:pt x="2170" y="21600"/>
                </a:cubicBezTo>
                <a:cubicBezTo>
                  <a:pt x="1878" y="21600"/>
                  <a:pt x="1619" y="21438"/>
                  <a:pt x="1328" y="20788"/>
                </a:cubicBezTo>
                <a:cubicBezTo>
                  <a:pt x="1069" y="20301"/>
                  <a:pt x="842" y="19489"/>
                  <a:pt x="648" y="18514"/>
                </a:cubicBezTo>
                <a:cubicBezTo>
                  <a:pt x="453" y="17540"/>
                  <a:pt x="291" y="16403"/>
                  <a:pt x="194" y="15104"/>
                </a:cubicBezTo>
                <a:cubicBezTo>
                  <a:pt x="65" y="13805"/>
                  <a:pt x="0" y="12343"/>
                  <a:pt x="0" y="10881"/>
                </a:cubicBezTo>
                <a:cubicBezTo>
                  <a:pt x="0" y="9257"/>
                  <a:pt x="65" y="7958"/>
                  <a:pt x="194" y="6659"/>
                </a:cubicBezTo>
                <a:cubicBezTo>
                  <a:pt x="291" y="5359"/>
                  <a:pt x="453" y="4223"/>
                  <a:pt x="648" y="3248"/>
                </a:cubicBezTo>
                <a:cubicBezTo>
                  <a:pt x="842" y="2274"/>
                  <a:pt x="1069" y="1462"/>
                  <a:pt x="1328" y="974"/>
                </a:cubicBezTo>
                <a:cubicBezTo>
                  <a:pt x="1619" y="325"/>
                  <a:pt x="1878" y="0"/>
                  <a:pt x="2170" y="0"/>
                </a:cubicBezTo>
                <a:close/>
                <a:moveTo>
                  <a:pt x="2170" y="18027"/>
                </a:moveTo>
                <a:cubicBezTo>
                  <a:pt x="2364" y="18027"/>
                  <a:pt x="2558" y="17865"/>
                  <a:pt x="2720" y="17540"/>
                </a:cubicBezTo>
                <a:cubicBezTo>
                  <a:pt x="2915" y="17215"/>
                  <a:pt x="3076" y="16565"/>
                  <a:pt x="3174" y="15916"/>
                </a:cubicBezTo>
                <a:cubicBezTo>
                  <a:pt x="3303" y="15266"/>
                  <a:pt x="3433" y="14454"/>
                  <a:pt x="3497" y="13642"/>
                </a:cubicBezTo>
                <a:cubicBezTo>
                  <a:pt x="3562" y="12830"/>
                  <a:pt x="3595" y="11856"/>
                  <a:pt x="3595" y="10881"/>
                </a:cubicBezTo>
                <a:cubicBezTo>
                  <a:pt x="3595" y="9907"/>
                  <a:pt x="3562" y="8932"/>
                  <a:pt x="3497" y="8120"/>
                </a:cubicBezTo>
                <a:cubicBezTo>
                  <a:pt x="3433" y="7308"/>
                  <a:pt x="3303" y="6496"/>
                  <a:pt x="3174" y="5847"/>
                </a:cubicBezTo>
                <a:cubicBezTo>
                  <a:pt x="3076" y="5035"/>
                  <a:pt x="2915" y="4547"/>
                  <a:pt x="2720" y="4223"/>
                </a:cubicBezTo>
                <a:cubicBezTo>
                  <a:pt x="2558" y="3898"/>
                  <a:pt x="2364" y="3735"/>
                  <a:pt x="2170" y="3735"/>
                </a:cubicBezTo>
                <a:cubicBezTo>
                  <a:pt x="1975" y="3735"/>
                  <a:pt x="1781" y="3898"/>
                  <a:pt x="1619" y="4223"/>
                </a:cubicBezTo>
                <a:cubicBezTo>
                  <a:pt x="1457" y="4547"/>
                  <a:pt x="1295" y="5035"/>
                  <a:pt x="1133" y="5847"/>
                </a:cubicBezTo>
                <a:cubicBezTo>
                  <a:pt x="1036" y="6496"/>
                  <a:pt x="939" y="7308"/>
                  <a:pt x="842" y="8120"/>
                </a:cubicBezTo>
                <a:cubicBezTo>
                  <a:pt x="777" y="8932"/>
                  <a:pt x="712" y="9907"/>
                  <a:pt x="712" y="10881"/>
                </a:cubicBezTo>
                <a:cubicBezTo>
                  <a:pt x="712" y="11856"/>
                  <a:pt x="777" y="12830"/>
                  <a:pt x="842" y="13642"/>
                </a:cubicBezTo>
                <a:cubicBezTo>
                  <a:pt x="939" y="14454"/>
                  <a:pt x="1036" y="15266"/>
                  <a:pt x="1133" y="15916"/>
                </a:cubicBezTo>
                <a:cubicBezTo>
                  <a:pt x="1295" y="16565"/>
                  <a:pt x="1457" y="17215"/>
                  <a:pt x="1619" y="17540"/>
                </a:cubicBezTo>
                <a:cubicBezTo>
                  <a:pt x="1781" y="17865"/>
                  <a:pt x="1975" y="18027"/>
                  <a:pt x="2170" y="18027"/>
                </a:cubicBezTo>
                <a:close/>
                <a:moveTo>
                  <a:pt x="10816" y="0"/>
                </a:moveTo>
                <a:cubicBezTo>
                  <a:pt x="11108" y="0"/>
                  <a:pt x="11399" y="325"/>
                  <a:pt x="11658" y="974"/>
                </a:cubicBezTo>
                <a:cubicBezTo>
                  <a:pt x="11917" y="1462"/>
                  <a:pt x="12112" y="2274"/>
                  <a:pt x="12338" y="3248"/>
                </a:cubicBezTo>
                <a:cubicBezTo>
                  <a:pt x="12533" y="4223"/>
                  <a:pt x="12662" y="5359"/>
                  <a:pt x="12792" y="6659"/>
                </a:cubicBezTo>
                <a:cubicBezTo>
                  <a:pt x="12889" y="7958"/>
                  <a:pt x="12954" y="9257"/>
                  <a:pt x="12954" y="10881"/>
                </a:cubicBezTo>
                <a:cubicBezTo>
                  <a:pt x="12954" y="12343"/>
                  <a:pt x="12889" y="13805"/>
                  <a:pt x="12792" y="15104"/>
                </a:cubicBezTo>
                <a:cubicBezTo>
                  <a:pt x="12662" y="16403"/>
                  <a:pt x="12533" y="17540"/>
                  <a:pt x="12338" y="18514"/>
                </a:cubicBezTo>
                <a:cubicBezTo>
                  <a:pt x="12112" y="19489"/>
                  <a:pt x="11917" y="20301"/>
                  <a:pt x="11658" y="20788"/>
                </a:cubicBezTo>
                <a:cubicBezTo>
                  <a:pt x="11399" y="21438"/>
                  <a:pt x="11108" y="21600"/>
                  <a:pt x="10816" y="21600"/>
                </a:cubicBezTo>
                <a:cubicBezTo>
                  <a:pt x="10492" y="21600"/>
                  <a:pt x="10201" y="21438"/>
                  <a:pt x="9974" y="20788"/>
                </a:cubicBezTo>
                <a:cubicBezTo>
                  <a:pt x="9715" y="20301"/>
                  <a:pt x="9488" y="19489"/>
                  <a:pt x="9294" y="18514"/>
                </a:cubicBezTo>
                <a:cubicBezTo>
                  <a:pt x="9100" y="17540"/>
                  <a:pt x="8938" y="16403"/>
                  <a:pt x="8808" y="15104"/>
                </a:cubicBezTo>
                <a:cubicBezTo>
                  <a:pt x="8711" y="13805"/>
                  <a:pt x="8646" y="12343"/>
                  <a:pt x="8646" y="10881"/>
                </a:cubicBezTo>
                <a:cubicBezTo>
                  <a:pt x="8646" y="9257"/>
                  <a:pt x="8711" y="7958"/>
                  <a:pt x="8808" y="6659"/>
                </a:cubicBezTo>
                <a:cubicBezTo>
                  <a:pt x="8938" y="5359"/>
                  <a:pt x="9100" y="4223"/>
                  <a:pt x="9294" y="3248"/>
                </a:cubicBezTo>
                <a:cubicBezTo>
                  <a:pt x="9488" y="2274"/>
                  <a:pt x="9715" y="1462"/>
                  <a:pt x="9974" y="974"/>
                </a:cubicBezTo>
                <a:cubicBezTo>
                  <a:pt x="10201" y="325"/>
                  <a:pt x="10492" y="0"/>
                  <a:pt x="10816" y="0"/>
                </a:cubicBezTo>
                <a:close/>
                <a:moveTo>
                  <a:pt x="10816" y="18027"/>
                </a:moveTo>
                <a:cubicBezTo>
                  <a:pt x="11010" y="18027"/>
                  <a:pt x="11172" y="17865"/>
                  <a:pt x="11367" y="17540"/>
                </a:cubicBezTo>
                <a:cubicBezTo>
                  <a:pt x="11529" y="17215"/>
                  <a:pt x="11691" y="16565"/>
                  <a:pt x="11820" y="15916"/>
                </a:cubicBezTo>
                <a:cubicBezTo>
                  <a:pt x="11950" y="15266"/>
                  <a:pt x="12079" y="14454"/>
                  <a:pt x="12144" y="13642"/>
                </a:cubicBezTo>
                <a:cubicBezTo>
                  <a:pt x="12209" y="12830"/>
                  <a:pt x="12241" y="11856"/>
                  <a:pt x="12241" y="10881"/>
                </a:cubicBezTo>
                <a:cubicBezTo>
                  <a:pt x="12241" y="9907"/>
                  <a:pt x="12209" y="8932"/>
                  <a:pt x="12144" y="8120"/>
                </a:cubicBezTo>
                <a:cubicBezTo>
                  <a:pt x="12079" y="7308"/>
                  <a:pt x="11950" y="6496"/>
                  <a:pt x="11820" y="5847"/>
                </a:cubicBezTo>
                <a:cubicBezTo>
                  <a:pt x="11691" y="5035"/>
                  <a:pt x="11529" y="4547"/>
                  <a:pt x="11367" y="4223"/>
                </a:cubicBezTo>
                <a:cubicBezTo>
                  <a:pt x="11172" y="3898"/>
                  <a:pt x="11010" y="3735"/>
                  <a:pt x="10816" y="3735"/>
                </a:cubicBezTo>
                <a:cubicBezTo>
                  <a:pt x="10622" y="3735"/>
                  <a:pt x="10428" y="3898"/>
                  <a:pt x="10266" y="4223"/>
                </a:cubicBezTo>
                <a:cubicBezTo>
                  <a:pt x="10104" y="4547"/>
                  <a:pt x="9942" y="5035"/>
                  <a:pt x="9780" y="5847"/>
                </a:cubicBezTo>
                <a:cubicBezTo>
                  <a:pt x="9650" y="6496"/>
                  <a:pt x="9553" y="7308"/>
                  <a:pt x="9488" y="8120"/>
                </a:cubicBezTo>
                <a:cubicBezTo>
                  <a:pt x="9391" y="8932"/>
                  <a:pt x="9359" y="9907"/>
                  <a:pt x="9359" y="10881"/>
                </a:cubicBezTo>
                <a:cubicBezTo>
                  <a:pt x="9359" y="11856"/>
                  <a:pt x="9391" y="12830"/>
                  <a:pt x="9488" y="13642"/>
                </a:cubicBezTo>
                <a:cubicBezTo>
                  <a:pt x="9553" y="14454"/>
                  <a:pt x="9650" y="15266"/>
                  <a:pt x="9780" y="15916"/>
                </a:cubicBezTo>
                <a:cubicBezTo>
                  <a:pt x="9942" y="16565"/>
                  <a:pt x="10104" y="17215"/>
                  <a:pt x="10266" y="17540"/>
                </a:cubicBezTo>
                <a:cubicBezTo>
                  <a:pt x="10428" y="17865"/>
                  <a:pt x="10622" y="18027"/>
                  <a:pt x="10816" y="18027"/>
                </a:cubicBezTo>
                <a:close/>
                <a:moveTo>
                  <a:pt x="19463" y="0"/>
                </a:moveTo>
                <a:cubicBezTo>
                  <a:pt x="19722" y="0"/>
                  <a:pt x="20013" y="325"/>
                  <a:pt x="20272" y="974"/>
                </a:cubicBezTo>
                <a:cubicBezTo>
                  <a:pt x="20531" y="1462"/>
                  <a:pt x="20758" y="2274"/>
                  <a:pt x="20952" y="3248"/>
                </a:cubicBezTo>
                <a:cubicBezTo>
                  <a:pt x="21179" y="4223"/>
                  <a:pt x="21309" y="5359"/>
                  <a:pt x="21438" y="6659"/>
                </a:cubicBezTo>
                <a:cubicBezTo>
                  <a:pt x="21535" y="7958"/>
                  <a:pt x="21600" y="9257"/>
                  <a:pt x="21600" y="10881"/>
                </a:cubicBezTo>
                <a:cubicBezTo>
                  <a:pt x="21600" y="12343"/>
                  <a:pt x="21535" y="13805"/>
                  <a:pt x="21438" y="15104"/>
                </a:cubicBezTo>
                <a:cubicBezTo>
                  <a:pt x="21309" y="16403"/>
                  <a:pt x="21179" y="17540"/>
                  <a:pt x="20952" y="18514"/>
                </a:cubicBezTo>
                <a:cubicBezTo>
                  <a:pt x="20758" y="19489"/>
                  <a:pt x="20531" y="20301"/>
                  <a:pt x="20272" y="20788"/>
                </a:cubicBezTo>
                <a:cubicBezTo>
                  <a:pt x="20013" y="21438"/>
                  <a:pt x="19722" y="21600"/>
                  <a:pt x="19463" y="21600"/>
                </a:cubicBezTo>
                <a:cubicBezTo>
                  <a:pt x="19139" y="21600"/>
                  <a:pt x="18847" y="21438"/>
                  <a:pt x="18588" y="20788"/>
                </a:cubicBezTo>
                <a:cubicBezTo>
                  <a:pt x="18329" y="20301"/>
                  <a:pt x="18103" y="19489"/>
                  <a:pt x="17941" y="18514"/>
                </a:cubicBezTo>
                <a:cubicBezTo>
                  <a:pt x="17746" y="17540"/>
                  <a:pt x="17584" y="16403"/>
                  <a:pt x="17455" y="15104"/>
                </a:cubicBezTo>
                <a:cubicBezTo>
                  <a:pt x="17358" y="13805"/>
                  <a:pt x="17293" y="12343"/>
                  <a:pt x="17293" y="10881"/>
                </a:cubicBezTo>
                <a:cubicBezTo>
                  <a:pt x="17293" y="9257"/>
                  <a:pt x="17358" y="7958"/>
                  <a:pt x="17455" y="6659"/>
                </a:cubicBezTo>
                <a:cubicBezTo>
                  <a:pt x="17584" y="5359"/>
                  <a:pt x="17746" y="4223"/>
                  <a:pt x="17941" y="3248"/>
                </a:cubicBezTo>
                <a:cubicBezTo>
                  <a:pt x="18103" y="2274"/>
                  <a:pt x="18329" y="1462"/>
                  <a:pt x="18588" y="974"/>
                </a:cubicBezTo>
                <a:cubicBezTo>
                  <a:pt x="18847" y="325"/>
                  <a:pt x="19139" y="0"/>
                  <a:pt x="19463" y="0"/>
                </a:cubicBezTo>
                <a:close/>
                <a:moveTo>
                  <a:pt x="19463" y="18027"/>
                </a:moveTo>
                <a:cubicBezTo>
                  <a:pt x="19657" y="18027"/>
                  <a:pt x="19819" y="17865"/>
                  <a:pt x="20013" y="17540"/>
                </a:cubicBezTo>
                <a:cubicBezTo>
                  <a:pt x="20175" y="17215"/>
                  <a:pt x="20305" y="16565"/>
                  <a:pt x="20467" y="15916"/>
                </a:cubicBezTo>
                <a:cubicBezTo>
                  <a:pt x="20564" y="15266"/>
                  <a:pt x="20661" y="14454"/>
                  <a:pt x="20758" y="13642"/>
                </a:cubicBezTo>
                <a:cubicBezTo>
                  <a:pt x="20855" y="12830"/>
                  <a:pt x="20888" y="11856"/>
                  <a:pt x="20888" y="10881"/>
                </a:cubicBezTo>
                <a:cubicBezTo>
                  <a:pt x="20888" y="9907"/>
                  <a:pt x="20855" y="8932"/>
                  <a:pt x="20758" y="8120"/>
                </a:cubicBezTo>
                <a:cubicBezTo>
                  <a:pt x="20661" y="7308"/>
                  <a:pt x="20564" y="6496"/>
                  <a:pt x="20467" y="5847"/>
                </a:cubicBezTo>
                <a:cubicBezTo>
                  <a:pt x="20305" y="5035"/>
                  <a:pt x="20175" y="4547"/>
                  <a:pt x="20013" y="4223"/>
                </a:cubicBezTo>
                <a:cubicBezTo>
                  <a:pt x="19819" y="3898"/>
                  <a:pt x="19657" y="3735"/>
                  <a:pt x="19463" y="3735"/>
                </a:cubicBezTo>
                <a:cubicBezTo>
                  <a:pt x="19268" y="3735"/>
                  <a:pt x="19074" y="3898"/>
                  <a:pt x="18880" y="4223"/>
                </a:cubicBezTo>
                <a:cubicBezTo>
                  <a:pt x="18685" y="4547"/>
                  <a:pt x="18556" y="5035"/>
                  <a:pt x="18426" y="5847"/>
                </a:cubicBezTo>
                <a:cubicBezTo>
                  <a:pt x="18297" y="6496"/>
                  <a:pt x="18200" y="7308"/>
                  <a:pt x="18135" y="8120"/>
                </a:cubicBezTo>
                <a:cubicBezTo>
                  <a:pt x="18038" y="8932"/>
                  <a:pt x="18005" y="9907"/>
                  <a:pt x="18005" y="10881"/>
                </a:cubicBezTo>
                <a:cubicBezTo>
                  <a:pt x="18005" y="11856"/>
                  <a:pt x="18038" y="12830"/>
                  <a:pt x="18135" y="13642"/>
                </a:cubicBezTo>
                <a:cubicBezTo>
                  <a:pt x="18200" y="14454"/>
                  <a:pt x="18297" y="15266"/>
                  <a:pt x="18426" y="15916"/>
                </a:cubicBezTo>
                <a:cubicBezTo>
                  <a:pt x="18556" y="16565"/>
                  <a:pt x="18685" y="17215"/>
                  <a:pt x="18880" y="17540"/>
                </a:cubicBezTo>
                <a:cubicBezTo>
                  <a:pt x="19074" y="17865"/>
                  <a:pt x="19268" y="18027"/>
                  <a:pt x="19463" y="18027"/>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59" name="Google Shape;1659;p74"/>
          <p:cNvSpPr/>
          <p:nvPr/>
        </p:nvSpPr>
        <p:spPr>
          <a:xfrm>
            <a:off x="19845113" y="4893972"/>
            <a:ext cx="757255" cy="757255"/>
          </a:xfrm>
          <a:custGeom>
            <a:rect b="b" l="l" r="r" t="t"/>
            <a:pathLst>
              <a:path extrusionOk="0" h="21600" w="21600">
                <a:moveTo>
                  <a:pt x="8212" y="0"/>
                </a:moveTo>
                <a:cubicBezTo>
                  <a:pt x="7823" y="429"/>
                  <a:pt x="7472" y="897"/>
                  <a:pt x="7122" y="1365"/>
                </a:cubicBezTo>
                <a:cubicBezTo>
                  <a:pt x="6811" y="1871"/>
                  <a:pt x="6538" y="2378"/>
                  <a:pt x="6344" y="2924"/>
                </a:cubicBezTo>
                <a:cubicBezTo>
                  <a:pt x="6110" y="3470"/>
                  <a:pt x="5916" y="4016"/>
                  <a:pt x="5799" y="4601"/>
                </a:cubicBezTo>
                <a:cubicBezTo>
                  <a:pt x="5682" y="5186"/>
                  <a:pt x="5643" y="5770"/>
                  <a:pt x="5643" y="6433"/>
                </a:cubicBezTo>
                <a:cubicBezTo>
                  <a:pt x="5643" y="7720"/>
                  <a:pt x="5877" y="8929"/>
                  <a:pt x="6383" y="10098"/>
                </a:cubicBezTo>
                <a:cubicBezTo>
                  <a:pt x="6889" y="11229"/>
                  <a:pt x="7589" y="12243"/>
                  <a:pt x="8406" y="13061"/>
                </a:cubicBezTo>
                <a:cubicBezTo>
                  <a:pt x="9263" y="13919"/>
                  <a:pt x="10275" y="14582"/>
                  <a:pt x="11403" y="15089"/>
                </a:cubicBezTo>
                <a:cubicBezTo>
                  <a:pt x="12532" y="15596"/>
                  <a:pt x="13738" y="15830"/>
                  <a:pt x="15062" y="15830"/>
                </a:cubicBezTo>
                <a:cubicBezTo>
                  <a:pt x="15723" y="15830"/>
                  <a:pt x="16346" y="15752"/>
                  <a:pt x="16930" y="15635"/>
                </a:cubicBezTo>
                <a:cubicBezTo>
                  <a:pt x="17552" y="15518"/>
                  <a:pt x="18136" y="15362"/>
                  <a:pt x="18642" y="15128"/>
                </a:cubicBezTo>
                <a:cubicBezTo>
                  <a:pt x="19187" y="14855"/>
                  <a:pt x="19732" y="14582"/>
                  <a:pt x="20238" y="14270"/>
                </a:cubicBezTo>
                <a:cubicBezTo>
                  <a:pt x="20744" y="13958"/>
                  <a:pt x="21211" y="13568"/>
                  <a:pt x="21600" y="13139"/>
                </a:cubicBezTo>
                <a:cubicBezTo>
                  <a:pt x="21328" y="14348"/>
                  <a:pt x="20861" y="15479"/>
                  <a:pt x="20199" y="16492"/>
                </a:cubicBezTo>
                <a:cubicBezTo>
                  <a:pt x="19537" y="17545"/>
                  <a:pt x="18759" y="18442"/>
                  <a:pt x="17786" y="19183"/>
                </a:cubicBezTo>
                <a:cubicBezTo>
                  <a:pt x="16852" y="19962"/>
                  <a:pt x="15801" y="20547"/>
                  <a:pt x="14634" y="20976"/>
                </a:cubicBezTo>
                <a:cubicBezTo>
                  <a:pt x="13466" y="21405"/>
                  <a:pt x="12259" y="21600"/>
                  <a:pt x="10975" y="21600"/>
                </a:cubicBezTo>
                <a:cubicBezTo>
                  <a:pt x="9457" y="21600"/>
                  <a:pt x="8017" y="21327"/>
                  <a:pt x="6694" y="20742"/>
                </a:cubicBezTo>
                <a:cubicBezTo>
                  <a:pt x="5332" y="20157"/>
                  <a:pt x="4203" y="19378"/>
                  <a:pt x="3191" y="18364"/>
                </a:cubicBezTo>
                <a:cubicBezTo>
                  <a:pt x="2218" y="17389"/>
                  <a:pt x="1440" y="16219"/>
                  <a:pt x="856" y="14894"/>
                </a:cubicBezTo>
                <a:cubicBezTo>
                  <a:pt x="311" y="13529"/>
                  <a:pt x="0" y="12126"/>
                  <a:pt x="0" y="10605"/>
                </a:cubicBezTo>
                <a:cubicBezTo>
                  <a:pt x="0" y="9357"/>
                  <a:pt x="234" y="8149"/>
                  <a:pt x="623" y="6979"/>
                </a:cubicBezTo>
                <a:cubicBezTo>
                  <a:pt x="1012" y="5848"/>
                  <a:pt x="1596" y="4796"/>
                  <a:pt x="2335" y="3821"/>
                </a:cubicBezTo>
                <a:cubicBezTo>
                  <a:pt x="3036" y="2924"/>
                  <a:pt x="3931" y="2144"/>
                  <a:pt x="4943" y="1443"/>
                </a:cubicBezTo>
                <a:cubicBezTo>
                  <a:pt x="5955" y="780"/>
                  <a:pt x="7044" y="273"/>
                  <a:pt x="8212" y="0"/>
                </a:cubicBezTo>
                <a:close/>
                <a:moveTo>
                  <a:pt x="5838" y="1910"/>
                </a:moveTo>
                <a:cubicBezTo>
                  <a:pt x="5098" y="2339"/>
                  <a:pt x="4398" y="2885"/>
                  <a:pt x="3775" y="3509"/>
                </a:cubicBezTo>
                <a:cubicBezTo>
                  <a:pt x="3152" y="4133"/>
                  <a:pt x="2646" y="4835"/>
                  <a:pt x="2257" y="5575"/>
                </a:cubicBezTo>
                <a:cubicBezTo>
                  <a:pt x="1790" y="6316"/>
                  <a:pt x="1479" y="7096"/>
                  <a:pt x="1245" y="7954"/>
                </a:cubicBezTo>
                <a:cubicBezTo>
                  <a:pt x="973" y="8812"/>
                  <a:pt x="856" y="9669"/>
                  <a:pt x="856" y="10605"/>
                </a:cubicBezTo>
                <a:cubicBezTo>
                  <a:pt x="856" y="12009"/>
                  <a:pt x="1129" y="13334"/>
                  <a:pt x="1674" y="14543"/>
                </a:cubicBezTo>
                <a:cubicBezTo>
                  <a:pt x="2179" y="15752"/>
                  <a:pt x="2919" y="16843"/>
                  <a:pt x="3814" y="17740"/>
                </a:cubicBezTo>
                <a:cubicBezTo>
                  <a:pt x="4709" y="18676"/>
                  <a:pt x="5799" y="19378"/>
                  <a:pt x="7044" y="19923"/>
                </a:cubicBezTo>
                <a:cubicBezTo>
                  <a:pt x="8251" y="20469"/>
                  <a:pt x="9574" y="20742"/>
                  <a:pt x="10975" y="20742"/>
                </a:cubicBezTo>
                <a:cubicBezTo>
                  <a:pt x="11909" y="20742"/>
                  <a:pt x="12804" y="20625"/>
                  <a:pt x="13661" y="20352"/>
                </a:cubicBezTo>
                <a:cubicBezTo>
                  <a:pt x="14517" y="20118"/>
                  <a:pt x="15334" y="19768"/>
                  <a:pt x="16112" y="19339"/>
                </a:cubicBezTo>
                <a:cubicBezTo>
                  <a:pt x="16852" y="18871"/>
                  <a:pt x="17552" y="18325"/>
                  <a:pt x="18175" y="17701"/>
                </a:cubicBezTo>
                <a:cubicBezTo>
                  <a:pt x="18798" y="17038"/>
                  <a:pt x="19343" y="16336"/>
                  <a:pt x="19771" y="15557"/>
                </a:cubicBezTo>
                <a:cubicBezTo>
                  <a:pt x="19421" y="15752"/>
                  <a:pt x="19031" y="15908"/>
                  <a:pt x="18642" y="16064"/>
                </a:cubicBezTo>
                <a:cubicBezTo>
                  <a:pt x="18292" y="16219"/>
                  <a:pt x="17903" y="16336"/>
                  <a:pt x="17514" y="16414"/>
                </a:cubicBezTo>
                <a:cubicBezTo>
                  <a:pt x="17085" y="16492"/>
                  <a:pt x="16696" y="16570"/>
                  <a:pt x="16268" y="16609"/>
                </a:cubicBezTo>
                <a:cubicBezTo>
                  <a:pt x="15879" y="16648"/>
                  <a:pt x="15451" y="16687"/>
                  <a:pt x="15062" y="16687"/>
                </a:cubicBezTo>
                <a:cubicBezTo>
                  <a:pt x="13661" y="16687"/>
                  <a:pt x="12298" y="16414"/>
                  <a:pt x="11053" y="15869"/>
                </a:cubicBezTo>
                <a:cubicBezTo>
                  <a:pt x="9808" y="15323"/>
                  <a:pt x="8718" y="14621"/>
                  <a:pt x="7823" y="13685"/>
                </a:cubicBezTo>
                <a:cubicBezTo>
                  <a:pt x="6889" y="12749"/>
                  <a:pt x="6110" y="11658"/>
                  <a:pt x="5604" y="10410"/>
                </a:cubicBezTo>
                <a:cubicBezTo>
                  <a:pt x="5059" y="9162"/>
                  <a:pt x="4787" y="7837"/>
                  <a:pt x="4787" y="6433"/>
                </a:cubicBezTo>
                <a:cubicBezTo>
                  <a:pt x="4787" y="6004"/>
                  <a:pt x="4787" y="5614"/>
                  <a:pt x="4865" y="5225"/>
                </a:cubicBezTo>
                <a:cubicBezTo>
                  <a:pt x="4904" y="4835"/>
                  <a:pt x="4982" y="4484"/>
                  <a:pt x="5098" y="4094"/>
                </a:cubicBezTo>
                <a:cubicBezTo>
                  <a:pt x="5137" y="3704"/>
                  <a:pt x="5254" y="3353"/>
                  <a:pt x="5371" y="2963"/>
                </a:cubicBezTo>
                <a:cubicBezTo>
                  <a:pt x="5526" y="2612"/>
                  <a:pt x="5682" y="2261"/>
                  <a:pt x="5838" y="1910"/>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60" name="Google Shape;1660;p74"/>
          <p:cNvSpPr/>
          <p:nvPr/>
        </p:nvSpPr>
        <p:spPr>
          <a:xfrm>
            <a:off x="21693184" y="4922549"/>
            <a:ext cx="789405" cy="696534"/>
          </a:xfrm>
          <a:custGeom>
            <a:rect b="b" l="l" r="r" t="t"/>
            <a:pathLst>
              <a:path extrusionOk="0" h="21600" w="21600">
                <a:moveTo>
                  <a:pt x="21600" y="16948"/>
                </a:moveTo>
                <a:lnTo>
                  <a:pt x="11142" y="16948"/>
                </a:lnTo>
                <a:lnTo>
                  <a:pt x="11142" y="20714"/>
                </a:lnTo>
                <a:lnTo>
                  <a:pt x="14074" y="20714"/>
                </a:lnTo>
                <a:lnTo>
                  <a:pt x="14074" y="21600"/>
                </a:lnTo>
                <a:lnTo>
                  <a:pt x="7428" y="21600"/>
                </a:lnTo>
                <a:lnTo>
                  <a:pt x="7428" y="20714"/>
                </a:lnTo>
                <a:lnTo>
                  <a:pt x="10360" y="20714"/>
                </a:lnTo>
                <a:lnTo>
                  <a:pt x="10360" y="16948"/>
                </a:lnTo>
                <a:lnTo>
                  <a:pt x="0" y="16948"/>
                </a:lnTo>
                <a:lnTo>
                  <a:pt x="0" y="0"/>
                </a:lnTo>
                <a:lnTo>
                  <a:pt x="21600" y="0"/>
                </a:lnTo>
                <a:lnTo>
                  <a:pt x="21600" y="16948"/>
                </a:lnTo>
                <a:close/>
                <a:moveTo>
                  <a:pt x="782" y="997"/>
                </a:moveTo>
                <a:lnTo>
                  <a:pt x="782" y="16062"/>
                </a:lnTo>
                <a:lnTo>
                  <a:pt x="20720" y="16062"/>
                </a:lnTo>
                <a:lnTo>
                  <a:pt x="20720" y="997"/>
                </a:lnTo>
                <a:lnTo>
                  <a:pt x="782" y="997"/>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61" name="Google Shape;1661;p74"/>
          <p:cNvSpPr/>
          <p:nvPr/>
        </p:nvSpPr>
        <p:spPr>
          <a:xfrm>
            <a:off x="23694856" y="4817179"/>
            <a:ext cx="514364" cy="907278"/>
          </a:xfrm>
          <a:custGeom>
            <a:rect b="b" l="l" r="r" t="t"/>
            <a:pathLst>
              <a:path extrusionOk="0" h="21600" w="21600">
                <a:moveTo>
                  <a:pt x="20340" y="7547"/>
                </a:moveTo>
                <a:cubicBezTo>
                  <a:pt x="21600" y="7547"/>
                  <a:pt x="21600" y="7547"/>
                  <a:pt x="21600" y="7547"/>
                </a:cubicBezTo>
                <a:cubicBezTo>
                  <a:pt x="21600" y="11125"/>
                  <a:pt x="21600" y="11125"/>
                  <a:pt x="21600" y="11125"/>
                </a:cubicBezTo>
                <a:cubicBezTo>
                  <a:pt x="21600" y="11939"/>
                  <a:pt x="21371" y="12719"/>
                  <a:pt x="20798" y="13467"/>
                </a:cubicBezTo>
                <a:cubicBezTo>
                  <a:pt x="20282" y="14183"/>
                  <a:pt x="19537" y="14834"/>
                  <a:pt x="18621" y="15387"/>
                </a:cubicBezTo>
                <a:cubicBezTo>
                  <a:pt x="17704" y="15940"/>
                  <a:pt x="16615" y="16395"/>
                  <a:pt x="15355" y="16720"/>
                </a:cubicBezTo>
                <a:cubicBezTo>
                  <a:pt x="14094" y="17046"/>
                  <a:pt x="12777" y="17208"/>
                  <a:pt x="11344" y="17273"/>
                </a:cubicBezTo>
                <a:cubicBezTo>
                  <a:pt x="11459" y="17273"/>
                  <a:pt x="11459" y="17273"/>
                  <a:pt x="11459" y="17273"/>
                </a:cubicBezTo>
                <a:cubicBezTo>
                  <a:pt x="11459" y="20884"/>
                  <a:pt x="11459" y="20884"/>
                  <a:pt x="11459" y="20884"/>
                </a:cubicBezTo>
                <a:cubicBezTo>
                  <a:pt x="17131" y="20884"/>
                  <a:pt x="17131" y="20884"/>
                  <a:pt x="17131" y="20884"/>
                </a:cubicBezTo>
                <a:cubicBezTo>
                  <a:pt x="17131" y="21600"/>
                  <a:pt x="17131" y="21600"/>
                  <a:pt x="17131" y="21600"/>
                </a:cubicBezTo>
                <a:cubicBezTo>
                  <a:pt x="4469" y="21600"/>
                  <a:pt x="4469" y="21600"/>
                  <a:pt x="4469" y="21600"/>
                </a:cubicBezTo>
                <a:cubicBezTo>
                  <a:pt x="4469" y="20884"/>
                  <a:pt x="4469" y="20884"/>
                  <a:pt x="4469" y="20884"/>
                </a:cubicBezTo>
                <a:cubicBezTo>
                  <a:pt x="10198" y="20884"/>
                  <a:pt x="10198" y="20884"/>
                  <a:pt x="10198" y="20884"/>
                </a:cubicBezTo>
                <a:cubicBezTo>
                  <a:pt x="10198" y="17273"/>
                  <a:pt x="10198" y="17273"/>
                  <a:pt x="10198" y="17273"/>
                </a:cubicBezTo>
                <a:cubicBezTo>
                  <a:pt x="10313" y="17273"/>
                  <a:pt x="10313" y="17273"/>
                  <a:pt x="10313" y="17273"/>
                </a:cubicBezTo>
                <a:cubicBezTo>
                  <a:pt x="8823" y="17208"/>
                  <a:pt x="7506" y="17046"/>
                  <a:pt x="6245" y="16720"/>
                </a:cubicBezTo>
                <a:cubicBezTo>
                  <a:pt x="5042" y="16395"/>
                  <a:pt x="3896" y="15940"/>
                  <a:pt x="2979" y="15387"/>
                </a:cubicBezTo>
                <a:cubicBezTo>
                  <a:pt x="2063" y="14834"/>
                  <a:pt x="1375" y="14183"/>
                  <a:pt x="802" y="13467"/>
                </a:cubicBezTo>
                <a:cubicBezTo>
                  <a:pt x="286" y="12719"/>
                  <a:pt x="0" y="11939"/>
                  <a:pt x="0" y="11125"/>
                </a:cubicBezTo>
                <a:cubicBezTo>
                  <a:pt x="0" y="7547"/>
                  <a:pt x="0" y="7547"/>
                  <a:pt x="0" y="7547"/>
                </a:cubicBezTo>
                <a:cubicBezTo>
                  <a:pt x="1260" y="7547"/>
                  <a:pt x="1260" y="7547"/>
                  <a:pt x="1260" y="7547"/>
                </a:cubicBezTo>
                <a:cubicBezTo>
                  <a:pt x="1260" y="11125"/>
                  <a:pt x="1260" y="11125"/>
                  <a:pt x="1260" y="11125"/>
                </a:cubicBezTo>
                <a:cubicBezTo>
                  <a:pt x="1260" y="11906"/>
                  <a:pt x="1490" y="12589"/>
                  <a:pt x="2005" y="13240"/>
                </a:cubicBezTo>
                <a:cubicBezTo>
                  <a:pt x="2521" y="13890"/>
                  <a:pt x="3208" y="14476"/>
                  <a:pt x="4068" y="14996"/>
                </a:cubicBezTo>
                <a:cubicBezTo>
                  <a:pt x="4927" y="15484"/>
                  <a:pt x="5959" y="15842"/>
                  <a:pt x="7105" y="16135"/>
                </a:cubicBezTo>
                <a:cubicBezTo>
                  <a:pt x="8308" y="16428"/>
                  <a:pt x="9511" y="16558"/>
                  <a:pt x="10829" y="16558"/>
                </a:cubicBezTo>
                <a:cubicBezTo>
                  <a:pt x="12089" y="16558"/>
                  <a:pt x="13350" y="16428"/>
                  <a:pt x="14495" y="16135"/>
                </a:cubicBezTo>
                <a:cubicBezTo>
                  <a:pt x="15699" y="15842"/>
                  <a:pt x="16673" y="15484"/>
                  <a:pt x="17532" y="14996"/>
                </a:cubicBezTo>
                <a:cubicBezTo>
                  <a:pt x="18392" y="14476"/>
                  <a:pt x="19136" y="13890"/>
                  <a:pt x="19595" y="13240"/>
                </a:cubicBezTo>
                <a:cubicBezTo>
                  <a:pt x="20110" y="12589"/>
                  <a:pt x="20340" y="11906"/>
                  <a:pt x="20340" y="11125"/>
                </a:cubicBezTo>
                <a:lnTo>
                  <a:pt x="20340" y="7547"/>
                </a:lnTo>
                <a:close/>
                <a:moveTo>
                  <a:pt x="10829" y="15127"/>
                </a:moveTo>
                <a:cubicBezTo>
                  <a:pt x="9855" y="15127"/>
                  <a:pt x="8995" y="14996"/>
                  <a:pt x="8136" y="14801"/>
                </a:cubicBezTo>
                <a:cubicBezTo>
                  <a:pt x="7276" y="14573"/>
                  <a:pt x="6532" y="14313"/>
                  <a:pt x="5901" y="13988"/>
                </a:cubicBezTo>
                <a:cubicBezTo>
                  <a:pt x="5214" y="13598"/>
                  <a:pt x="4755" y="13175"/>
                  <a:pt x="4354" y="12687"/>
                </a:cubicBezTo>
                <a:cubicBezTo>
                  <a:pt x="4011" y="12231"/>
                  <a:pt x="3781" y="11711"/>
                  <a:pt x="3781" y="11125"/>
                </a:cubicBezTo>
                <a:cubicBezTo>
                  <a:pt x="3781" y="3936"/>
                  <a:pt x="3781" y="3936"/>
                  <a:pt x="3781" y="3936"/>
                </a:cubicBezTo>
                <a:cubicBezTo>
                  <a:pt x="3781" y="3383"/>
                  <a:pt x="4011" y="2895"/>
                  <a:pt x="4354" y="2407"/>
                </a:cubicBezTo>
                <a:cubicBezTo>
                  <a:pt x="4755" y="1919"/>
                  <a:pt x="5214" y="1496"/>
                  <a:pt x="5901" y="1139"/>
                </a:cubicBezTo>
                <a:cubicBezTo>
                  <a:pt x="6532" y="781"/>
                  <a:pt x="7276" y="488"/>
                  <a:pt x="8136" y="293"/>
                </a:cubicBezTo>
                <a:cubicBezTo>
                  <a:pt x="8995" y="98"/>
                  <a:pt x="9855" y="0"/>
                  <a:pt x="10829" y="0"/>
                </a:cubicBezTo>
                <a:cubicBezTo>
                  <a:pt x="11745" y="0"/>
                  <a:pt x="12662" y="98"/>
                  <a:pt x="13521" y="293"/>
                </a:cubicBezTo>
                <a:cubicBezTo>
                  <a:pt x="14381" y="488"/>
                  <a:pt x="15126" y="781"/>
                  <a:pt x="15756" y="1139"/>
                </a:cubicBezTo>
                <a:cubicBezTo>
                  <a:pt x="16386" y="1496"/>
                  <a:pt x="16902" y="1919"/>
                  <a:pt x="17246" y="2407"/>
                </a:cubicBezTo>
                <a:cubicBezTo>
                  <a:pt x="17647" y="2895"/>
                  <a:pt x="17819" y="3383"/>
                  <a:pt x="17819" y="3936"/>
                </a:cubicBezTo>
                <a:cubicBezTo>
                  <a:pt x="17819" y="11125"/>
                  <a:pt x="17819" y="11125"/>
                  <a:pt x="17819" y="11125"/>
                </a:cubicBezTo>
                <a:cubicBezTo>
                  <a:pt x="17819" y="11711"/>
                  <a:pt x="17647" y="12231"/>
                  <a:pt x="17246" y="12687"/>
                </a:cubicBezTo>
                <a:cubicBezTo>
                  <a:pt x="16902" y="13175"/>
                  <a:pt x="16386" y="13598"/>
                  <a:pt x="15756" y="13988"/>
                </a:cubicBezTo>
                <a:cubicBezTo>
                  <a:pt x="15126" y="14313"/>
                  <a:pt x="14381" y="14573"/>
                  <a:pt x="13521" y="14801"/>
                </a:cubicBezTo>
                <a:cubicBezTo>
                  <a:pt x="12662" y="14996"/>
                  <a:pt x="11745" y="15127"/>
                  <a:pt x="10829" y="15127"/>
                </a:cubicBezTo>
                <a:close/>
                <a:moveTo>
                  <a:pt x="5042" y="3936"/>
                </a:moveTo>
                <a:cubicBezTo>
                  <a:pt x="5042" y="11125"/>
                  <a:pt x="5042" y="11125"/>
                  <a:pt x="5042" y="11125"/>
                </a:cubicBezTo>
                <a:cubicBezTo>
                  <a:pt x="5042" y="11581"/>
                  <a:pt x="5214" y="12004"/>
                  <a:pt x="5558" y="12394"/>
                </a:cubicBezTo>
                <a:cubicBezTo>
                  <a:pt x="5901" y="12817"/>
                  <a:pt x="6302" y="13142"/>
                  <a:pt x="6761" y="13467"/>
                </a:cubicBezTo>
                <a:cubicBezTo>
                  <a:pt x="7276" y="13760"/>
                  <a:pt x="7849" y="13988"/>
                  <a:pt x="8594" y="14151"/>
                </a:cubicBezTo>
                <a:cubicBezTo>
                  <a:pt x="9282" y="14313"/>
                  <a:pt x="10027" y="14411"/>
                  <a:pt x="10829" y="14411"/>
                </a:cubicBezTo>
                <a:cubicBezTo>
                  <a:pt x="11631" y="14411"/>
                  <a:pt x="12376" y="14313"/>
                  <a:pt x="13063" y="14151"/>
                </a:cubicBezTo>
                <a:cubicBezTo>
                  <a:pt x="13751" y="13988"/>
                  <a:pt x="14324" y="13760"/>
                  <a:pt x="14839" y="13467"/>
                </a:cubicBezTo>
                <a:cubicBezTo>
                  <a:pt x="15412" y="13142"/>
                  <a:pt x="15813" y="12817"/>
                  <a:pt x="16100" y="12394"/>
                </a:cubicBezTo>
                <a:cubicBezTo>
                  <a:pt x="16386" y="12004"/>
                  <a:pt x="16558" y="11581"/>
                  <a:pt x="16558" y="11125"/>
                </a:cubicBezTo>
                <a:cubicBezTo>
                  <a:pt x="16558" y="3936"/>
                  <a:pt x="16558" y="3936"/>
                  <a:pt x="16558" y="3936"/>
                </a:cubicBezTo>
                <a:cubicBezTo>
                  <a:pt x="16558" y="3481"/>
                  <a:pt x="16386" y="3058"/>
                  <a:pt x="16100" y="2667"/>
                </a:cubicBezTo>
                <a:cubicBezTo>
                  <a:pt x="15813" y="2277"/>
                  <a:pt x="15412" y="1919"/>
                  <a:pt x="14839" y="1659"/>
                </a:cubicBezTo>
                <a:cubicBezTo>
                  <a:pt x="14324" y="1366"/>
                  <a:pt x="13751" y="1139"/>
                  <a:pt x="13063" y="976"/>
                </a:cubicBezTo>
                <a:cubicBezTo>
                  <a:pt x="12376" y="813"/>
                  <a:pt x="11631" y="716"/>
                  <a:pt x="10829" y="716"/>
                </a:cubicBezTo>
                <a:cubicBezTo>
                  <a:pt x="10027" y="716"/>
                  <a:pt x="9282" y="813"/>
                  <a:pt x="8594" y="976"/>
                </a:cubicBezTo>
                <a:cubicBezTo>
                  <a:pt x="7849" y="1139"/>
                  <a:pt x="7276" y="1366"/>
                  <a:pt x="6761" y="1659"/>
                </a:cubicBezTo>
                <a:cubicBezTo>
                  <a:pt x="6302" y="1919"/>
                  <a:pt x="5901" y="2277"/>
                  <a:pt x="5558" y="2667"/>
                </a:cubicBezTo>
                <a:cubicBezTo>
                  <a:pt x="5214" y="3058"/>
                  <a:pt x="5042" y="3481"/>
                  <a:pt x="5042" y="3936"/>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62" name="Google Shape;1662;p74"/>
          <p:cNvSpPr/>
          <p:nvPr/>
        </p:nvSpPr>
        <p:spPr>
          <a:xfrm>
            <a:off x="25451845" y="5014144"/>
            <a:ext cx="728680" cy="514364"/>
          </a:xfrm>
          <a:custGeom>
            <a:rect b="b" l="l" r="r" t="t"/>
            <a:pathLst>
              <a:path extrusionOk="0" h="21600" w="21600">
                <a:moveTo>
                  <a:pt x="0" y="0"/>
                </a:moveTo>
                <a:lnTo>
                  <a:pt x="21600" y="0"/>
                </a:lnTo>
                <a:lnTo>
                  <a:pt x="21600" y="5100"/>
                </a:lnTo>
                <a:lnTo>
                  <a:pt x="0" y="5100"/>
                </a:lnTo>
                <a:lnTo>
                  <a:pt x="0" y="0"/>
                </a:lnTo>
                <a:close/>
                <a:moveTo>
                  <a:pt x="0" y="13350"/>
                </a:moveTo>
                <a:lnTo>
                  <a:pt x="0" y="8250"/>
                </a:lnTo>
                <a:lnTo>
                  <a:pt x="21600" y="8250"/>
                </a:lnTo>
                <a:lnTo>
                  <a:pt x="21600" y="13350"/>
                </a:lnTo>
                <a:lnTo>
                  <a:pt x="0" y="13350"/>
                </a:lnTo>
                <a:close/>
                <a:moveTo>
                  <a:pt x="0" y="21600"/>
                </a:moveTo>
                <a:lnTo>
                  <a:pt x="0" y="16500"/>
                </a:lnTo>
                <a:lnTo>
                  <a:pt x="21600" y="16500"/>
                </a:lnTo>
                <a:lnTo>
                  <a:pt x="21600" y="21600"/>
                </a:lnTo>
                <a:lnTo>
                  <a:pt x="0" y="21600"/>
                </a:lnTo>
                <a:close/>
                <a:moveTo>
                  <a:pt x="20647" y="3750"/>
                </a:moveTo>
                <a:lnTo>
                  <a:pt x="20647" y="1200"/>
                </a:lnTo>
                <a:lnTo>
                  <a:pt x="847" y="1200"/>
                </a:lnTo>
                <a:lnTo>
                  <a:pt x="847" y="3750"/>
                </a:lnTo>
                <a:lnTo>
                  <a:pt x="20647" y="3750"/>
                </a:lnTo>
                <a:close/>
                <a:moveTo>
                  <a:pt x="847" y="9450"/>
                </a:moveTo>
                <a:lnTo>
                  <a:pt x="847" y="12000"/>
                </a:lnTo>
                <a:lnTo>
                  <a:pt x="20647" y="12000"/>
                </a:lnTo>
                <a:lnTo>
                  <a:pt x="20647" y="9450"/>
                </a:lnTo>
                <a:lnTo>
                  <a:pt x="847" y="9450"/>
                </a:lnTo>
                <a:close/>
                <a:moveTo>
                  <a:pt x="847" y="17850"/>
                </a:moveTo>
                <a:lnTo>
                  <a:pt x="847" y="20400"/>
                </a:lnTo>
                <a:lnTo>
                  <a:pt x="20647" y="20400"/>
                </a:lnTo>
                <a:lnTo>
                  <a:pt x="20647" y="17850"/>
                </a:lnTo>
                <a:lnTo>
                  <a:pt x="847" y="17850"/>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63" name="Google Shape;1663;p74"/>
          <p:cNvSpPr/>
          <p:nvPr/>
        </p:nvSpPr>
        <p:spPr>
          <a:xfrm>
            <a:off x="27301709" y="4902903"/>
            <a:ext cx="757255" cy="735824"/>
          </a:xfrm>
          <a:custGeom>
            <a:rect b="b" l="l" r="r" t="t"/>
            <a:pathLst>
              <a:path extrusionOk="0" h="21600" w="21600">
                <a:moveTo>
                  <a:pt x="16506" y="210"/>
                </a:moveTo>
                <a:lnTo>
                  <a:pt x="21600" y="2936"/>
                </a:lnTo>
                <a:lnTo>
                  <a:pt x="21600" y="21600"/>
                </a:lnTo>
                <a:lnTo>
                  <a:pt x="15996" y="18664"/>
                </a:lnTo>
                <a:lnTo>
                  <a:pt x="10800" y="21390"/>
                </a:lnTo>
                <a:lnTo>
                  <a:pt x="5604" y="18664"/>
                </a:lnTo>
                <a:lnTo>
                  <a:pt x="0" y="21600"/>
                </a:lnTo>
                <a:lnTo>
                  <a:pt x="0" y="2936"/>
                </a:lnTo>
                <a:lnTo>
                  <a:pt x="5604" y="0"/>
                </a:lnTo>
                <a:lnTo>
                  <a:pt x="10800" y="2621"/>
                </a:lnTo>
                <a:lnTo>
                  <a:pt x="15589" y="210"/>
                </a:lnTo>
                <a:lnTo>
                  <a:pt x="15996" y="0"/>
                </a:lnTo>
                <a:lnTo>
                  <a:pt x="16506" y="210"/>
                </a:lnTo>
                <a:close/>
                <a:moveTo>
                  <a:pt x="5196" y="17930"/>
                </a:moveTo>
                <a:lnTo>
                  <a:pt x="5196" y="1153"/>
                </a:lnTo>
                <a:lnTo>
                  <a:pt x="815" y="3460"/>
                </a:lnTo>
                <a:lnTo>
                  <a:pt x="815" y="20132"/>
                </a:lnTo>
                <a:lnTo>
                  <a:pt x="5196" y="17930"/>
                </a:lnTo>
                <a:close/>
                <a:moveTo>
                  <a:pt x="10392" y="20132"/>
                </a:moveTo>
                <a:lnTo>
                  <a:pt x="10392" y="3460"/>
                </a:lnTo>
                <a:lnTo>
                  <a:pt x="6011" y="1153"/>
                </a:lnTo>
                <a:lnTo>
                  <a:pt x="6011" y="17930"/>
                </a:lnTo>
                <a:lnTo>
                  <a:pt x="10392" y="20132"/>
                </a:lnTo>
                <a:close/>
                <a:moveTo>
                  <a:pt x="15589" y="17930"/>
                </a:moveTo>
                <a:lnTo>
                  <a:pt x="15589" y="1153"/>
                </a:lnTo>
                <a:lnTo>
                  <a:pt x="11208" y="3460"/>
                </a:lnTo>
                <a:lnTo>
                  <a:pt x="11208" y="20132"/>
                </a:lnTo>
                <a:lnTo>
                  <a:pt x="15589" y="17930"/>
                </a:lnTo>
                <a:close/>
                <a:moveTo>
                  <a:pt x="20785" y="20132"/>
                </a:moveTo>
                <a:lnTo>
                  <a:pt x="20785" y="3460"/>
                </a:lnTo>
                <a:lnTo>
                  <a:pt x="16404" y="1153"/>
                </a:lnTo>
                <a:lnTo>
                  <a:pt x="16404" y="17930"/>
                </a:lnTo>
                <a:lnTo>
                  <a:pt x="20785" y="20132"/>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64" name="Google Shape;1664;p74"/>
          <p:cNvSpPr/>
          <p:nvPr/>
        </p:nvSpPr>
        <p:spPr>
          <a:xfrm>
            <a:off x="1126825" y="6671271"/>
            <a:ext cx="910850" cy="392918"/>
          </a:xfrm>
          <a:custGeom>
            <a:rect b="b" l="l" r="r" t="t"/>
            <a:pathLst>
              <a:path extrusionOk="0" h="21600" w="21600">
                <a:moveTo>
                  <a:pt x="4696" y="19887"/>
                </a:moveTo>
                <a:cubicBezTo>
                  <a:pt x="4987" y="19887"/>
                  <a:pt x="5246" y="19887"/>
                  <a:pt x="5505" y="19738"/>
                </a:cubicBezTo>
                <a:cubicBezTo>
                  <a:pt x="5764" y="19589"/>
                  <a:pt x="6056" y="19366"/>
                  <a:pt x="6282" y="19142"/>
                </a:cubicBezTo>
                <a:cubicBezTo>
                  <a:pt x="6509" y="18844"/>
                  <a:pt x="6736" y="18546"/>
                  <a:pt x="6963" y="18248"/>
                </a:cubicBezTo>
                <a:cubicBezTo>
                  <a:pt x="7189" y="17876"/>
                  <a:pt x="7384" y="17429"/>
                  <a:pt x="7545" y="16982"/>
                </a:cubicBezTo>
                <a:cubicBezTo>
                  <a:pt x="8064" y="18174"/>
                  <a:pt x="8064" y="18174"/>
                  <a:pt x="8064" y="18174"/>
                </a:cubicBezTo>
                <a:cubicBezTo>
                  <a:pt x="7869" y="18695"/>
                  <a:pt x="7643" y="19142"/>
                  <a:pt x="7384" y="19589"/>
                </a:cubicBezTo>
                <a:cubicBezTo>
                  <a:pt x="7124" y="19961"/>
                  <a:pt x="6865" y="20334"/>
                  <a:pt x="6542" y="20706"/>
                </a:cubicBezTo>
                <a:cubicBezTo>
                  <a:pt x="6250" y="20930"/>
                  <a:pt x="5959" y="21153"/>
                  <a:pt x="5667" y="21302"/>
                </a:cubicBezTo>
                <a:cubicBezTo>
                  <a:pt x="5343" y="21451"/>
                  <a:pt x="5019" y="21600"/>
                  <a:pt x="4696" y="21600"/>
                </a:cubicBezTo>
                <a:cubicBezTo>
                  <a:pt x="4048" y="21600"/>
                  <a:pt x="3433" y="21302"/>
                  <a:pt x="2882" y="20706"/>
                </a:cubicBezTo>
                <a:cubicBezTo>
                  <a:pt x="2332" y="20110"/>
                  <a:pt x="1813" y="19366"/>
                  <a:pt x="1393" y="18397"/>
                </a:cubicBezTo>
                <a:cubicBezTo>
                  <a:pt x="972" y="17429"/>
                  <a:pt x="648" y="16237"/>
                  <a:pt x="389" y="14971"/>
                </a:cubicBezTo>
                <a:cubicBezTo>
                  <a:pt x="130" y="13705"/>
                  <a:pt x="0" y="12290"/>
                  <a:pt x="0" y="10800"/>
                </a:cubicBezTo>
                <a:cubicBezTo>
                  <a:pt x="0" y="9310"/>
                  <a:pt x="130" y="7895"/>
                  <a:pt x="389" y="6629"/>
                </a:cubicBezTo>
                <a:cubicBezTo>
                  <a:pt x="648" y="5363"/>
                  <a:pt x="972" y="4171"/>
                  <a:pt x="1393" y="3203"/>
                </a:cubicBezTo>
                <a:cubicBezTo>
                  <a:pt x="1813" y="2234"/>
                  <a:pt x="2332" y="1490"/>
                  <a:pt x="2882" y="894"/>
                </a:cubicBezTo>
                <a:cubicBezTo>
                  <a:pt x="3433" y="298"/>
                  <a:pt x="4048" y="0"/>
                  <a:pt x="4696" y="0"/>
                </a:cubicBezTo>
                <a:cubicBezTo>
                  <a:pt x="4987" y="0"/>
                  <a:pt x="5311" y="149"/>
                  <a:pt x="5635" y="298"/>
                </a:cubicBezTo>
                <a:cubicBezTo>
                  <a:pt x="5926" y="447"/>
                  <a:pt x="6218" y="670"/>
                  <a:pt x="6509" y="894"/>
                </a:cubicBezTo>
                <a:cubicBezTo>
                  <a:pt x="6768" y="1192"/>
                  <a:pt x="6995" y="1490"/>
                  <a:pt x="7254" y="1862"/>
                </a:cubicBezTo>
                <a:cubicBezTo>
                  <a:pt x="7513" y="2160"/>
                  <a:pt x="7740" y="2607"/>
                  <a:pt x="7934" y="3128"/>
                </a:cubicBezTo>
                <a:cubicBezTo>
                  <a:pt x="7966" y="3128"/>
                  <a:pt x="7966" y="3128"/>
                  <a:pt x="7966" y="3128"/>
                </a:cubicBezTo>
                <a:cubicBezTo>
                  <a:pt x="9359" y="6331"/>
                  <a:pt x="9359" y="6331"/>
                  <a:pt x="9359" y="6331"/>
                </a:cubicBezTo>
                <a:cubicBezTo>
                  <a:pt x="9359" y="3352"/>
                  <a:pt x="9359" y="3352"/>
                  <a:pt x="9359" y="3352"/>
                </a:cubicBezTo>
                <a:cubicBezTo>
                  <a:pt x="10104" y="3352"/>
                  <a:pt x="10104" y="3352"/>
                  <a:pt x="10104" y="3352"/>
                </a:cubicBezTo>
                <a:cubicBezTo>
                  <a:pt x="10104" y="9161"/>
                  <a:pt x="10104" y="9161"/>
                  <a:pt x="10104" y="9161"/>
                </a:cubicBezTo>
                <a:cubicBezTo>
                  <a:pt x="7545" y="9161"/>
                  <a:pt x="7545" y="9161"/>
                  <a:pt x="7545" y="9161"/>
                </a:cubicBezTo>
                <a:cubicBezTo>
                  <a:pt x="7545" y="7523"/>
                  <a:pt x="7545" y="7523"/>
                  <a:pt x="7545" y="7523"/>
                </a:cubicBezTo>
                <a:cubicBezTo>
                  <a:pt x="8873" y="7523"/>
                  <a:pt x="8873" y="7523"/>
                  <a:pt x="8873" y="7523"/>
                </a:cubicBezTo>
                <a:cubicBezTo>
                  <a:pt x="7448" y="4320"/>
                  <a:pt x="7448" y="4320"/>
                  <a:pt x="7448" y="4320"/>
                </a:cubicBezTo>
                <a:cubicBezTo>
                  <a:pt x="7448" y="4171"/>
                  <a:pt x="7448" y="4171"/>
                  <a:pt x="7448" y="4171"/>
                </a:cubicBezTo>
                <a:cubicBezTo>
                  <a:pt x="7222" y="3799"/>
                  <a:pt x="7027" y="3501"/>
                  <a:pt x="6833" y="3203"/>
                </a:cubicBezTo>
                <a:cubicBezTo>
                  <a:pt x="6639" y="2905"/>
                  <a:pt x="6412" y="2607"/>
                  <a:pt x="6153" y="2383"/>
                </a:cubicBezTo>
                <a:cubicBezTo>
                  <a:pt x="5926" y="2160"/>
                  <a:pt x="5700" y="2011"/>
                  <a:pt x="5440" y="1862"/>
                </a:cubicBezTo>
                <a:cubicBezTo>
                  <a:pt x="5181" y="1713"/>
                  <a:pt x="4955" y="1713"/>
                  <a:pt x="4696" y="1713"/>
                </a:cubicBezTo>
                <a:cubicBezTo>
                  <a:pt x="4145" y="1713"/>
                  <a:pt x="3659" y="1937"/>
                  <a:pt x="3141" y="2383"/>
                </a:cubicBezTo>
                <a:cubicBezTo>
                  <a:pt x="2655" y="2905"/>
                  <a:pt x="2234" y="3575"/>
                  <a:pt x="1911" y="4394"/>
                </a:cubicBezTo>
                <a:cubicBezTo>
                  <a:pt x="1554" y="5139"/>
                  <a:pt x="1263" y="6108"/>
                  <a:pt x="1036" y="7225"/>
                </a:cubicBezTo>
                <a:cubicBezTo>
                  <a:pt x="842" y="8417"/>
                  <a:pt x="712" y="9534"/>
                  <a:pt x="712" y="10800"/>
                </a:cubicBezTo>
                <a:cubicBezTo>
                  <a:pt x="712" y="11992"/>
                  <a:pt x="842" y="13183"/>
                  <a:pt x="1036" y="14375"/>
                </a:cubicBezTo>
                <a:cubicBezTo>
                  <a:pt x="1263" y="15492"/>
                  <a:pt x="1554" y="16386"/>
                  <a:pt x="1911" y="17206"/>
                </a:cubicBezTo>
                <a:cubicBezTo>
                  <a:pt x="2234" y="18025"/>
                  <a:pt x="2655" y="18695"/>
                  <a:pt x="3141" y="19217"/>
                </a:cubicBezTo>
                <a:cubicBezTo>
                  <a:pt x="3659" y="19663"/>
                  <a:pt x="4145" y="19887"/>
                  <a:pt x="4696" y="19887"/>
                </a:cubicBezTo>
                <a:close/>
                <a:moveTo>
                  <a:pt x="14314" y="3948"/>
                </a:moveTo>
                <a:cubicBezTo>
                  <a:pt x="8064" y="18174"/>
                  <a:pt x="8064" y="18174"/>
                  <a:pt x="8064" y="18174"/>
                </a:cubicBezTo>
                <a:cubicBezTo>
                  <a:pt x="7545" y="16982"/>
                  <a:pt x="7545" y="16982"/>
                  <a:pt x="7545" y="16982"/>
                </a:cubicBezTo>
                <a:cubicBezTo>
                  <a:pt x="13796" y="2756"/>
                  <a:pt x="13796" y="2756"/>
                  <a:pt x="13796" y="2756"/>
                </a:cubicBezTo>
                <a:lnTo>
                  <a:pt x="14314" y="3948"/>
                </a:lnTo>
                <a:close/>
                <a:moveTo>
                  <a:pt x="16904" y="0"/>
                </a:moveTo>
                <a:cubicBezTo>
                  <a:pt x="17552" y="0"/>
                  <a:pt x="18167" y="298"/>
                  <a:pt x="18718" y="894"/>
                </a:cubicBezTo>
                <a:cubicBezTo>
                  <a:pt x="19301" y="1490"/>
                  <a:pt x="19787" y="2234"/>
                  <a:pt x="20207" y="3203"/>
                </a:cubicBezTo>
                <a:cubicBezTo>
                  <a:pt x="20628" y="4171"/>
                  <a:pt x="20952" y="5363"/>
                  <a:pt x="21211" y="6629"/>
                </a:cubicBezTo>
                <a:cubicBezTo>
                  <a:pt x="21470" y="7895"/>
                  <a:pt x="21600" y="9310"/>
                  <a:pt x="21600" y="10800"/>
                </a:cubicBezTo>
                <a:cubicBezTo>
                  <a:pt x="21600" y="12290"/>
                  <a:pt x="21470" y="13705"/>
                  <a:pt x="21211" y="14971"/>
                </a:cubicBezTo>
                <a:cubicBezTo>
                  <a:pt x="20952" y="16237"/>
                  <a:pt x="20628" y="17429"/>
                  <a:pt x="20207" y="18397"/>
                </a:cubicBezTo>
                <a:cubicBezTo>
                  <a:pt x="19787" y="19366"/>
                  <a:pt x="19301" y="20110"/>
                  <a:pt x="18718" y="20706"/>
                </a:cubicBezTo>
                <a:cubicBezTo>
                  <a:pt x="18167" y="21302"/>
                  <a:pt x="17552" y="21600"/>
                  <a:pt x="16904" y="21600"/>
                </a:cubicBezTo>
                <a:cubicBezTo>
                  <a:pt x="16613" y="21600"/>
                  <a:pt x="16321" y="21526"/>
                  <a:pt x="15998" y="21377"/>
                </a:cubicBezTo>
                <a:cubicBezTo>
                  <a:pt x="15706" y="21228"/>
                  <a:pt x="15415" y="21079"/>
                  <a:pt x="15156" y="20781"/>
                </a:cubicBezTo>
                <a:cubicBezTo>
                  <a:pt x="14864" y="20557"/>
                  <a:pt x="14605" y="20185"/>
                  <a:pt x="14378" y="19812"/>
                </a:cubicBezTo>
                <a:cubicBezTo>
                  <a:pt x="14119" y="19440"/>
                  <a:pt x="13925" y="18993"/>
                  <a:pt x="13731" y="18546"/>
                </a:cubicBezTo>
                <a:cubicBezTo>
                  <a:pt x="13666" y="18546"/>
                  <a:pt x="13666" y="18546"/>
                  <a:pt x="13666" y="18546"/>
                </a:cubicBezTo>
                <a:cubicBezTo>
                  <a:pt x="11302" y="13109"/>
                  <a:pt x="11302" y="13109"/>
                  <a:pt x="11302" y="13109"/>
                </a:cubicBezTo>
                <a:cubicBezTo>
                  <a:pt x="11820" y="11992"/>
                  <a:pt x="11820" y="11992"/>
                  <a:pt x="11820" y="11992"/>
                </a:cubicBezTo>
                <a:cubicBezTo>
                  <a:pt x="14216" y="17429"/>
                  <a:pt x="14216" y="17429"/>
                  <a:pt x="14216" y="17429"/>
                </a:cubicBezTo>
                <a:cubicBezTo>
                  <a:pt x="14378" y="17801"/>
                  <a:pt x="14573" y="18174"/>
                  <a:pt x="14799" y="18472"/>
                </a:cubicBezTo>
                <a:cubicBezTo>
                  <a:pt x="14994" y="18770"/>
                  <a:pt x="15220" y="19068"/>
                  <a:pt x="15447" y="19217"/>
                </a:cubicBezTo>
                <a:cubicBezTo>
                  <a:pt x="15674" y="19440"/>
                  <a:pt x="15900" y="19589"/>
                  <a:pt x="16160" y="19738"/>
                </a:cubicBezTo>
                <a:cubicBezTo>
                  <a:pt x="16419" y="19887"/>
                  <a:pt x="16678" y="19887"/>
                  <a:pt x="16904" y="19887"/>
                </a:cubicBezTo>
                <a:cubicBezTo>
                  <a:pt x="17455" y="19887"/>
                  <a:pt x="17973" y="19663"/>
                  <a:pt x="18459" y="19217"/>
                </a:cubicBezTo>
                <a:cubicBezTo>
                  <a:pt x="18945" y="18695"/>
                  <a:pt x="19366" y="18025"/>
                  <a:pt x="19689" y="17206"/>
                </a:cubicBezTo>
                <a:cubicBezTo>
                  <a:pt x="20078" y="16386"/>
                  <a:pt x="20369" y="15492"/>
                  <a:pt x="20564" y="14375"/>
                </a:cubicBezTo>
                <a:cubicBezTo>
                  <a:pt x="20790" y="13183"/>
                  <a:pt x="20888" y="11992"/>
                  <a:pt x="20888" y="10800"/>
                </a:cubicBezTo>
                <a:cubicBezTo>
                  <a:pt x="20888" y="9534"/>
                  <a:pt x="20790" y="8417"/>
                  <a:pt x="20564" y="7225"/>
                </a:cubicBezTo>
                <a:cubicBezTo>
                  <a:pt x="20369" y="6108"/>
                  <a:pt x="20078" y="5139"/>
                  <a:pt x="19689" y="4394"/>
                </a:cubicBezTo>
                <a:cubicBezTo>
                  <a:pt x="19366" y="3575"/>
                  <a:pt x="18945" y="2905"/>
                  <a:pt x="18459" y="2383"/>
                </a:cubicBezTo>
                <a:cubicBezTo>
                  <a:pt x="17973" y="1937"/>
                  <a:pt x="17455" y="1713"/>
                  <a:pt x="16904" y="1713"/>
                </a:cubicBezTo>
                <a:cubicBezTo>
                  <a:pt x="16678" y="1713"/>
                  <a:pt x="16419" y="1713"/>
                  <a:pt x="16192" y="1862"/>
                </a:cubicBezTo>
                <a:cubicBezTo>
                  <a:pt x="15933" y="1937"/>
                  <a:pt x="15739" y="2086"/>
                  <a:pt x="15544" y="2234"/>
                </a:cubicBezTo>
                <a:cubicBezTo>
                  <a:pt x="15318" y="2458"/>
                  <a:pt x="15091" y="2681"/>
                  <a:pt x="14897" y="2979"/>
                </a:cubicBezTo>
                <a:cubicBezTo>
                  <a:pt x="14702" y="3277"/>
                  <a:pt x="14508" y="3575"/>
                  <a:pt x="14346" y="3948"/>
                </a:cubicBezTo>
                <a:cubicBezTo>
                  <a:pt x="13796" y="2756"/>
                  <a:pt x="13796" y="2756"/>
                  <a:pt x="13796" y="2756"/>
                </a:cubicBezTo>
                <a:cubicBezTo>
                  <a:pt x="14022" y="2383"/>
                  <a:pt x="14249" y="2011"/>
                  <a:pt x="14508" y="1639"/>
                </a:cubicBezTo>
                <a:cubicBezTo>
                  <a:pt x="14735" y="1266"/>
                  <a:pt x="14994" y="968"/>
                  <a:pt x="15220" y="819"/>
                </a:cubicBezTo>
                <a:cubicBezTo>
                  <a:pt x="15479" y="521"/>
                  <a:pt x="15739" y="372"/>
                  <a:pt x="16030" y="223"/>
                </a:cubicBezTo>
                <a:cubicBezTo>
                  <a:pt x="16321" y="74"/>
                  <a:pt x="16613" y="0"/>
                  <a:pt x="16904" y="0"/>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65" name="Google Shape;1665;p74"/>
          <p:cNvSpPr/>
          <p:nvPr/>
        </p:nvSpPr>
        <p:spPr>
          <a:xfrm>
            <a:off x="2990972" y="6592687"/>
            <a:ext cx="910850" cy="546513"/>
          </a:xfrm>
          <a:custGeom>
            <a:rect b="b" l="l" r="r" t="t"/>
            <a:pathLst>
              <a:path extrusionOk="0" h="21600" w="21600">
                <a:moveTo>
                  <a:pt x="10816" y="0"/>
                </a:moveTo>
                <a:cubicBezTo>
                  <a:pt x="11982" y="0"/>
                  <a:pt x="13083" y="377"/>
                  <a:pt x="14152" y="1023"/>
                </a:cubicBezTo>
                <a:cubicBezTo>
                  <a:pt x="15188" y="1724"/>
                  <a:pt x="16160" y="2586"/>
                  <a:pt x="17034" y="3663"/>
                </a:cubicBezTo>
                <a:cubicBezTo>
                  <a:pt x="17941" y="4686"/>
                  <a:pt x="18783" y="5871"/>
                  <a:pt x="19527" y="7164"/>
                </a:cubicBezTo>
                <a:cubicBezTo>
                  <a:pt x="20305" y="8457"/>
                  <a:pt x="20985" y="9696"/>
                  <a:pt x="21600" y="10989"/>
                </a:cubicBezTo>
                <a:cubicBezTo>
                  <a:pt x="20985" y="12012"/>
                  <a:pt x="20305" y="13143"/>
                  <a:pt x="19560" y="14382"/>
                </a:cubicBezTo>
                <a:cubicBezTo>
                  <a:pt x="18815" y="15621"/>
                  <a:pt x="17973" y="16752"/>
                  <a:pt x="17099" y="17829"/>
                </a:cubicBezTo>
                <a:cubicBezTo>
                  <a:pt x="16192" y="18907"/>
                  <a:pt x="15220" y="19822"/>
                  <a:pt x="14184" y="20523"/>
                </a:cubicBezTo>
                <a:cubicBezTo>
                  <a:pt x="13148" y="21277"/>
                  <a:pt x="12014" y="21600"/>
                  <a:pt x="10816" y="21600"/>
                </a:cubicBezTo>
                <a:cubicBezTo>
                  <a:pt x="9586" y="21600"/>
                  <a:pt x="8517" y="21331"/>
                  <a:pt x="7545" y="20738"/>
                </a:cubicBezTo>
                <a:cubicBezTo>
                  <a:pt x="6574" y="20092"/>
                  <a:pt x="5667" y="19338"/>
                  <a:pt x="4825" y="18314"/>
                </a:cubicBezTo>
                <a:cubicBezTo>
                  <a:pt x="3983" y="17345"/>
                  <a:pt x="3174" y="16213"/>
                  <a:pt x="2396" y="14867"/>
                </a:cubicBezTo>
                <a:cubicBezTo>
                  <a:pt x="1619" y="13574"/>
                  <a:pt x="842" y="12227"/>
                  <a:pt x="0" y="10827"/>
                </a:cubicBezTo>
                <a:cubicBezTo>
                  <a:pt x="972" y="9157"/>
                  <a:pt x="1878" y="7649"/>
                  <a:pt x="2753" y="6302"/>
                </a:cubicBezTo>
                <a:cubicBezTo>
                  <a:pt x="3627" y="4956"/>
                  <a:pt x="4501" y="3878"/>
                  <a:pt x="5376" y="2963"/>
                </a:cubicBezTo>
                <a:cubicBezTo>
                  <a:pt x="6218" y="2047"/>
                  <a:pt x="7092" y="1293"/>
                  <a:pt x="7966" y="808"/>
                </a:cubicBezTo>
                <a:cubicBezTo>
                  <a:pt x="8873" y="269"/>
                  <a:pt x="9812" y="0"/>
                  <a:pt x="10816" y="0"/>
                </a:cubicBezTo>
                <a:close/>
                <a:moveTo>
                  <a:pt x="10816" y="20361"/>
                </a:moveTo>
                <a:cubicBezTo>
                  <a:pt x="11885" y="20361"/>
                  <a:pt x="12856" y="20092"/>
                  <a:pt x="13796" y="19499"/>
                </a:cubicBezTo>
                <a:cubicBezTo>
                  <a:pt x="14735" y="18907"/>
                  <a:pt x="15609" y="18153"/>
                  <a:pt x="16419" y="17183"/>
                </a:cubicBezTo>
                <a:cubicBezTo>
                  <a:pt x="17228" y="16267"/>
                  <a:pt x="17973" y="15244"/>
                  <a:pt x="18685" y="14113"/>
                </a:cubicBezTo>
                <a:cubicBezTo>
                  <a:pt x="19398" y="12982"/>
                  <a:pt x="20046" y="11904"/>
                  <a:pt x="20628" y="10881"/>
                </a:cubicBezTo>
                <a:cubicBezTo>
                  <a:pt x="20013" y="9750"/>
                  <a:pt x="19366" y="8565"/>
                  <a:pt x="18653" y="7433"/>
                </a:cubicBezTo>
                <a:cubicBezTo>
                  <a:pt x="17941" y="6302"/>
                  <a:pt x="17196" y="5225"/>
                  <a:pt x="16386" y="4309"/>
                </a:cubicBezTo>
                <a:cubicBezTo>
                  <a:pt x="15544" y="3394"/>
                  <a:pt x="14670" y="2693"/>
                  <a:pt x="13763" y="2155"/>
                </a:cubicBezTo>
                <a:cubicBezTo>
                  <a:pt x="12824" y="1562"/>
                  <a:pt x="11852" y="1293"/>
                  <a:pt x="10816" y="1293"/>
                </a:cubicBezTo>
                <a:cubicBezTo>
                  <a:pt x="9942" y="1293"/>
                  <a:pt x="9100" y="1508"/>
                  <a:pt x="8290" y="1939"/>
                </a:cubicBezTo>
                <a:cubicBezTo>
                  <a:pt x="7481" y="2316"/>
                  <a:pt x="6703" y="2963"/>
                  <a:pt x="5926" y="3717"/>
                </a:cubicBezTo>
                <a:cubicBezTo>
                  <a:pt x="5117" y="4579"/>
                  <a:pt x="4339" y="5602"/>
                  <a:pt x="3530" y="6733"/>
                </a:cubicBezTo>
                <a:cubicBezTo>
                  <a:pt x="2720" y="7918"/>
                  <a:pt x="1878" y="9265"/>
                  <a:pt x="1036" y="10827"/>
                </a:cubicBezTo>
                <a:cubicBezTo>
                  <a:pt x="1749" y="12120"/>
                  <a:pt x="2461" y="13359"/>
                  <a:pt x="3174" y="14490"/>
                </a:cubicBezTo>
                <a:cubicBezTo>
                  <a:pt x="3886" y="15675"/>
                  <a:pt x="4631" y="16644"/>
                  <a:pt x="5408" y="17560"/>
                </a:cubicBezTo>
                <a:cubicBezTo>
                  <a:pt x="6185" y="18422"/>
                  <a:pt x="7027" y="19122"/>
                  <a:pt x="7902" y="19607"/>
                </a:cubicBezTo>
                <a:cubicBezTo>
                  <a:pt x="8776" y="20146"/>
                  <a:pt x="9748" y="20361"/>
                  <a:pt x="10816" y="20361"/>
                </a:cubicBezTo>
                <a:close/>
                <a:moveTo>
                  <a:pt x="10816" y="3663"/>
                </a:moveTo>
                <a:cubicBezTo>
                  <a:pt x="11399" y="3663"/>
                  <a:pt x="11950" y="3878"/>
                  <a:pt x="12468" y="4255"/>
                </a:cubicBezTo>
                <a:cubicBezTo>
                  <a:pt x="12986" y="4632"/>
                  <a:pt x="13439" y="5117"/>
                  <a:pt x="13828" y="5764"/>
                </a:cubicBezTo>
                <a:cubicBezTo>
                  <a:pt x="14249" y="6410"/>
                  <a:pt x="14540" y="7164"/>
                  <a:pt x="14767" y="8080"/>
                </a:cubicBezTo>
                <a:cubicBezTo>
                  <a:pt x="14994" y="8942"/>
                  <a:pt x="15091" y="9857"/>
                  <a:pt x="15091" y="10827"/>
                </a:cubicBezTo>
                <a:cubicBezTo>
                  <a:pt x="15091" y="11797"/>
                  <a:pt x="14994" y="12712"/>
                  <a:pt x="14767" y="13574"/>
                </a:cubicBezTo>
                <a:cubicBezTo>
                  <a:pt x="14540" y="14436"/>
                  <a:pt x="14249" y="15244"/>
                  <a:pt x="13828" y="15890"/>
                </a:cubicBezTo>
                <a:cubicBezTo>
                  <a:pt x="13439" y="16537"/>
                  <a:pt x="12986" y="17021"/>
                  <a:pt x="12468" y="17399"/>
                </a:cubicBezTo>
                <a:cubicBezTo>
                  <a:pt x="11950" y="17776"/>
                  <a:pt x="11399" y="17991"/>
                  <a:pt x="10816" y="17991"/>
                </a:cubicBezTo>
                <a:cubicBezTo>
                  <a:pt x="10201" y="17991"/>
                  <a:pt x="9650" y="17776"/>
                  <a:pt x="9132" y="17399"/>
                </a:cubicBezTo>
                <a:cubicBezTo>
                  <a:pt x="8614" y="17021"/>
                  <a:pt x="8161" y="16537"/>
                  <a:pt x="7772" y="15890"/>
                </a:cubicBezTo>
                <a:cubicBezTo>
                  <a:pt x="7384" y="15244"/>
                  <a:pt x="7060" y="14436"/>
                  <a:pt x="6833" y="13574"/>
                </a:cubicBezTo>
                <a:cubicBezTo>
                  <a:pt x="6606" y="12712"/>
                  <a:pt x="6509" y="11797"/>
                  <a:pt x="6509" y="10827"/>
                </a:cubicBezTo>
                <a:cubicBezTo>
                  <a:pt x="6509" y="9857"/>
                  <a:pt x="6606" y="8942"/>
                  <a:pt x="6833" y="8080"/>
                </a:cubicBezTo>
                <a:cubicBezTo>
                  <a:pt x="7060" y="7164"/>
                  <a:pt x="7384" y="6410"/>
                  <a:pt x="7772" y="5764"/>
                </a:cubicBezTo>
                <a:cubicBezTo>
                  <a:pt x="8161" y="5117"/>
                  <a:pt x="8614" y="4632"/>
                  <a:pt x="9132" y="4255"/>
                </a:cubicBezTo>
                <a:cubicBezTo>
                  <a:pt x="9650" y="3878"/>
                  <a:pt x="10201" y="3663"/>
                  <a:pt x="10816" y="3663"/>
                </a:cubicBezTo>
                <a:close/>
                <a:moveTo>
                  <a:pt x="10816" y="16806"/>
                </a:moveTo>
                <a:cubicBezTo>
                  <a:pt x="11302" y="16806"/>
                  <a:pt x="11788" y="16644"/>
                  <a:pt x="12209" y="16321"/>
                </a:cubicBezTo>
                <a:cubicBezTo>
                  <a:pt x="12662" y="16052"/>
                  <a:pt x="13018" y="15621"/>
                  <a:pt x="13342" y="15028"/>
                </a:cubicBezTo>
                <a:cubicBezTo>
                  <a:pt x="13666" y="14544"/>
                  <a:pt x="13925" y="13897"/>
                  <a:pt x="14119" y="13197"/>
                </a:cubicBezTo>
                <a:cubicBezTo>
                  <a:pt x="14314" y="12443"/>
                  <a:pt x="14378" y="11689"/>
                  <a:pt x="14378" y="10827"/>
                </a:cubicBezTo>
                <a:cubicBezTo>
                  <a:pt x="14378" y="9965"/>
                  <a:pt x="14314" y="9211"/>
                  <a:pt x="14119" y="8457"/>
                </a:cubicBezTo>
                <a:cubicBezTo>
                  <a:pt x="13925" y="7757"/>
                  <a:pt x="13666" y="7110"/>
                  <a:pt x="13342" y="6625"/>
                </a:cubicBezTo>
                <a:cubicBezTo>
                  <a:pt x="13018" y="6033"/>
                  <a:pt x="12662" y="5602"/>
                  <a:pt x="12209" y="5333"/>
                </a:cubicBezTo>
                <a:cubicBezTo>
                  <a:pt x="11788" y="5009"/>
                  <a:pt x="11302" y="4848"/>
                  <a:pt x="10816" y="4848"/>
                </a:cubicBezTo>
                <a:cubicBezTo>
                  <a:pt x="10298" y="4848"/>
                  <a:pt x="9812" y="5009"/>
                  <a:pt x="9391" y="5333"/>
                </a:cubicBezTo>
                <a:cubicBezTo>
                  <a:pt x="8970" y="5602"/>
                  <a:pt x="8582" y="6033"/>
                  <a:pt x="8290" y="6625"/>
                </a:cubicBezTo>
                <a:cubicBezTo>
                  <a:pt x="7934" y="7110"/>
                  <a:pt x="7675" y="7757"/>
                  <a:pt x="7481" y="8457"/>
                </a:cubicBezTo>
                <a:cubicBezTo>
                  <a:pt x="7319" y="9211"/>
                  <a:pt x="7222" y="9965"/>
                  <a:pt x="7222" y="10827"/>
                </a:cubicBezTo>
                <a:cubicBezTo>
                  <a:pt x="7222" y="11689"/>
                  <a:pt x="7319" y="12443"/>
                  <a:pt x="7481" y="13197"/>
                </a:cubicBezTo>
                <a:cubicBezTo>
                  <a:pt x="7675" y="13897"/>
                  <a:pt x="7934" y="14544"/>
                  <a:pt x="8290" y="15028"/>
                </a:cubicBezTo>
                <a:cubicBezTo>
                  <a:pt x="8582" y="15621"/>
                  <a:pt x="8970" y="16052"/>
                  <a:pt x="9391" y="16321"/>
                </a:cubicBezTo>
                <a:cubicBezTo>
                  <a:pt x="9812" y="16644"/>
                  <a:pt x="10298" y="16806"/>
                  <a:pt x="10816" y="16806"/>
                </a:cubicBezTo>
                <a:close/>
                <a:moveTo>
                  <a:pt x="10816" y="6625"/>
                </a:moveTo>
                <a:cubicBezTo>
                  <a:pt x="11140" y="6625"/>
                  <a:pt x="11464" y="6733"/>
                  <a:pt x="11788" y="6949"/>
                </a:cubicBezTo>
                <a:cubicBezTo>
                  <a:pt x="12079" y="7218"/>
                  <a:pt x="12338" y="7487"/>
                  <a:pt x="12565" y="7864"/>
                </a:cubicBezTo>
                <a:cubicBezTo>
                  <a:pt x="12792" y="8241"/>
                  <a:pt x="12986" y="8672"/>
                  <a:pt x="13115" y="9211"/>
                </a:cubicBezTo>
                <a:cubicBezTo>
                  <a:pt x="13277" y="9750"/>
                  <a:pt x="13342" y="10288"/>
                  <a:pt x="13342" y="10827"/>
                </a:cubicBezTo>
                <a:cubicBezTo>
                  <a:pt x="13342" y="11366"/>
                  <a:pt x="13277" y="11904"/>
                  <a:pt x="13115" y="12443"/>
                </a:cubicBezTo>
                <a:cubicBezTo>
                  <a:pt x="12986" y="12928"/>
                  <a:pt x="12792" y="13412"/>
                  <a:pt x="12565" y="13790"/>
                </a:cubicBezTo>
                <a:cubicBezTo>
                  <a:pt x="12338" y="14167"/>
                  <a:pt x="12079" y="14436"/>
                  <a:pt x="11788" y="14705"/>
                </a:cubicBezTo>
                <a:cubicBezTo>
                  <a:pt x="11464" y="14921"/>
                  <a:pt x="11140" y="15028"/>
                  <a:pt x="10816" y="15028"/>
                </a:cubicBezTo>
                <a:cubicBezTo>
                  <a:pt x="10460" y="15028"/>
                  <a:pt x="10136" y="14921"/>
                  <a:pt x="9845" y="14705"/>
                </a:cubicBezTo>
                <a:cubicBezTo>
                  <a:pt x="9521" y="14436"/>
                  <a:pt x="9262" y="14167"/>
                  <a:pt x="9035" y="13790"/>
                </a:cubicBezTo>
                <a:cubicBezTo>
                  <a:pt x="8808" y="13412"/>
                  <a:pt x="8614" y="12928"/>
                  <a:pt x="8485" y="12443"/>
                </a:cubicBezTo>
                <a:cubicBezTo>
                  <a:pt x="8355" y="11904"/>
                  <a:pt x="8290" y="11366"/>
                  <a:pt x="8290" y="10827"/>
                </a:cubicBezTo>
                <a:cubicBezTo>
                  <a:pt x="8290" y="10288"/>
                  <a:pt x="8355" y="9750"/>
                  <a:pt x="8485" y="9211"/>
                </a:cubicBezTo>
                <a:cubicBezTo>
                  <a:pt x="8614" y="8672"/>
                  <a:pt x="8808" y="8241"/>
                  <a:pt x="9035" y="7864"/>
                </a:cubicBezTo>
                <a:cubicBezTo>
                  <a:pt x="9262" y="7487"/>
                  <a:pt x="9521" y="7218"/>
                  <a:pt x="9845" y="6949"/>
                </a:cubicBezTo>
                <a:cubicBezTo>
                  <a:pt x="10136" y="6733"/>
                  <a:pt x="10460" y="6625"/>
                  <a:pt x="10816" y="6625"/>
                </a:cubicBezTo>
                <a:close/>
                <a:moveTo>
                  <a:pt x="10816" y="13843"/>
                </a:moveTo>
                <a:cubicBezTo>
                  <a:pt x="11043" y="13843"/>
                  <a:pt x="11302" y="13736"/>
                  <a:pt x="11496" y="13574"/>
                </a:cubicBezTo>
                <a:cubicBezTo>
                  <a:pt x="11723" y="13412"/>
                  <a:pt x="11917" y="13197"/>
                  <a:pt x="12079" y="12928"/>
                </a:cubicBezTo>
                <a:cubicBezTo>
                  <a:pt x="12241" y="12658"/>
                  <a:pt x="12371" y="12335"/>
                  <a:pt x="12468" y="11958"/>
                </a:cubicBezTo>
                <a:cubicBezTo>
                  <a:pt x="12565" y="11635"/>
                  <a:pt x="12630" y="11258"/>
                  <a:pt x="12630" y="10827"/>
                </a:cubicBezTo>
                <a:cubicBezTo>
                  <a:pt x="12630" y="10396"/>
                  <a:pt x="12565" y="10019"/>
                  <a:pt x="12468" y="9642"/>
                </a:cubicBezTo>
                <a:cubicBezTo>
                  <a:pt x="12371" y="9319"/>
                  <a:pt x="12241" y="8996"/>
                  <a:pt x="12079" y="8726"/>
                </a:cubicBezTo>
                <a:cubicBezTo>
                  <a:pt x="11917" y="8457"/>
                  <a:pt x="11723" y="8241"/>
                  <a:pt x="11496" y="8080"/>
                </a:cubicBezTo>
                <a:cubicBezTo>
                  <a:pt x="11302" y="7918"/>
                  <a:pt x="11043" y="7810"/>
                  <a:pt x="10816" y="7810"/>
                </a:cubicBezTo>
                <a:cubicBezTo>
                  <a:pt x="10557" y="7810"/>
                  <a:pt x="10330" y="7918"/>
                  <a:pt x="10104" y="8080"/>
                </a:cubicBezTo>
                <a:cubicBezTo>
                  <a:pt x="9909" y="8241"/>
                  <a:pt x="9715" y="8457"/>
                  <a:pt x="9553" y="8726"/>
                </a:cubicBezTo>
                <a:cubicBezTo>
                  <a:pt x="9359" y="8996"/>
                  <a:pt x="9229" y="9319"/>
                  <a:pt x="9132" y="9642"/>
                </a:cubicBezTo>
                <a:cubicBezTo>
                  <a:pt x="9035" y="10019"/>
                  <a:pt x="9003" y="10396"/>
                  <a:pt x="9003" y="10827"/>
                </a:cubicBezTo>
                <a:cubicBezTo>
                  <a:pt x="9003" y="11258"/>
                  <a:pt x="9035" y="11635"/>
                  <a:pt x="9132" y="11958"/>
                </a:cubicBezTo>
                <a:cubicBezTo>
                  <a:pt x="9229" y="12335"/>
                  <a:pt x="9359" y="12658"/>
                  <a:pt x="9553" y="12928"/>
                </a:cubicBezTo>
                <a:cubicBezTo>
                  <a:pt x="9715" y="13197"/>
                  <a:pt x="9909" y="13412"/>
                  <a:pt x="10104" y="13574"/>
                </a:cubicBezTo>
                <a:cubicBezTo>
                  <a:pt x="10330" y="13736"/>
                  <a:pt x="10557" y="13843"/>
                  <a:pt x="10816" y="13843"/>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66" name="Google Shape;1666;p74"/>
          <p:cNvSpPr/>
          <p:nvPr/>
        </p:nvSpPr>
        <p:spPr>
          <a:xfrm>
            <a:off x="5006931" y="6473029"/>
            <a:ext cx="607235" cy="785830"/>
          </a:xfrm>
          <a:custGeom>
            <a:rect b="b" l="l" r="r" t="t"/>
            <a:pathLst>
              <a:path extrusionOk="0" h="21600" w="21600">
                <a:moveTo>
                  <a:pt x="17814" y="10352"/>
                </a:moveTo>
                <a:cubicBezTo>
                  <a:pt x="21600" y="10352"/>
                  <a:pt x="21600" y="10352"/>
                  <a:pt x="21600" y="10352"/>
                </a:cubicBezTo>
                <a:cubicBezTo>
                  <a:pt x="21600" y="21600"/>
                  <a:pt x="21600" y="21600"/>
                  <a:pt x="21600" y="21600"/>
                </a:cubicBezTo>
                <a:cubicBezTo>
                  <a:pt x="0" y="21600"/>
                  <a:pt x="0" y="21600"/>
                  <a:pt x="0" y="21600"/>
                </a:cubicBezTo>
                <a:cubicBezTo>
                  <a:pt x="0" y="10352"/>
                  <a:pt x="0" y="10352"/>
                  <a:pt x="0" y="10352"/>
                </a:cubicBezTo>
                <a:cubicBezTo>
                  <a:pt x="3786" y="10352"/>
                  <a:pt x="3786" y="10352"/>
                  <a:pt x="3786" y="10352"/>
                </a:cubicBezTo>
                <a:cubicBezTo>
                  <a:pt x="3786" y="5381"/>
                  <a:pt x="3786" y="5381"/>
                  <a:pt x="3786" y="5381"/>
                </a:cubicBezTo>
                <a:cubicBezTo>
                  <a:pt x="3786" y="4634"/>
                  <a:pt x="3980" y="3961"/>
                  <a:pt x="4369" y="3289"/>
                </a:cubicBezTo>
                <a:cubicBezTo>
                  <a:pt x="4757" y="2653"/>
                  <a:pt x="5242" y="2093"/>
                  <a:pt x="5873" y="1607"/>
                </a:cubicBezTo>
                <a:cubicBezTo>
                  <a:pt x="6504" y="1121"/>
                  <a:pt x="7232" y="710"/>
                  <a:pt x="8106" y="448"/>
                </a:cubicBezTo>
                <a:cubicBezTo>
                  <a:pt x="8931" y="149"/>
                  <a:pt x="9853" y="0"/>
                  <a:pt x="10824" y="0"/>
                </a:cubicBezTo>
                <a:cubicBezTo>
                  <a:pt x="11795" y="0"/>
                  <a:pt x="12669" y="149"/>
                  <a:pt x="13542" y="448"/>
                </a:cubicBezTo>
                <a:cubicBezTo>
                  <a:pt x="14368" y="710"/>
                  <a:pt x="15096" y="1121"/>
                  <a:pt x="15727" y="1607"/>
                </a:cubicBezTo>
                <a:cubicBezTo>
                  <a:pt x="16358" y="2093"/>
                  <a:pt x="16892" y="2653"/>
                  <a:pt x="17231" y="3289"/>
                </a:cubicBezTo>
                <a:cubicBezTo>
                  <a:pt x="17620" y="3961"/>
                  <a:pt x="17814" y="4634"/>
                  <a:pt x="17814" y="5381"/>
                </a:cubicBezTo>
                <a:lnTo>
                  <a:pt x="17814" y="10352"/>
                </a:lnTo>
                <a:close/>
                <a:moveTo>
                  <a:pt x="20532" y="20778"/>
                </a:moveTo>
                <a:cubicBezTo>
                  <a:pt x="20532" y="11248"/>
                  <a:pt x="20532" y="11248"/>
                  <a:pt x="20532" y="11248"/>
                </a:cubicBezTo>
                <a:cubicBezTo>
                  <a:pt x="1068" y="11248"/>
                  <a:pt x="1068" y="11248"/>
                  <a:pt x="1068" y="11248"/>
                </a:cubicBezTo>
                <a:cubicBezTo>
                  <a:pt x="1068" y="20778"/>
                  <a:pt x="1068" y="20778"/>
                  <a:pt x="1068" y="20778"/>
                </a:cubicBezTo>
                <a:lnTo>
                  <a:pt x="20532" y="20778"/>
                </a:lnTo>
                <a:close/>
                <a:moveTo>
                  <a:pt x="4854" y="5381"/>
                </a:moveTo>
                <a:cubicBezTo>
                  <a:pt x="4854" y="10352"/>
                  <a:pt x="4854" y="10352"/>
                  <a:pt x="4854" y="10352"/>
                </a:cubicBezTo>
                <a:cubicBezTo>
                  <a:pt x="16746" y="10352"/>
                  <a:pt x="16746" y="10352"/>
                  <a:pt x="16746" y="10352"/>
                </a:cubicBezTo>
                <a:cubicBezTo>
                  <a:pt x="16746" y="5381"/>
                  <a:pt x="16746" y="5381"/>
                  <a:pt x="16746" y="5381"/>
                </a:cubicBezTo>
                <a:cubicBezTo>
                  <a:pt x="16746" y="4783"/>
                  <a:pt x="16600" y="4185"/>
                  <a:pt x="16261" y="3662"/>
                </a:cubicBezTo>
                <a:cubicBezTo>
                  <a:pt x="15969" y="3102"/>
                  <a:pt x="15533" y="2616"/>
                  <a:pt x="14999" y="2205"/>
                </a:cubicBezTo>
                <a:cubicBezTo>
                  <a:pt x="14465" y="1756"/>
                  <a:pt x="13834" y="1420"/>
                  <a:pt x="13106" y="1196"/>
                </a:cubicBezTo>
                <a:cubicBezTo>
                  <a:pt x="12378" y="934"/>
                  <a:pt x="11601" y="822"/>
                  <a:pt x="10824" y="822"/>
                </a:cubicBezTo>
                <a:cubicBezTo>
                  <a:pt x="9999" y="822"/>
                  <a:pt x="9222" y="934"/>
                  <a:pt x="8494" y="1196"/>
                </a:cubicBezTo>
                <a:cubicBezTo>
                  <a:pt x="7766" y="1420"/>
                  <a:pt x="7135" y="1756"/>
                  <a:pt x="6650" y="2205"/>
                </a:cubicBezTo>
                <a:cubicBezTo>
                  <a:pt x="6067" y="2616"/>
                  <a:pt x="5679" y="3102"/>
                  <a:pt x="5339" y="3662"/>
                </a:cubicBezTo>
                <a:cubicBezTo>
                  <a:pt x="5048" y="4185"/>
                  <a:pt x="4854" y="4783"/>
                  <a:pt x="4854" y="5381"/>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67" name="Google Shape;1667;p74"/>
          <p:cNvSpPr/>
          <p:nvPr/>
        </p:nvSpPr>
        <p:spPr>
          <a:xfrm>
            <a:off x="6962165" y="6413070"/>
            <a:ext cx="425064" cy="907278"/>
          </a:xfrm>
          <a:custGeom>
            <a:rect b="b" l="l" r="r" t="t"/>
            <a:pathLst>
              <a:path extrusionOk="0" h="21600" w="21600">
                <a:moveTo>
                  <a:pt x="0" y="0"/>
                </a:moveTo>
                <a:cubicBezTo>
                  <a:pt x="21600" y="0"/>
                  <a:pt x="21600" y="0"/>
                  <a:pt x="21600" y="0"/>
                </a:cubicBezTo>
                <a:cubicBezTo>
                  <a:pt x="21600" y="2141"/>
                  <a:pt x="21600" y="2141"/>
                  <a:pt x="21600" y="2141"/>
                </a:cubicBezTo>
                <a:cubicBezTo>
                  <a:pt x="16235" y="6486"/>
                  <a:pt x="16235" y="6486"/>
                  <a:pt x="16235" y="6486"/>
                </a:cubicBezTo>
                <a:cubicBezTo>
                  <a:pt x="16235" y="21600"/>
                  <a:pt x="16235" y="21600"/>
                  <a:pt x="16235" y="21600"/>
                </a:cubicBezTo>
                <a:cubicBezTo>
                  <a:pt x="5365" y="21600"/>
                  <a:pt x="5365" y="21600"/>
                  <a:pt x="5365" y="21600"/>
                </a:cubicBezTo>
                <a:cubicBezTo>
                  <a:pt x="5365" y="6486"/>
                  <a:pt x="5365" y="6486"/>
                  <a:pt x="5365" y="6486"/>
                </a:cubicBezTo>
                <a:cubicBezTo>
                  <a:pt x="0" y="2141"/>
                  <a:pt x="0" y="2141"/>
                  <a:pt x="0" y="2141"/>
                </a:cubicBezTo>
                <a:lnTo>
                  <a:pt x="0" y="0"/>
                </a:lnTo>
                <a:close/>
                <a:moveTo>
                  <a:pt x="1533" y="714"/>
                </a:moveTo>
                <a:cubicBezTo>
                  <a:pt x="1533" y="1978"/>
                  <a:pt x="1533" y="1978"/>
                  <a:pt x="1533" y="1978"/>
                </a:cubicBezTo>
                <a:cubicBezTo>
                  <a:pt x="1672" y="2141"/>
                  <a:pt x="1672" y="2141"/>
                  <a:pt x="1672" y="2141"/>
                </a:cubicBezTo>
                <a:cubicBezTo>
                  <a:pt x="19858" y="2141"/>
                  <a:pt x="19858" y="2141"/>
                  <a:pt x="19858" y="2141"/>
                </a:cubicBezTo>
                <a:cubicBezTo>
                  <a:pt x="19997" y="1978"/>
                  <a:pt x="19997" y="1978"/>
                  <a:pt x="19997" y="1978"/>
                </a:cubicBezTo>
                <a:cubicBezTo>
                  <a:pt x="19997" y="714"/>
                  <a:pt x="19997" y="714"/>
                  <a:pt x="19997" y="714"/>
                </a:cubicBezTo>
                <a:lnTo>
                  <a:pt x="1533" y="714"/>
                </a:lnTo>
                <a:close/>
                <a:moveTo>
                  <a:pt x="14841" y="6097"/>
                </a:moveTo>
                <a:cubicBezTo>
                  <a:pt x="18952" y="2854"/>
                  <a:pt x="18952" y="2854"/>
                  <a:pt x="18952" y="2854"/>
                </a:cubicBezTo>
                <a:cubicBezTo>
                  <a:pt x="2578" y="2854"/>
                  <a:pt x="2578" y="2854"/>
                  <a:pt x="2578" y="2854"/>
                </a:cubicBezTo>
                <a:cubicBezTo>
                  <a:pt x="6898" y="6292"/>
                  <a:pt x="6898" y="6292"/>
                  <a:pt x="6898" y="6292"/>
                </a:cubicBezTo>
                <a:cubicBezTo>
                  <a:pt x="6898" y="18746"/>
                  <a:pt x="6898" y="18746"/>
                  <a:pt x="6898" y="18746"/>
                </a:cubicBezTo>
                <a:cubicBezTo>
                  <a:pt x="14702" y="18746"/>
                  <a:pt x="14702" y="18746"/>
                  <a:pt x="14702" y="18746"/>
                </a:cubicBezTo>
                <a:cubicBezTo>
                  <a:pt x="14702" y="6292"/>
                  <a:pt x="14702" y="6292"/>
                  <a:pt x="14702" y="6292"/>
                </a:cubicBezTo>
                <a:lnTo>
                  <a:pt x="14841" y="6097"/>
                </a:lnTo>
                <a:close/>
                <a:moveTo>
                  <a:pt x="6898" y="20886"/>
                </a:moveTo>
                <a:cubicBezTo>
                  <a:pt x="14702" y="20886"/>
                  <a:pt x="14702" y="20886"/>
                  <a:pt x="14702" y="20886"/>
                </a:cubicBezTo>
                <a:cubicBezTo>
                  <a:pt x="14702" y="19459"/>
                  <a:pt x="14702" y="19459"/>
                  <a:pt x="14702" y="19459"/>
                </a:cubicBezTo>
                <a:cubicBezTo>
                  <a:pt x="6898" y="19459"/>
                  <a:pt x="6898" y="19459"/>
                  <a:pt x="6898" y="19459"/>
                </a:cubicBezTo>
                <a:lnTo>
                  <a:pt x="6898" y="20886"/>
                </a:lnTo>
                <a:close/>
                <a:moveTo>
                  <a:pt x="10800" y="10086"/>
                </a:moveTo>
                <a:cubicBezTo>
                  <a:pt x="11079" y="10086"/>
                  <a:pt x="11357" y="10119"/>
                  <a:pt x="11706" y="10151"/>
                </a:cubicBezTo>
                <a:cubicBezTo>
                  <a:pt x="11985" y="10216"/>
                  <a:pt x="12263" y="10281"/>
                  <a:pt x="12403" y="10378"/>
                </a:cubicBezTo>
                <a:cubicBezTo>
                  <a:pt x="12681" y="10476"/>
                  <a:pt x="12821" y="10605"/>
                  <a:pt x="12960" y="10735"/>
                </a:cubicBezTo>
                <a:cubicBezTo>
                  <a:pt x="13099" y="10865"/>
                  <a:pt x="13169" y="10995"/>
                  <a:pt x="13169" y="11189"/>
                </a:cubicBezTo>
                <a:cubicBezTo>
                  <a:pt x="13169" y="12616"/>
                  <a:pt x="13169" y="12616"/>
                  <a:pt x="13169" y="12616"/>
                </a:cubicBezTo>
                <a:cubicBezTo>
                  <a:pt x="13169" y="12746"/>
                  <a:pt x="13099" y="12876"/>
                  <a:pt x="12960" y="13005"/>
                </a:cubicBezTo>
                <a:cubicBezTo>
                  <a:pt x="12821" y="13135"/>
                  <a:pt x="12681" y="13265"/>
                  <a:pt x="12403" y="13362"/>
                </a:cubicBezTo>
                <a:cubicBezTo>
                  <a:pt x="12263" y="13459"/>
                  <a:pt x="11985" y="13524"/>
                  <a:pt x="11706" y="13589"/>
                </a:cubicBezTo>
                <a:cubicBezTo>
                  <a:pt x="11357" y="13654"/>
                  <a:pt x="11079" y="13686"/>
                  <a:pt x="10800" y="13686"/>
                </a:cubicBezTo>
                <a:cubicBezTo>
                  <a:pt x="10452" y="13686"/>
                  <a:pt x="10173" y="13654"/>
                  <a:pt x="9894" y="13589"/>
                </a:cubicBezTo>
                <a:cubicBezTo>
                  <a:pt x="9546" y="13524"/>
                  <a:pt x="9337" y="13459"/>
                  <a:pt x="9128" y="13362"/>
                </a:cubicBezTo>
                <a:cubicBezTo>
                  <a:pt x="8919" y="13265"/>
                  <a:pt x="8710" y="13135"/>
                  <a:pt x="8570" y="13005"/>
                </a:cubicBezTo>
                <a:cubicBezTo>
                  <a:pt x="8501" y="12876"/>
                  <a:pt x="8431" y="12746"/>
                  <a:pt x="8431" y="12616"/>
                </a:cubicBezTo>
                <a:cubicBezTo>
                  <a:pt x="8431" y="11189"/>
                  <a:pt x="8431" y="11189"/>
                  <a:pt x="8431" y="11189"/>
                </a:cubicBezTo>
                <a:cubicBezTo>
                  <a:pt x="8431" y="10995"/>
                  <a:pt x="8501" y="10865"/>
                  <a:pt x="8570" y="10735"/>
                </a:cubicBezTo>
                <a:cubicBezTo>
                  <a:pt x="8710" y="10605"/>
                  <a:pt x="8919" y="10476"/>
                  <a:pt x="9128" y="10378"/>
                </a:cubicBezTo>
                <a:cubicBezTo>
                  <a:pt x="9337" y="10281"/>
                  <a:pt x="9546" y="10216"/>
                  <a:pt x="9894" y="10151"/>
                </a:cubicBezTo>
                <a:cubicBezTo>
                  <a:pt x="10173" y="10119"/>
                  <a:pt x="10452" y="10086"/>
                  <a:pt x="10800" y="10086"/>
                </a:cubicBezTo>
                <a:close/>
                <a:moveTo>
                  <a:pt x="11566" y="12616"/>
                </a:moveTo>
                <a:cubicBezTo>
                  <a:pt x="11566" y="11189"/>
                  <a:pt x="11566" y="11189"/>
                  <a:pt x="11566" y="11189"/>
                </a:cubicBezTo>
                <a:cubicBezTo>
                  <a:pt x="11566" y="11059"/>
                  <a:pt x="11497" y="10962"/>
                  <a:pt x="11357" y="10897"/>
                </a:cubicBezTo>
                <a:cubicBezTo>
                  <a:pt x="11218" y="10832"/>
                  <a:pt x="11009" y="10800"/>
                  <a:pt x="10800" y="10800"/>
                </a:cubicBezTo>
                <a:cubicBezTo>
                  <a:pt x="10521" y="10800"/>
                  <a:pt x="10312" y="10832"/>
                  <a:pt x="10173" y="10897"/>
                </a:cubicBezTo>
                <a:cubicBezTo>
                  <a:pt x="10034" y="10962"/>
                  <a:pt x="9964" y="11059"/>
                  <a:pt x="9964" y="11189"/>
                </a:cubicBezTo>
                <a:cubicBezTo>
                  <a:pt x="9964" y="12616"/>
                  <a:pt x="9964" y="12616"/>
                  <a:pt x="9964" y="12616"/>
                </a:cubicBezTo>
                <a:cubicBezTo>
                  <a:pt x="9964" y="12714"/>
                  <a:pt x="10034" y="12778"/>
                  <a:pt x="10173" y="12843"/>
                </a:cubicBezTo>
                <a:cubicBezTo>
                  <a:pt x="10312" y="12908"/>
                  <a:pt x="10521" y="12941"/>
                  <a:pt x="10800" y="12941"/>
                </a:cubicBezTo>
                <a:cubicBezTo>
                  <a:pt x="11009" y="12941"/>
                  <a:pt x="11218" y="12908"/>
                  <a:pt x="11357" y="12843"/>
                </a:cubicBezTo>
                <a:cubicBezTo>
                  <a:pt x="11497" y="12778"/>
                  <a:pt x="11566" y="12714"/>
                  <a:pt x="11566" y="12616"/>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68" name="Google Shape;1668;p74"/>
          <p:cNvSpPr/>
          <p:nvPr/>
        </p:nvSpPr>
        <p:spPr>
          <a:xfrm>
            <a:off x="8660217" y="6487316"/>
            <a:ext cx="757255" cy="757255"/>
          </a:xfrm>
          <a:custGeom>
            <a:rect b="b" l="l" r="r" t="t"/>
            <a:pathLst>
              <a:path extrusionOk="0" h="21600" w="21600">
                <a:moveTo>
                  <a:pt x="4320" y="21522"/>
                </a:moveTo>
                <a:cubicBezTo>
                  <a:pt x="4048" y="21483"/>
                  <a:pt x="3814" y="21405"/>
                  <a:pt x="3542" y="21327"/>
                </a:cubicBezTo>
                <a:cubicBezTo>
                  <a:pt x="3308" y="21210"/>
                  <a:pt x="3075" y="21093"/>
                  <a:pt x="2841" y="20937"/>
                </a:cubicBezTo>
                <a:cubicBezTo>
                  <a:pt x="2608" y="20781"/>
                  <a:pt x="2413" y="20586"/>
                  <a:pt x="2257" y="20391"/>
                </a:cubicBezTo>
                <a:cubicBezTo>
                  <a:pt x="1245" y="19378"/>
                  <a:pt x="1245" y="19378"/>
                  <a:pt x="1245" y="19378"/>
                </a:cubicBezTo>
                <a:cubicBezTo>
                  <a:pt x="817" y="18988"/>
                  <a:pt x="506" y="18559"/>
                  <a:pt x="311" y="18052"/>
                </a:cubicBezTo>
                <a:cubicBezTo>
                  <a:pt x="117" y="17545"/>
                  <a:pt x="0" y="17038"/>
                  <a:pt x="0" y="16492"/>
                </a:cubicBezTo>
                <a:cubicBezTo>
                  <a:pt x="0" y="15947"/>
                  <a:pt x="117" y="15401"/>
                  <a:pt x="311" y="14894"/>
                </a:cubicBezTo>
                <a:cubicBezTo>
                  <a:pt x="506" y="14387"/>
                  <a:pt x="817" y="13958"/>
                  <a:pt x="1245" y="13529"/>
                </a:cubicBezTo>
                <a:cubicBezTo>
                  <a:pt x="6655" y="8110"/>
                  <a:pt x="6655" y="8110"/>
                  <a:pt x="6655" y="8110"/>
                </a:cubicBezTo>
                <a:cubicBezTo>
                  <a:pt x="7044" y="7720"/>
                  <a:pt x="7511" y="7408"/>
                  <a:pt x="8017" y="7213"/>
                </a:cubicBezTo>
                <a:cubicBezTo>
                  <a:pt x="8523" y="6979"/>
                  <a:pt x="9029" y="6901"/>
                  <a:pt x="9535" y="6901"/>
                </a:cubicBezTo>
                <a:cubicBezTo>
                  <a:pt x="10080" y="6901"/>
                  <a:pt x="10586" y="6979"/>
                  <a:pt x="11092" y="7213"/>
                </a:cubicBezTo>
                <a:cubicBezTo>
                  <a:pt x="11637" y="7408"/>
                  <a:pt x="12065" y="7720"/>
                  <a:pt x="12493" y="8110"/>
                </a:cubicBezTo>
                <a:cubicBezTo>
                  <a:pt x="13505" y="9123"/>
                  <a:pt x="13505" y="9123"/>
                  <a:pt x="13505" y="9123"/>
                </a:cubicBezTo>
                <a:cubicBezTo>
                  <a:pt x="12882" y="9747"/>
                  <a:pt x="12882" y="9747"/>
                  <a:pt x="12882" y="9747"/>
                </a:cubicBezTo>
                <a:cubicBezTo>
                  <a:pt x="11870" y="8734"/>
                  <a:pt x="11870" y="8734"/>
                  <a:pt x="11870" y="8734"/>
                </a:cubicBezTo>
                <a:cubicBezTo>
                  <a:pt x="11520" y="8422"/>
                  <a:pt x="11170" y="8188"/>
                  <a:pt x="10781" y="7993"/>
                </a:cubicBezTo>
                <a:cubicBezTo>
                  <a:pt x="10391" y="7837"/>
                  <a:pt x="9963" y="7759"/>
                  <a:pt x="9535" y="7759"/>
                </a:cubicBezTo>
                <a:cubicBezTo>
                  <a:pt x="9146" y="7759"/>
                  <a:pt x="8718" y="7837"/>
                  <a:pt x="8329" y="7993"/>
                </a:cubicBezTo>
                <a:cubicBezTo>
                  <a:pt x="7901" y="8188"/>
                  <a:pt x="7550" y="8422"/>
                  <a:pt x="7278" y="8734"/>
                </a:cubicBezTo>
                <a:cubicBezTo>
                  <a:pt x="1829" y="14192"/>
                  <a:pt x="1829" y="14192"/>
                  <a:pt x="1829" y="14192"/>
                </a:cubicBezTo>
                <a:cubicBezTo>
                  <a:pt x="1518" y="14504"/>
                  <a:pt x="1245" y="14855"/>
                  <a:pt x="1090" y="15284"/>
                </a:cubicBezTo>
                <a:cubicBezTo>
                  <a:pt x="934" y="15674"/>
                  <a:pt x="856" y="16064"/>
                  <a:pt x="856" y="16492"/>
                </a:cubicBezTo>
                <a:cubicBezTo>
                  <a:pt x="856" y="16882"/>
                  <a:pt x="934" y="17311"/>
                  <a:pt x="1090" y="17701"/>
                </a:cubicBezTo>
                <a:cubicBezTo>
                  <a:pt x="1245" y="18091"/>
                  <a:pt x="1518" y="18481"/>
                  <a:pt x="1829" y="18754"/>
                </a:cubicBezTo>
                <a:cubicBezTo>
                  <a:pt x="2841" y="19768"/>
                  <a:pt x="2841" y="19768"/>
                  <a:pt x="2841" y="19768"/>
                </a:cubicBezTo>
                <a:cubicBezTo>
                  <a:pt x="2997" y="19962"/>
                  <a:pt x="3152" y="20079"/>
                  <a:pt x="3347" y="20235"/>
                </a:cubicBezTo>
                <a:cubicBezTo>
                  <a:pt x="3503" y="20352"/>
                  <a:pt x="3697" y="20430"/>
                  <a:pt x="3853" y="20508"/>
                </a:cubicBezTo>
                <a:cubicBezTo>
                  <a:pt x="4048" y="20586"/>
                  <a:pt x="4281" y="20664"/>
                  <a:pt x="4515" y="20703"/>
                </a:cubicBezTo>
                <a:cubicBezTo>
                  <a:pt x="4709" y="20742"/>
                  <a:pt x="4943" y="20742"/>
                  <a:pt x="5137" y="20742"/>
                </a:cubicBezTo>
                <a:cubicBezTo>
                  <a:pt x="5332" y="20742"/>
                  <a:pt x="5526" y="20742"/>
                  <a:pt x="5760" y="20703"/>
                </a:cubicBezTo>
                <a:cubicBezTo>
                  <a:pt x="5994" y="20664"/>
                  <a:pt x="6188" y="20586"/>
                  <a:pt x="6383" y="20508"/>
                </a:cubicBezTo>
                <a:cubicBezTo>
                  <a:pt x="6577" y="20430"/>
                  <a:pt x="6733" y="20352"/>
                  <a:pt x="6928" y="20235"/>
                </a:cubicBezTo>
                <a:cubicBezTo>
                  <a:pt x="7122" y="20079"/>
                  <a:pt x="7278" y="19962"/>
                  <a:pt x="7395" y="19768"/>
                </a:cubicBezTo>
                <a:cubicBezTo>
                  <a:pt x="11053" y="16181"/>
                  <a:pt x="11053" y="16181"/>
                  <a:pt x="11053" y="16181"/>
                </a:cubicBezTo>
                <a:cubicBezTo>
                  <a:pt x="11676" y="16804"/>
                  <a:pt x="11676" y="16804"/>
                  <a:pt x="11676" y="16804"/>
                </a:cubicBezTo>
                <a:cubicBezTo>
                  <a:pt x="8017" y="20391"/>
                  <a:pt x="8017" y="20391"/>
                  <a:pt x="8017" y="20391"/>
                </a:cubicBezTo>
                <a:cubicBezTo>
                  <a:pt x="7862" y="20586"/>
                  <a:pt x="7628" y="20781"/>
                  <a:pt x="7395" y="20937"/>
                </a:cubicBezTo>
                <a:cubicBezTo>
                  <a:pt x="7161" y="21093"/>
                  <a:pt x="6928" y="21210"/>
                  <a:pt x="6694" y="21327"/>
                </a:cubicBezTo>
                <a:cubicBezTo>
                  <a:pt x="6461" y="21405"/>
                  <a:pt x="6227" y="21483"/>
                  <a:pt x="5955" y="21522"/>
                </a:cubicBezTo>
                <a:cubicBezTo>
                  <a:pt x="5682" y="21600"/>
                  <a:pt x="5410" y="21600"/>
                  <a:pt x="5137" y="21600"/>
                </a:cubicBezTo>
                <a:cubicBezTo>
                  <a:pt x="4865" y="21600"/>
                  <a:pt x="4592" y="21600"/>
                  <a:pt x="4320" y="21522"/>
                </a:cubicBezTo>
                <a:close/>
                <a:moveTo>
                  <a:pt x="11248" y="14621"/>
                </a:moveTo>
                <a:cubicBezTo>
                  <a:pt x="10975" y="14582"/>
                  <a:pt x="10742" y="14504"/>
                  <a:pt x="10508" y="14387"/>
                </a:cubicBezTo>
                <a:cubicBezTo>
                  <a:pt x="10275" y="14309"/>
                  <a:pt x="10041" y="14192"/>
                  <a:pt x="9808" y="14036"/>
                </a:cubicBezTo>
                <a:cubicBezTo>
                  <a:pt x="9574" y="13880"/>
                  <a:pt x="9341" y="13685"/>
                  <a:pt x="9146" y="13490"/>
                </a:cubicBezTo>
                <a:cubicBezTo>
                  <a:pt x="9730" y="12866"/>
                  <a:pt x="9730" y="12866"/>
                  <a:pt x="9730" y="12866"/>
                </a:cubicBezTo>
                <a:cubicBezTo>
                  <a:pt x="10080" y="13178"/>
                  <a:pt x="10430" y="13412"/>
                  <a:pt x="10819" y="13607"/>
                </a:cubicBezTo>
                <a:cubicBezTo>
                  <a:pt x="11209" y="13763"/>
                  <a:pt x="11637" y="13841"/>
                  <a:pt x="12065" y="13841"/>
                </a:cubicBezTo>
                <a:cubicBezTo>
                  <a:pt x="12493" y="13841"/>
                  <a:pt x="12882" y="13763"/>
                  <a:pt x="13271" y="13607"/>
                </a:cubicBezTo>
                <a:cubicBezTo>
                  <a:pt x="13699" y="13412"/>
                  <a:pt x="14050" y="13178"/>
                  <a:pt x="14361" y="12866"/>
                </a:cubicBezTo>
                <a:cubicBezTo>
                  <a:pt x="19771" y="7408"/>
                  <a:pt x="19771" y="7408"/>
                  <a:pt x="19771" y="7408"/>
                </a:cubicBezTo>
                <a:cubicBezTo>
                  <a:pt x="20121" y="7096"/>
                  <a:pt x="20355" y="6745"/>
                  <a:pt x="20510" y="6316"/>
                </a:cubicBezTo>
                <a:cubicBezTo>
                  <a:pt x="20666" y="5926"/>
                  <a:pt x="20744" y="5536"/>
                  <a:pt x="20744" y="5108"/>
                </a:cubicBezTo>
                <a:cubicBezTo>
                  <a:pt x="20744" y="4718"/>
                  <a:pt x="20666" y="4289"/>
                  <a:pt x="20510" y="3899"/>
                </a:cubicBezTo>
                <a:cubicBezTo>
                  <a:pt x="20355" y="3470"/>
                  <a:pt x="20121" y="3119"/>
                  <a:pt x="19771" y="2846"/>
                </a:cubicBezTo>
                <a:cubicBezTo>
                  <a:pt x="18759" y="1832"/>
                  <a:pt x="18759" y="1832"/>
                  <a:pt x="18759" y="1832"/>
                </a:cubicBezTo>
                <a:cubicBezTo>
                  <a:pt x="18448" y="1482"/>
                  <a:pt x="18097" y="1248"/>
                  <a:pt x="17708" y="1092"/>
                </a:cubicBezTo>
                <a:cubicBezTo>
                  <a:pt x="17280" y="936"/>
                  <a:pt x="16891" y="858"/>
                  <a:pt x="16502" y="858"/>
                </a:cubicBezTo>
                <a:cubicBezTo>
                  <a:pt x="16074" y="858"/>
                  <a:pt x="15684" y="936"/>
                  <a:pt x="15256" y="1092"/>
                </a:cubicBezTo>
                <a:cubicBezTo>
                  <a:pt x="14867" y="1248"/>
                  <a:pt x="14517" y="1482"/>
                  <a:pt x="14205" y="1832"/>
                </a:cubicBezTo>
                <a:cubicBezTo>
                  <a:pt x="10352" y="5614"/>
                  <a:pt x="10352" y="5614"/>
                  <a:pt x="10352" y="5614"/>
                </a:cubicBezTo>
                <a:cubicBezTo>
                  <a:pt x="9730" y="5030"/>
                  <a:pt x="9730" y="5030"/>
                  <a:pt x="9730" y="5030"/>
                </a:cubicBezTo>
                <a:cubicBezTo>
                  <a:pt x="13583" y="1209"/>
                  <a:pt x="13583" y="1209"/>
                  <a:pt x="13583" y="1209"/>
                </a:cubicBezTo>
                <a:cubicBezTo>
                  <a:pt x="13972" y="780"/>
                  <a:pt x="14400" y="507"/>
                  <a:pt x="14906" y="273"/>
                </a:cubicBezTo>
                <a:cubicBezTo>
                  <a:pt x="15412" y="78"/>
                  <a:pt x="15957" y="0"/>
                  <a:pt x="16502" y="0"/>
                </a:cubicBezTo>
                <a:cubicBezTo>
                  <a:pt x="17008" y="0"/>
                  <a:pt x="17552" y="78"/>
                  <a:pt x="18058" y="273"/>
                </a:cubicBezTo>
                <a:cubicBezTo>
                  <a:pt x="18564" y="507"/>
                  <a:pt x="18992" y="780"/>
                  <a:pt x="19382" y="1209"/>
                </a:cubicBezTo>
                <a:cubicBezTo>
                  <a:pt x="20394" y="2222"/>
                  <a:pt x="20394" y="2222"/>
                  <a:pt x="20394" y="2222"/>
                </a:cubicBezTo>
                <a:cubicBezTo>
                  <a:pt x="20783" y="2573"/>
                  <a:pt x="21094" y="3041"/>
                  <a:pt x="21289" y="3548"/>
                </a:cubicBezTo>
                <a:cubicBezTo>
                  <a:pt x="21483" y="4055"/>
                  <a:pt x="21600" y="4562"/>
                  <a:pt x="21600" y="5108"/>
                </a:cubicBezTo>
                <a:cubicBezTo>
                  <a:pt x="21600" y="5653"/>
                  <a:pt x="21483" y="6160"/>
                  <a:pt x="21289" y="6706"/>
                </a:cubicBezTo>
                <a:cubicBezTo>
                  <a:pt x="21094" y="7213"/>
                  <a:pt x="20783" y="7642"/>
                  <a:pt x="20394" y="7993"/>
                </a:cubicBezTo>
                <a:cubicBezTo>
                  <a:pt x="14945" y="13490"/>
                  <a:pt x="14945" y="13490"/>
                  <a:pt x="14945" y="13490"/>
                </a:cubicBezTo>
                <a:cubicBezTo>
                  <a:pt x="14750" y="13685"/>
                  <a:pt x="14556" y="13880"/>
                  <a:pt x="14322" y="14036"/>
                </a:cubicBezTo>
                <a:cubicBezTo>
                  <a:pt x="14050" y="14192"/>
                  <a:pt x="13816" y="14309"/>
                  <a:pt x="13583" y="14387"/>
                </a:cubicBezTo>
                <a:cubicBezTo>
                  <a:pt x="13349" y="14504"/>
                  <a:pt x="13116" y="14582"/>
                  <a:pt x="12843" y="14621"/>
                </a:cubicBezTo>
                <a:cubicBezTo>
                  <a:pt x="12571" y="14699"/>
                  <a:pt x="12298" y="14699"/>
                  <a:pt x="12065" y="14699"/>
                </a:cubicBezTo>
                <a:cubicBezTo>
                  <a:pt x="11792" y="14699"/>
                  <a:pt x="11520" y="14699"/>
                  <a:pt x="11248" y="14621"/>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69" name="Google Shape;1669;p74"/>
          <p:cNvSpPr/>
          <p:nvPr/>
        </p:nvSpPr>
        <p:spPr>
          <a:xfrm>
            <a:off x="10524367" y="6527626"/>
            <a:ext cx="757255" cy="678671"/>
          </a:xfrm>
          <a:custGeom>
            <a:rect b="b" l="l" r="r" t="t"/>
            <a:pathLst>
              <a:path extrusionOk="0" h="21600" w="21600">
                <a:moveTo>
                  <a:pt x="15568" y="0"/>
                </a:moveTo>
                <a:cubicBezTo>
                  <a:pt x="16424" y="0"/>
                  <a:pt x="17202" y="173"/>
                  <a:pt x="17942" y="564"/>
                </a:cubicBezTo>
                <a:cubicBezTo>
                  <a:pt x="18642" y="911"/>
                  <a:pt x="19304" y="1388"/>
                  <a:pt x="19810" y="1995"/>
                </a:cubicBezTo>
                <a:cubicBezTo>
                  <a:pt x="20394" y="2602"/>
                  <a:pt x="20822" y="3296"/>
                  <a:pt x="21133" y="4120"/>
                </a:cubicBezTo>
                <a:cubicBezTo>
                  <a:pt x="21444" y="4901"/>
                  <a:pt x="21600" y="5812"/>
                  <a:pt x="21600" y="6723"/>
                </a:cubicBezTo>
                <a:cubicBezTo>
                  <a:pt x="21600" y="7200"/>
                  <a:pt x="21561" y="7634"/>
                  <a:pt x="21483" y="8067"/>
                </a:cubicBezTo>
                <a:cubicBezTo>
                  <a:pt x="21405" y="8545"/>
                  <a:pt x="21289" y="8978"/>
                  <a:pt x="21133" y="9369"/>
                </a:cubicBezTo>
                <a:cubicBezTo>
                  <a:pt x="20977" y="9759"/>
                  <a:pt x="20783" y="10149"/>
                  <a:pt x="20549" y="10496"/>
                </a:cubicBezTo>
                <a:cubicBezTo>
                  <a:pt x="20355" y="10887"/>
                  <a:pt x="20082" y="11234"/>
                  <a:pt x="19771" y="11537"/>
                </a:cubicBezTo>
                <a:cubicBezTo>
                  <a:pt x="10819" y="21600"/>
                  <a:pt x="10819" y="21600"/>
                  <a:pt x="10819" y="21600"/>
                </a:cubicBezTo>
                <a:cubicBezTo>
                  <a:pt x="1674" y="11364"/>
                  <a:pt x="1674" y="11364"/>
                  <a:pt x="1674" y="11364"/>
                </a:cubicBezTo>
                <a:cubicBezTo>
                  <a:pt x="1401" y="11060"/>
                  <a:pt x="1168" y="10713"/>
                  <a:pt x="973" y="10366"/>
                </a:cubicBezTo>
                <a:cubicBezTo>
                  <a:pt x="778" y="10019"/>
                  <a:pt x="584" y="9629"/>
                  <a:pt x="428" y="9239"/>
                </a:cubicBezTo>
                <a:cubicBezTo>
                  <a:pt x="272" y="8848"/>
                  <a:pt x="195" y="8458"/>
                  <a:pt x="117" y="8024"/>
                </a:cubicBezTo>
                <a:cubicBezTo>
                  <a:pt x="39" y="7590"/>
                  <a:pt x="0" y="7157"/>
                  <a:pt x="0" y="6723"/>
                </a:cubicBezTo>
                <a:cubicBezTo>
                  <a:pt x="0" y="5812"/>
                  <a:pt x="156" y="4901"/>
                  <a:pt x="467" y="4120"/>
                </a:cubicBezTo>
                <a:cubicBezTo>
                  <a:pt x="778" y="3296"/>
                  <a:pt x="1206" y="2602"/>
                  <a:pt x="1790" y="1995"/>
                </a:cubicBezTo>
                <a:cubicBezTo>
                  <a:pt x="2335" y="1388"/>
                  <a:pt x="2958" y="911"/>
                  <a:pt x="3697" y="564"/>
                </a:cubicBezTo>
                <a:cubicBezTo>
                  <a:pt x="4398" y="173"/>
                  <a:pt x="5215" y="0"/>
                  <a:pt x="6032" y="0"/>
                </a:cubicBezTo>
                <a:cubicBezTo>
                  <a:pt x="6499" y="0"/>
                  <a:pt x="6966" y="87"/>
                  <a:pt x="7434" y="173"/>
                </a:cubicBezTo>
                <a:cubicBezTo>
                  <a:pt x="7901" y="304"/>
                  <a:pt x="8329" y="477"/>
                  <a:pt x="8718" y="694"/>
                </a:cubicBezTo>
                <a:cubicBezTo>
                  <a:pt x="9146" y="911"/>
                  <a:pt x="9496" y="1171"/>
                  <a:pt x="9885" y="1518"/>
                </a:cubicBezTo>
                <a:cubicBezTo>
                  <a:pt x="10236" y="1822"/>
                  <a:pt x="10547" y="2212"/>
                  <a:pt x="10819" y="2602"/>
                </a:cubicBezTo>
                <a:cubicBezTo>
                  <a:pt x="11092" y="2212"/>
                  <a:pt x="11403" y="1822"/>
                  <a:pt x="11754" y="1518"/>
                </a:cubicBezTo>
                <a:cubicBezTo>
                  <a:pt x="12104" y="1171"/>
                  <a:pt x="12493" y="911"/>
                  <a:pt x="12882" y="694"/>
                </a:cubicBezTo>
                <a:cubicBezTo>
                  <a:pt x="13271" y="477"/>
                  <a:pt x="13738" y="304"/>
                  <a:pt x="14166" y="173"/>
                </a:cubicBezTo>
                <a:cubicBezTo>
                  <a:pt x="14634" y="87"/>
                  <a:pt x="15101" y="0"/>
                  <a:pt x="15568" y="0"/>
                </a:cubicBezTo>
                <a:close/>
                <a:moveTo>
                  <a:pt x="15568" y="954"/>
                </a:moveTo>
                <a:cubicBezTo>
                  <a:pt x="15023" y="954"/>
                  <a:pt x="14517" y="1041"/>
                  <a:pt x="14011" y="1214"/>
                </a:cubicBezTo>
                <a:cubicBezTo>
                  <a:pt x="13544" y="1388"/>
                  <a:pt x="13077" y="1648"/>
                  <a:pt x="12688" y="1952"/>
                </a:cubicBezTo>
                <a:cubicBezTo>
                  <a:pt x="12259" y="2255"/>
                  <a:pt x="11909" y="2646"/>
                  <a:pt x="11598" y="3080"/>
                </a:cubicBezTo>
                <a:cubicBezTo>
                  <a:pt x="11286" y="3513"/>
                  <a:pt x="11014" y="3990"/>
                  <a:pt x="10819" y="4511"/>
                </a:cubicBezTo>
                <a:cubicBezTo>
                  <a:pt x="10586" y="3990"/>
                  <a:pt x="10352" y="3513"/>
                  <a:pt x="10002" y="3080"/>
                </a:cubicBezTo>
                <a:cubicBezTo>
                  <a:pt x="9691" y="2646"/>
                  <a:pt x="9341" y="2255"/>
                  <a:pt x="8912" y="1952"/>
                </a:cubicBezTo>
                <a:cubicBezTo>
                  <a:pt x="8523" y="1648"/>
                  <a:pt x="8095" y="1388"/>
                  <a:pt x="7589" y="1214"/>
                </a:cubicBezTo>
                <a:cubicBezTo>
                  <a:pt x="7083" y="1041"/>
                  <a:pt x="6577" y="954"/>
                  <a:pt x="6032" y="954"/>
                </a:cubicBezTo>
                <a:cubicBezTo>
                  <a:pt x="5332" y="954"/>
                  <a:pt x="4670" y="1128"/>
                  <a:pt x="4048" y="1431"/>
                </a:cubicBezTo>
                <a:cubicBezTo>
                  <a:pt x="3425" y="1735"/>
                  <a:pt x="2880" y="2125"/>
                  <a:pt x="2413" y="2646"/>
                </a:cubicBezTo>
                <a:cubicBezTo>
                  <a:pt x="1907" y="3210"/>
                  <a:pt x="1557" y="3817"/>
                  <a:pt x="1284" y="4511"/>
                </a:cubicBezTo>
                <a:cubicBezTo>
                  <a:pt x="1012" y="5205"/>
                  <a:pt x="856" y="5942"/>
                  <a:pt x="856" y="6723"/>
                </a:cubicBezTo>
                <a:cubicBezTo>
                  <a:pt x="856" y="7113"/>
                  <a:pt x="895" y="7504"/>
                  <a:pt x="973" y="7851"/>
                </a:cubicBezTo>
                <a:cubicBezTo>
                  <a:pt x="1051" y="8241"/>
                  <a:pt x="1129" y="8588"/>
                  <a:pt x="1245" y="8935"/>
                </a:cubicBezTo>
                <a:cubicBezTo>
                  <a:pt x="1362" y="9282"/>
                  <a:pt x="1518" y="9586"/>
                  <a:pt x="1712" y="9889"/>
                </a:cubicBezTo>
                <a:cubicBezTo>
                  <a:pt x="1907" y="10193"/>
                  <a:pt x="2102" y="10453"/>
                  <a:pt x="2296" y="10670"/>
                </a:cubicBezTo>
                <a:cubicBezTo>
                  <a:pt x="10819" y="20212"/>
                  <a:pt x="10819" y="20212"/>
                  <a:pt x="10819" y="20212"/>
                </a:cubicBezTo>
                <a:cubicBezTo>
                  <a:pt x="19187" y="10843"/>
                  <a:pt x="19187" y="10843"/>
                  <a:pt x="19187" y="10843"/>
                </a:cubicBezTo>
                <a:cubicBezTo>
                  <a:pt x="19421" y="10583"/>
                  <a:pt x="19615" y="10323"/>
                  <a:pt x="19810" y="10019"/>
                </a:cubicBezTo>
                <a:cubicBezTo>
                  <a:pt x="20043" y="9716"/>
                  <a:pt x="20199" y="9369"/>
                  <a:pt x="20316" y="9065"/>
                </a:cubicBezTo>
                <a:cubicBezTo>
                  <a:pt x="20471" y="8675"/>
                  <a:pt x="20588" y="8284"/>
                  <a:pt x="20627" y="7937"/>
                </a:cubicBezTo>
                <a:cubicBezTo>
                  <a:pt x="20705" y="7547"/>
                  <a:pt x="20744" y="7157"/>
                  <a:pt x="20744" y="6723"/>
                </a:cubicBezTo>
                <a:cubicBezTo>
                  <a:pt x="20744" y="5942"/>
                  <a:pt x="20588" y="5205"/>
                  <a:pt x="20316" y="4511"/>
                </a:cubicBezTo>
                <a:cubicBezTo>
                  <a:pt x="20082" y="3817"/>
                  <a:pt x="19693" y="3210"/>
                  <a:pt x="19226" y="2646"/>
                </a:cubicBezTo>
                <a:cubicBezTo>
                  <a:pt x="18759" y="2125"/>
                  <a:pt x="18214" y="1735"/>
                  <a:pt x="17552" y="1431"/>
                </a:cubicBezTo>
                <a:cubicBezTo>
                  <a:pt x="16930" y="1128"/>
                  <a:pt x="16268" y="954"/>
                  <a:pt x="15568" y="954"/>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70" name="Google Shape;1670;p74"/>
          <p:cNvSpPr/>
          <p:nvPr/>
        </p:nvSpPr>
        <p:spPr>
          <a:xfrm>
            <a:off x="12463526" y="6471242"/>
            <a:ext cx="607235" cy="878704"/>
          </a:xfrm>
          <a:custGeom>
            <a:rect b="b" l="l" r="r" t="t"/>
            <a:pathLst>
              <a:path extrusionOk="0" h="21600" w="21600">
                <a:moveTo>
                  <a:pt x="21600" y="7456"/>
                </a:moveTo>
                <a:cubicBezTo>
                  <a:pt x="21600" y="8058"/>
                  <a:pt x="21503" y="8660"/>
                  <a:pt x="21309" y="9195"/>
                </a:cubicBezTo>
                <a:cubicBezTo>
                  <a:pt x="21066" y="9763"/>
                  <a:pt x="20775" y="10332"/>
                  <a:pt x="20435" y="10833"/>
                </a:cubicBezTo>
                <a:cubicBezTo>
                  <a:pt x="20047" y="11335"/>
                  <a:pt x="19561" y="11803"/>
                  <a:pt x="19076" y="12238"/>
                </a:cubicBezTo>
                <a:cubicBezTo>
                  <a:pt x="18542" y="12672"/>
                  <a:pt x="17911" y="13040"/>
                  <a:pt x="17231" y="13375"/>
                </a:cubicBezTo>
                <a:cubicBezTo>
                  <a:pt x="17037" y="13475"/>
                  <a:pt x="16795" y="13642"/>
                  <a:pt x="16552" y="13809"/>
                </a:cubicBezTo>
                <a:cubicBezTo>
                  <a:pt x="16309" y="14010"/>
                  <a:pt x="16067" y="14211"/>
                  <a:pt x="15872" y="14445"/>
                </a:cubicBezTo>
                <a:cubicBezTo>
                  <a:pt x="15630" y="14712"/>
                  <a:pt x="15484" y="15013"/>
                  <a:pt x="15338" y="15314"/>
                </a:cubicBezTo>
                <a:cubicBezTo>
                  <a:pt x="15193" y="15648"/>
                  <a:pt x="15096" y="15983"/>
                  <a:pt x="15096" y="16384"/>
                </a:cubicBezTo>
                <a:cubicBezTo>
                  <a:pt x="15096" y="21600"/>
                  <a:pt x="15096" y="21600"/>
                  <a:pt x="15096" y="21600"/>
                </a:cubicBezTo>
                <a:cubicBezTo>
                  <a:pt x="6504" y="21600"/>
                  <a:pt x="6504" y="21600"/>
                  <a:pt x="6504" y="21600"/>
                </a:cubicBezTo>
                <a:cubicBezTo>
                  <a:pt x="6504" y="16384"/>
                  <a:pt x="6504" y="16384"/>
                  <a:pt x="6504" y="16384"/>
                </a:cubicBezTo>
                <a:cubicBezTo>
                  <a:pt x="6504" y="16016"/>
                  <a:pt x="6456" y="15682"/>
                  <a:pt x="6310" y="15381"/>
                </a:cubicBezTo>
                <a:cubicBezTo>
                  <a:pt x="6164" y="15080"/>
                  <a:pt x="5970" y="14812"/>
                  <a:pt x="5825" y="14545"/>
                </a:cubicBezTo>
                <a:cubicBezTo>
                  <a:pt x="5582" y="14311"/>
                  <a:pt x="5388" y="14110"/>
                  <a:pt x="5145" y="13910"/>
                </a:cubicBezTo>
                <a:cubicBezTo>
                  <a:pt x="4902" y="13709"/>
                  <a:pt x="4708" y="13575"/>
                  <a:pt x="4466" y="13441"/>
                </a:cubicBezTo>
                <a:cubicBezTo>
                  <a:pt x="4417" y="13441"/>
                  <a:pt x="4417" y="13441"/>
                  <a:pt x="4417" y="13441"/>
                </a:cubicBezTo>
                <a:cubicBezTo>
                  <a:pt x="4417" y="13441"/>
                  <a:pt x="4417" y="13408"/>
                  <a:pt x="4417" y="13375"/>
                </a:cubicBezTo>
                <a:cubicBezTo>
                  <a:pt x="4369" y="13375"/>
                  <a:pt x="4320" y="13375"/>
                  <a:pt x="4320" y="13375"/>
                </a:cubicBezTo>
                <a:cubicBezTo>
                  <a:pt x="3689" y="13007"/>
                  <a:pt x="3107" y="12639"/>
                  <a:pt x="2573" y="12204"/>
                </a:cubicBezTo>
                <a:cubicBezTo>
                  <a:pt x="2039" y="11770"/>
                  <a:pt x="1602" y="11302"/>
                  <a:pt x="1213" y="10800"/>
                </a:cubicBezTo>
                <a:cubicBezTo>
                  <a:pt x="825" y="10298"/>
                  <a:pt x="534" y="9763"/>
                  <a:pt x="340" y="9195"/>
                </a:cubicBezTo>
                <a:cubicBezTo>
                  <a:pt x="97" y="8660"/>
                  <a:pt x="0" y="8058"/>
                  <a:pt x="0" y="7456"/>
                </a:cubicBezTo>
                <a:cubicBezTo>
                  <a:pt x="0" y="6420"/>
                  <a:pt x="291" y="5484"/>
                  <a:pt x="874" y="4581"/>
                </a:cubicBezTo>
                <a:cubicBezTo>
                  <a:pt x="1408" y="3678"/>
                  <a:pt x="2184" y="2876"/>
                  <a:pt x="3155" y="2173"/>
                </a:cubicBezTo>
                <a:cubicBezTo>
                  <a:pt x="4174" y="1505"/>
                  <a:pt x="5339" y="970"/>
                  <a:pt x="6650" y="602"/>
                </a:cubicBezTo>
                <a:cubicBezTo>
                  <a:pt x="7960" y="201"/>
                  <a:pt x="9320" y="0"/>
                  <a:pt x="10824" y="0"/>
                </a:cubicBezTo>
                <a:cubicBezTo>
                  <a:pt x="12280" y="0"/>
                  <a:pt x="13688" y="201"/>
                  <a:pt x="14999" y="602"/>
                </a:cubicBezTo>
                <a:cubicBezTo>
                  <a:pt x="16309" y="970"/>
                  <a:pt x="17426" y="1505"/>
                  <a:pt x="18445" y="2173"/>
                </a:cubicBezTo>
                <a:cubicBezTo>
                  <a:pt x="19416" y="2876"/>
                  <a:pt x="20192" y="3678"/>
                  <a:pt x="20775" y="4581"/>
                </a:cubicBezTo>
                <a:cubicBezTo>
                  <a:pt x="21309" y="5484"/>
                  <a:pt x="21600" y="6420"/>
                  <a:pt x="21600" y="7456"/>
                </a:cubicBezTo>
                <a:close/>
                <a:moveTo>
                  <a:pt x="16600" y="12806"/>
                </a:moveTo>
                <a:cubicBezTo>
                  <a:pt x="17231" y="12472"/>
                  <a:pt x="17814" y="12104"/>
                  <a:pt x="18299" y="11703"/>
                </a:cubicBezTo>
                <a:cubicBezTo>
                  <a:pt x="18785" y="11302"/>
                  <a:pt x="19173" y="10900"/>
                  <a:pt x="19464" y="10466"/>
                </a:cubicBezTo>
                <a:cubicBezTo>
                  <a:pt x="19804" y="9998"/>
                  <a:pt x="20047" y="9496"/>
                  <a:pt x="20241" y="8994"/>
                </a:cubicBezTo>
                <a:cubicBezTo>
                  <a:pt x="20435" y="8493"/>
                  <a:pt x="20532" y="7958"/>
                  <a:pt x="20532" y="7456"/>
                </a:cubicBezTo>
                <a:cubicBezTo>
                  <a:pt x="20532" y="6520"/>
                  <a:pt x="20289" y="5651"/>
                  <a:pt x="19756" y="4848"/>
                </a:cubicBezTo>
                <a:cubicBezTo>
                  <a:pt x="19222" y="4012"/>
                  <a:pt x="18542" y="3310"/>
                  <a:pt x="17717" y="2742"/>
                </a:cubicBezTo>
                <a:cubicBezTo>
                  <a:pt x="16795" y="2140"/>
                  <a:pt x="15775" y="1672"/>
                  <a:pt x="14610" y="1304"/>
                </a:cubicBezTo>
                <a:cubicBezTo>
                  <a:pt x="13397" y="970"/>
                  <a:pt x="12135" y="769"/>
                  <a:pt x="10824" y="769"/>
                </a:cubicBezTo>
                <a:cubicBezTo>
                  <a:pt x="9465" y="769"/>
                  <a:pt x="8203" y="970"/>
                  <a:pt x="7038" y="1304"/>
                </a:cubicBezTo>
                <a:cubicBezTo>
                  <a:pt x="5825" y="1672"/>
                  <a:pt x="4805" y="2140"/>
                  <a:pt x="3932" y="2742"/>
                </a:cubicBezTo>
                <a:cubicBezTo>
                  <a:pt x="3058" y="3310"/>
                  <a:pt x="2378" y="4012"/>
                  <a:pt x="1844" y="4848"/>
                </a:cubicBezTo>
                <a:cubicBezTo>
                  <a:pt x="1359" y="5651"/>
                  <a:pt x="1068" y="6520"/>
                  <a:pt x="1068" y="7456"/>
                </a:cubicBezTo>
                <a:cubicBezTo>
                  <a:pt x="1068" y="7958"/>
                  <a:pt x="1165" y="8493"/>
                  <a:pt x="1359" y="8994"/>
                </a:cubicBezTo>
                <a:cubicBezTo>
                  <a:pt x="1553" y="9496"/>
                  <a:pt x="1796" y="9964"/>
                  <a:pt x="2087" y="10399"/>
                </a:cubicBezTo>
                <a:cubicBezTo>
                  <a:pt x="2427" y="10867"/>
                  <a:pt x="2815" y="11302"/>
                  <a:pt x="3301" y="11703"/>
                </a:cubicBezTo>
                <a:cubicBezTo>
                  <a:pt x="3786" y="12071"/>
                  <a:pt x="4320" y="12438"/>
                  <a:pt x="4951" y="12773"/>
                </a:cubicBezTo>
                <a:cubicBezTo>
                  <a:pt x="4951" y="12773"/>
                  <a:pt x="5000" y="12773"/>
                  <a:pt x="5000" y="12806"/>
                </a:cubicBezTo>
                <a:cubicBezTo>
                  <a:pt x="5048" y="12806"/>
                  <a:pt x="5048" y="12806"/>
                  <a:pt x="5048" y="12840"/>
                </a:cubicBezTo>
                <a:cubicBezTo>
                  <a:pt x="5048" y="12840"/>
                  <a:pt x="5097" y="12840"/>
                  <a:pt x="5097" y="12840"/>
                </a:cubicBezTo>
                <a:cubicBezTo>
                  <a:pt x="5097" y="12873"/>
                  <a:pt x="5097" y="12873"/>
                  <a:pt x="5097" y="12873"/>
                </a:cubicBezTo>
                <a:cubicBezTo>
                  <a:pt x="5436" y="13040"/>
                  <a:pt x="5728" y="13207"/>
                  <a:pt x="6019" y="13441"/>
                </a:cubicBezTo>
                <a:cubicBezTo>
                  <a:pt x="6310" y="13676"/>
                  <a:pt x="6553" y="13943"/>
                  <a:pt x="6747" y="14244"/>
                </a:cubicBezTo>
                <a:cubicBezTo>
                  <a:pt x="7038" y="14545"/>
                  <a:pt x="7232" y="14846"/>
                  <a:pt x="7378" y="15214"/>
                </a:cubicBezTo>
                <a:cubicBezTo>
                  <a:pt x="7524" y="15581"/>
                  <a:pt x="7572" y="15949"/>
                  <a:pt x="7572" y="16384"/>
                </a:cubicBezTo>
                <a:cubicBezTo>
                  <a:pt x="7572" y="17855"/>
                  <a:pt x="7572" y="17855"/>
                  <a:pt x="7572" y="17855"/>
                </a:cubicBezTo>
                <a:cubicBezTo>
                  <a:pt x="10242" y="17855"/>
                  <a:pt x="10242" y="17855"/>
                  <a:pt x="10242" y="17855"/>
                </a:cubicBezTo>
                <a:cubicBezTo>
                  <a:pt x="10242" y="8894"/>
                  <a:pt x="10242" y="8894"/>
                  <a:pt x="10242" y="8894"/>
                </a:cubicBezTo>
                <a:cubicBezTo>
                  <a:pt x="10048" y="8861"/>
                  <a:pt x="9805" y="8794"/>
                  <a:pt x="9659" y="8693"/>
                </a:cubicBezTo>
                <a:cubicBezTo>
                  <a:pt x="9465" y="8593"/>
                  <a:pt x="9271" y="8493"/>
                  <a:pt x="9125" y="8359"/>
                </a:cubicBezTo>
                <a:cubicBezTo>
                  <a:pt x="8980" y="8259"/>
                  <a:pt x="8883" y="8092"/>
                  <a:pt x="8786" y="7958"/>
                </a:cubicBezTo>
                <a:cubicBezTo>
                  <a:pt x="8689" y="7791"/>
                  <a:pt x="8640" y="7624"/>
                  <a:pt x="8640" y="7456"/>
                </a:cubicBezTo>
                <a:cubicBezTo>
                  <a:pt x="8640" y="7256"/>
                  <a:pt x="8689" y="7055"/>
                  <a:pt x="8834" y="6888"/>
                </a:cubicBezTo>
                <a:cubicBezTo>
                  <a:pt x="8931" y="6721"/>
                  <a:pt x="9077" y="6554"/>
                  <a:pt x="9271" y="6386"/>
                </a:cubicBezTo>
                <a:cubicBezTo>
                  <a:pt x="9514" y="6253"/>
                  <a:pt x="9756" y="6152"/>
                  <a:pt x="9999" y="6085"/>
                </a:cubicBezTo>
                <a:cubicBezTo>
                  <a:pt x="10242" y="6019"/>
                  <a:pt x="10533" y="5952"/>
                  <a:pt x="10824" y="5952"/>
                </a:cubicBezTo>
                <a:cubicBezTo>
                  <a:pt x="11116" y="5952"/>
                  <a:pt x="11358" y="6019"/>
                  <a:pt x="11649" y="6085"/>
                </a:cubicBezTo>
                <a:cubicBezTo>
                  <a:pt x="11892" y="6152"/>
                  <a:pt x="12135" y="6253"/>
                  <a:pt x="12329" y="6386"/>
                </a:cubicBezTo>
                <a:cubicBezTo>
                  <a:pt x="12523" y="6554"/>
                  <a:pt x="12717" y="6721"/>
                  <a:pt x="12814" y="6888"/>
                </a:cubicBezTo>
                <a:cubicBezTo>
                  <a:pt x="12911" y="7055"/>
                  <a:pt x="12960" y="7256"/>
                  <a:pt x="12960" y="7456"/>
                </a:cubicBezTo>
                <a:cubicBezTo>
                  <a:pt x="12960" y="7624"/>
                  <a:pt x="12911" y="7791"/>
                  <a:pt x="12814" y="7958"/>
                </a:cubicBezTo>
                <a:cubicBezTo>
                  <a:pt x="12766" y="8092"/>
                  <a:pt x="12620" y="8259"/>
                  <a:pt x="12523" y="8359"/>
                </a:cubicBezTo>
                <a:cubicBezTo>
                  <a:pt x="12329" y="8493"/>
                  <a:pt x="12183" y="8593"/>
                  <a:pt x="11989" y="8693"/>
                </a:cubicBezTo>
                <a:cubicBezTo>
                  <a:pt x="11795" y="8794"/>
                  <a:pt x="11601" y="8861"/>
                  <a:pt x="11358" y="8894"/>
                </a:cubicBezTo>
                <a:cubicBezTo>
                  <a:pt x="11358" y="17855"/>
                  <a:pt x="11358" y="17855"/>
                  <a:pt x="11358" y="17855"/>
                </a:cubicBezTo>
                <a:cubicBezTo>
                  <a:pt x="14028" y="17855"/>
                  <a:pt x="14028" y="17855"/>
                  <a:pt x="14028" y="17855"/>
                </a:cubicBezTo>
                <a:cubicBezTo>
                  <a:pt x="14028" y="16384"/>
                  <a:pt x="14028" y="16384"/>
                  <a:pt x="14028" y="16384"/>
                </a:cubicBezTo>
                <a:cubicBezTo>
                  <a:pt x="14028" y="15949"/>
                  <a:pt x="14125" y="15548"/>
                  <a:pt x="14271" y="15180"/>
                </a:cubicBezTo>
                <a:cubicBezTo>
                  <a:pt x="14416" y="14812"/>
                  <a:pt x="14610" y="14478"/>
                  <a:pt x="14853" y="14144"/>
                </a:cubicBezTo>
                <a:cubicBezTo>
                  <a:pt x="15096" y="13876"/>
                  <a:pt x="15387" y="13609"/>
                  <a:pt x="15678" y="13375"/>
                </a:cubicBezTo>
                <a:cubicBezTo>
                  <a:pt x="15969" y="13141"/>
                  <a:pt x="16261" y="12940"/>
                  <a:pt x="16552" y="12806"/>
                </a:cubicBezTo>
                <a:lnTo>
                  <a:pt x="16600" y="12806"/>
                </a:lnTo>
                <a:close/>
                <a:moveTo>
                  <a:pt x="7572" y="20798"/>
                </a:moveTo>
                <a:cubicBezTo>
                  <a:pt x="14028" y="20798"/>
                  <a:pt x="14028" y="20798"/>
                  <a:pt x="14028" y="20798"/>
                </a:cubicBezTo>
                <a:cubicBezTo>
                  <a:pt x="14028" y="18591"/>
                  <a:pt x="14028" y="18591"/>
                  <a:pt x="14028" y="18591"/>
                </a:cubicBezTo>
                <a:cubicBezTo>
                  <a:pt x="7572" y="18591"/>
                  <a:pt x="7572" y="18591"/>
                  <a:pt x="7572" y="18591"/>
                </a:cubicBezTo>
                <a:lnTo>
                  <a:pt x="7572" y="20798"/>
                </a:lnTo>
                <a:close/>
                <a:moveTo>
                  <a:pt x="10824" y="8192"/>
                </a:moveTo>
                <a:cubicBezTo>
                  <a:pt x="11116" y="8192"/>
                  <a:pt x="11358" y="8125"/>
                  <a:pt x="11552" y="7958"/>
                </a:cubicBezTo>
                <a:cubicBezTo>
                  <a:pt x="11795" y="7824"/>
                  <a:pt x="11892" y="7657"/>
                  <a:pt x="11892" y="7456"/>
                </a:cubicBezTo>
                <a:cubicBezTo>
                  <a:pt x="11892" y="7256"/>
                  <a:pt x="11795" y="7055"/>
                  <a:pt x="11552" y="6921"/>
                </a:cubicBezTo>
                <a:cubicBezTo>
                  <a:pt x="11358" y="6788"/>
                  <a:pt x="11116" y="6721"/>
                  <a:pt x="10824" y="6721"/>
                </a:cubicBezTo>
                <a:cubicBezTo>
                  <a:pt x="10533" y="6721"/>
                  <a:pt x="10242" y="6788"/>
                  <a:pt x="10048" y="6921"/>
                </a:cubicBezTo>
                <a:cubicBezTo>
                  <a:pt x="9853" y="7055"/>
                  <a:pt x="9756" y="7256"/>
                  <a:pt x="9756" y="7456"/>
                </a:cubicBezTo>
                <a:cubicBezTo>
                  <a:pt x="9756" y="7657"/>
                  <a:pt x="9853" y="7824"/>
                  <a:pt x="10048" y="7958"/>
                </a:cubicBezTo>
                <a:cubicBezTo>
                  <a:pt x="10242" y="8125"/>
                  <a:pt x="10533" y="8192"/>
                  <a:pt x="10824" y="8192"/>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71" name="Google Shape;1671;p74"/>
          <p:cNvSpPr/>
          <p:nvPr/>
        </p:nvSpPr>
        <p:spPr>
          <a:xfrm>
            <a:off x="14252666" y="6487316"/>
            <a:ext cx="757255" cy="757255"/>
          </a:xfrm>
          <a:custGeom>
            <a:rect b="b" l="l" r="r" t="t"/>
            <a:pathLst>
              <a:path extrusionOk="0" h="21600" w="21600">
                <a:moveTo>
                  <a:pt x="10819" y="0"/>
                </a:moveTo>
                <a:cubicBezTo>
                  <a:pt x="12298" y="0"/>
                  <a:pt x="13699" y="273"/>
                  <a:pt x="15023" y="819"/>
                </a:cubicBezTo>
                <a:cubicBezTo>
                  <a:pt x="16346" y="1365"/>
                  <a:pt x="17475" y="2144"/>
                  <a:pt x="18448" y="3119"/>
                </a:cubicBezTo>
                <a:cubicBezTo>
                  <a:pt x="19421" y="4133"/>
                  <a:pt x="20199" y="5264"/>
                  <a:pt x="20783" y="6589"/>
                </a:cubicBezTo>
                <a:cubicBezTo>
                  <a:pt x="21328" y="7915"/>
                  <a:pt x="21600" y="9318"/>
                  <a:pt x="21600" y="10800"/>
                </a:cubicBezTo>
                <a:cubicBezTo>
                  <a:pt x="21600" y="12282"/>
                  <a:pt x="21328" y="13685"/>
                  <a:pt x="20783" y="15011"/>
                </a:cubicBezTo>
                <a:cubicBezTo>
                  <a:pt x="20199" y="16336"/>
                  <a:pt x="19421" y="17467"/>
                  <a:pt x="18448" y="18481"/>
                </a:cubicBezTo>
                <a:cubicBezTo>
                  <a:pt x="17475" y="19456"/>
                  <a:pt x="16346" y="20235"/>
                  <a:pt x="15023" y="20781"/>
                </a:cubicBezTo>
                <a:cubicBezTo>
                  <a:pt x="13699" y="21327"/>
                  <a:pt x="12298" y="21600"/>
                  <a:pt x="10819" y="21600"/>
                </a:cubicBezTo>
                <a:cubicBezTo>
                  <a:pt x="9302" y="21600"/>
                  <a:pt x="7901" y="21327"/>
                  <a:pt x="6616" y="20781"/>
                </a:cubicBezTo>
                <a:cubicBezTo>
                  <a:pt x="5293" y="20235"/>
                  <a:pt x="4125" y="19456"/>
                  <a:pt x="3152" y="18481"/>
                </a:cubicBezTo>
                <a:cubicBezTo>
                  <a:pt x="2179" y="17467"/>
                  <a:pt x="1401" y="16336"/>
                  <a:pt x="856" y="15011"/>
                </a:cubicBezTo>
                <a:cubicBezTo>
                  <a:pt x="272" y="13685"/>
                  <a:pt x="0" y="12282"/>
                  <a:pt x="0" y="10800"/>
                </a:cubicBezTo>
                <a:cubicBezTo>
                  <a:pt x="0" y="9318"/>
                  <a:pt x="272" y="7915"/>
                  <a:pt x="856" y="6589"/>
                </a:cubicBezTo>
                <a:cubicBezTo>
                  <a:pt x="1401" y="5264"/>
                  <a:pt x="2179" y="4133"/>
                  <a:pt x="3152" y="3119"/>
                </a:cubicBezTo>
                <a:cubicBezTo>
                  <a:pt x="4125" y="2144"/>
                  <a:pt x="5293" y="1365"/>
                  <a:pt x="6616" y="819"/>
                </a:cubicBezTo>
                <a:cubicBezTo>
                  <a:pt x="7901" y="273"/>
                  <a:pt x="9302" y="0"/>
                  <a:pt x="10819" y="0"/>
                </a:cubicBezTo>
                <a:close/>
                <a:moveTo>
                  <a:pt x="10819" y="20742"/>
                </a:moveTo>
                <a:cubicBezTo>
                  <a:pt x="12182" y="20742"/>
                  <a:pt x="13466" y="20469"/>
                  <a:pt x="14672" y="19962"/>
                </a:cubicBezTo>
                <a:cubicBezTo>
                  <a:pt x="15879" y="19456"/>
                  <a:pt x="16930" y="18754"/>
                  <a:pt x="17864" y="17857"/>
                </a:cubicBezTo>
                <a:cubicBezTo>
                  <a:pt x="18720" y="16960"/>
                  <a:pt x="19421" y="15869"/>
                  <a:pt x="19965" y="14699"/>
                </a:cubicBezTo>
                <a:cubicBezTo>
                  <a:pt x="20471" y="13490"/>
                  <a:pt x="20744" y="12204"/>
                  <a:pt x="20744" y="10800"/>
                </a:cubicBezTo>
                <a:cubicBezTo>
                  <a:pt x="20744" y="9396"/>
                  <a:pt x="20471" y="8110"/>
                  <a:pt x="19965" y="6901"/>
                </a:cubicBezTo>
                <a:cubicBezTo>
                  <a:pt x="19421" y="5731"/>
                  <a:pt x="18720" y="4640"/>
                  <a:pt x="17864" y="3743"/>
                </a:cubicBezTo>
                <a:cubicBezTo>
                  <a:pt x="16930" y="2846"/>
                  <a:pt x="15879" y="2144"/>
                  <a:pt x="14672" y="1638"/>
                </a:cubicBezTo>
                <a:cubicBezTo>
                  <a:pt x="13466" y="1131"/>
                  <a:pt x="12182" y="858"/>
                  <a:pt x="10819" y="858"/>
                </a:cubicBezTo>
                <a:cubicBezTo>
                  <a:pt x="9418" y="858"/>
                  <a:pt x="8134" y="1131"/>
                  <a:pt x="6928" y="1638"/>
                </a:cubicBezTo>
                <a:cubicBezTo>
                  <a:pt x="5721" y="2144"/>
                  <a:pt x="4670" y="2846"/>
                  <a:pt x="3775" y="3743"/>
                </a:cubicBezTo>
                <a:cubicBezTo>
                  <a:pt x="2880" y="4640"/>
                  <a:pt x="2179" y="5731"/>
                  <a:pt x="1674" y="6901"/>
                </a:cubicBezTo>
                <a:cubicBezTo>
                  <a:pt x="1129" y="8110"/>
                  <a:pt x="856" y="9396"/>
                  <a:pt x="856" y="10800"/>
                </a:cubicBezTo>
                <a:cubicBezTo>
                  <a:pt x="856" y="12204"/>
                  <a:pt x="1129" y="13490"/>
                  <a:pt x="1674" y="14699"/>
                </a:cubicBezTo>
                <a:cubicBezTo>
                  <a:pt x="2179" y="15869"/>
                  <a:pt x="2880" y="16960"/>
                  <a:pt x="3775" y="17857"/>
                </a:cubicBezTo>
                <a:cubicBezTo>
                  <a:pt x="4670" y="18754"/>
                  <a:pt x="5721" y="19456"/>
                  <a:pt x="6928" y="19962"/>
                </a:cubicBezTo>
                <a:cubicBezTo>
                  <a:pt x="8134" y="20469"/>
                  <a:pt x="9418" y="20742"/>
                  <a:pt x="10819" y="20742"/>
                </a:cubicBezTo>
                <a:close/>
                <a:moveTo>
                  <a:pt x="5215" y="10332"/>
                </a:moveTo>
                <a:cubicBezTo>
                  <a:pt x="5215" y="11268"/>
                  <a:pt x="5215" y="11268"/>
                  <a:pt x="5215" y="11268"/>
                </a:cubicBezTo>
                <a:cubicBezTo>
                  <a:pt x="16424" y="11268"/>
                  <a:pt x="16424" y="11268"/>
                  <a:pt x="16424" y="11268"/>
                </a:cubicBezTo>
                <a:cubicBezTo>
                  <a:pt x="16424" y="10332"/>
                  <a:pt x="16424" y="10332"/>
                  <a:pt x="16424" y="10332"/>
                </a:cubicBezTo>
                <a:lnTo>
                  <a:pt x="5215" y="10332"/>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72" name="Google Shape;1672;p74"/>
          <p:cNvSpPr/>
          <p:nvPr/>
        </p:nvSpPr>
        <p:spPr>
          <a:xfrm>
            <a:off x="16145391" y="6520228"/>
            <a:ext cx="700106" cy="692962"/>
          </a:xfrm>
          <a:custGeom>
            <a:rect b="b" l="l" r="r" t="t"/>
            <a:pathLst>
              <a:path extrusionOk="0" h="21600" w="21600">
                <a:moveTo>
                  <a:pt x="2832" y="0"/>
                </a:moveTo>
                <a:cubicBezTo>
                  <a:pt x="3213" y="0"/>
                  <a:pt x="3593" y="85"/>
                  <a:pt x="3931" y="212"/>
                </a:cubicBezTo>
                <a:cubicBezTo>
                  <a:pt x="4269" y="339"/>
                  <a:pt x="4565" y="551"/>
                  <a:pt x="4819" y="805"/>
                </a:cubicBezTo>
                <a:cubicBezTo>
                  <a:pt x="5072" y="1059"/>
                  <a:pt x="5284" y="1355"/>
                  <a:pt x="5411" y="1694"/>
                </a:cubicBezTo>
                <a:cubicBezTo>
                  <a:pt x="5580" y="2033"/>
                  <a:pt x="5622" y="2414"/>
                  <a:pt x="5622" y="2795"/>
                </a:cubicBezTo>
                <a:cubicBezTo>
                  <a:pt x="5622" y="3219"/>
                  <a:pt x="5580" y="3558"/>
                  <a:pt x="5411" y="3896"/>
                </a:cubicBezTo>
                <a:cubicBezTo>
                  <a:pt x="5284" y="4235"/>
                  <a:pt x="5072" y="4532"/>
                  <a:pt x="4819" y="4786"/>
                </a:cubicBezTo>
                <a:cubicBezTo>
                  <a:pt x="4565" y="5040"/>
                  <a:pt x="4269" y="5252"/>
                  <a:pt x="3931" y="5379"/>
                </a:cubicBezTo>
                <a:cubicBezTo>
                  <a:pt x="3593" y="5548"/>
                  <a:pt x="3213" y="5633"/>
                  <a:pt x="2832" y="5633"/>
                </a:cubicBezTo>
                <a:cubicBezTo>
                  <a:pt x="2409" y="5633"/>
                  <a:pt x="2071" y="5548"/>
                  <a:pt x="1733" y="5379"/>
                </a:cubicBezTo>
                <a:cubicBezTo>
                  <a:pt x="1395" y="5252"/>
                  <a:pt x="1099" y="5040"/>
                  <a:pt x="845" y="4786"/>
                </a:cubicBezTo>
                <a:cubicBezTo>
                  <a:pt x="592" y="4532"/>
                  <a:pt x="380" y="4235"/>
                  <a:pt x="254" y="3896"/>
                </a:cubicBezTo>
                <a:cubicBezTo>
                  <a:pt x="85" y="3558"/>
                  <a:pt x="0" y="3219"/>
                  <a:pt x="0" y="2795"/>
                </a:cubicBezTo>
                <a:cubicBezTo>
                  <a:pt x="0" y="2414"/>
                  <a:pt x="85" y="2033"/>
                  <a:pt x="254" y="1694"/>
                </a:cubicBezTo>
                <a:cubicBezTo>
                  <a:pt x="380" y="1355"/>
                  <a:pt x="592" y="1059"/>
                  <a:pt x="845" y="805"/>
                </a:cubicBezTo>
                <a:cubicBezTo>
                  <a:pt x="1099" y="551"/>
                  <a:pt x="1395" y="339"/>
                  <a:pt x="1733" y="212"/>
                </a:cubicBezTo>
                <a:cubicBezTo>
                  <a:pt x="2071" y="85"/>
                  <a:pt x="2409" y="0"/>
                  <a:pt x="2832" y="0"/>
                </a:cubicBezTo>
                <a:close/>
                <a:moveTo>
                  <a:pt x="2832" y="7920"/>
                </a:moveTo>
                <a:cubicBezTo>
                  <a:pt x="3213" y="7920"/>
                  <a:pt x="3593" y="8005"/>
                  <a:pt x="3931" y="8174"/>
                </a:cubicBezTo>
                <a:cubicBezTo>
                  <a:pt x="4269" y="8344"/>
                  <a:pt x="4565" y="8555"/>
                  <a:pt x="4819" y="8767"/>
                </a:cubicBezTo>
                <a:cubicBezTo>
                  <a:pt x="5072" y="9021"/>
                  <a:pt x="5284" y="9318"/>
                  <a:pt x="5411" y="9656"/>
                </a:cubicBezTo>
                <a:cubicBezTo>
                  <a:pt x="5580" y="10038"/>
                  <a:pt x="5622" y="10376"/>
                  <a:pt x="5622" y="10800"/>
                </a:cubicBezTo>
                <a:cubicBezTo>
                  <a:pt x="5622" y="11181"/>
                  <a:pt x="5580" y="11520"/>
                  <a:pt x="5411" y="11859"/>
                </a:cubicBezTo>
                <a:cubicBezTo>
                  <a:pt x="5284" y="12240"/>
                  <a:pt x="5072" y="12536"/>
                  <a:pt x="4819" y="12791"/>
                </a:cubicBezTo>
                <a:cubicBezTo>
                  <a:pt x="4565" y="13045"/>
                  <a:pt x="4269" y="13256"/>
                  <a:pt x="3931" y="13384"/>
                </a:cubicBezTo>
                <a:cubicBezTo>
                  <a:pt x="3593" y="13553"/>
                  <a:pt x="3213" y="13595"/>
                  <a:pt x="2832" y="13595"/>
                </a:cubicBezTo>
                <a:cubicBezTo>
                  <a:pt x="2409" y="13595"/>
                  <a:pt x="2071" y="13553"/>
                  <a:pt x="1733" y="13384"/>
                </a:cubicBezTo>
                <a:cubicBezTo>
                  <a:pt x="1395" y="13256"/>
                  <a:pt x="1099" y="13045"/>
                  <a:pt x="845" y="12791"/>
                </a:cubicBezTo>
                <a:cubicBezTo>
                  <a:pt x="592" y="12536"/>
                  <a:pt x="380" y="12240"/>
                  <a:pt x="254" y="11859"/>
                </a:cubicBezTo>
                <a:cubicBezTo>
                  <a:pt x="85" y="11520"/>
                  <a:pt x="0" y="11181"/>
                  <a:pt x="0" y="10800"/>
                </a:cubicBezTo>
                <a:cubicBezTo>
                  <a:pt x="0" y="10376"/>
                  <a:pt x="85" y="10038"/>
                  <a:pt x="254" y="9656"/>
                </a:cubicBezTo>
                <a:cubicBezTo>
                  <a:pt x="380" y="9318"/>
                  <a:pt x="592" y="9021"/>
                  <a:pt x="845" y="8767"/>
                </a:cubicBezTo>
                <a:cubicBezTo>
                  <a:pt x="1099" y="8555"/>
                  <a:pt x="1395" y="8344"/>
                  <a:pt x="1733" y="8174"/>
                </a:cubicBezTo>
                <a:cubicBezTo>
                  <a:pt x="2071" y="8005"/>
                  <a:pt x="2409" y="7920"/>
                  <a:pt x="2832" y="7920"/>
                </a:cubicBezTo>
                <a:close/>
                <a:moveTo>
                  <a:pt x="2832" y="15967"/>
                </a:moveTo>
                <a:cubicBezTo>
                  <a:pt x="3213" y="15967"/>
                  <a:pt x="3593" y="16052"/>
                  <a:pt x="3931" y="16221"/>
                </a:cubicBezTo>
                <a:cubicBezTo>
                  <a:pt x="4269" y="16348"/>
                  <a:pt x="4565" y="16560"/>
                  <a:pt x="4819" y="16814"/>
                </a:cubicBezTo>
                <a:cubicBezTo>
                  <a:pt x="5072" y="17068"/>
                  <a:pt x="5284" y="17365"/>
                  <a:pt x="5411" y="17704"/>
                </a:cubicBezTo>
                <a:cubicBezTo>
                  <a:pt x="5580" y="18042"/>
                  <a:pt x="5622" y="18381"/>
                  <a:pt x="5622" y="18805"/>
                </a:cubicBezTo>
                <a:cubicBezTo>
                  <a:pt x="5622" y="19186"/>
                  <a:pt x="5580" y="19567"/>
                  <a:pt x="5411" y="19906"/>
                </a:cubicBezTo>
                <a:cubicBezTo>
                  <a:pt x="5284" y="20245"/>
                  <a:pt x="5072" y="20541"/>
                  <a:pt x="4819" y="20795"/>
                </a:cubicBezTo>
                <a:cubicBezTo>
                  <a:pt x="4565" y="21049"/>
                  <a:pt x="4269" y="21261"/>
                  <a:pt x="3931" y="21388"/>
                </a:cubicBezTo>
                <a:cubicBezTo>
                  <a:pt x="3593" y="21515"/>
                  <a:pt x="3213" y="21600"/>
                  <a:pt x="2832" y="21600"/>
                </a:cubicBezTo>
                <a:cubicBezTo>
                  <a:pt x="2409" y="21600"/>
                  <a:pt x="2071" y="21515"/>
                  <a:pt x="1733" y="21388"/>
                </a:cubicBezTo>
                <a:cubicBezTo>
                  <a:pt x="1395" y="21261"/>
                  <a:pt x="1099" y="21049"/>
                  <a:pt x="845" y="20795"/>
                </a:cubicBezTo>
                <a:cubicBezTo>
                  <a:pt x="592" y="20541"/>
                  <a:pt x="380" y="20245"/>
                  <a:pt x="254" y="19906"/>
                </a:cubicBezTo>
                <a:cubicBezTo>
                  <a:pt x="85" y="19567"/>
                  <a:pt x="0" y="19186"/>
                  <a:pt x="0" y="18805"/>
                </a:cubicBezTo>
                <a:cubicBezTo>
                  <a:pt x="0" y="18381"/>
                  <a:pt x="85" y="18042"/>
                  <a:pt x="254" y="17704"/>
                </a:cubicBezTo>
                <a:cubicBezTo>
                  <a:pt x="380" y="17365"/>
                  <a:pt x="592" y="17068"/>
                  <a:pt x="845" y="16814"/>
                </a:cubicBezTo>
                <a:cubicBezTo>
                  <a:pt x="1099" y="16560"/>
                  <a:pt x="1395" y="16348"/>
                  <a:pt x="1733" y="16221"/>
                </a:cubicBezTo>
                <a:cubicBezTo>
                  <a:pt x="2071" y="16052"/>
                  <a:pt x="2409" y="15967"/>
                  <a:pt x="2832" y="15967"/>
                </a:cubicBezTo>
                <a:close/>
                <a:moveTo>
                  <a:pt x="2832" y="4659"/>
                </a:moveTo>
                <a:cubicBezTo>
                  <a:pt x="3086" y="4659"/>
                  <a:pt x="3339" y="4616"/>
                  <a:pt x="3551" y="4532"/>
                </a:cubicBezTo>
                <a:cubicBezTo>
                  <a:pt x="3762" y="4447"/>
                  <a:pt x="3973" y="4320"/>
                  <a:pt x="4142" y="4108"/>
                </a:cubicBezTo>
                <a:cubicBezTo>
                  <a:pt x="4312" y="3939"/>
                  <a:pt x="4481" y="3727"/>
                  <a:pt x="4565" y="3515"/>
                </a:cubicBezTo>
                <a:cubicBezTo>
                  <a:pt x="4650" y="3304"/>
                  <a:pt x="4692" y="3049"/>
                  <a:pt x="4692" y="2795"/>
                </a:cubicBezTo>
                <a:cubicBezTo>
                  <a:pt x="4692" y="2541"/>
                  <a:pt x="4650" y="2287"/>
                  <a:pt x="4565" y="2075"/>
                </a:cubicBezTo>
                <a:cubicBezTo>
                  <a:pt x="4481" y="1864"/>
                  <a:pt x="4312" y="1652"/>
                  <a:pt x="4142" y="1482"/>
                </a:cubicBezTo>
                <a:cubicBezTo>
                  <a:pt x="3973" y="1313"/>
                  <a:pt x="3762" y="1144"/>
                  <a:pt x="3551" y="1059"/>
                </a:cubicBezTo>
                <a:cubicBezTo>
                  <a:pt x="3339" y="974"/>
                  <a:pt x="3086" y="932"/>
                  <a:pt x="2832" y="932"/>
                </a:cubicBezTo>
                <a:cubicBezTo>
                  <a:pt x="2578" y="932"/>
                  <a:pt x="2325" y="974"/>
                  <a:pt x="2114" y="1059"/>
                </a:cubicBezTo>
                <a:cubicBezTo>
                  <a:pt x="1902" y="1144"/>
                  <a:pt x="1691" y="1313"/>
                  <a:pt x="1522" y="1482"/>
                </a:cubicBezTo>
                <a:cubicBezTo>
                  <a:pt x="1310" y="1652"/>
                  <a:pt x="1184" y="1864"/>
                  <a:pt x="1099" y="2075"/>
                </a:cubicBezTo>
                <a:cubicBezTo>
                  <a:pt x="1014" y="2287"/>
                  <a:pt x="972" y="2541"/>
                  <a:pt x="972" y="2795"/>
                </a:cubicBezTo>
                <a:cubicBezTo>
                  <a:pt x="972" y="3049"/>
                  <a:pt x="1014" y="3304"/>
                  <a:pt x="1099" y="3515"/>
                </a:cubicBezTo>
                <a:cubicBezTo>
                  <a:pt x="1184" y="3727"/>
                  <a:pt x="1310" y="3939"/>
                  <a:pt x="1522" y="4108"/>
                </a:cubicBezTo>
                <a:cubicBezTo>
                  <a:pt x="1691" y="4320"/>
                  <a:pt x="1902" y="4447"/>
                  <a:pt x="2114" y="4532"/>
                </a:cubicBezTo>
                <a:cubicBezTo>
                  <a:pt x="2325" y="4616"/>
                  <a:pt x="2578" y="4659"/>
                  <a:pt x="2832" y="4659"/>
                </a:cubicBezTo>
                <a:close/>
                <a:moveTo>
                  <a:pt x="2832" y="12664"/>
                </a:moveTo>
                <a:cubicBezTo>
                  <a:pt x="3086" y="12664"/>
                  <a:pt x="3339" y="12621"/>
                  <a:pt x="3551" y="12494"/>
                </a:cubicBezTo>
                <a:cubicBezTo>
                  <a:pt x="3762" y="12409"/>
                  <a:pt x="3973" y="12282"/>
                  <a:pt x="4142" y="12113"/>
                </a:cubicBezTo>
                <a:cubicBezTo>
                  <a:pt x="4312" y="11944"/>
                  <a:pt x="4481" y="11732"/>
                  <a:pt x="4565" y="11520"/>
                </a:cubicBezTo>
                <a:cubicBezTo>
                  <a:pt x="4650" y="11308"/>
                  <a:pt x="4692" y="11054"/>
                  <a:pt x="4692" y="10800"/>
                </a:cubicBezTo>
                <a:cubicBezTo>
                  <a:pt x="4692" y="10546"/>
                  <a:pt x="4650" y="10292"/>
                  <a:pt x="4565" y="10038"/>
                </a:cubicBezTo>
                <a:cubicBezTo>
                  <a:pt x="4481" y="9826"/>
                  <a:pt x="4312" y="9614"/>
                  <a:pt x="4142" y="9487"/>
                </a:cubicBezTo>
                <a:cubicBezTo>
                  <a:pt x="3973" y="9275"/>
                  <a:pt x="3762" y="9148"/>
                  <a:pt x="3551" y="9064"/>
                </a:cubicBezTo>
                <a:cubicBezTo>
                  <a:pt x="3339" y="8979"/>
                  <a:pt x="3086" y="8936"/>
                  <a:pt x="2832" y="8936"/>
                </a:cubicBezTo>
                <a:cubicBezTo>
                  <a:pt x="2578" y="8936"/>
                  <a:pt x="2325" y="8979"/>
                  <a:pt x="2114" y="9064"/>
                </a:cubicBezTo>
                <a:cubicBezTo>
                  <a:pt x="1902" y="9148"/>
                  <a:pt x="1691" y="9275"/>
                  <a:pt x="1522" y="9487"/>
                </a:cubicBezTo>
                <a:cubicBezTo>
                  <a:pt x="1310" y="9614"/>
                  <a:pt x="1184" y="9826"/>
                  <a:pt x="1099" y="10038"/>
                </a:cubicBezTo>
                <a:cubicBezTo>
                  <a:pt x="1014" y="10292"/>
                  <a:pt x="972" y="10546"/>
                  <a:pt x="972" y="10800"/>
                </a:cubicBezTo>
                <a:cubicBezTo>
                  <a:pt x="972" y="11054"/>
                  <a:pt x="1014" y="11308"/>
                  <a:pt x="1099" y="11520"/>
                </a:cubicBezTo>
                <a:cubicBezTo>
                  <a:pt x="1184" y="11732"/>
                  <a:pt x="1310" y="11944"/>
                  <a:pt x="1522" y="12113"/>
                </a:cubicBezTo>
                <a:cubicBezTo>
                  <a:pt x="1691" y="12282"/>
                  <a:pt x="1902" y="12409"/>
                  <a:pt x="2114" y="12494"/>
                </a:cubicBezTo>
                <a:cubicBezTo>
                  <a:pt x="2325" y="12621"/>
                  <a:pt x="2578" y="12664"/>
                  <a:pt x="2832" y="12664"/>
                </a:cubicBezTo>
                <a:close/>
                <a:moveTo>
                  <a:pt x="2832" y="20668"/>
                </a:moveTo>
                <a:cubicBezTo>
                  <a:pt x="3086" y="20668"/>
                  <a:pt x="3339" y="20626"/>
                  <a:pt x="3551" y="20541"/>
                </a:cubicBezTo>
                <a:cubicBezTo>
                  <a:pt x="3762" y="20456"/>
                  <a:pt x="3973" y="20287"/>
                  <a:pt x="4142" y="20118"/>
                </a:cubicBezTo>
                <a:cubicBezTo>
                  <a:pt x="4312" y="19948"/>
                  <a:pt x="4481" y="19736"/>
                  <a:pt x="4565" y="19525"/>
                </a:cubicBezTo>
                <a:cubicBezTo>
                  <a:pt x="4650" y="19271"/>
                  <a:pt x="4692" y="19059"/>
                  <a:pt x="4692" y="18805"/>
                </a:cubicBezTo>
                <a:cubicBezTo>
                  <a:pt x="4692" y="18551"/>
                  <a:pt x="4650" y="18296"/>
                  <a:pt x="4565" y="18085"/>
                </a:cubicBezTo>
                <a:cubicBezTo>
                  <a:pt x="4481" y="17873"/>
                  <a:pt x="4312" y="17661"/>
                  <a:pt x="4142" y="17492"/>
                </a:cubicBezTo>
                <a:cubicBezTo>
                  <a:pt x="3973" y="17280"/>
                  <a:pt x="3762" y="17153"/>
                  <a:pt x="3551" y="17068"/>
                </a:cubicBezTo>
                <a:cubicBezTo>
                  <a:pt x="3339" y="16984"/>
                  <a:pt x="3086" y="16941"/>
                  <a:pt x="2832" y="16941"/>
                </a:cubicBezTo>
                <a:cubicBezTo>
                  <a:pt x="2578" y="16941"/>
                  <a:pt x="2325" y="16984"/>
                  <a:pt x="2114" y="17068"/>
                </a:cubicBezTo>
                <a:cubicBezTo>
                  <a:pt x="1902" y="17153"/>
                  <a:pt x="1691" y="17280"/>
                  <a:pt x="1522" y="17492"/>
                </a:cubicBezTo>
                <a:cubicBezTo>
                  <a:pt x="1310" y="17661"/>
                  <a:pt x="1184" y="17873"/>
                  <a:pt x="1099" y="18085"/>
                </a:cubicBezTo>
                <a:cubicBezTo>
                  <a:pt x="1014" y="18296"/>
                  <a:pt x="972" y="18551"/>
                  <a:pt x="972" y="18805"/>
                </a:cubicBezTo>
                <a:cubicBezTo>
                  <a:pt x="972" y="19059"/>
                  <a:pt x="1014" y="19271"/>
                  <a:pt x="1099" y="19525"/>
                </a:cubicBezTo>
                <a:cubicBezTo>
                  <a:pt x="1184" y="19736"/>
                  <a:pt x="1310" y="19948"/>
                  <a:pt x="1522" y="20118"/>
                </a:cubicBezTo>
                <a:cubicBezTo>
                  <a:pt x="1691" y="20287"/>
                  <a:pt x="1902" y="20456"/>
                  <a:pt x="2114" y="20541"/>
                </a:cubicBezTo>
                <a:cubicBezTo>
                  <a:pt x="2325" y="20626"/>
                  <a:pt x="2578" y="20668"/>
                  <a:pt x="2832" y="20668"/>
                </a:cubicBezTo>
                <a:close/>
                <a:moveTo>
                  <a:pt x="10821" y="0"/>
                </a:moveTo>
                <a:cubicBezTo>
                  <a:pt x="11202" y="0"/>
                  <a:pt x="11582" y="85"/>
                  <a:pt x="11920" y="212"/>
                </a:cubicBezTo>
                <a:cubicBezTo>
                  <a:pt x="12258" y="339"/>
                  <a:pt x="12512" y="551"/>
                  <a:pt x="12808" y="805"/>
                </a:cubicBezTo>
                <a:cubicBezTo>
                  <a:pt x="13061" y="1059"/>
                  <a:pt x="13231" y="1355"/>
                  <a:pt x="13400" y="1694"/>
                </a:cubicBezTo>
                <a:cubicBezTo>
                  <a:pt x="13526" y="2033"/>
                  <a:pt x="13611" y="2414"/>
                  <a:pt x="13611" y="2795"/>
                </a:cubicBezTo>
                <a:cubicBezTo>
                  <a:pt x="13611" y="3219"/>
                  <a:pt x="13526" y="3558"/>
                  <a:pt x="13400" y="3896"/>
                </a:cubicBezTo>
                <a:cubicBezTo>
                  <a:pt x="13231" y="4235"/>
                  <a:pt x="13061" y="4532"/>
                  <a:pt x="12808" y="4786"/>
                </a:cubicBezTo>
                <a:cubicBezTo>
                  <a:pt x="12512" y="5040"/>
                  <a:pt x="12258" y="5252"/>
                  <a:pt x="11920" y="5379"/>
                </a:cubicBezTo>
                <a:cubicBezTo>
                  <a:pt x="11582" y="5548"/>
                  <a:pt x="11202" y="5633"/>
                  <a:pt x="10821" y="5633"/>
                </a:cubicBezTo>
                <a:cubicBezTo>
                  <a:pt x="10398" y="5633"/>
                  <a:pt x="10018" y="5548"/>
                  <a:pt x="9722" y="5379"/>
                </a:cubicBezTo>
                <a:cubicBezTo>
                  <a:pt x="9384" y="5252"/>
                  <a:pt x="9088" y="5040"/>
                  <a:pt x="8834" y="4786"/>
                </a:cubicBezTo>
                <a:cubicBezTo>
                  <a:pt x="8581" y="4532"/>
                  <a:pt x="8369" y="4235"/>
                  <a:pt x="8200" y="3896"/>
                </a:cubicBezTo>
                <a:cubicBezTo>
                  <a:pt x="8074" y="3558"/>
                  <a:pt x="7989" y="3219"/>
                  <a:pt x="7989" y="2795"/>
                </a:cubicBezTo>
                <a:cubicBezTo>
                  <a:pt x="7989" y="2414"/>
                  <a:pt x="8074" y="2033"/>
                  <a:pt x="8200" y="1694"/>
                </a:cubicBezTo>
                <a:cubicBezTo>
                  <a:pt x="8369" y="1355"/>
                  <a:pt x="8581" y="1059"/>
                  <a:pt x="8834" y="805"/>
                </a:cubicBezTo>
                <a:cubicBezTo>
                  <a:pt x="9088" y="551"/>
                  <a:pt x="9384" y="339"/>
                  <a:pt x="9722" y="212"/>
                </a:cubicBezTo>
                <a:cubicBezTo>
                  <a:pt x="10018" y="85"/>
                  <a:pt x="10398" y="0"/>
                  <a:pt x="10821" y="0"/>
                </a:cubicBezTo>
                <a:close/>
                <a:moveTo>
                  <a:pt x="10821" y="7920"/>
                </a:moveTo>
                <a:cubicBezTo>
                  <a:pt x="11202" y="7920"/>
                  <a:pt x="11582" y="8005"/>
                  <a:pt x="11920" y="8174"/>
                </a:cubicBezTo>
                <a:cubicBezTo>
                  <a:pt x="12258" y="8344"/>
                  <a:pt x="12512" y="8555"/>
                  <a:pt x="12808" y="8767"/>
                </a:cubicBezTo>
                <a:cubicBezTo>
                  <a:pt x="13061" y="9021"/>
                  <a:pt x="13231" y="9318"/>
                  <a:pt x="13400" y="9656"/>
                </a:cubicBezTo>
                <a:cubicBezTo>
                  <a:pt x="13526" y="10038"/>
                  <a:pt x="13611" y="10376"/>
                  <a:pt x="13611" y="10800"/>
                </a:cubicBezTo>
                <a:cubicBezTo>
                  <a:pt x="13611" y="11181"/>
                  <a:pt x="13526" y="11520"/>
                  <a:pt x="13400" y="11859"/>
                </a:cubicBezTo>
                <a:cubicBezTo>
                  <a:pt x="13231" y="12240"/>
                  <a:pt x="13061" y="12536"/>
                  <a:pt x="12808" y="12791"/>
                </a:cubicBezTo>
                <a:cubicBezTo>
                  <a:pt x="12512" y="13045"/>
                  <a:pt x="12258" y="13256"/>
                  <a:pt x="11920" y="13384"/>
                </a:cubicBezTo>
                <a:cubicBezTo>
                  <a:pt x="11582" y="13553"/>
                  <a:pt x="11202" y="13595"/>
                  <a:pt x="10821" y="13595"/>
                </a:cubicBezTo>
                <a:cubicBezTo>
                  <a:pt x="10398" y="13595"/>
                  <a:pt x="10018" y="13553"/>
                  <a:pt x="9722" y="13384"/>
                </a:cubicBezTo>
                <a:cubicBezTo>
                  <a:pt x="9384" y="13256"/>
                  <a:pt x="9088" y="13045"/>
                  <a:pt x="8834" y="12791"/>
                </a:cubicBezTo>
                <a:cubicBezTo>
                  <a:pt x="8581" y="12536"/>
                  <a:pt x="8369" y="12240"/>
                  <a:pt x="8200" y="11859"/>
                </a:cubicBezTo>
                <a:cubicBezTo>
                  <a:pt x="8074" y="11520"/>
                  <a:pt x="7989" y="11181"/>
                  <a:pt x="7989" y="10800"/>
                </a:cubicBezTo>
                <a:cubicBezTo>
                  <a:pt x="7989" y="10376"/>
                  <a:pt x="8074" y="10038"/>
                  <a:pt x="8200" y="9656"/>
                </a:cubicBezTo>
                <a:cubicBezTo>
                  <a:pt x="8369" y="9318"/>
                  <a:pt x="8581" y="9021"/>
                  <a:pt x="8834" y="8767"/>
                </a:cubicBezTo>
                <a:cubicBezTo>
                  <a:pt x="9088" y="8555"/>
                  <a:pt x="9384" y="8344"/>
                  <a:pt x="9722" y="8174"/>
                </a:cubicBezTo>
                <a:cubicBezTo>
                  <a:pt x="10018" y="8005"/>
                  <a:pt x="10398" y="7920"/>
                  <a:pt x="10821" y="7920"/>
                </a:cubicBezTo>
                <a:close/>
                <a:moveTo>
                  <a:pt x="10821" y="15967"/>
                </a:moveTo>
                <a:cubicBezTo>
                  <a:pt x="11202" y="15967"/>
                  <a:pt x="11582" y="16052"/>
                  <a:pt x="11920" y="16221"/>
                </a:cubicBezTo>
                <a:cubicBezTo>
                  <a:pt x="12258" y="16348"/>
                  <a:pt x="12512" y="16560"/>
                  <a:pt x="12808" y="16814"/>
                </a:cubicBezTo>
                <a:cubicBezTo>
                  <a:pt x="13061" y="17068"/>
                  <a:pt x="13231" y="17365"/>
                  <a:pt x="13400" y="17704"/>
                </a:cubicBezTo>
                <a:cubicBezTo>
                  <a:pt x="13526" y="18042"/>
                  <a:pt x="13611" y="18381"/>
                  <a:pt x="13611" y="18805"/>
                </a:cubicBezTo>
                <a:cubicBezTo>
                  <a:pt x="13611" y="19186"/>
                  <a:pt x="13526" y="19567"/>
                  <a:pt x="13400" y="19906"/>
                </a:cubicBezTo>
                <a:cubicBezTo>
                  <a:pt x="13231" y="20245"/>
                  <a:pt x="13061" y="20541"/>
                  <a:pt x="12808" y="20795"/>
                </a:cubicBezTo>
                <a:cubicBezTo>
                  <a:pt x="12512" y="21049"/>
                  <a:pt x="12258" y="21261"/>
                  <a:pt x="11920" y="21388"/>
                </a:cubicBezTo>
                <a:cubicBezTo>
                  <a:pt x="11582" y="21515"/>
                  <a:pt x="11202" y="21600"/>
                  <a:pt x="10821" y="21600"/>
                </a:cubicBezTo>
                <a:cubicBezTo>
                  <a:pt x="10398" y="21600"/>
                  <a:pt x="10018" y="21515"/>
                  <a:pt x="9722" y="21388"/>
                </a:cubicBezTo>
                <a:cubicBezTo>
                  <a:pt x="9384" y="21261"/>
                  <a:pt x="9088" y="21049"/>
                  <a:pt x="8834" y="20795"/>
                </a:cubicBezTo>
                <a:cubicBezTo>
                  <a:pt x="8581" y="20541"/>
                  <a:pt x="8369" y="20245"/>
                  <a:pt x="8200" y="19906"/>
                </a:cubicBezTo>
                <a:cubicBezTo>
                  <a:pt x="8074" y="19567"/>
                  <a:pt x="7989" y="19186"/>
                  <a:pt x="7989" y="18805"/>
                </a:cubicBezTo>
                <a:cubicBezTo>
                  <a:pt x="7989" y="18381"/>
                  <a:pt x="8074" y="18042"/>
                  <a:pt x="8200" y="17704"/>
                </a:cubicBezTo>
                <a:cubicBezTo>
                  <a:pt x="8369" y="17365"/>
                  <a:pt x="8581" y="17068"/>
                  <a:pt x="8834" y="16814"/>
                </a:cubicBezTo>
                <a:cubicBezTo>
                  <a:pt x="9088" y="16560"/>
                  <a:pt x="9384" y="16348"/>
                  <a:pt x="9722" y="16221"/>
                </a:cubicBezTo>
                <a:cubicBezTo>
                  <a:pt x="10018" y="16052"/>
                  <a:pt x="10398" y="15967"/>
                  <a:pt x="10821" y="15967"/>
                </a:cubicBezTo>
                <a:close/>
                <a:moveTo>
                  <a:pt x="10821" y="4659"/>
                </a:moveTo>
                <a:cubicBezTo>
                  <a:pt x="11075" y="4659"/>
                  <a:pt x="11286" y="4616"/>
                  <a:pt x="11540" y="4532"/>
                </a:cubicBezTo>
                <a:cubicBezTo>
                  <a:pt x="11751" y="4447"/>
                  <a:pt x="11962" y="4320"/>
                  <a:pt x="12132" y="4108"/>
                </a:cubicBezTo>
                <a:cubicBezTo>
                  <a:pt x="12301" y="3939"/>
                  <a:pt x="12470" y="3727"/>
                  <a:pt x="12554" y="3515"/>
                </a:cubicBezTo>
                <a:cubicBezTo>
                  <a:pt x="12639" y="3304"/>
                  <a:pt x="12681" y="3049"/>
                  <a:pt x="12681" y="2795"/>
                </a:cubicBezTo>
                <a:cubicBezTo>
                  <a:pt x="12681" y="2541"/>
                  <a:pt x="12639" y="2287"/>
                  <a:pt x="12554" y="2075"/>
                </a:cubicBezTo>
                <a:cubicBezTo>
                  <a:pt x="12470" y="1864"/>
                  <a:pt x="12301" y="1652"/>
                  <a:pt x="12132" y="1482"/>
                </a:cubicBezTo>
                <a:cubicBezTo>
                  <a:pt x="11962" y="1313"/>
                  <a:pt x="11751" y="1144"/>
                  <a:pt x="11540" y="1059"/>
                </a:cubicBezTo>
                <a:cubicBezTo>
                  <a:pt x="11286" y="974"/>
                  <a:pt x="11075" y="932"/>
                  <a:pt x="10821" y="932"/>
                </a:cubicBezTo>
                <a:cubicBezTo>
                  <a:pt x="10568" y="932"/>
                  <a:pt x="10314" y="974"/>
                  <a:pt x="10103" y="1059"/>
                </a:cubicBezTo>
                <a:cubicBezTo>
                  <a:pt x="9891" y="1144"/>
                  <a:pt x="9680" y="1313"/>
                  <a:pt x="9468" y="1482"/>
                </a:cubicBezTo>
                <a:cubicBezTo>
                  <a:pt x="9299" y="1652"/>
                  <a:pt x="9173" y="1864"/>
                  <a:pt x="9088" y="2075"/>
                </a:cubicBezTo>
                <a:cubicBezTo>
                  <a:pt x="8961" y="2287"/>
                  <a:pt x="8919" y="2541"/>
                  <a:pt x="8919" y="2795"/>
                </a:cubicBezTo>
                <a:cubicBezTo>
                  <a:pt x="8919" y="3049"/>
                  <a:pt x="8961" y="3304"/>
                  <a:pt x="9088" y="3515"/>
                </a:cubicBezTo>
                <a:cubicBezTo>
                  <a:pt x="9173" y="3727"/>
                  <a:pt x="9299" y="3939"/>
                  <a:pt x="9468" y="4108"/>
                </a:cubicBezTo>
                <a:cubicBezTo>
                  <a:pt x="9680" y="4320"/>
                  <a:pt x="9891" y="4447"/>
                  <a:pt x="10103" y="4532"/>
                </a:cubicBezTo>
                <a:cubicBezTo>
                  <a:pt x="10314" y="4616"/>
                  <a:pt x="10568" y="4659"/>
                  <a:pt x="10821" y="4659"/>
                </a:cubicBezTo>
                <a:close/>
                <a:moveTo>
                  <a:pt x="10821" y="12664"/>
                </a:moveTo>
                <a:cubicBezTo>
                  <a:pt x="11075" y="12664"/>
                  <a:pt x="11286" y="12621"/>
                  <a:pt x="11540" y="12494"/>
                </a:cubicBezTo>
                <a:cubicBezTo>
                  <a:pt x="11751" y="12409"/>
                  <a:pt x="11962" y="12282"/>
                  <a:pt x="12132" y="12113"/>
                </a:cubicBezTo>
                <a:cubicBezTo>
                  <a:pt x="12301" y="11944"/>
                  <a:pt x="12470" y="11732"/>
                  <a:pt x="12554" y="11520"/>
                </a:cubicBezTo>
                <a:cubicBezTo>
                  <a:pt x="12639" y="11308"/>
                  <a:pt x="12681" y="11054"/>
                  <a:pt x="12681" y="10800"/>
                </a:cubicBezTo>
                <a:cubicBezTo>
                  <a:pt x="12681" y="10546"/>
                  <a:pt x="12639" y="10292"/>
                  <a:pt x="12554" y="10038"/>
                </a:cubicBezTo>
                <a:cubicBezTo>
                  <a:pt x="12470" y="9826"/>
                  <a:pt x="12301" y="9614"/>
                  <a:pt x="12132" y="9487"/>
                </a:cubicBezTo>
                <a:cubicBezTo>
                  <a:pt x="11962" y="9275"/>
                  <a:pt x="11751" y="9148"/>
                  <a:pt x="11540" y="9064"/>
                </a:cubicBezTo>
                <a:cubicBezTo>
                  <a:pt x="11286" y="8979"/>
                  <a:pt x="11075" y="8936"/>
                  <a:pt x="10821" y="8936"/>
                </a:cubicBezTo>
                <a:cubicBezTo>
                  <a:pt x="10568" y="8936"/>
                  <a:pt x="10314" y="8979"/>
                  <a:pt x="10103" y="9064"/>
                </a:cubicBezTo>
                <a:cubicBezTo>
                  <a:pt x="9891" y="9148"/>
                  <a:pt x="9680" y="9275"/>
                  <a:pt x="9468" y="9487"/>
                </a:cubicBezTo>
                <a:cubicBezTo>
                  <a:pt x="9299" y="9614"/>
                  <a:pt x="9173" y="9826"/>
                  <a:pt x="9088" y="10038"/>
                </a:cubicBezTo>
                <a:cubicBezTo>
                  <a:pt x="8961" y="10292"/>
                  <a:pt x="8919" y="10546"/>
                  <a:pt x="8919" y="10800"/>
                </a:cubicBezTo>
                <a:cubicBezTo>
                  <a:pt x="8919" y="11054"/>
                  <a:pt x="8961" y="11308"/>
                  <a:pt x="9088" y="11520"/>
                </a:cubicBezTo>
                <a:cubicBezTo>
                  <a:pt x="9173" y="11732"/>
                  <a:pt x="9299" y="11944"/>
                  <a:pt x="9468" y="12113"/>
                </a:cubicBezTo>
                <a:cubicBezTo>
                  <a:pt x="9680" y="12282"/>
                  <a:pt x="9891" y="12409"/>
                  <a:pt x="10103" y="12494"/>
                </a:cubicBezTo>
                <a:cubicBezTo>
                  <a:pt x="10314" y="12621"/>
                  <a:pt x="10568" y="12664"/>
                  <a:pt x="10821" y="12664"/>
                </a:cubicBezTo>
                <a:close/>
                <a:moveTo>
                  <a:pt x="10821" y="20668"/>
                </a:moveTo>
                <a:cubicBezTo>
                  <a:pt x="11075" y="20668"/>
                  <a:pt x="11286" y="20626"/>
                  <a:pt x="11540" y="20541"/>
                </a:cubicBezTo>
                <a:cubicBezTo>
                  <a:pt x="11751" y="20456"/>
                  <a:pt x="11962" y="20287"/>
                  <a:pt x="12132" y="20118"/>
                </a:cubicBezTo>
                <a:cubicBezTo>
                  <a:pt x="12301" y="19948"/>
                  <a:pt x="12470" y="19736"/>
                  <a:pt x="12554" y="19525"/>
                </a:cubicBezTo>
                <a:cubicBezTo>
                  <a:pt x="12639" y="19271"/>
                  <a:pt x="12681" y="19059"/>
                  <a:pt x="12681" y="18805"/>
                </a:cubicBezTo>
                <a:cubicBezTo>
                  <a:pt x="12681" y="18551"/>
                  <a:pt x="12639" y="18296"/>
                  <a:pt x="12554" y="18085"/>
                </a:cubicBezTo>
                <a:cubicBezTo>
                  <a:pt x="12470" y="17873"/>
                  <a:pt x="12301" y="17661"/>
                  <a:pt x="12132" y="17492"/>
                </a:cubicBezTo>
                <a:cubicBezTo>
                  <a:pt x="11962" y="17280"/>
                  <a:pt x="11751" y="17153"/>
                  <a:pt x="11540" y="17068"/>
                </a:cubicBezTo>
                <a:cubicBezTo>
                  <a:pt x="11286" y="16984"/>
                  <a:pt x="11075" y="16941"/>
                  <a:pt x="10821" y="16941"/>
                </a:cubicBezTo>
                <a:cubicBezTo>
                  <a:pt x="10568" y="16941"/>
                  <a:pt x="10314" y="16984"/>
                  <a:pt x="10103" y="17068"/>
                </a:cubicBezTo>
                <a:cubicBezTo>
                  <a:pt x="9891" y="17153"/>
                  <a:pt x="9680" y="17280"/>
                  <a:pt x="9468" y="17492"/>
                </a:cubicBezTo>
                <a:cubicBezTo>
                  <a:pt x="9299" y="17661"/>
                  <a:pt x="9173" y="17873"/>
                  <a:pt x="9088" y="18085"/>
                </a:cubicBezTo>
                <a:cubicBezTo>
                  <a:pt x="8961" y="18296"/>
                  <a:pt x="8919" y="18551"/>
                  <a:pt x="8919" y="18805"/>
                </a:cubicBezTo>
                <a:cubicBezTo>
                  <a:pt x="8919" y="19059"/>
                  <a:pt x="8961" y="19271"/>
                  <a:pt x="9088" y="19525"/>
                </a:cubicBezTo>
                <a:cubicBezTo>
                  <a:pt x="9173" y="19736"/>
                  <a:pt x="9299" y="19948"/>
                  <a:pt x="9468" y="20118"/>
                </a:cubicBezTo>
                <a:cubicBezTo>
                  <a:pt x="9680" y="20287"/>
                  <a:pt x="9891" y="20456"/>
                  <a:pt x="10103" y="20541"/>
                </a:cubicBezTo>
                <a:cubicBezTo>
                  <a:pt x="10314" y="20626"/>
                  <a:pt x="10568" y="20668"/>
                  <a:pt x="10821" y="20668"/>
                </a:cubicBezTo>
                <a:close/>
                <a:moveTo>
                  <a:pt x="18768" y="5633"/>
                </a:moveTo>
                <a:cubicBezTo>
                  <a:pt x="18387" y="5633"/>
                  <a:pt x="18007" y="5548"/>
                  <a:pt x="17669" y="5379"/>
                </a:cubicBezTo>
                <a:cubicBezTo>
                  <a:pt x="17373" y="5252"/>
                  <a:pt x="17077" y="5040"/>
                  <a:pt x="16823" y="4786"/>
                </a:cubicBezTo>
                <a:cubicBezTo>
                  <a:pt x="16570" y="4532"/>
                  <a:pt x="16359" y="4235"/>
                  <a:pt x="16189" y="3896"/>
                </a:cubicBezTo>
                <a:cubicBezTo>
                  <a:pt x="16063" y="3558"/>
                  <a:pt x="15978" y="3219"/>
                  <a:pt x="15978" y="2795"/>
                </a:cubicBezTo>
                <a:cubicBezTo>
                  <a:pt x="15978" y="2414"/>
                  <a:pt x="16063" y="2033"/>
                  <a:pt x="16189" y="1694"/>
                </a:cubicBezTo>
                <a:cubicBezTo>
                  <a:pt x="16359" y="1355"/>
                  <a:pt x="16570" y="1059"/>
                  <a:pt x="16823" y="805"/>
                </a:cubicBezTo>
                <a:cubicBezTo>
                  <a:pt x="17077" y="551"/>
                  <a:pt x="17373" y="339"/>
                  <a:pt x="17669" y="212"/>
                </a:cubicBezTo>
                <a:cubicBezTo>
                  <a:pt x="18007" y="85"/>
                  <a:pt x="18387" y="0"/>
                  <a:pt x="18768" y="0"/>
                </a:cubicBezTo>
                <a:cubicBezTo>
                  <a:pt x="19191" y="0"/>
                  <a:pt x="19571" y="85"/>
                  <a:pt x="19909" y="212"/>
                </a:cubicBezTo>
                <a:cubicBezTo>
                  <a:pt x="20205" y="339"/>
                  <a:pt x="20501" y="551"/>
                  <a:pt x="20755" y="805"/>
                </a:cubicBezTo>
                <a:cubicBezTo>
                  <a:pt x="21008" y="1059"/>
                  <a:pt x="21220" y="1355"/>
                  <a:pt x="21389" y="1694"/>
                </a:cubicBezTo>
                <a:cubicBezTo>
                  <a:pt x="21515" y="2033"/>
                  <a:pt x="21600" y="2414"/>
                  <a:pt x="21600" y="2795"/>
                </a:cubicBezTo>
                <a:cubicBezTo>
                  <a:pt x="21600" y="3219"/>
                  <a:pt x="21515" y="3558"/>
                  <a:pt x="21389" y="3896"/>
                </a:cubicBezTo>
                <a:cubicBezTo>
                  <a:pt x="21220" y="4235"/>
                  <a:pt x="21008" y="4532"/>
                  <a:pt x="20755" y="4786"/>
                </a:cubicBezTo>
                <a:cubicBezTo>
                  <a:pt x="20501" y="5040"/>
                  <a:pt x="20205" y="5252"/>
                  <a:pt x="19909" y="5379"/>
                </a:cubicBezTo>
                <a:cubicBezTo>
                  <a:pt x="19571" y="5548"/>
                  <a:pt x="19191" y="5633"/>
                  <a:pt x="18768" y="5633"/>
                </a:cubicBezTo>
                <a:close/>
                <a:moveTo>
                  <a:pt x="18768" y="7920"/>
                </a:moveTo>
                <a:cubicBezTo>
                  <a:pt x="19191" y="7920"/>
                  <a:pt x="19571" y="8005"/>
                  <a:pt x="19909" y="8174"/>
                </a:cubicBezTo>
                <a:cubicBezTo>
                  <a:pt x="20205" y="8344"/>
                  <a:pt x="20501" y="8555"/>
                  <a:pt x="20755" y="8767"/>
                </a:cubicBezTo>
                <a:cubicBezTo>
                  <a:pt x="21008" y="9021"/>
                  <a:pt x="21220" y="9318"/>
                  <a:pt x="21389" y="9656"/>
                </a:cubicBezTo>
                <a:cubicBezTo>
                  <a:pt x="21515" y="10038"/>
                  <a:pt x="21600" y="10376"/>
                  <a:pt x="21600" y="10800"/>
                </a:cubicBezTo>
                <a:cubicBezTo>
                  <a:pt x="21600" y="11181"/>
                  <a:pt x="21515" y="11520"/>
                  <a:pt x="21389" y="11859"/>
                </a:cubicBezTo>
                <a:cubicBezTo>
                  <a:pt x="21220" y="12240"/>
                  <a:pt x="21008" y="12536"/>
                  <a:pt x="20755" y="12791"/>
                </a:cubicBezTo>
                <a:cubicBezTo>
                  <a:pt x="20501" y="13045"/>
                  <a:pt x="20205" y="13256"/>
                  <a:pt x="19909" y="13384"/>
                </a:cubicBezTo>
                <a:cubicBezTo>
                  <a:pt x="19571" y="13553"/>
                  <a:pt x="19191" y="13595"/>
                  <a:pt x="18768" y="13595"/>
                </a:cubicBezTo>
                <a:cubicBezTo>
                  <a:pt x="18387" y="13595"/>
                  <a:pt x="18007" y="13553"/>
                  <a:pt x="17669" y="13384"/>
                </a:cubicBezTo>
                <a:cubicBezTo>
                  <a:pt x="17373" y="13256"/>
                  <a:pt x="17077" y="13045"/>
                  <a:pt x="16823" y="12791"/>
                </a:cubicBezTo>
                <a:cubicBezTo>
                  <a:pt x="16570" y="12536"/>
                  <a:pt x="16359" y="12240"/>
                  <a:pt x="16189" y="11859"/>
                </a:cubicBezTo>
                <a:cubicBezTo>
                  <a:pt x="16063" y="11520"/>
                  <a:pt x="15978" y="11181"/>
                  <a:pt x="15978" y="10800"/>
                </a:cubicBezTo>
                <a:cubicBezTo>
                  <a:pt x="15978" y="10376"/>
                  <a:pt x="16063" y="10038"/>
                  <a:pt x="16189" y="9656"/>
                </a:cubicBezTo>
                <a:cubicBezTo>
                  <a:pt x="16359" y="9318"/>
                  <a:pt x="16570" y="9021"/>
                  <a:pt x="16823" y="8767"/>
                </a:cubicBezTo>
                <a:cubicBezTo>
                  <a:pt x="17077" y="8555"/>
                  <a:pt x="17373" y="8344"/>
                  <a:pt x="17669" y="8174"/>
                </a:cubicBezTo>
                <a:cubicBezTo>
                  <a:pt x="18007" y="8005"/>
                  <a:pt x="18387" y="7920"/>
                  <a:pt x="18768" y="7920"/>
                </a:cubicBezTo>
                <a:close/>
                <a:moveTo>
                  <a:pt x="18768" y="15967"/>
                </a:moveTo>
                <a:cubicBezTo>
                  <a:pt x="19191" y="15967"/>
                  <a:pt x="19571" y="16052"/>
                  <a:pt x="19909" y="16221"/>
                </a:cubicBezTo>
                <a:cubicBezTo>
                  <a:pt x="20205" y="16348"/>
                  <a:pt x="20501" y="16560"/>
                  <a:pt x="20755" y="16814"/>
                </a:cubicBezTo>
                <a:cubicBezTo>
                  <a:pt x="21008" y="17068"/>
                  <a:pt x="21220" y="17365"/>
                  <a:pt x="21389" y="17704"/>
                </a:cubicBezTo>
                <a:cubicBezTo>
                  <a:pt x="21515" y="18042"/>
                  <a:pt x="21600" y="18381"/>
                  <a:pt x="21600" y="18805"/>
                </a:cubicBezTo>
                <a:cubicBezTo>
                  <a:pt x="21600" y="19186"/>
                  <a:pt x="21515" y="19567"/>
                  <a:pt x="21389" y="19906"/>
                </a:cubicBezTo>
                <a:cubicBezTo>
                  <a:pt x="21220" y="20245"/>
                  <a:pt x="21008" y="20541"/>
                  <a:pt x="20755" y="20795"/>
                </a:cubicBezTo>
                <a:cubicBezTo>
                  <a:pt x="20501" y="21049"/>
                  <a:pt x="20205" y="21261"/>
                  <a:pt x="19909" y="21388"/>
                </a:cubicBezTo>
                <a:cubicBezTo>
                  <a:pt x="19571" y="21515"/>
                  <a:pt x="19191" y="21600"/>
                  <a:pt x="18768" y="21600"/>
                </a:cubicBezTo>
                <a:cubicBezTo>
                  <a:pt x="18387" y="21600"/>
                  <a:pt x="18007" y="21515"/>
                  <a:pt x="17669" y="21388"/>
                </a:cubicBezTo>
                <a:cubicBezTo>
                  <a:pt x="17373" y="21261"/>
                  <a:pt x="17077" y="21049"/>
                  <a:pt x="16823" y="20795"/>
                </a:cubicBezTo>
                <a:cubicBezTo>
                  <a:pt x="16570" y="20541"/>
                  <a:pt x="16359" y="20245"/>
                  <a:pt x="16189" y="19906"/>
                </a:cubicBezTo>
                <a:cubicBezTo>
                  <a:pt x="16063" y="19567"/>
                  <a:pt x="15978" y="19186"/>
                  <a:pt x="15978" y="18805"/>
                </a:cubicBezTo>
                <a:cubicBezTo>
                  <a:pt x="15978" y="18381"/>
                  <a:pt x="16063" y="18042"/>
                  <a:pt x="16189" y="17704"/>
                </a:cubicBezTo>
                <a:cubicBezTo>
                  <a:pt x="16359" y="17365"/>
                  <a:pt x="16570" y="17068"/>
                  <a:pt x="16823" y="16814"/>
                </a:cubicBezTo>
                <a:cubicBezTo>
                  <a:pt x="17077" y="16560"/>
                  <a:pt x="17373" y="16348"/>
                  <a:pt x="17669" y="16221"/>
                </a:cubicBezTo>
                <a:cubicBezTo>
                  <a:pt x="18007" y="16052"/>
                  <a:pt x="18387" y="15967"/>
                  <a:pt x="18768" y="15967"/>
                </a:cubicBezTo>
                <a:close/>
                <a:moveTo>
                  <a:pt x="18768" y="932"/>
                </a:moveTo>
                <a:cubicBezTo>
                  <a:pt x="18514" y="932"/>
                  <a:pt x="18303" y="974"/>
                  <a:pt x="18092" y="1059"/>
                </a:cubicBezTo>
                <a:cubicBezTo>
                  <a:pt x="17838" y="1144"/>
                  <a:pt x="17669" y="1313"/>
                  <a:pt x="17458" y="1482"/>
                </a:cubicBezTo>
                <a:cubicBezTo>
                  <a:pt x="17288" y="1652"/>
                  <a:pt x="17162" y="1864"/>
                  <a:pt x="17035" y="2075"/>
                </a:cubicBezTo>
                <a:cubicBezTo>
                  <a:pt x="16950" y="2287"/>
                  <a:pt x="16908" y="2541"/>
                  <a:pt x="16908" y="2795"/>
                </a:cubicBezTo>
                <a:cubicBezTo>
                  <a:pt x="16908" y="3049"/>
                  <a:pt x="16950" y="3304"/>
                  <a:pt x="17035" y="3515"/>
                </a:cubicBezTo>
                <a:cubicBezTo>
                  <a:pt x="17162" y="3727"/>
                  <a:pt x="17288" y="3939"/>
                  <a:pt x="17458" y="4108"/>
                </a:cubicBezTo>
                <a:cubicBezTo>
                  <a:pt x="17669" y="4320"/>
                  <a:pt x="17838" y="4447"/>
                  <a:pt x="18092" y="4532"/>
                </a:cubicBezTo>
                <a:cubicBezTo>
                  <a:pt x="18303" y="4616"/>
                  <a:pt x="18514" y="4659"/>
                  <a:pt x="18768" y="4659"/>
                </a:cubicBezTo>
                <a:cubicBezTo>
                  <a:pt x="19064" y="4659"/>
                  <a:pt x="19275" y="4616"/>
                  <a:pt x="19486" y="4532"/>
                </a:cubicBezTo>
                <a:cubicBezTo>
                  <a:pt x="19740" y="4447"/>
                  <a:pt x="19909" y="4320"/>
                  <a:pt x="20121" y="4108"/>
                </a:cubicBezTo>
                <a:cubicBezTo>
                  <a:pt x="20290" y="3939"/>
                  <a:pt x="20416" y="3727"/>
                  <a:pt x="20501" y="3515"/>
                </a:cubicBezTo>
                <a:cubicBezTo>
                  <a:pt x="20628" y="3304"/>
                  <a:pt x="20670" y="3049"/>
                  <a:pt x="20670" y="2795"/>
                </a:cubicBezTo>
                <a:cubicBezTo>
                  <a:pt x="20670" y="2541"/>
                  <a:pt x="20628" y="2287"/>
                  <a:pt x="20501" y="2075"/>
                </a:cubicBezTo>
                <a:cubicBezTo>
                  <a:pt x="20416" y="1864"/>
                  <a:pt x="20290" y="1652"/>
                  <a:pt x="20121" y="1482"/>
                </a:cubicBezTo>
                <a:cubicBezTo>
                  <a:pt x="19909" y="1313"/>
                  <a:pt x="19740" y="1144"/>
                  <a:pt x="19486" y="1059"/>
                </a:cubicBezTo>
                <a:cubicBezTo>
                  <a:pt x="19275" y="974"/>
                  <a:pt x="19064" y="932"/>
                  <a:pt x="18768" y="932"/>
                </a:cubicBezTo>
                <a:close/>
                <a:moveTo>
                  <a:pt x="18768" y="12664"/>
                </a:moveTo>
                <a:cubicBezTo>
                  <a:pt x="19064" y="12664"/>
                  <a:pt x="19275" y="12621"/>
                  <a:pt x="19486" y="12494"/>
                </a:cubicBezTo>
                <a:cubicBezTo>
                  <a:pt x="19740" y="12409"/>
                  <a:pt x="19909" y="12282"/>
                  <a:pt x="20121" y="12113"/>
                </a:cubicBezTo>
                <a:cubicBezTo>
                  <a:pt x="20290" y="11944"/>
                  <a:pt x="20416" y="11732"/>
                  <a:pt x="20501" y="11520"/>
                </a:cubicBezTo>
                <a:cubicBezTo>
                  <a:pt x="20628" y="11308"/>
                  <a:pt x="20670" y="11054"/>
                  <a:pt x="20670" y="10800"/>
                </a:cubicBezTo>
                <a:cubicBezTo>
                  <a:pt x="20670" y="10546"/>
                  <a:pt x="20628" y="10292"/>
                  <a:pt x="20501" y="10038"/>
                </a:cubicBezTo>
                <a:cubicBezTo>
                  <a:pt x="20416" y="9826"/>
                  <a:pt x="20290" y="9614"/>
                  <a:pt x="20121" y="9487"/>
                </a:cubicBezTo>
                <a:cubicBezTo>
                  <a:pt x="19909" y="9275"/>
                  <a:pt x="19740" y="9148"/>
                  <a:pt x="19486" y="9064"/>
                </a:cubicBezTo>
                <a:cubicBezTo>
                  <a:pt x="19275" y="8979"/>
                  <a:pt x="19064" y="8936"/>
                  <a:pt x="18768" y="8936"/>
                </a:cubicBezTo>
                <a:cubicBezTo>
                  <a:pt x="18514" y="8936"/>
                  <a:pt x="18303" y="8979"/>
                  <a:pt x="18092" y="9064"/>
                </a:cubicBezTo>
                <a:cubicBezTo>
                  <a:pt x="17838" y="9148"/>
                  <a:pt x="17669" y="9275"/>
                  <a:pt x="17458" y="9487"/>
                </a:cubicBezTo>
                <a:cubicBezTo>
                  <a:pt x="17288" y="9614"/>
                  <a:pt x="17162" y="9826"/>
                  <a:pt x="17035" y="10038"/>
                </a:cubicBezTo>
                <a:cubicBezTo>
                  <a:pt x="16950" y="10292"/>
                  <a:pt x="16908" y="10546"/>
                  <a:pt x="16908" y="10800"/>
                </a:cubicBezTo>
                <a:cubicBezTo>
                  <a:pt x="16908" y="11054"/>
                  <a:pt x="16950" y="11308"/>
                  <a:pt x="17035" y="11520"/>
                </a:cubicBezTo>
                <a:cubicBezTo>
                  <a:pt x="17162" y="11732"/>
                  <a:pt x="17288" y="11944"/>
                  <a:pt x="17458" y="12113"/>
                </a:cubicBezTo>
                <a:cubicBezTo>
                  <a:pt x="17669" y="12282"/>
                  <a:pt x="17838" y="12409"/>
                  <a:pt x="18092" y="12494"/>
                </a:cubicBezTo>
                <a:cubicBezTo>
                  <a:pt x="18303" y="12621"/>
                  <a:pt x="18514" y="12664"/>
                  <a:pt x="18768" y="12664"/>
                </a:cubicBezTo>
                <a:close/>
                <a:moveTo>
                  <a:pt x="18768" y="20668"/>
                </a:moveTo>
                <a:cubicBezTo>
                  <a:pt x="19064" y="20668"/>
                  <a:pt x="19275" y="20626"/>
                  <a:pt x="19486" y="20541"/>
                </a:cubicBezTo>
                <a:cubicBezTo>
                  <a:pt x="19740" y="20456"/>
                  <a:pt x="19909" y="20287"/>
                  <a:pt x="20121" y="20118"/>
                </a:cubicBezTo>
                <a:cubicBezTo>
                  <a:pt x="20290" y="19948"/>
                  <a:pt x="20416" y="19736"/>
                  <a:pt x="20501" y="19525"/>
                </a:cubicBezTo>
                <a:cubicBezTo>
                  <a:pt x="20628" y="19271"/>
                  <a:pt x="20670" y="19059"/>
                  <a:pt x="20670" y="18805"/>
                </a:cubicBezTo>
                <a:cubicBezTo>
                  <a:pt x="20670" y="18551"/>
                  <a:pt x="20628" y="18296"/>
                  <a:pt x="20501" y="18085"/>
                </a:cubicBezTo>
                <a:cubicBezTo>
                  <a:pt x="20416" y="17873"/>
                  <a:pt x="20290" y="17661"/>
                  <a:pt x="20121" y="17492"/>
                </a:cubicBezTo>
                <a:cubicBezTo>
                  <a:pt x="19909" y="17280"/>
                  <a:pt x="19740" y="17153"/>
                  <a:pt x="19486" y="17068"/>
                </a:cubicBezTo>
                <a:cubicBezTo>
                  <a:pt x="19275" y="16984"/>
                  <a:pt x="19064" y="16941"/>
                  <a:pt x="18768" y="16941"/>
                </a:cubicBezTo>
                <a:cubicBezTo>
                  <a:pt x="18514" y="16941"/>
                  <a:pt x="18303" y="16984"/>
                  <a:pt x="18092" y="17068"/>
                </a:cubicBezTo>
                <a:cubicBezTo>
                  <a:pt x="17838" y="17153"/>
                  <a:pt x="17669" y="17280"/>
                  <a:pt x="17458" y="17492"/>
                </a:cubicBezTo>
                <a:cubicBezTo>
                  <a:pt x="17288" y="17661"/>
                  <a:pt x="17162" y="17873"/>
                  <a:pt x="17035" y="18085"/>
                </a:cubicBezTo>
                <a:cubicBezTo>
                  <a:pt x="16950" y="18296"/>
                  <a:pt x="16908" y="18551"/>
                  <a:pt x="16908" y="18805"/>
                </a:cubicBezTo>
                <a:cubicBezTo>
                  <a:pt x="16908" y="19059"/>
                  <a:pt x="16950" y="19271"/>
                  <a:pt x="17035" y="19525"/>
                </a:cubicBezTo>
                <a:cubicBezTo>
                  <a:pt x="17162" y="19736"/>
                  <a:pt x="17288" y="19948"/>
                  <a:pt x="17458" y="20118"/>
                </a:cubicBezTo>
                <a:cubicBezTo>
                  <a:pt x="17669" y="20287"/>
                  <a:pt x="17838" y="20456"/>
                  <a:pt x="18092" y="20541"/>
                </a:cubicBezTo>
                <a:cubicBezTo>
                  <a:pt x="18303" y="20626"/>
                  <a:pt x="18514" y="20668"/>
                  <a:pt x="18768" y="20668"/>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73" name="Google Shape;1673;p74"/>
          <p:cNvSpPr/>
          <p:nvPr/>
        </p:nvSpPr>
        <p:spPr>
          <a:xfrm>
            <a:off x="17980963" y="6608944"/>
            <a:ext cx="757255" cy="514364"/>
          </a:xfrm>
          <a:custGeom>
            <a:rect b="b" l="l" r="r" t="t"/>
            <a:pathLst>
              <a:path extrusionOk="0" h="21600" w="21600">
                <a:moveTo>
                  <a:pt x="21600" y="0"/>
                </a:moveTo>
                <a:cubicBezTo>
                  <a:pt x="21600" y="1257"/>
                  <a:pt x="21600" y="1257"/>
                  <a:pt x="21600" y="1257"/>
                </a:cubicBezTo>
                <a:cubicBezTo>
                  <a:pt x="20977" y="1257"/>
                  <a:pt x="20977" y="1257"/>
                  <a:pt x="20977" y="1257"/>
                </a:cubicBezTo>
                <a:cubicBezTo>
                  <a:pt x="20744" y="3829"/>
                  <a:pt x="20744" y="3829"/>
                  <a:pt x="20744" y="3829"/>
                </a:cubicBezTo>
                <a:cubicBezTo>
                  <a:pt x="20744" y="4057"/>
                  <a:pt x="20705" y="4286"/>
                  <a:pt x="20666" y="4571"/>
                </a:cubicBezTo>
                <a:cubicBezTo>
                  <a:pt x="20627" y="4800"/>
                  <a:pt x="20549" y="5029"/>
                  <a:pt x="20471" y="5200"/>
                </a:cubicBezTo>
                <a:cubicBezTo>
                  <a:pt x="20394" y="5429"/>
                  <a:pt x="20277" y="5600"/>
                  <a:pt x="20160" y="5714"/>
                </a:cubicBezTo>
                <a:cubicBezTo>
                  <a:pt x="20043" y="5886"/>
                  <a:pt x="19926" y="6000"/>
                  <a:pt x="19771" y="6114"/>
                </a:cubicBezTo>
                <a:cubicBezTo>
                  <a:pt x="18253" y="19143"/>
                  <a:pt x="18253" y="19143"/>
                  <a:pt x="18253" y="19143"/>
                </a:cubicBezTo>
                <a:cubicBezTo>
                  <a:pt x="18175" y="19486"/>
                  <a:pt x="18097" y="19829"/>
                  <a:pt x="18019" y="20114"/>
                </a:cubicBezTo>
                <a:cubicBezTo>
                  <a:pt x="17942" y="20400"/>
                  <a:pt x="17825" y="20686"/>
                  <a:pt x="17708" y="20914"/>
                </a:cubicBezTo>
                <a:cubicBezTo>
                  <a:pt x="17552" y="21143"/>
                  <a:pt x="17397" y="21257"/>
                  <a:pt x="17202" y="21429"/>
                </a:cubicBezTo>
                <a:cubicBezTo>
                  <a:pt x="17046" y="21543"/>
                  <a:pt x="16813" y="21600"/>
                  <a:pt x="16579" y="21600"/>
                </a:cubicBezTo>
                <a:cubicBezTo>
                  <a:pt x="5021" y="21600"/>
                  <a:pt x="5021" y="21600"/>
                  <a:pt x="5021" y="21600"/>
                </a:cubicBezTo>
                <a:cubicBezTo>
                  <a:pt x="4787" y="21600"/>
                  <a:pt x="4592" y="21543"/>
                  <a:pt x="4398" y="21429"/>
                </a:cubicBezTo>
                <a:cubicBezTo>
                  <a:pt x="4203" y="21257"/>
                  <a:pt x="4048" y="21086"/>
                  <a:pt x="3931" y="20857"/>
                </a:cubicBezTo>
                <a:cubicBezTo>
                  <a:pt x="3775" y="20629"/>
                  <a:pt x="3658" y="20400"/>
                  <a:pt x="3581" y="20114"/>
                </a:cubicBezTo>
                <a:cubicBezTo>
                  <a:pt x="3503" y="19829"/>
                  <a:pt x="3425" y="19486"/>
                  <a:pt x="3347" y="19143"/>
                </a:cubicBezTo>
                <a:cubicBezTo>
                  <a:pt x="1829" y="6114"/>
                  <a:pt x="1829" y="6114"/>
                  <a:pt x="1829" y="6114"/>
                </a:cubicBezTo>
                <a:cubicBezTo>
                  <a:pt x="1712" y="6000"/>
                  <a:pt x="1557" y="5886"/>
                  <a:pt x="1440" y="5714"/>
                </a:cubicBezTo>
                <a:cubicBezTo>
                  <a:pt x="1323" y="5600"/>
                  <a:pt x="1245" y="5429"/>
                  <a:pt x="1129" y="5200"/>
                </a:cubicBezTo>
                <a:cubicBezTo>
                  <a:pt x="1051" y="5029"/>
                  <a:pt x="1012" y="4800"/>
                  <a:pt x="934" y="4571"/>
                </a:cubicBezTo>
                <a:cubicBezTo>
                  <a:pt x="895" y="4286"/>
                  <a:pt x="856" y="4057"/>
                  <a:pt x="856" y="3829"/>
                </a:cubicBezTo>
                <a:cubicBezTo>
                  <a:pt x="623" y="1257"/>
                  <a:pt x="623" y="1257"/>
                  <a:pt x="623" y="1257"/>
                </a:cubicBezTo>
                <a:cubicBezTo>
                  <a:pt x="0" y="1257"/>
                  <a:pt x="0" y="1257"/>
                  <a:pt x="0" y="1257"/>
                </a:cubicBezTo>
                <a:cubicBezTo>
                  <a:pt x="0" y="0"/>
                  <a:pt x="0" y="0"/>
                  <a:pt x="0" y="0"/>
                </a:cubicBezTo>
                <a:lnTo>
                  <a:pt x="21600" y="0"/>
                </a:lnTo>
                <a:close/>
                <a:moveTo>
                  <a:pt x="19888" y="3657"/>
                </a:moveTo>
                <a:cubicBezTo>
                  <a:pt x="20121" y="1257"/>
                  <a:pt x="20121" y="1257"/>
                  <a:pt x="20121" y="1257"/>
                </a:cubicBezTo>
                <a:cubicBezTo>
                  <a:pt x="1479" y="1257"/>
                  <a:pt x="1479" y="1257"/>
                  <a:pt x="1479" y="1257"/>
                </a:cubicBezTo>
                <a:cubicBezTo>
                  <a:pt x="1751" y="3657"/>
                  <a:pt x="1751" y="3657"/>
                  <a:pt x="1751" y="3657"/>
                </a:cubicBezTo>
                <a:cubicBezTo>
                  <a:pt x="1751" y="3714"/>
                  <a:pt x="1751" y="3714"/>
                  <a:pt x="1751" y="3714"/>
                </a:cubicBezTo>
                <a:cubicBezTo>
                  <a:pt x="1751" y="3829"/>
                  <a:pt x="1751" y="3829"/>
                  <a:pt x="1751" y="3829"/>
                </a:cubicBezTo>
                <a:cubicBezTo>
                  <a:pt x="1751" y="4171"/>
                  <a:pt x="1829" y="4457"/>
                  <a:pt x="1985" y="4686"/>
                </a:cubicBezTo>
                <a:cubicBezTo>
                  <a:pt x="2141" y="4971"/>
                  <a:pt x="2374" y="5086"/>
                  <a:pt x="2608" y="5086"/>
                </a:cubicBezTo>
                <a:cubicBezTo>
                  <a:pt x="19031" y="5086"/>
                  <a:pt x="19031" y="5086"/>
                  <a:pt x="19031" y="5086"/>
                </a:cubicBezTo>
                <a:cubicBezTo>
                  <a:pt x="19265" y="5086"/>
                  <a:pt x="19459" y="4971"/>
                  <a:pt x="19615" y="4686"/>
                </a:cubicBezTo>
                <a:cubicBezTo>
                  <a:pt x="19810" y="4457"/>
                  <a:pt x="19888" y="4171"/>
                  <a:pt x="19888" y="3829"/>
                </a:cubicBezTo>
                <a:cubicBezTo>
                  <a:pt x="19888" y="3714"/>
                  <a:pt x="19888" y="3714"/>
                  <a:pt x="19888" y="3714"/>
                </a:cubicBezTo>
                <a:lnTo>
                  <a:pt x="19888" y="3657"/>
                </a:lnTo>
                <a:close/>
                <a:moveTo>
                  <a:pt x="17397" y="18914"/>
                </a:moveTo>
                <a:cubicBezTo>
                  <a:pt x="18876" y="6343"/>
                  <a:pt x="18876" y="6343"/>
                  <a:pt x="18876" y="6343"/>
                </a:cubicBezTo>
                <a:cubicBezTo>
                  <a:pt x="2763" y="6343"/>
                  <a:pt x="2763" y="6343"/>
                  <a:pt x="2763" y="6343"/>
                </a:cubicBezTo>
                <a:cubicBezTo>
                  <a:pt x="4203" y="18971"/>
                  <a:pt x="4203" y="18971"/>
                  <a:pt x="4203" y="18971"/>
                </a:cubicBezTo>
                <a:cubicBezTo>
                  <a:pt x="4242" y="19143"/>
                  <a:pt x="4320" y="19371"/>
                  <a:pt x="4437" y="19771"/>
                </a:cubicBezTo>
                <a:cubicBezTo>
                  <a:pt x="4515" y="20114"/>
                  <a:pt x="4709" y="20343"/>
                  <a:pt x="5021" y="20343"/>
                </a:cubicBezTo>
                <a:cubicBezTo>
                  <a:pt x="16579" y="20343"/>
                  <a:pt x="16579" y="20343"/>
                  <a:pt x="16579" y="20343"/>
                </a:cubicBezTo>
                <a:cubicBezTo>
                  <a:pt x="16852" y="20343"/>
                  <a:pt x="17046" y="20171"/>
                  <a:pt x="17163" y="19829"/>
                </a:cubicBezTo>
                <a:cubicBezTo>
                  <a:pt x="17280" y="19543"/>
                  <a:pt x="17358" y="19200"/>
                  <a:pt x="17397" y="18914"/>
                </a:cubicBezTo>
                <a:close/>
                <a:moveTo>
                  <a:pt x="11403" y="13314"/>
                </a:moveTo>
                <a:cubicBezTo>
                  <a:pt x="14050" y="17143"/>
                  <a:pt x="14050" y="17143"/>
                  <a:pt x="14050" y="17143"/>
                </a:cubicBezTo>
                <a:cubicBezTo>
                  <a:pt x="13388" y="18000"/>
                  <a:pt x="13388" y="18000"/>
                  <a:pt x="13388" y="18000"/>
                </a:cubicBezTo>
                <a:cubicBezTo>
                  <a:pt x="10819" y="14229"/>
                  <a:pt x="10819" y="14229"/>
                  <a:pt x="10819" y="14229"/>
                </a:cubicBezTo>
                <a:cubicBezTo>
                  <a:pt x="8212" y="18000"/>
                  <a:pt x="8212" y="18000"/>
                  <a:pt x="8212" y="18000"/>
                </a:cubicBezTo>
                <a:cubicBezTo>
                  <a:pt x="7550" y="17143"/>
                  <a:pt x="7550" y="17143"/>
                  <a:pt x="7550" y="17143"/>
                </a:cubicBezTo>
                <a:cubicBezTo>
                  <a:pt x="10197" y="13314"/>
                  <a:pt x="10197" y="13314"/>
                  <a:pt x="10197" y="13314"/>
                </a:cubicBezTo>
                <a:cubicBezTo>
                  <a:pt x="7628" y="9543"/>
                  <a:pt x="7628" y="9543"/>
                  <a:pt x="7628" y="9543"/>
                </a:cubicBezTo>
                <a:cubicBezTo>
                  <a:pt x="8212" y="8629"/>
                  <a:pt x="8212" y="8629"/>
                  <a:pt x="8212" y="8629"/>
                </a:cubicBezTo>
                <a:cubicBezTo>
                  <a:pt x="10819" y="12457"/>
                  <a:pt x="10819" y="12457"/>
                  <a:pt x="10819" y="12457"/>
                </a:cubicBezTo>
                <a:cubicBezTo>
                  <a:pt x="13388" y="8629"/>
                  <a:pt x="13388" y="8629"/>
                  <a:pt x="13388" y="8629"/>
                </a:cubicBezTo>
                <a:cubicBezTo>
                  <a:pt x="14011" y="9543"/>
                  <a:pt x="14011" y="9543"/>
                  <a:pt x="14011" y="9543"/>
                </a:cubicBezTo>
                <a:lnTo>
                  <a:pt x="11403" y="13314"/>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74" name="Google Shape;1674;p74"/>
          <p:cNvSpPr/>
          <p:nvPr/>
        </p:nvSpPr>
        <p:spPr>
          <a:xfrm>
            <a:off x="19845109" y="6489101"/>
            <a:ext cx="757255" cy="757255"/>
          </a:xfrm>
          <a:custGeom>
            <a:rect b="b" l="l" r="r" t="t"/>
            <a:pathLst>
              <a:path extrusionOk="0" h="21600" w="21600">
                <a:moveTo>
                  <a:pt x="10819" y="0"/>
                </a:moveTo>
                <a:cubicBezTo>
                  <a:pt x="12298" y="0"/>
                  <a:pt x="13699" y="273"/>
                  <a:pt x="15023" y="819"/>
                </a:cubicBezTo>
                <a:cubicBezTo>
                  <a:pt x="16346" y="1365"/>
                  <a:pt x="17475" y="2144"/>
                  <a:pt x="18448" y="3119"/>
                </a:cubicBezTo>
                <a:cubicBezTo>
                  <a:pt x="19421" y="4133"/>
                  <a:pt x="20199" y="5264"/>
                  <a:pt x="20783" y="6589"/>
                </a:cubicBezTo>
                <a:cubicBezTo>
                  <a:pt x="21328" y="7915"/>
                  <a:pt x="21600" y="9318"/>
                  <a:pt x="21600" y="10800"/>
                </a:cubicBezTo>
                <a:cubicBezTo>
                  <a:pt x="21600" y="12282"/>
                  <a:pt x="21328" y="13685"/>
                  <a:pt x="20783" y="15011"/>
                </a:cubicBezTo>
                <a:cubicBezTo>
                  <a:pt x="20199" y="16336"/>
                  <a:pt x="19421" y="17467"/>
                  <a:pt x="18448" y="18481"/>
                </a:cubicBezTo>
                <a:cubicBezTo>
                  <a:pt x="17475" y="19456"/>
                  <a:pt x="16346" y="20235"/>
                  <a:pt x="15023" y="20781"/>
                </a:cubicBezTo>
                <a:cubicBezTo>
                  <a:pt x="13699" y="21327"/>
                  <a:pt x="12298" y="21600"/>
                  <a:pt x="10819" y="21600"/>
                </a:cubicBezTo>
                <a:cubicBezTo>
                  <a:pt x="9302" y="21600"/>
                  <a:pt x="7901" y="21327"/>
                  <a:pt x="6616" y="20781"/>
                </a:cubicBezTo>
                <a:cubicBezTo>
                  <a:pt x="5293" y="20235"/>
                  <a:pt x="4125" y="19456"/>
                  <a:pt x="3152" y="18481"/>
                </a:cubicBezTo>
                <a:cubicBezTo>
                  <a:pt x="2179" y="17467"/>
                  <a:pt x="1401" y="16336"/>
                  <a:pt x="856" y="15011"/>
                </a:cubicBezTo>
                <a:cubicBezTo>
                  <a:pt x="272" y="13685"/>
                  <a:pt x="0" y="12282"/>
                  <a:pt x="0" y="10800"/>
                </a:cubicBezTo>
                <a:cubicBezTo>
                  <a:pt x="0" y="9318"/>
                  <a:pt x="272" y="7915"/>
                  <a:pt x="856" y="6589"/>
                </a:cubicBezTo>
                <a:cubicBezTo>
                  <a:pt x="1401" y="5264"/>
                  <a:pt x="2179" y="4133"/>
                  <a:pt x="3152" y="3119"/>
                </a:cubicBezTo>
                <a:cubicBezTo>
                  <a:pt x="4125" y="2144"/>
                  <a:pt x="5293" y="1365"/>
                  <a:pt x="6616" y="819"/>
                </a:cubicBezTo>
                <a:cubicBezTo>
                  <a:pt x="7901" y="273"/>
                  <a:pt x="9302" y="0"/>
                  <a:pt x="10819" y="0"/>
                </a:cubicBezTo>
                <a:close/>
                <a:moveTo>
                  <a:pt x="10819" y="20742"/>
                </a:moveTo>
                <a:cubicBezTo>
                  <a:pt x="12182" y="20742"/>
                  <a:pt x="13466" y="20469"/>
                  <a:pt x="14672" y="19962"/>
                </a:cubicBezTo>
                <a:cubicBezTo>
                  <a:pt x="15879" y="19456"/>
                  <a:pt x="16930" y="18754"/>
                  <a:pt x="17864" y="17857"/>
                </a:cubicBezTo>
                <a:cubicBezTo>
                  <a:pt x="18720" y="16960"/>
                  <a:pt x="19421" y="15869"/>
                  <a:pt x="19965" y="14699"/>
                </a:cubicBezTo>
                <a:cubicBezTo>
                  <a:pt x="20471" y="13490"/>
                  <a:pt x="20744" y="12204"/>
                  <a:pt x="20744" y="10800"/>
                </a:cubicBezTo>
                <a:cubicBezTo>
                  <a:pt x="20744" y="9396"/>
                  <a:pt x="20471" y="8110"/>
                  <a:pt x="19965" y="6901"/>
                </a:cubicBezTo>
                <a:cubicBezTo>
                  <a:pt x="19421" y="5731"/>
                  <a:pt x="18720" y="4640"/>
                  <a:pt x="17864" y="3743"/>
                </a:cubicBezTo>
                <a:cubicBezTo>
                  <a:pt x="16930" y="2846"/>
                  <a:pt x="15879" y="2144"/>
                  <a:pt x="14672" y="1638"/>
                </a:cubicBezTo>
                <a:cubicBezTo>
                  <a:pt x="13466" y="1131"/>
                  <a:pt x="12182" y="858"/>
                  <a:pt x="10819" y="858"/>
                </a:cubicBezTo>
                <a:cubicBezTo>
                  <a:pt x="9418" y="858"/>
                  <a:pt x="8134" y="1131"/>
                  <a:pt x="6928" y="1638"/>
                </a:cubicBezTo>
                <a:cubicBezTo>
                  <a:pt x="5721" y="2144"/>
                  <a:pt x="4670" y="2846"/>
                  <a:pt x="3775" y="3743"/>
                </a:cubicBezTo>
                <a:cubicBezTo>
                  <a:pt x="2880" y="4640"/>
                  <a:pt x="2179" y="5731"/>
                  <a:pt x="1674" y="6901"/>
                </a:cubicBezTo>
                <a:cubicBezTo>
                  <a:pt x="1129" y="8110"/>
                  <a:pt x="856" y="9396"/>
                  <a:pt x="856" y="10800"/>
                </a:cubicBezTo>
                <a:cubicBezTo>
                  <a:pt x="856" y="12204"/>
                  <a:pt x="1129" y="13490"/>
                  <a:pt x="1674" y="14699"/>
                </a:cubicBezTo>
                <a:cubicBezTo>
                  <a:pt x="2179" y="15869"/>
                  <a:pt x="2880" y="16960"/>
                  <a:pt x="3775" y="17857"/>
                </a:cubicBezTo>
                <a:cubicBezTo>
                  <a:pt x="4670" y="18754"/>
                  <a:pt x="5721" y="19456"/>
                  <a:pt x="6928" y="19962"/>
                </a:cubicBezTo>
                <a:cubicBezTo>
                  <a:pt x="8134" y="20469"/>
                  <a:pt x="9418" y="20742"/>
                  <a:pt x="10819" y="20742"/>
                </a:cubicBezTo>
                <a:close/>
                <a:moveTo>
                  <a:pt x="11715" y="15986"/>
                </a:moveTo>
                <a:cubicBezTo>
                  <a:pt x="12649" y="15986"/>
                  <a:pt x="12649" y="15986"/>
                  <a:pt x="12649" y="15986"/>
                </a:cubicBezTo>
                <a:cubicBezTo>
                  <a:pt x="12649" y="16843"/>
                  <a:pt x="12649" y="16843"/>
                  <a:pt x="12649" y="16843"/>
                </a:cubicBezTo>
                <a:cubicBezTo>
                  <a:pt x="9146" y="16843"/>
                  <a:pt x="9146" y="16843"/>
                  <a:pt x="9146" y="16843"/>
                </a:cubicBezTo>
                <a:cubicBezTo>
                  <a:pt x="9146" y="15986"/>
                  <a:pt x="9146" y="15986"/>
                  <a:pt x="9146" y="15986"/>
                </a:cubicBezTo>
                <a:cubicBezTo>
                  <a:pt x="10002" y="15986"/>
                  <a:pt x="10002" y="15986"/>
                  <a:pt x="10002" y="15986"/>
                </a:cubicBezTo>
                <a:cubicBezTo>
                  <a:pt x="10002" y="8617"/>
                  <a:pt x="10002" y="8617"/>
                  <a:pt x="10002" y="8617"/>
                </a:cubicBezTo>
                <a:cubicBezTo>
                  <a:pt x="9146" y="8617"/>
                  <a:pt x="9146" y="8617"/>
                  <a:pt x="9146" y="8617"/>
                </a:cubicBezTo>
                <a:cubicBezTo>
                  <a:pt x="9146" y="7759"/>
                  <a:pt x="9146" y="7759"/>
                  <a:pt x="9146" y="7759"/>
                </a:cubicBezTo>
                <a:cubicBezTo>
                  <a:pt x="11715" y="7759"/>
                  <a:pt x="11715" y="7759"/>
                  <a:pt x="11715" y="7759"/>
                </a:cubicBezTo>
                <a:cubicBezTo>
                  <a:pt x="11715" y="8617"/>
                  <a:pt x="11715" y="8617"/>
                  <a:pt x="11715" y="8617"/>
                </a:cubicBezTo>
                <a:lnTo>
                  <a:pt x="11715" y="15986"/>
                </a:lnTo>
                <a:close/>
                <a:moveTo>
                  <a:pt x="10858" y="6823"/>
                </a:moveTo>
                <a:cubicBezTo>
                  <a:pt x="10703" y="6823"/>
                  <a:pt x="10508" y="6823"/>
                  <a:pt x="10352" y="6745"/>
                </a:cubicBezTo>
                <a:cubicBezTo>
                  <a:pt x="10197" y="6667"/>
                  <a:pt x="10041" y="6589"/>
                  <a:pt x="9963" y="6472"/>
                </a:cubicBezTo>
                <a:cubicBezTo>
                  <a:pt x="9808" y="6394"/>
                  <a:pt x="9691" y="6238"/>
                  <a:pt x="9652" y="6082"/>
                </a:cubicBezTo>
                <a:cubicBezTo>
                  <a:pt x="9574" y="5926"/>
                  <a:pt x="9535" y="5731"/>
                  <a:pt x="9535" y="5575"/>
                </a:cubicBezTo>
                <a:cubicBezTo>
                  <a:pt x="9535" y="5419"/>
                  <a:pt x="9574" y="5225"/>
                  <a:pt x="9652" y="5069"/>
                </a:cubicBezTo>
                <a:cubicBezTo>
                  <a:pt x="9691" y="4913"/>
                  <a:pt x="9808" y="4757"/>
                  <a:pt x="9963" y="4640"/>
                </a:cubicBezTo>
                <a:cubicBezTo>
                  <a:pt x="10041" y="4523"/>
                  <a:pt x="10197" y="4406"/>
                  <a:pt x="10352" y="4367"/>
                </a:cubicBezTo>
                <a:cubicBezTo>
                  <a:pt x="10508" y="4289"/>
                  <a:pt x="10703" y="4250"/>
                  <a:pt x="10858" y="4250"/>
                </a:cubicBezTo>
                <a:cubicBezTo>
                  <a:pt x="11014" y="4250"/>
                  <a:pt x="11209" y="4289"/>
                  <a:pt x="11364" y="4367"/>
                </a:cubicBezTo>
                <a:cubicBezTo>
                  <a:pt x="11520" y="4406"/>
                  <a:pt x="11676" y="4523"/>
                  <a:pt x="11754" y="4640"/>
                </a:cubicBezTo>
                <a:cubicBezTo>
                  <a:pt x="11909" y="4757"/>
                  <a:pt x="11987" y="4913"/>
                  <a:pt x="12065" y="5069"/>
                </a:cubicBezTo>
                <a:cubicBezTo>
                  <a:pt x="12143" y="5225"/>
                  <a:pt x="12182" y="5419"/>
                  <a:pt x="12182" y="5575"/>
                </a:cubicBezTo>
                <a:cubicBezTo>
                  <a:pt x="12182" y="5731"/>
                  <a:pt x="12143" y="5926"/>
                  <a:pt x="12065" y="6082"/>
                </a:cubicBezTo>
                <a:cubicBezTo>
                  <a:pt x="11987" y="6238"/>
                  <a:pt x="11909" y="6394"/>
                  <a:pt x="11754" y="6472"/>
                </a:cubicBezTo>
                <a:cubicBezTo>
                  <a:pt x="11676" y="6589"/>
                  <a:pt x="11520" y="6667"/>
                  <a:pt x="11364" y="6745"/>
                </a:cubicBezTo>
                <a:cubicBezTo>
                  <a:pt x="11209" y="6823"/>
                  <a:pt x="11014" y="6823"/>
                  <a:pt x="10858" y="6823"/>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75" name="Google Shape;1675;p74"/>
          <p:cNvSpPr/>
          <p:nvPr/>
        </p:nvSpPr>
        <p:spPr>
          <a:xfrm>
            <a:off x="21709259" y="6487316"/>
            <a:ext cx="757255" cy="757255"/>
          </a:xfrm>
          <a:custGeom>
            <a:rect b="b" l="l" r="r" t="t"/>
            <a:pathLst>
              <a:path extrusionOk="0" h="21600" w="21600">
                <a:moveTo>
                  <a:pt x="10800" y="0"/>
                </a:moveTo>
                <a:lnTo>
                  <a:pt x="21600" y="10800"/>
                </a:lnTo>
                <a:lnTo>
                  <a:pt x="21091" y="11411"/>
                </a:lnTo>
                <a:lnTo>
                  <a:pt x="10800" y="1223"/>
                </a:lnTo>
                <a:lnTo>
                  <a:pt x="611" y="11411"/>
                </a:lnTo>
                <a:lnTo>
                  <a:pt x="0" y="10800"/>
                </a:lnTo>
                <a:lnTo>
                  <a:pt x="2955" y="7743"/>
                </a:lnTo>
                <a:lnTo>
                  <a:pt x="2955" y="2547"/>
                </a:lnTo>
                <a:lnTo>
                  <a:pt x="6521" y="2547"/>
                </a:lnTo>
                <a:lnTo>
                  <a:pt x="6521" y="4279"/>
                </a:lnTo>
                <a:lnTo>
                  <a:pt x="10800" y="0"/>
                </a:lnTo>
                <a:close/>
                <a:moveTo>
                  <a:pt x="2955" y="11309"/>
                </a:moveTo>
                <a:lnTo>
                  <a:pt x="10800" y="3464"/>
                </a:lnTo>
                <a:lnTo>
                  <a:pt x="18645" y="11309"/>
                </a:lnTo>
                <a:lnTo>
                  <a:pt x="18645" y="21600"/>
                </a:lnTo>
                <a:lnTo>
                  <a:pt x="12532" y="21600"/>
                </a:lnTo>
                <a:lnTo>
                  <a:pt x="12532" y="15589"/>
                </a:lnTo>
                <a:lnTo>
                  <a:pt x="9068" y="15589"/>
                </a:lnTo>
                <a:lnTo>
                  <a:pt x="9068" y="21600"/>
                </a:lnTo>
                <a:lnTo>
                  <a:pt x="2955" y="21600"/>
                </a:lnTo>
                <a:lnTo>
                  <a:pt x="2955" y="11309"/>
                </a:lnTo>
                <a:close/>
                <a:moveTo>
                  <a:pt x="3974" y="3464"/>
                </a:moveTo>
                <a:lnTo>
                  <a:pt x="3974" y="6928"/>
                </a:lnTo>
                <a:lnTo>
                  <a:pt x="5604" y="5196"/>
                </a:lnTo>
                <a:lnTo>
                  <a:pt x="5604" y="3464"/>
                </a:lnTo>
                <a:lnTo>
                  <a:pt x="3974" y="3464"/>
                </a:lnTo>
                <a:close/>
                <a:moveTo>
                  <a:pt x="17728" y="20683"/>
                </a:moveTo>
                <a:lnTo>
                  <a:pt x="17728" y="11615"/>
                </a:lnTo>
                <a:lnTo>
                  <a:pt x="10800" y="4687"/>
                </a:lnTo>
                <a:lnTo>
                  <a:pt x="3974" y="11615"/>
                </a:lnTo>
                <a:lnTo>
                  <a:pt x="3974" y="20683"/>
                </a:lnTo>
                <a:lnTo>
                  <a:pt x="8253" y="20683"/>
                </a:lnTo>
                <a:lnTo>
                  <a:pt x="8253" y="14672"/>
                </a:lnTo>
                <a:lnTo>
                  <a:pt x="13347" y="14672"/>
                </a:lnTo>
                <a:lnTo>
                  <a:pt x="13347" y="20683"/>
                </a:lnTo>
                <a:lnTo>
                  <a:pt x="17728" y="20683"/>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76" name="Google Shape;1676;p74"/>
          <p:cNvSpPr/>
          <p:nvPr/>
        </p:nvSpPr>
        <p:spPr>
          <a:xfrm>
            <a:off x="23585909" y="6501604"/>
            <a:ext cx="732252" cy="728680"/>
          </a:xfrm>
          <a:custGeom>
            <a:rect b="b" l="l" r="r" t="t"/>
            <a:pathLst>
              <a:path extrusionOk="0" h="21600" w="21600">
                <a:moveTo>
                  <a:pt x="10800" y="0"/>
                </a:moveTo>
                <a:cubicBezTo>
                  <a:pt x="12256" y="0"/>
                  <a:pt x="13672" y="283"/>
                  <a:pt x="14966" y="849"/>
                </a:cubicBezTo>
                <a:cubicBezTo>
                  <a:pt x="16301" y="1416"/>
                  <a:pt x="17434" y="2184"/>
                  <a:pt x="18404" y="3155"/>
                </a:cubicBezTo>
                <a:cubicBezTo>
                  <a:pt x="19416" y="4126"/>
                  <a:pt x="20184" y="5299"/>
                  <a:pt x="20751" y="6593"/>
                </a:cubicBezTo>
                <a:cubicBezTo>
                  <a:pt x="21317" y="7928"/>
                  <a:pt x="21600" y="9344"/>
                  <a:pt x="21600" y="10800"/>
                </a:cubicBezTo>
                <a:cubicBezTo>
                  <a:pt x="21600" y="12256"/>
                  <a:pt x="21317" y="13672"/>
                  <a:pt x="20751" y="14966"/>
                </a:cubicBezTo>
                <a:cubicBezTo>
                  <a:pt x="20184" y="16301"/>
                  <a:pt x="19416" y="17434"/>
                  <a:pt x="18404" y="18445"/>
                </a:cubicBezTo>
                <a:cubicBezTo>
                  <a:pt x="17434" y="19416"/>
                  <a:pt x="16301" y="20184"/>
                  <a:pt x="14966" y="20751"/>
                </a:cubicBezTo>
                <a:cubicBezTo>
                  <a:pt x="13672" y="21317"/>
                  <a:pt x="12256" y="21600"/>
                  <a:pt x="10800" y="21600"/>
                </a:cubicBezTo>
                <a:cubicBezTo>
                  <a:pt x="9303" y="21600"/>
                  <a:pt x="7928" y="21317"/>
                  <a:pt x="6593" y="20751"/>
                </a:cubicBezTo>
                <a:cubicBezTo>
                  <a:pt x="5299" y="20184"/>
                  <a:pt x="4126" y="19416"/>
                  <a:pt x="3155" y="18445"/>
                </a:cubicBezTo>
                <a:cubicBezTo>
                  <a:pt x="2184" y="17434"/>
                  <a:pt x="1375" y="16301"/>
                  <a:pt x="849" y="14966"/>
                </a:cubicBezTo>
                <a:cubicBezTo>
                  <a:pt x="283" y="13672"/>
                  <a:pt x="0" y="12256"/>
                  <a:pt x="0" y="10800"/>
                </a:cubicBezTo>
                <a:cubicBezTo>
                  <a:pt x="0" y="9344"/>
                  <a:pt x="283" y="7928"/>
                  <a:pt x="849" y="6593"/>
                </a:cubicBezTo>
                <a:cubicBezTo>
                  <a:pt x="1375" y="5299"/>
                  <a:pt x="2184" y="4126"/>
                  <a:pt x="3155" y="3155"/>
                </a:cubicBezTo>
                <a:cubicBezTo>
                  <a:pt x="4126" y="2184"/>
                  <a:pt x="5299" y="1416"/>
                  <a:pt x="6593" y="849"/>
                </a:cubicBezTo>
                <a:cubicBezTo>
                  <a:pt x="7928" y="283"/>
                  <a:pt x="9303" y="0"/>
                  <a:pt x="10800" y="0"/>
                </a:cubicBezTo>
                <a:close/>
                <a:moveTo>
                  <a:pt x="1982" y="6270"/>
                </a:moveTo>
                <a:cubicBezTo>
                  <a:pt x="1820" y="6634"/>
                  <a:pt x="1658" y="6957"/>
                  <a:pt x="1537" y="7321"/>
                </a:cubicBezTo>
                <a:cubicBezTo>
                  <a:pt x="1375" y="7685"/>
                  <a:pt x="1254" y="8049"/>
                  <a:pt x="1213" y="8413"/>
                </a:cubicBezTo>
                <a:cubicBezTo>
                  <a:pt x="1092" y="8818"/>
                  <a:pt x="1011" y="9182"/>
                  <a:pt x="971" y="9587"/>
                </a:cubicBezTo>
                <a:cubicBezTo>
                  <a:pt x="930" y="9991"/>
                  <a:pt x="890" y="10396"/>
                  <a:pt x="890" y="10800"/>
                </a:cubicBezTo>
                <a:cubicBezTo>
                  <a:pt x="890" y="11204"/>
                  <a:pt x="930" y="11569"/>
                  <a:pt x="971" y="11973"/>
                </a:cubicBezTo>
                <a:cubicBezTo>
                  <a:pt x="1011" y="12378"/>
                  <a:pt x="1092" y="12782"/>
                  <a:pt x="1213" y="13106"/>
                </a:cubicBezTo>
                <a:cubicBezTo>
                  <a:pt x="1254" y="13510"/>
                  <a:pt x="1375" y="13874"/>
                  <a:pt x="1537" y="14238"/>
                </a:cubicBezTo>
                <a:cubicBezTo>
                  <a:pt x="1658" y="14562"/>
                  <a:pt x="1820" y="14926"/>
                  <a:pt x="1982" y="15290"/>
                </a:cubicBezTo>
                <a:cubicBezTo>
                  <a:pt x="5380" y="13025"/>
                  <a:pt x="5380" y="13025"/>
                  <a:pt x="5380" y="13025"/>
                </a:cubicBezTo>
                <a:cubicBezTo>
                  <a:pt x="5299" y="12822"/>
                  <a:pt x="5218" y="12661"/>
                  <a:pt x="5178" y="12499"/>
                </a:cubicBezTo>
                <a:cubicBezTo>
                  <a:pt x="5137" y="12297"/>
                  <a:pt x="5097" y="12135"/>
                  <a:pt x="5056" y="11892"/>
                </a:cubicBezTo>
                <a:cubicBezTo>
                  <a:pt x="5016" y="11730"/>
                  <a:pt x="4975" y="11569"/>
                  <a:pt x="4975" y="11366"/>
                </a:cubicBezTo>
                <a:cubicBezTo>
                  <a:pt x="4935" y="11204"/>
                  <a:pt x="4935" y="11002"/>
                  <a:pt x="4935" y="10800"/>
                </a:cubicBezTo>
                <a:cubicBezTo>
                  <a:pt x="4935" y="10598"/>
                  <a:pt x="4935" y="10396"/>
                  <a:pt x="4975" y="10193"/>
                </a:cubicBezTo>
                <a:cubicBezTo>
                  <a:pt x="4975" y="9991"/>
                  <a:pt x="5016" y="9829"/>
                  <a:pt x="5056" y="9627"/>
                </a:cubicBezTo>
                <a:cubicBezTo>
                  <a:pt x="5097" y="9465"/>
                  <a:pt x="5137" y="9263"/>
                  <a:pt x="5218" y="9101"/>
                </a:cubicBezTo>
                <a:cubicBezTo>
                  <a:pt x="5258" y="8899"/>
                  <a:pt x="5339" y="8697"/>
                  <a:pt x="5420" y="8535"/>
                </a:cubicBezTo>
                <a:lnTo>
                  <a:pt x="1982" y="6270"/>
                </a:lnTo>
                <a:close/>
                <a:moveTo>
                  <a:pt x="2427" y="16058"/>
                </a:moveTo>
                <a:cubicBezTo>
                  <a:pt x="2629" y="16382"/>
                  <a:pt x="2831" y="16665"/>
                  <a:pt x="3074" y="16948"/>
                </a:cubicBezTo>
                <a:cubicBezTo>
                  <a:pt x="3317" y="17231"/>
                  <a:pt x="3519" y="17515"/>
                  <a:pt x="3762" y="17757"/>
                </a:cubicBezTo>
                <a:cubicBezTo>
                  <a:pt x="4045" y="18040"/>
                  <a:pt x="4288" y="18283"/>
                  <a:pt x="4611" y="18526"/>
                </a:cubicBezTo>
                <a:cubicBezTo>
                  <a:pt x="4894" y="18728"/>
                  <a:pt x="5218" y="18930"/>
                  <a:pt x="5501" y="19133"/>
                </a:cubicBezTo>
                <a:cubicBezTo>
                  <a:pt x="7726" y="15816"/>
                  <a:pt x="7726" y="15816"/>
                  <a:pt x="7726" y="15816"/>
                </a:cubicBezTo>
                <a:cubicBezTo>
                  <a:pt x="7564" y="15654"/>
                  <a:pt x="7362" y="15533"/>
                  <a:pt x="7160" y="15371"/>
                </a:cubicBezTo>
                <a:cubicBezTo>
                  <a:pt x="6998" y="15249"/>
                  <a:pt x="6796" y="15088"/>
                  <a:pt x="6634" y="14926"/>
                </a:cubicBezTo>
                <a:cubicBezTo>
                  <a:pt x="6472" y="14724"/>
                  <a:pt x="6351" y="14562"/>
                  <a:pt x="6189" y="14400"/>
                </a:cubicBezTo>
                <a:cubicBezTo>
                  <a:pt x="6027" y="14198"/>
                  <a:pt x="5906" y="13996"/>
                  <a:pt x="5784" y="13793"/>
                </a:cubicBezTo>
                <a:lnTo>
                  <a:pt x="2427" y="16058"/>
                </a:lnTo>
                <a:close/>
                <a:moveTo>
                  <a:pt x="5501" y="2427"/>
                </a:moveTo>
                <a:cubicBezTo>
                  <a:pt x="5218" y="2629"/>
                  <a:pt x="4894" y="2872"/>
                  <a:pt x="4611" y="3074"/>
                </a:cubicBezTo>
                <a:cubicBezTo>
                  <a:pt x="4328" y="3317"/>
                  <a:pt x="4085" y="3560"/>
                  <a:pt x="3843" y="3802"/>
                </a:cubicBezTo>
                <a:cubicBezTo>
                  <a:pt x="3560" y="4045"/>
                  <a:pt x="3317" y="4328"/>
                  <a:pt x="3074" y="4611"/>
                </a:cubicBezTo>
                <a:cubicBezTo>
                  <a:pt x="2831" y="4894"/>
                  <a:pt x="2629" y="5218"/>
                  <a:pt x="2467" y="5461"/>
                </a:cubicBezTo>
                <a:cubicBezTo>
                  <a:pt x="5825" y="7726"/>
                  <a:pt x="5825" y="7726"/>
                  <a:pt x="5825" y="7726"/>
                </a:cubicBezTo>
                <a:cubicBezTo>
                  <a:pt x="5946" y="7524"/>
                  <a:pt x="6067" y="7321"/>
                  <a:pt x="6189" y="7160"/>
                </a:cubicBezTo>
                <a:cubicBezTo>
                  <a:pt x="6351" y="6998"/>
                  <a:pt x="6512" y="6796"/>
                  <a:pt x="6674" y="6634"/>
                </a:cubicBezTo>
                <a:cubicBezTo>
                  <a:pt x="6836" y="6512"/>
                  <a:pt x="7038" y="6351"/>
                  <a:pt x="7200" y="6229"/>
                </a:cubicBezTo>
                <a:cubicBezTo>
                  <a:pt x="7362" y="6067"/>
                  <a:pt x="7564" y="5946"/>
                  <a:pt x="7766" y="5784"/>
                </a:cubicBezTo>
                <a:lnTo>
                  <a:pt x="5501" y="2427"/>
                </a:lnTo>
                <a:close/>
                <a:moveTo>
                  <a:pt x="10800" y="15735"/>
                </a:moveTo>
                <a:cubicBezTo>
                  <a:pt x="11447" y="15735"/>
                  <a:pt x="12094" y="15613"/>
                  <a:pt x="12701" y="15371"/>
                </a:cubicBezTo>
                <a:cubicBezTo>
                  <a:pt x="13308" y="15088"/>
                  <a:pt x="13834" y="14724"/>
                  <a:pt x="14279" y="14279"/>
                </a:cubicBezTo>
                <a:cubicBezTo>
                  <a:pt x="14724" y="13834"/>
                  <a:pt x="15088" y="13348"/>
                  <a:pt x="15330" y="12742"/>
                </a:cubicBezTo>
                <a:cubicBezTo>
                  <a:pt x="15613" y="12094"/>
                  <a:pt x="15735" y="11447"/>
                  <a:pt x="15735" y="10800"/>
                </a:cubicBezTo>
                <a:cubicBezTo>
                  <a:pt x="15735" y="10112"/>
                  <a:pt x="15613" y="9506"/>
                  <a:pt x="15330" y="8858"/>
                </a:cubicBezTo>
                <a:cubicBezTo>
                  <a:pt x="15088" y="8252"/>
                  <a:pt x="14724" y="7726"/>
                  <a:pt x="14279" y="7321"/>
                </a:cubicBezTo>
                <a:cubicBezTo>
                  <a:pt x="13834" y="6876"/>
                  <a:pt x="13308" y="6512"/>
                  <a:pt x="12701" y="6229"/>
                </a:cubicBezTo>
                <a:cubicBezTo>
                  <a:pt x="12094" y="5987"/>
                  <a:pt x="11447" y="5865"/>
                  <a:pt x="10800" y="5865"/>
                </a:cubicBezTo>
                <a:cubicBezTo>
                  <a:pt x="10112" y="5865"/>
                  <a:pt x="9465" y="5987"/>
                  <a:pt x="8858" y="6229"/>
                </a:cubicBezTo>
                <a:cubicBezTo>
                  <a:pt x="8252" y="6512"/>
                  <a:pt x="7726" y="6876"/>
                  <a:pt x="7321" y="7321"/>
                </a:cubicBezTo>
                <a:cubicBezTo>
                  <a:pt x="6836" y="7726"/>
                  <a:pt x="6512" y="8252"/>
                  <a:pt x="6229" y="8858"/>
                </a:cubicBezTo>
                <a:cubicBezTo>
                  <a:pt x="5987" y="9506"/>
                  <a:pt x="5825" y="10112"/>
                  <a:pt x="5825" y="10800"/>
                </a:cubicBezTo>
                <a:cubicBezTo>
                  <a:pt x="5825" y="11447"/>
                  <a:pt x="5987" y="12094"/>
                  <a:pt x="6229" y="12742"/>
                </a:cubicBezTo>
                <a:cubicBezTo>
                  <a:pt x="6512" y="13348"/>
                  <a:pt x="6836" y="13834"/>
                  <a:pt x="7321" y="14279"/>
                </a:cubicBezTo>
                <a:cubicBezTo>
                  <a:pt x="7726" y="14724"/>
                  <a:pt x="8252" y="15088"/>
                  <a:pt x="8858" y="15371"/>
                </a:cubicBezTo>
                <a:cubicBezTo>
                  <a:pt x="9465" y="15613"/>
                  <a:pt x="10112" y="15735"/>
                  <a:pt x="10800" y="15735"/>
                </a:cubicBezTo>
                <a:close/>
                <a:moveTo>
                  <a:pt x="6270" y="19578"/>
                </a:moveTo>
                <a:cubicBezTo>
                  <a:pt x="6593" y="19780"/>
                  <a:pt x="6957" y="19942"/>
                  <a:pt x="7321" y="20063"/>
                </a:cubicBezTo>
                <a:cubicBezTo>
                  <a:pt x="7685" y="20225"/>
                  <a:pt x="8049" y="20306"/>
                  <a:pt x="8413" y="20387"/>
                </a:cubicBezTo>
                <a:cubicBezTo>
                  <a:pt x="8818" y="20508"/>
                  <a:pt x="9182" y="20589"/>
                  <a:pt x="9587" y="20629"/>
                </a:cubicBezTo>
                <a:cubicBezTo>
                  <a:pt x="9951" y="20670"/>
                  <a:pt x="10355" y="20710"/>
                  <a:pt x="10800" y="20710"/>
                </a:cubicBezTo>
                <a:cubicBezTo>
                  <a:pt x="11204" y="20710"/>
                  <a:pt x="11609" y="20670"/>
                  <a:pt x="12013" y="20629"/>
                </a:cubicBezTo>
                <a:cubicBezTo>
                  <a:pt x="12378" y="20589"/>
                  <a:pt x="12782" y="20508"/>
                  <a:pt x="13146" y="20387"/>
                </a:cubicBezTo>
                <a:cubicBezTo>
                  <a:pt x="13510" y="20306"/>
                  <a:pt x="13874" y="20225"/>
                  <a:pt x="14238" y="20063"/>
                </a:cubicBezTo>
                <a:cubicBezTo>
                  <a:pt x="14602" y="19942"/>
                  <a:pt x="14966" y="19780"/>
                  <a:pt x="15330" y="19578"/>
                </a:cubicBezTo>
                <a:cubicBezTo>
                  <a:pt x="13065" y="16180"/>
                  <a:pt x="13065" y="16180"/>
                  <a:pt x="13065" y="16180"/>
                </a:cubicBezTo>
                <a:cubicBezTo>
                  <a:pt x="12863" y="16261"/>
                  <a:pt x="12701" y="16301"/>
                  <a:pt x="12499" y="16382"/>
                </a:cubicBezTo>
                <a:cubicBezTo>
                  <a:pt x="12297" y="16463"/>
                  <a:pt x="12135" y="16503"/>
                  <a:pt x="11933" y="16544"/>
                </a:cubicBezTo>
                <a:cubicBezTo>
                  <a:pt x="11771" y="16584"/>
                  <a:pt x="11569" y="16584"/>
                  <a:pt x="11407" y="16625"/>
                </a:cubicBezTo>
                <a:cubicBezTo>
                  <a:pt x="11204" y="16625"/>
                  <a:pt x="11002" y="16665"/>
                  <a:pt x="10800" y="16665"/>
                </a:cubicBezTo>
                <a:cubicBezTo>
                  <a:pt x="10557" y="16665"/>
                  <a:pt x="10355" y="16625"/>
                  <a:pt x="10193" y="16625"/>
                </a:cubicBezTo>
                <a:cubicBezTo>
                  <a:pt x="9991" y="16584"/>
                  <a:pt x="9789" y="16584"/>
                  <a:pt x="9627" y="16544"/>
                </a:cubicBezTo>
                <a:cubicBezTo>
                  <a:pt x="9465" y="16503"/>
                  <a:pt x="9263" y="16463"/>
                  <a:pt x="9061" y="16382"/>
                </a:cubicBezTo>
                <a:cubicBezTo>
                  <a:pt x="8899" y="16301"/>
                  <a:pt x="8697" y="16261"/>
                  <a:pt x="8575" y="16180"/>
                </a:cubicBezTo>
                <a:lnTo>
                  <a:pt x="6270" y="19578"/>
                </a:lnTo>
                <a:close/>
                <a:moveTo>
                  <a:pt x="15249" y="2022"/>
                </a:moveTo>
                <a:cubicBezTo>
                  <a:pt x="14926" y="1820"/>
                  <a:pt x="14562" y="1658"/>
                  <a:pt x="14198" y="1537"/>
                </a:cubicBezTo>
                <a:cubicBezTo>
                  <a:pt x="13874" y="1375"/>
                  <a:pt x="13510" y="1294"/>
                  <a:pt x="13106" y="1213"/>
                </a:cubicBezTo>
                <a:cubicBezTo>
                  <a:pt x="12742" y="1092"/>
                  <a:pt x="12378" y="1011"/>
                  <a:pt x="11973" y="971"/>
                </a:cubicBezTo>
                <a:cubicBezTo>
                  <a:pt x="11569" y="930"/>
                  <a:pt x="11164" y="890"/>
                  <a:pt x="10800" y="890"/>
                </a:cubicBezTo>
                <a:cubicBezTo>
                  <a:pt x="10396" y="890"/>
                  <a:pt x="9991" y="930"/>
                  <a:pt x="9587" y="971"/>
                </a:cubicBezTo>
                <a:cubicBezTo>
                  <a:pt x="9182" y="1011"/>
                  <a:pt x="8818" y="1092"/>
                  <a:pt x="8454" y="1213"/>
                </a:cubicBezTo>
                <a:cubicBezTo>
                  <a:pt x="8090" y="1294"/>
                  <a:pt x="7726" y="1375"/>
                  <a:pt x="7362" y="1537"/>
                </a:cubicBezTo>
                <a:cubicBezTo>
                  <a:pt x="6998" y="1658"/>
                  <a:pt x="6674" y="1820"/>
                  <a:pt x="6310" y="2022"/>
                </a:cubicBezTo>
                <a:cubicBezTo>
                  <a:pt x="8575" y="5380"/>
                  <a:pt x="8575" y="5380"/>
                  <a:pt x="8575" y="5380"/>
                </a:cubicBezTo>
                <a:cubicBezTo>
                  <a:pt x="8737" y="5299"/>
                  <a:pt x="8939" y="5258"/>
                  <a:pt x="9101" y="5178"/>
                </a:cubicBezTo>
                <a:cubicBezTo>
                  <a:pt x="9263" y="5137"/>
                  <a:pt x="9465" y="5097"/>
                  <a:pt x="9627" y="5056"/>
                </a:cubicBezTo>
                <a:cubicBezTo>
                  <a:pt x="9829" y="5016"/>
                  <a:pt x="10031" y="5016"/>
                  <a:pt x="10193" y="4975"/>
                </a:cubicBezTo>
                <a:cubicBezTo>
                  <a:pt x="10396" y="4975"/>
                  <a:pt x="10557" y="4935"/>
                  <a:pt x="10800" y="4935"/>
                </a:cubicBezTo>
                <a:cubicBezTo>
                  <a:pt x="11002" y="4935"/>
                  <a:pt x="11204" y="4975"/>
                  <a:pt x="11366" y="4975"/>
                </a:cubicBezTo>
                <a:cubicBezTo>
                  <a:pt x="11528" y="5016"/>
                  <a:pt x="11730" y="5016"/>
                  <a:pt x="11933" y="5056"/>
                </a:cubicBezTo>
                <a:cubicBezTo>
                  <a:pt x="12135" y="5097"/>
                  <a:pt x="12297" y="5137"/>
                  <a:pt x="12458" y="5178"/>
                </a:cubicBezTo>
                <a:cubicBezTo>
                  <a:pt x="12661" y="5258"/>
                  <a:pt x="12822" y="5299"/>
                  <a:pt x="12984" y="5380"/>
                </a:cubicBezTo>
                <a:lnTo>
                  <a:pt x="15249" y="2022"/>
                </a:lnTo>
                <a:close/>
                <a:moveTo>
                  <a:pt x="19092" y="5461"/>
                </a:moveTo>
                <a:cubicBezTo>
                  <a:pt x="18930" y="5218"/>
                  <a:pt x="18728" y="4894"/>
                  <a:pt x="18485" y="4611"/>
                </a:cubicBezTo>
                <a:cubicBezTo>
                  <a:pt x="18283" y="4328"/>
                  <a:pt x="18000" y="4045"/>
                  <a:pt x="17757" y="3802"/>
                </a:cubicBezTo>
                <a:cubicBezTo>
                  <a:pt x="17474" y="3560"/>
                  <a:pt x="17231" y="3317"/>
                  <a:pt x="16948" y="3074"/>
                </a:cubicBezTo>
                <a:cubicBezTo>
                  <a:pt x="16665" y="2872"/>
                  <a:pt x="16382" y="2629"/>
                  <a:pt x="16058" y="2427"/>
                </a:cubicBezTo>
                <a:cubicBezTo>
                  <a:pt x="13793" y="5784"/>
                  <a:pt x="13793" y="5784"/>
                  <a:pt x="13793" y="5784"/>
                </a:cubicBezTo>
                <a:cubicBezTo>
                  <a:pt x="13996" y="5946"/>
                  <a:pt x="14198" y="6067"/>
                  <a:pt x="14360" y="6229"/>
                </a:cubicBezTo>
                <a:cubicBezTo>
                  <a:pt x="14562" y="6351"/>
                  <a:pt x="14724" y="6512"/>
                  <a:pt x="14885" y="6634"/>
                </a:cubicBezTo>
                <a:cubicBezTo>
                  <a:pt x="15088" y="6796"/>
                  <a:pt x="15209" y="6998"/>
                  <a:pt x="15371" y="7160"/>
                </a:cubicBezTo>
                <a:cubicBezTo>
                  <a:pt x="15492" y="7321"/>
                  <a:pt x="15613" y="7524"/>
                  <a:pt x="15735" y="7726"/>
                </a:cubicBezTo>
                <a:lnTo>
                  <a:pt x="19092" y="5461"/>
                </a:lnTo>
                <a:close/>
                <a:moveTo>
                  <a:pt x="16058" y="19133"/>
                </a:moveTo>
                <a:cubicBezTo>
                  <a:pt x="16382" y="18930"/>
                  <a:pt x="16665" y="18728"/>
                  <a:pt x="16989" y="18526"/>
                </a:cubicBezTo>
                <a:cubicBezTo>
                  <a:pt x="17272" y="18283"/>
                  <a:pt x="17555" y="18040"/>
                  <a:pt x="17798" y="17757"/>
                </a:cubicBezTo>
                <a:cubicBezTo>
                  <a:pt x="18040" y="17515"/>
                  <a:pt x="18283" y="17231"/>
                  <a:pt x="18485" y="16948"/>
                </a:cubicBezTo>
                <a:cubicBezTo>
                  <a:pt x="18728" y="16665"/>
                  <a:pt x="18930" y="16382"/>
                  <a:pt x="19173" y="16058"/>
                </a:cubicBezTo>
                <a:cubicBezTo>
                  <a:pt x="15775" y="13793"/>
                  <a:pt x="15775" y="13793"/>
                  <a:pt x="15775" y="13793"/>
                </a:cubicBezTo>
                <a:cubicBezTo>
                  <a:pt x="15694" y="13996"/>
                  <a:pt x="15573" y="14198"/>
                  <a:pt x="15411" y="14400"/>
                </a:cubicBezTo>
                <a:cubicBezTo>
                  <a:pt x="15249" y="14562"/>
                  <a:pt x="15088" y="14724"/>
                  <a:pt x="14966" y="14926"/>
                </a:cubicBezTo>
                <a:cubicBezTo>
                  <a:pt x="14764" y="15088"/>
                  <a:pt x="14602" y="15249"/>
                  <a:pt x="14400" y="15371"/>
                </a:cubicBezTo>
                <a:cubicBezTo>
                  <a:pt x="14198" y="15533"/>
                  <a:pt x="14036" y="15654"/>
                  <a:pt x="13834" y="15816"/>
                </a:cubicBezTo>
                <a:lnTo>
                  <a:pt x="16058" y="19133"/>
                </a:lnTo>
                <a:close/>
                <a:moveTo>
                  <a:pt x="16139" y="8535"/>
                </a:moveTo>
                <a:cubicBezTo>
                  <a:pt x="16220" y="8697"/>
                  <a:pt x="16301" y="8899"/>
                  <a:pt x="16382" y="9101"/>
                </a:cubicBezTo>
                <a:cubicBezTo>
                  <a:pt x="16422" y="9263"/>
                  <a:pt x="16503" y="9465"/>
                  <a:pt x="16544" y="9627"/>
                </a:cubicBezTo>
                <a:cubicBezTo>
                  <a:pt x="16544" y="9829"/>
                  <a:pt x="16584" y="9991"/>
                  <a:pt x="16625" y="10193"/>
                </a:cubicBezTo>
                <a:cubicBezTo>
                  <a:pt x="16625" y="10396"/>
                  <a:pt x="16625" y="10598"/>
                  <a:pt x="16625" y="10800"/>
                </a:cubicBezTo>
                <a:cubicBezTo>
                  <a:pt x="16625" y="11002"/>
                  <a:pt x="16625" y="11204"/>
                  <a:pt x="16625" y="11366"/>
                </a:cubicBezTo>
                <a:cubicBezTo>
                  <a:pt x="16584" y="11569"/>
                  <a:pt x="16544" y="11730"/>
                  <a:pt x="16544" y="11973"/>
                </a:cubicBezTo>
                <a:cubicBezTo>
                  <a:pt x="16503" y="12135"/>
                  <a:pt x="16463" y="12297"/>
                  <a:pt x="16382" y="12499"/>
                </a:cubicBezTo>
                <a:cubicBezTo>
                  <a:pt x="16342" y="12661"/>
                  <a:pt x="16301" y="12822"/>
                  <a:pt x="16220" y="13025"/>
                </a:cubicBezTo>
                <a:cubicBezTo>
                  <a:pt x="19578" y="15290"/>
                  <a:pt x="19578" y="15290"/>
                  <a:pt x="19578" y="15290"/>
                </a:cubicBezTo>
                <a:cubicBezTo>
                  <a:pt x="19739" y="14926"/>
                  <a:pt x="19901" y="14562"/>
                  <a:pt x="20063" y="14238"/>
                </a:cubicBezTo>
                <a:cubicBezTo>
                  <a:pt x="20184" y="13874"/>
                  <a:pt x="20306" y="13510"/>
                  <a:pt x="20387" y="13106"/>
                </a:cubicBezTo>
                <a:cubicBezTo>
                  <a:pt x="20467" y="12782"/>
                  <a:pt x="20548" y="12378"/>
                  <a:pt x="20629" y="11973"/>
                </a:cubicBezTo>
                <a:cubicBezTo>
                  <a:pt x="20670" y="11569"/>
                  <a:pt x="20670" y="11204"/>
                  <a:pt x="20670" y="10800"/>
                </a:cubicBezTo>
                <a:cubicBezTo>
                  <a:pt x="20670" y="10396"/>
                  <a:pt x="20670" y="9991"/>
                  <a:pt x="20629" y="9587"/>
                </a:cubicBezTo>
                <a:cubicBezTo>
                  <a:pt x="20548" y="9182"/>
                  <a:pt x="20467" y="8818"/>
                  <a:pt x="20387" y="8413"/>
                </a:cubicBezTo>
                <a:cubicBezTo>
                  <a:pt x="20306" y="8049"/>
                  <a:pt x="20184" y="7685"/>
                  <a:pt x="20063" y="7321"/>
                </a:cubicBezTo>
                <a:cubicBezTo>
                  <a:pt x="19901" y="6957"/>
                  <a:pt x="19739" y="6634"/>
                  <a:pt x="19578" y="6270"/>
                </a:cubicBezTo>
                <a:lnTo>
                  <a:pt x="16139" y="8535"/>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77" name="Google Shape;1677;p74"/>
          <p:cNvSpPr/>
          <p:nvPr/>
        </p:nvSpPr>
        <p:spPr>
          <a:xfrm>
            <a:off x="25437558" y="6488082"/>
            <a:ext cx="757255" cy="757255"/>
          </a:xfrm>
          <a:custGeom>
            <a:rect b="b" l="l" r="r" t="t"/>
            <a:pathLst>
              <a:path extrusionOk="0" h="21600" w="21600">
                <a:moveTo>
                  <a:pt x="10819" y="0"/>
                </a:moveTo>
                <a:cubicBezTo>
                  <a:pt x="12298" y="0"/>
                  <a:pt x="13699" y="273"/>
                  <a:pt x="15023" y="819"/>
                </a:cubicBezTo>
                <a:cubicBezTo>
                  <a:pt x="16346" y="1365"/>
                  <a:pt x="17475" y="2144"/>
                  <a:pt x="18448" y="3119"/>
                </a:cubicBezTo>
                <a:cubicBezTo>
                  <a:pt x="19421" y="4133"/>
                  <a:pt x="20199" y="5264"/>
                  <a:pt x="20783" y="6589"/>
                </a:cubicBezTo>
                <a:cubicBezTo>
                  <a:pt x="21328" y="7915"/>
                  <a:pt x="21600" y="9318"/>
                  <a:pt x="21600" y="10800"/>
                </a:cubicBezTo>
                <a:cubicBezTo>
                  <a:pt x="21600" y="12282"/>
                  <a:pt x="21328" y="13685"/>
                  <a:pt x="20783" y="15011"/>
                </a:cubicBezTo>
                <a:cubicBezTo>
                  <a:pt x="20199" y="16336"/>
                  <a:pt x="19421" y="17467"/>
                  <a:pt x="18448" y="18481"/>
                </a:cubicBezTo>
                <a:cubicBezTo>
                  <a:pt x="17475" y="19456"/>
                  <a:pt x="16346" y="20235"/>
                  <a:pt x="15023" y="20781"/>
                </a:cubicBezTo>
                <a:cubicBezTo>
                  <a:pt x="13699" y="21327"/>
                  <a:pt x="12298" y="21600"/>
                  <a:pt x="10819" y="21600"/>
                </a:cubicBezTo>
                <a:cubicBezTo>
                  <a:pt x="9302" y="21600"/>
                  <a:pt x="7901" y="21327"/>
                  <a:pt x="6616" y="20781"/>
                </a:cubicBezTo>
                <a:cubicBezTo>
                  <a:pt x="5293" y="20235"/>
                  <a:pt x="4125" y="19456"/>
                  <a:pt x="3152" y="18481"/>
                </a:cubicBezTo>
                <a:cubicBezTo>
                  <a:pt x="2179" y="17467"/>
                  <a:pt x="1401" y="16336"/>
                  <a:pt x="856" y="15011"/>
                </a:cubicBezTo>
                <a:cubicBezTo>
                  <a:pt x="272" y="13685"/>
                  <a:pt x="0" y="12282"/>
                  <a:pt x="0" y="10800"/>
                </a:cubicBezTo>
                <a:cubicBezTo>
                  <a:pt x="0" y="9318"/>
                  <a:pt x="272" y="7915"/>
                  <a:pt x="856" y="6589"/>
                </a:cubicBezTo>
                <a:cubicBezTo>
                  <a:pt x="1401" y="5264"/>
                  <a:pt x="2179" y="4133"/>
                  <a:pt x="3152" y="3119"/>
                </a:cubicBezTo>
                <a:cubicBezTo>
                  <a:pt x="4125" y="2144"/>
                  <a:pt x="5293" y="1365"/>
                  <a:pt x="6616" y="819"/>
                </a:cubicBezTo>
                <a:cubicBezTo>
                  <a:pt x="7901" y="273"/>
                  <a:pt x="9302" y="0"/>
                  <a:pt x="10819" y="0"/>
                </a:cubicBezTo>
                <a:close/>
                <a:moveTo>
                  <a:pt x="10819" y="20742"/>
                </a:moveTo>
                <a:cubicBezTo>
                  <a:pt x="12182" y="20742"/>
                  <a:pt x="13466" y="20469"/>
                  <a:pt x="14672" y="19962"/>
                </a:cubicBezTo>
                <a:cubicBezTo>
                  <a:pt x="15879" y="19456"/>
                  <a:pt x="16930" y="18754"/>
                  <a:pt x="17864" y="17857"/>
                </a:cubicBezTo>
                <a:cubicBezTo>
                  <a:pt x="18720" y="16960"/>
                  <a:pt x="19421" y="15869"/>
                  <a:pt x="19965" y="14699"/>
                </a:cubicBezTo>
                <a:cubicBezTo>
                  <a:pt x="20471" y="13490"/>
                  <a:pt x="20744" y="12204"/>
                  <a:pt x="20744" y="10800"/>
                </a:cubicBezTo>
                <a:cubicBezTo>
                  <a:pt x="20744" y="9396"/>
                  <a:pt x="20471" y="8110"/>
                  <a:pt x="19965" y="6901"/>
                </a:cubicBezTo>
                <a:cubicBezTo>
                  <a:pt x="19421" y="5731"/>
                  <a:pt x="18720" y="4640"/>
                  <a:pt x="17864" y="3743"/>
                </a:cubicBezTo>
                <a:cubicBezTo>
                  <a:pt x="16930" y="2846"/>
                  <a:pt x="15879" y="2144"/>
                  <a:pt x="14672" y="1638"/>
                </a:cubicBezTo>
                <a:cubicBezTo>
                  <a:pt x="13466" y="1131"/>
                  <a:pt x="12182" y="858"/>
                  <a:pt x="10819" y="858"/>
                </a:cubicBezTo>
                <a:cubicBezTo>
                  <a:pt x="9418" y="858"/>
                  <a:pt x="8134" y="1131"/>
                  <a:pt x="6928" y="1638"/>
                </a:cubicBezTo>
                <a:cubicBezTo>
                  <a:pt x="5721" y="2144"/>
                  <a:pt x="4670" y="2846"/>
                  <a:pt x="3775" y="3743"/>
                </a:cubicBezTo>
                <a:cubicBezTo>
                  <a:pt x="2880" y="4640"/>
                  <a:pt x="2179" y="5731"/>
                  <a:pt x="1674" y="6901"/>
                </a:cubicBezTo>
                <a:cubicBezTo>
                  <a:pt x="1129" y="8110"/>
                  <a:pt x="856" y="9396"/>
                  <a:pt x="856" y="10800"/>
                </a:cubicBezTo>
                <a:cubicBezTo>
                  <a:pt x="856" y="12204"/>
                  <a:pt x="1129" y="13490"/>
                  <a:pt x="1674" y="14699"/>
                </a:cubicBezTo>
                <a:cubicBezTo>
                  <a:pt x="2179" y="15869"/>
                  <a:pt x="2880" y="16960"/>
                  <a:pt x="3775" y="17857"/>
                </a:cubicBezTo>
                <a:cubicBezTo>
                  <a:pt x="4670" y="18754"/>
                  <a:pt x="5721" y="19456"/>
                  <a:pt x="6928" y="19962"/>
                </a:cubicBezTo>
                <a:cubicBezTo>
                  <a:pt x="8134" y="20469"/>
                  <a:pt x="9418" y="20742"/>
                  <a:pt x="10819" y="20742"/>
                </a:cubicBezTo>
                <a:close/>
                <a:moveTo>
                  <a:pt x="10742" y="5108"/>
                </a:moveTo>
                <a:cubicBezTo>
                  <a:pt x="11209" y="5108"/>
                  <a:pt x="11598" y="5186"/>
                  <a:pt x="11987" y="5303"/>
                </a:cubicBezTo>
                <a:cubicBezTo>
                  <a:pt x="12337" y="5458"/>
                  <a:pt x="12649" y="5653"/>
                  <a:pt x="12921" y="5887"/>
                </a:cubicBezTo>
                <a:cubicBezTo>
                  <a:pt x="13194" y="6121"/>
                  <a:pt x="13427" y="6394"/>
                  <a:pt x="13583" y="6745"/>
                </a:cubicBezTo>
                <a:cubicBezTo>
                  <a:pt x="13777" y="7057"/>
                  <a:pt x="13855" y="7447"/>
                  <a:pt x="13855" y="7915"/>
                </a:cubicBezTo>
                <a:cubicBezTo>
                  <a:pt x="13855" y="8227"/>
                  <a:pt x="13816" y="8500"/>
                  <a:pt x="13738" y="8734"/>
                </a:cubicBezTo>
                <a:cubicBezTo>
                  <a:pt x="13661" y="8968"/>
                  <a:pt x="13583" y="9162"/>
                  <a:pt x="13505" y="9396"/>
                </a:cubicBezTo>
                <a:cubicBezTo>
                  <a:pt x="13349" y="9591"/>
                  <a:pt x="13232" y="9786"/>
                  <a:pt x="13077" y="9942"/>
                </a:cubicBezTo>
                <a:cubicBezTo>
                  <a:pt x="12921" y="10137"/>
                  <a:pt x="12726" y="10332"/>
                  <a:pt x="12532" y="10488"/>
                </a:cubicBezTo>
                <a:cubicBezTo>
                  <a:pt x="12221" y="10800"/>
                  <a:pt x="11987" y="11034"/>
                  <a:pt x="11831" y="11190"/>
                </a:cubicBezTo>
                <a:cubicBezTo>
                  <a:pt x="11676" y="11385"/>
                  <a:pt x="11598" y="11541"/>
                  <a:pt x="11520" y="11658"/>
                </a:cubicBezTo>
                <a:cubicBezTo>
                  <a:pt x="11442" y="11814"/>
                  <a:pt x="11403" y="12009"/>
                  <a:pt x="11403" y="12204"/>
                </a:cubicBezTo>
                <a:cubicBezTo>
                  <a:pt x="11364" y="12399"/>
                  <a:pt x="11364" y="12632"/>
                  <a:pt x="11364" y="12983"/>
                </a:cubicBezTo>
                <a:cubicBezTo>
                  <a:pt x="10352" y="12983"/>
                  <a:pt x="10352" y="12983"/>
                  <a:pt x="10352" y="12983"/>
                </a:cubicBezTo>
                <a:cubicBezTo>
                  <a:pt x="10391" y="12594"/>
                  <a:pt x="10430" y="12282"/>
                  <a:pt x="10469" y="12009"/>
                </a:cubicBezTo>
                <a:cubicBezTo>
                  <a:pt x="10547" y="11736"/>
                  <a:pt x="10586" y="11502"/>
                  <a:pt x="10703" y="11307"/>
                </a:cubicBezTo>
                <a:cubicBezTo>
                  <a:pt x="10858" y="11073"/>
                  <a:pt x="11014" y="10839"/>
                  <a:pt x="11170" y="10644"/>
                </a:cubicBezTo>
                <a:cubicBezTo>
                  <a:pt x="11364" y="10449"/>
                  <a:pt x="11637" y="10215"/>
                  <a:pt x="11909" y="9942"/>
                </a:cubicBezTo>
                <a:cubicBezTo>
                  <a:pt x="12065" y="9786"/>
                  <a:pt x="12182" y="9669"/>
                  <a:pt x="12298" y="9513"/>
                </a:cubicBezTo>
                <a:cubicBezTo>
                  <a:pt x="12415" y="9357"/>
                  <a:pt x="12532" y="9201"/>
                  <a:pt x="12649" y="9006"/>
                </a:cubicBezTo>
                <a:cubicBezTo>
                  <a:pt x="12688" y="8890"/>
                  <a:pt x="12765" y="8734"/>
                  <a:pt x="12804" y="8539"/>
                </a:cubicBezTo>
                <a:cubicBezTo>
                  <a:pt x="12843" y="8344"/>
                  <a:pt x="12882" y="8149"/>
                  <a:pt x="12882" y="7954"/>
                </a:cubicBezTo>
                <a:cubicBezTo>
                  <a:pt x="12882" y="7642"/>
                  <a:pt x="12843" y="7369"/>
                  <a:pt x="12688" y="7135"/>
                </a:cubicBezTo>
                <a:cubicBezTo>
                  <a:pt x="12571" y="6901"/>
                  <a:pt x="12415" y="6706"/>
                  <a:pt x="12221" y="6472"/>
                </a:cubicBezTo>
                <a:cubicBezTo>
                  <a:pt x="12065" y="6316"/>
                  <a:pt x="11831" y="6160"/>
                  <a:pt x="11559" y="6082"/>
                </a:cubicBezTo>
                <a:cubicBezTo>
                  <a:pt x="11286" y="5965"/>
                  <a:pt x="11014" y="5926"/>
                  <a:pt x="10703" y="5926"/>
                </a:cubicBezTo>
                <a:cubicBezTo>
                  <a:pt x="10314" y="5926"/>
                  <a:pt x="9963" y="6004"/>
                  <a:pt x="9652" y="6121"/>
                </a:cubicBezTo>
                <a:cubicBezTo>
                  <a:pt x="9341" y="6277"/>
                  <a:pt x="9068" y="6433"/>
                  <a:pt x="8874" y="6706"/>
                </a:cubicBezTo>
                <a:cubicBezTo>
                  <a:pt x="8679" y="6940"/>
                  <a:pt x="8523" y="7213"/>
                  <a:pt x="8406" y="7564"/>
                </a:cubicBezTo>
                <a:cubicBezTo>
                  <a:pt x="8329" y="7876"/>
                  <a:pt x="8290" y="8227"/>
                  <a:pt x="8290" y="8617"/>
                </a:cubicBezTo>
                <a:cubicBezTo>
                  <a:pt x="7317" y="8617"/>
                  <a:pt x="7317" y="8617"/>
                  <a:pt x="7317" y="8617"/>
                </a:cubicBezTo>
                <a:cubicBezTo>
                  <a:pt x="7356" y="8071"/>
                  <a:pt x="7434" y="7603"/>
                  <a:pt x="7589" y="7174"/>
                </a:cubicBezTo>
                <a:cubicBezTo>
                  <a:pt x="7745" y="6745"/>
                  <a:pt x="7939" y="6394"/>
                  <a:pt x="8212" y="6082"/>
                </a:cubicBezTo>
                <a:cubicBezTo>
                  <a:pt x="8523" y="5770"/>
                  <a:pt x="8874" y="5536"/>
                  <a:pt x="9302" y="5381"/>
                </a:cubicBezTo>
                <a:cubicBezTo>
                  <a:pt x="9730" y="5186"/>
                  <a:pt x="10197" y="5108"/>
                  <a:pt x="10742" y="5108"/>
                </a:cubicBezTo>
                <a:close/>
                <a:moveTo>
                  <a:pt x="10819" y="14699"/>
                </a:moveTo>
                <a:cubicBezTo>
                  <a:pt x="11053" y="14699"/>
                  <a:pt x="11248" y="14777"/>
                  <a:pt x="11403" y="14972"/>
                </a:cubicBezTo>
                <a:cubicBezTo>
                  <a:pt x="11598" y="15128"/>
                  <a:pt x="11676" y="15323"/>
                  <a:pt x="11676" y="15557"/>
                </a:cubicBezTo>
                <a:cubicBezTo>
                  <a:pt x="11676" y="15791"/>
                  <a:pt x="11598" y="16025"/>
                  <a:pt x="11403" y="16181"/>
                </a:cubicBezTo>
                <a:cubicBezTo>
                  <a:pt x="11248" y="16336"/>
                  <a:pt x="11053" y="16453"/>
                  <a:pt x="10819" y="16453"/>
                </a:cubicBezTo>
                <a:cubicBezTo>
                  <a:pt x="10586" y="16453"/>
                  <a:pt x="10352" y="16336"/>
                  <a:pt x="10197" y="16181"/>
                </a:cubicBezTo>
                <a:cubicBezTo>
                  <a:pt x="10041" y="16025"/>
                  <a:pt x="9963" y="15791"/>
                  <a:pt x="9963" y="15557"/>
                </a:cubicBezTo>
                <a:cubicBezTo>
                  <a:pt x="9963" y="15323"/>
                  <a:pt x="10041" y="15128"/>
                  <a:pt x="10197" y="14972"/>
                </a:cubicBezTo>
                <a:cubicBezTo>
                  <a:pt x="10352" y="14777"/>
                  <a:pt x="10586" y="14699"/>
                  <a:pt x="10819" y="14699"/>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78" name="Google Shape;1678;p74"/>
          <p:cNvSpPr/>
          <p:nvPr/>
        </p:nvSpPr>
        <p:spPr>
          <a:xfrm>
            <a:off x="27301709" y="6519463"/>
            <a:ext cx="757255" cy="692959"/>
          </a:xfrm>
          <a:custGeom>
            <a:rect b="b" l="l" r="r" t="t"/>
            <a:pathLst>
              <a:path extrusionOk="0" h="21600" w="21600">
                <a:moveTo>
                  <a:pt x="21600" y="9353"/>
                </a:moveTo>
                <a:lnTo>
                  <a:pt x="21600" y="21600"/>
                </a:lnTo>
                <a:lnTo>
                  <a:pt x="0" y="21600"/>
                </a:lnTo>
                <a:lnTo>
                  <a:pt x="0" y="12247"/>
                </a:lnTo>
                <a:lnTo>
                  <a:pt x="815" y="12247"/>
                </a:lnTo>
                <a:lnTo>
                  <a:pt x="815" y="20709"/>
                </a:lnTo>
                <a:lnTo>
                  <a:pt x="5196" y="20709"/>
                </a:lnTo>
                <a:lnTo>
                  <a:pt x="5196" y="15031"/>
                </a:lnTo>
                <a:lnTo>
                  <a:pt x="6011" y="15031"/>
                </a:lnTo>
                <a:lnTo>
                  <a:pt x="6011" y="20709"/>
                </a:lnTo>
                <a:lnTo>
                  <a:pt x="10392" y="20709"/>
                </a:lnTo>
                <a:lnTo>
                  <a:pt x="10392" y="6569"/>
                </a:lnTo>
                <a:lnTo>
                  <a:pt x="11208" y="6569"/>
                </a:lnTo>
                <a:lnTo>
                  <a:pt x="11208" y="20709"/>
                </a:lnTo>
                <a:lnTo>
                  <a:pt x="15589" y="20709"/>
                </a:lnTo>
                <a:lnTo>
                  <a:pt x="15589" y="0"/>
                </a:lnTo>
                <a:lnTo>
                  <a:pt x="16404" y="0"/>
                </a:lnTo>
                <a:lnTo>
                  <a:pt x="16404" y="20709"/>
                </a:lnTo>
                <a:lnTo>
                  <a:pt x="20785" y="20709"/>
                </a:lnTo>
                <a:lnTo>
                  <a:pt x="20785" y="9353"/>
                </a:lnTo>
                <a:lnTo>
                  <a:pt x="21600" y="9353"/>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79" name="Google Shape;1679;p74"/>
          <p:cNvSpPr/>
          <p:nvPr/>
        </p:nvSpPr>
        <p:spPr>
          <a:xfrm>
            <a:off x="1126825" y="8273541"/>
            <a:ext cx="910850" cy="378630"/>
          </a:xfrm>
          <a:custGeom>
            <a:rect b="b" l="l" r="r" t="t"/>
            <a:pathLst>
              <a:path extrusionOk="0" h="21600" w="21600">
                <a:moveTo>
                  <a:pt x="21049" y="9479"/>
                </a:moveTo>
                <a:cubicBezTo>
                  <a:pt x="21179" y="9479"/>
                  <a:pt x="21309" y="9635"/>
                  <a:pt x="21438" y="9868"/>
                </a:cubicBezTo>
                <a:cubicBezTo>
                  <a:pt x="21535" y="10178"/>
                  <a:pt x="21600" y="10489"/>
                  <a:pt x="21600" y="10800"/>
                </a:cubicBezTo>
                <a:cubicBezTo>
                  <a:pt x="21600" y="11111"/>
                  <a:pt x="21535" y="11422"/>
                  <a:pt x="21438" y="11732"/>
                </a:cubicBezTo>
                <a:cubicBezTo>
                  <a:pt x="21309" y="11965"/>
                  <a:pt x="21179" y="12121"/>
                  <a:pt x="21049" y="12121"/>
                </a:cubicBezTo>
                <a:cubicBezTo>
                  <a:pt x="20855" y="12121"/>
                  <a:pt x="20855" y="12121"/>
                  <a:pt x="20855" y="12121"/>
                </a:cubicBezTo>
                <a:cubicBezTo>
                  <a:pt x="20790" y="13442"/>
                  <a:pt x="20628" y="14685"/>
                  <a:pt x="20369" y="15850"/>
                </a:cubicBezTo>
                <a:cubicBezTo>
                  <a:pt x="20078" y="17016"/>
                  <a:pt x="19754" y="18026"/>
                  <a:pt x="19366" y="18881"/>
                </a:cubicBezTo>
                <a:cubicBezTo>
                  <a:pt x="18977" y="19735"/>
                  <a:pt x="18524" y="20357"/>
                  <a:pt x="18005" y="20901"/>
                </a:cubicBezTo>
                <a:cubicBezTo>
                  <a:pt x="17520" y="21367"/>
                  <a:pt x="16969" y="21600"/>
                  <a:pt x="16386" y="21600"/>
                </a:cubicBezTo>
                <a:cubicBezTo>
                  <a:pt x="15739" y="21600"/>
                  <a:pt x="15156" y="21367"/>
                  <a:pt x="14637" y="20745"/>
                </a:cubicBezTo>
                <a:cubicBezTo>
                  <a:pt x="14087" y="20201"/>
                  <a:pt x="13601" y="19424"/>
                  <a:pt x="13213" y="18414"/>
                </a:cubicBezTo>
                <a:cubicBezTo>
                  <a:pt x="12792" y="17482"/>
                  <a:pt x="12468" y="16317"/>
                  <a:pt x="12241" y="14996"/>
                </a:cubicBezTo>
                <a:cubicBezTo>
                  <a:pt x="12014" y="13675"/>
                  <a:pt x="11917" y="12276"/>
                  <a:pt x="11917" y="10800"/>
                </a:cubicBezTo>
                <a:cubicBezTo>
                  <a:pt x="11917" y="10722"/>
                  <a:pt x="11917" y="10645"/>
                  <a:pt x="11917" y="10567"/>
                </a:cubicBezTo>
                <a:cubicBezTo>
                  <a:pt x="11917" y="10489"/>
                  <a:pt x="11917" y="10334"/>
                  <a:pt x="11917" y="10178"/>
                </a:cubicBezTo>
                <a:cubicBezTo>
                  <a:pt x="10816" y="8858"/>
                  <a:pt x="10816" y="8858"/>
                  <a:pt x="10816" y="8858"/>
                </a:cubicBezTo>
                <a:cubicBezTo>
                  <a:pt x="9715" y="10178"/>
                  <a:pt x="9715" y="10178"/>
                  <a:pt x="9715" y="10178"/>
                </a:cubicBezTo>
                <a:cubicBezTo>
                  <a:pt x="9715" y="10334"/>
                  <a:pt x="9715" y="10489"/>
                  <a:pt x="9715" y="10567"/>
                </a:cubicBezTo>
                <a:cubicBezTo>
                  <a:pt x="9715" y="10645"/>
                  <a:pt x="9715" y="10722"/>
                  <a:pt x="9715" y="10800"/>
                </a:cubicBezTo>
                <a:cubicBezTo>
                  <a:pt x="9715" y="12276"/>
                  <a:pt x="9586" y="13675"/>
                  <a:pt x="9359" y="14996"/>
                </a:cubicBezTo>
                <a:cubicBezTo>
                  <a:pt x="9132" y="16317"/>
                  <a:pt x="8808" y="17482"/>
                  <a:pt x="8387" y="18414"/>
                </a:cubicBezTo>
                <a:cubicBezTo>
                  <a:pt x="7999" y="19424"/>
                  <a:pt x="7545" y="20201"/>
                  <a:pt x="6995" y="20745"/>
                </a:cubicBezTo>
                <a:cubicBezTo>
                  <a:pt x="6444" y="21367"/>
                  <a:pt x="5861" y="21600"/>
                  <a:pt x="5246" y="21600"/>
                </a:cubicBezTo>
                <a:cubicBezTo>
                  <a:pt x="4663" y="21600"/>
                  <a:pt x="4113" y="21367"/>
                  <a:pt x="3595" y="20901"/>
                </a:cubicBezTo>
                <a:cubicBezTo>
                  <a:pt x="3076" y="20357"/>
                  <a:pt x="2623" y="19735"/>
                  <a:pt x="2234" y="18881"/>
                </a:cubicBezTo>
                <a:cubicBezTo>
                  <a:pt x="1846" y="18026"/>
                  <a:pt x="1522" y="17016"/>
                  <a:pt x="1263" y="15850"/>
                </a:cubicBezTo>
                <a:cubicBezTo>
                  <a:pt x="972" y="14685"/>
                  <a:pt x="842" y="13442"/>
                  <a:pt x="777" y="12121"/>
                </a:cubicBezTo>
                <a:cubicBezTo>
                  <a:pt x="551" y="12121"/>
                  <a:pt x="551" y="12121"/>
                  <a:pt x="551" y="12121"/>
                </a:cubicBezTo>
                <a:cubicBezTo>
                  <a:pt x="421" y="12121"/>
                  <a:pt x="291" y="11965"/>
                  <a:pt x="194" y="11732"/>
                </a:cubicBezTo>
                <a:cubicBezTo>
                  <a:pt x="65" y="11422"/>
                  <a:pt x="0" y="11111"/>
                  <a:pt x="0" y="10800"/>
                </a:cubicBezTo>
                <a:cubicBezTo>
                  <a:pt x="0" y="10489"/>
                  <a:pt x="65" y="10178"/>
                  <a:pt x="194" y="9868"/>
                </a:cubicBezTo>
                <a:cubicBezTo>
                  <a:pt x="291" y="9635"/>
                  <a:pt x="421" y="9479"/>
                  <a:pt x="551" y="9479"/>
                </a:cubicBezTo>
                <a:cubicBezTo>
                  <a:pt x="777" y="9479"/>
                  <a:pt x="777" y="9479"/>
                  <a:pt x="777" y="9479"/>
                </a:cubicBezTo>
                <a:cubicBezTo>
                  <a:pt x="842" y="8158"/>
                  <a:pt x="972" y="6915"/>
                  <a:pt x="1263" y="5750"/>
                </a:cubicBezTo>
                <a:cubicBezTo>
                  <a:pt x="1522" y="4584"/>
                  <a:pt x="1846" y="3574"/>
                  <a:pt x="2234" y="2719"/>
                </a:cubicBezTo>
                <a:cubicBezTo>
                  <a:pt x="2623" y="1865"/>
                  <a:pt x="3076" y="1243"/>
                  <a:pt x="3595" y="777"/>
                </a:cubicBezTo>
                <a:cubicBezTo>
                  <a:pt x="4113" y="233"/>
                  <a:pt x="4663" y="0"/>
                  <a:pt x="5246" y="0"/>
                </a:cubicBezTo>
                <a:cubicBezTo>
                  <a:pt x="5764" y="0"/>
                  <a:pt x="6282" y="233"/>
                  <a:pt x="6768" y="622"/>
                </a:cubicBezTo>
                <a:cubicBezTo>
                  <a:pt x="7222" y="1088"/>
                  <a:pt x="7675" y="1632"/>
                  <a:pt x="8064" y="2409"/>
                </a:cubicBezTo>
                <a:cubicBezTo>
                  <a:pt x="8420" y="3186"/>
                  <a:pt x="8744" y="4040"/>
                  <a:pt x="9035" y="5050"/>
                </a:cubicBezTo>
                <a:cubicBezTo>
                  <a:pt x="9327" y="6060"/>
                  <a:pt x="9521" y="7148"/>
                  <a:pt x="9618" y="8391"/>
                </a:cubicBezTo>
                <a:cubicBezTo>
                  <a:pt x="10622" y="7071"/>
                  <a:pt x="10622" y="7071"/>
                  <a:pt x="10622" y="7071"/>
                </a:cubicBezTo>
                <a:cubicBezTo>
                  <a:pt x="10687" y="6993"/>
                  <a:pt x="10751" y="6993"/>
                  <a:pt x="10816" y="6993"/>
                </a:cubicBezTo>
                <a:cubicBezTo>
                  <a:pt x="10849" y="6993"/>
                  <a:pt x="10913" y="6993"/>
                  <a:pt x="10978" y="7071"/>
                </a:cubicBezTo>
                <a:cubicBezTo>
                  <a:pt x="11982" y="8391"/>
                  <a:pt x="11982" y="8391"/>
                  <a:pt x="11982" y="8391"/>
                </a:cubicBezTo>
                <a:cubicBezTo>
                  <a:pt x="12112" y="7148"/>
                  <a:pt x="12306" y="6060"/>
                  <a:pt x="12565" y="5050"/>
                </a:cubicBezTo>
                <a:cubicBezTo>
                  <a:pt x="12856" y="4040"/>
                  <a:pt x="13180" y="3186"/>
                  <a:pt x="13536" y="2409"/>
                </a:cubicBezTo>
                <a:cubicBezTo>
                  <a:pt x="13925" y="1632"/>
                  <a:pt x="14378" y="1088"/>
                  <a:pt x="14864" y="622"/>
                </a:cubicBezTo>
                <a:cubicBezTo>
                  <a:pt x="15318" y="233"/>
                  <a:pt x="15836" y="0"/>
                  <a:pt x="16386" y="0"/>
                </a:cubicBezTo>
                <a:cubicBezTo>
                  <a:pt x="16969" y="0"/>
                  <a:pt x="17520" y="233"/>
                  <a:pt x="18005" y="777"/>
                </a:cubicBezTo>
                <a:cubicBezTo>
                  <a:pt x="18524" y="1243"/>
                  <a:pt x="18977" y="1865"/>
                  <a:pt x="19366" y="2719"/>
                </a:cubicBezTo>
                <a:cubicBezTo>
                  <a:pt x="19754" y="3574"/>
                  <a:pt x="20078" y="4584"/>
                  <a:pt x="20369" y="5750"/>
                </a:cubicBezTo>
                <a:cubicBezTo>
                  <a:pt x="20628" y="6915"/>
                  <a:pt x="20790" y="8158"/>
                  <a:pt x="20855" y="9479"/>
                </a:cubicBezTo>
                <a:lnTo>
                  <a:pt x="21049" y="9479"/>
                </a:lnTo>
                <a:close/>
                <a:moveTo>
                  <a:pt x="5246" y="19891"/>
                </a:moveTo>
                <a:cubicBezTo>
                  <a:pt x="5732" y="19891"/>
                  <a:pt x="6218" y="19658"/>
                  <a:pt x="6703" y="19114"/>
                </a:cubicBezTo>
                <a:cubicBezTo>
                  <a:pt x="7157" y="18647"/>
                  <a:pt x="7545" y="18026"/>
                  <a:pt x="7902" y="17171"/>
                </a:cubicBezTo>
                <a:cubicBezTo>
                  <a:pt x="8225" y="16394"/>
                  <a:pt x="8485" y="15462"/>
                  <a:pt x="8711" y="14374"/>
                </a:cubicBezTo>
                <a:cubicBezTo>
                  <a:pt x="8906" y="13286"/>
                  <a:pt x="9003" y="12121"/>
                  <a:pt x="9003" y="10800"/>
                </a:cubicBezTo>
                <a:cubicBezTo>
                  <a:pt x="9003" y="9557"/>
                  <a:pt x="8906" y="8314"/>
                  <a:pt x="8711" y="7304"/>
                </a:cubicBezTo>
                <a:cubicBezTo>
                  <a:pt x="8485" y="6216"/>
                  <a:pt x="8225" y="5206"/>
                  <a:pt x="7902" y="4429"/>
                </a:cubicBezTo>
                <a:cubicBezTo>
                  <a:pt x="7545" y="3652"/>
                  <a:pt x="7157" y="2953"/>
                  <a:pt x="6703" y="2486"/>
                </a:cubicBezTo>
                <a:cubicBezTo>
                  <a:pt x="6218" y="1942"/>
                  <a:pt x="5732" y="1709"/>
                  <a:pt x="5246" y="1709"/>
                </a:cubicBezTo>
                <a:cubicBezTo>
                  <a:pt x="4696" y="1709"/>
                  <a:pt x="4210" y="1942"/>
                  <a:pt x="3757" y="2486"/>
                </a:cubicBezTo>
                <a:cubicBezTo>
                  <a:pt x="3303" y="2953"/>
                  <a:pt x="2915" y="3652"/>
                  <a:pt x="2526" y="4429"/>
                </a:cubicBezTo>
                <a:cubicBezTo>
                  <a:pt x="2202" y="5206"/>
                  <a:pt x="1943" y="6216"/>
                  <a:pt x="1749" y="7304"/>
                </a:cubicBezTo>
                <a:cubicBezTo>
                  <a:pt x="1554" y="8314"/>
                  <a:pt x="1457" y="9557"/>
                  <a:pt x="1457" y="10800"/>
                </a:cubicBezTo>
                <a:cubicBezTo>
                  <a:pt x="1457" y="12121"/>
                  <a:pt x="1554" y="13286"/>
                  <a:pt x="1749" y="14374"/>
                </a:cubicBezTo>
                <a:cubicBezTo>
                  <a:pt x="1943" y="15462"/>
                  <a:pt x="2202" y="16394"/>
                  <a:pt x="2526" y="17171"/>
                </a:cubicBezTo>
                <a:cubicBezTo>
                  <a:pt x="2915" y="18026"/>
                  <a:pt x="3303" y="18647"/>
                  <a:pt x="3757" y="19114"/>
                </a:cubicBezTo>
                <a:cubicBezTo>
                  <a:pt x="4210" y="19658"/>
                  <a:pt x="4696" y="19891"/>
                  <a:pt x="5246" y="19891"/>
                </a:cubicBezTo>
                <a:close/>
                <a:moveTo>
                  <a:pt x="16386" y="19891"/>
                </a:moveTo>
                <a:cubicBezTo>
                  <a:pt x="16904" y="19891"/>
                  <a:pt x="17390" y="19658"/>
                  <a:pt x="17843" y="19114"/>
                </a:cubicBezTo>
                <a:cubicBezTo>
                  <a:pt x="18297" y="18647"/>
                  <a:pt x="18718" y="18026"/>
                  <a:pt x="19074" y="17171"/>
                </a:cubicBezTo>
                <a:cubicBezTo>
                  <a:pt x="19398" y="16394"/>
                  <a:pt x="19689" y="15462"/>
                  <a:pt x="19884" y="14374"/>
                </a:cubicBezTo>
                <a:cubicBezTo>
                  <a:pt x="20078" y="13286"/>
                  <a:pt x="20175" y="12121"/>
                  <a:pt x="20175" y="10800"/>
                </a:cubicBezTo>
                <a:cubicBezTo>
                  <a:pt x="20175" y="9557"/>
                  <a:pt x="20078" y="8314"/>
                  <a:pt x="19884" y="7304"/>
                </a:cubicBezTo>
                <a:cubicBezTo>
                  <a:pt x="19689" y="6216"/>
                  <a:pt x="19398" y="5206"/>
                  <a:pt x="19074" y="4429"/>
                </a:cubicBezTo>
                <a:cubicBezTo>
                  <a:pt x="18718" y="3652"/>
                  <a:pt x="18297" y="2953"/>
                  <a:pt x="17843" y="2486"/>
                </a:cubicBezTo>
                <a:cubicBezTo>
                  <a:pt x="17390" y="1942"/>
                  <a:pt x="16904" y="1709"/>
                  <a:pt x="16386" y="1709"/>
                </a:cubicBezTo>
                <a:cubicBezTo>
                  <a:pt x="15868" y="1709"/>
                  <a:pt x="15382" y="1942"/>
                  <a:pt x="14929" y="2486"/>
                </a:cubicBezTo>
                <a:cubicBezTo>
                  <a:pt x="14443" y="2953"/>
                  <a:pt x="14055" y="3652"/>
                  <a:pt x="13731" y="4429"/>
                </a:cubicBezTo>
                <a:cubicBezTo>
                  <a:pt x="13375" y="5206"/>
                  <a:pt x="13115" y="6216"/>
                  <a:pt x="12921" y="7304"/>
                </a:cubicBezTo>
                <a:cubicBezTo>
                  <a:pt x="12727" y="8314"/>
                  <a:pt x="12630" y="9557"/>
                  <a:pt x="12630" y="10800"/>
                </a:cubicBezTo>
                <a:cubicBezTo>
                  <a:pt x="12630" y="12121"/>
                  <a:pt x="12727" y="13286"/>
                  <a:pt x="12921" y="14374"/>
                </a:cubicBezTo>
                <a:cubicBezTo>
                  <a:pt x="13115" y="15462"/>
                  <a:pt x="13375" y="16394"/>
                  <a:pt x="13731" y="17171"/>
                </a:cubicBezTo>
                <a:cubicBezTo>
                  <a:pt x="14055" y="18026"/>
                  <a:pt x="14443" y="18647"/>
                  <a:pt x="14929" y="19114"/>
                </a:cubicBezTo>
                <a:cubicBezTo>
                  <a:pt x="15382" y="19658"/>
                  <a:pt x="15868" y="19891"/>
                  <a:pt x="16386" y="19891"/>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80" name="Google Shape;1680;p74"/>
          <p:cNvSpPr/>
          <p:nvPr/>
        </p:nvSpPr>
        <p:spPr>
          <a:xfrm>
            <a:off x="3082059" y="8066368"/>
            <a:ext cx="728680" cy="789405"/>
          </a:xfrm>
          <a:custGeom>
            <a:rect b="b" l="l" r="r" t="t"/>
            <a:pathLst>
              <a:path extrusionOk="0" h="21600" w="21600">
                <a:moveTo>
                  <a:pt x="16301" y="5830"/>
                </a:moveTo>
                <a:cubicBezTo>
                  <a:pt x="21600" y="5830"/>
                  <a:pt x="21600" y="5830"/>
                  <a:pt x="21600" y="5830"/>
                </a:cubicBezTo>
                <a:cubicBezTo>
                  <a:pt x="21600" y="21600"/>
                  <a:pt x="21600" y="21600"/>
                  <a:pt x="21600" y="21600"/>
                </a:cubicBezTo>
                <a:cubicBezTo>
                  <a:pt x="0" y="21600"/>
                  <a:pt x="0" y="21600"/>
                  <a:pt x="0" y="21600"/>
                </a:cubicBezTo>
                <a:cubicBezTo>
                  <a:pt x="0" y="5830"/>
                  <a:pt x="0" y="5830"/>
                  <a:pt x="0" y="5830"/>
                </a:cubicBezTo>
                <a:cubicBezTo>
                  <a:pt x="5258" y="5830"/>
                  <a:pt x="5258" y="5830"/>
                  <a:pt x="5258" y="5830"/>
                </a:cubicBezTo>
                <a:cubicBezTo>
                  <a:pt x="5097" y="5680"/>
                  <a:pt x="4894" y="5493"/>
                  <a:pt x="4773" y="5344"/>
                </a:cubicBezTo>
                <a:cubicBezTo>
                  <a:pt x="4611" y="5157"/>
                  <a:pt x="4449" y="4933"/>
                  <a:pt x="4369" y="4709"/>
                </a:cubicBezTo>
                <a:cubicBezTo>
                  <a:pt x="4247" y="4484"/>
                  <a:pt x="4166" y="4260"/>
                  <a:pt x="4126" y="4036"/>
                </a:cubicBezTo>
                <a:cubicBezTo>
                  <a:pt x="4085" y="3812"/>
                  <a:pt x="4045" y="3588"/>
                  <a:pt x="4045" y="3326"/>
                </a:cubicBezTo>
                <a:cubicBezTo>
                  <a:pt x="4045" y="2840"/>
                  <a:pt x="4126" y="2429"/>
                  <a:pt x="4328" y="2055"/>
                </a:cubicBezTo>
                <a:cubicBezTo>
                  <a:pt x="4530" y="1644"/>
                  <a:pt x="4773" y="1308"/>
                  <a:pt x="5097" y="972"/>
                </a:cubicBezTo>
                <a:cubicBezTo>
                  <a:pt x="5420" y="673"/>
                  <a:pt x="5784" y="448"/>
                  <a:pt x="6229" y="262"/>
                </a:cubicBezTo>
                <a:cubicBezTo>
                  <a:pt x="6674" y="75"/>
                  <a:pt x="7119" y="0"/>
                  <a:pt x="7645" y="0"/>
                </a:cubicBezTo>
                <a:cubicBezTo>
                  <a:pt x="7969" y="0"/>
                  <a:pt x="8292" y="37"/>
                  <a:pt x="8616" y="112"/>
                </a:cubicBezTo>
                <a:cubicBezTo>
                  <a:pt x="8939" y="187"/>
                  <a:pt x="9222" y="336"/>
                  <a:pt x="9465" y="486"/>
                </a:cubicBezTo>
                <a:cubicBezTo>
                  <a:pt x="9748" y="635"/>
                  <a:pt x="9991" y="822"/>
                  <a:pt x="10234" y="1046"/>
                </a:cubicBezTo>
                <a:cubicBezTo>
                  <a:pt x="10476" y="1271"/>
                  <a:pt x="10638" y="1495"/>
                  <a:pt x="10800" y="1756"/>
                </a:cubicBezTo>
                <a:cubicBezTo>
                  <a:pt x="10921" y="1495"/>
                  <a:pt x="11124" y="1271"/>
                  <a:pt x="11326" y="1046"/>
                </a:cubicBezTo>
                <a:cubicBezTo>
                  <a:pt x="11569" y="822"/>
                  <a:pt x="11811" y="635"/>
                  <a:pt x="12094" y="486"/>
                </a:cubicBezTo>
                <a:cubicBezTo>
                  <a:pt x="12337" y="336"/>
                  <a:pt x="12620" y="187"/>
                  <a:pt x="12944" y="112"/>
                </a:cubicBezTo>
                <a:cubicBezTo>
                  <a:pt x="13267" y="37"/>
                  <a:pt x="13591" y="0"/>
                  <a:pt x="13955" y="0"/>
                </a:cubicBezTo>
                <a:cubicBezTo>
                  <a:pt x="14440" y="0"/>
                  <a:pt x="14885" y="75"/>
                  <a:pt x="15330" y="262"/>
                </a:cubicBezTo>
                <a:cubicBezTo>
                  <a:pt x="15775" y="448"/>
                  <a:pt x="16139" y="673"/>
                  <a:pt x="16463" y="972"/>
                </a:cubicBezTo>
                <a:cubicBezTo>
                  <a:pt x="16787" y="1308"/>
                  <a:pt x="17029" y="1644"/>
                  <a:pt x="17231" y="2055"/>
                </a:cubicBezTo>
                <a:cubicBezTo>
                  <a:pt x="17434" y="2429"/>
                  <a:pt x="17515" y="2840"/>
                  <a:pt x="17515" y="3326"/>
                </a:cubicBezTo>
                <a:cubicBezTo>
                  <a:pt x="17515" y="3588"/>
                  <a:pt x="17515" y="3812"/>
                  <a:pt x="17434" y="4036"/>
                </a:cubicBezTo>
                <a:cubicBezTo>
                  <a:pt x="17393" y="4260"/>
                  <a:pt x="17312" y="4484"/>
                  <a:pt x="17231" y="4709"/>
                </a:cubicBezTo>
                <a:cubicBezTo>
                  <a:pt x="17110" y="4933"/>
                  <a:pt x="16989" y="5157"/>
                  <a:pt x="16827" y="5344"/>
                </a:cubicBezTo>
                <a:cubicBezTo>
                  <a:pt x="16665" y="5493"/>
                  <a:pt x="16503" y="5680"/>
                  <a:pt x="16301" y="5830"/>
                </a:cubicBezTo>
                <a:close/>
                <a:moveTo>
                  <a:pt x="8737" y="6652"/>
                </a:moveTo>
                <a:cubicBezTo>
                  <a:pt x="890" y="6652"/>
                  <a:pt x="890" y="6652"/>
                  <a:pt x="890" y="6652"/>
                </a:cubicBezTo>
                <a:cubicBezTo>
                  <a:pt x="890" y="13266"/>
                  <a:pt x="890" y="13266"/>
                  <a:pt x="890" y="13266"/>
                </a:cubicBezTo>
                <a:cubicBezTo>
                  <a:pt x="10315" y="13266"/>
                  <a:pt x="10315" y="13266"/>
                  <a:pt x="10315" y="13266"/>
                </a:cubicBezTo>
                <a:cubicBezTo>
                  <a:pt x="10315" y="6652"/>
                  <a:pt x="10315" y="6652"/>
                  <a:pt x="10315" y="6652"/>
                </a:cubicBezTo>
                <a:cubicBezTo>
                  <a:pt x="9789" y="6652"/>
                  <a:pt x="9789" y="6652"/>
                  <a:pt x="9789" y="6652"/>
                </a:cubicBezTo>
                <a:cubicBezTo>
                  <a:pt x="7564" y="10165"/>
                  <a:pt x="7564" y="10165"/>
                  <a:pt x="7564" y="10165"/>
                </a:cubicBezTo>
                <a:cubicBezTo>
                  <a:pt x="6796" y="9791"/>
                  <a:pt x="6796" y="9791"/>
                  <a:pt x="6796" y="9791"/>
                </a:cubicBezTo>
                <a:lnTo>
                  <a:pt x="8737" y="6652"/>
                </a:lnTo>
                <a:close/>
                <a:moveTo>
                  <a:pt x="890" y="14126"/>
                </a:moveTo>
                <a:cubicBezTo>
                  <a:pt x="890" y="20778"/>
                  <a:pt x="890" y="20778"/>
                  <a:pt x="890" y="20778"/>
                </a:cubicBezTo>
                <a:cubicBezTo>
                  <a:pt x="10315" y="20778"/>
                  <a:pt x="10315" y="20778"/>
                  <a:pt x="10315" y="20778"/>
                </a:cubicBezTo>
                <a:cubicBezTo>
                  <a:pt x="10315" y="14126"/>
                  <a:pt x="10315" y="14126"/>
                  <a:pt x="10315" y="14126"/>
                </a:cubicBezTo>
                <a:lnTo>
                  <a:pt x="890" y="14126"/>
                </a:lnTo>
                <a:close/>
                <a:moveTo>
                  <a:pt x="4935" y="3326"/>
                </a:moveTo>
                <a:cubicBezTo>
                  <a:pt x="4935" y="3662"/>
                  <a:pt x="5016" y="3999"/>
                  <a:pt x="5137" y="4298"/>
                </a:cubicBezTo>
                <a:cubicBezTo>
                  <a:pt x="5299" y="4634"/>
                  <a:pt x="5501" y="4896"/>
                  <a:pt x="5744" y="5120"/>
                </a:cubicBezTo>
                <a:cubicBezTo>
                  <a:pt x="5987" y="5344"/>
                  <a:pt x="6270" y="5531"/>
                  <a:pt x="6593" y="5643"/>
                </a:cubicBezTo>
                <a:cubicBezTo>
                  <a:pt x="6917" y="5792"/>
                  <a:pt x="7281" y="5830"/>
                  <a:pt x="7645" y="5830"/>
                </a:cubicBezTo>
                <a:cubicBezTo>
                  <a:pt x="8009" y="5830"/>
                  <a:pt x="8373" y="5792"/>
                  <a:pt x="8697" y="5643"/>
                </a:cubicBezTo>
                <a:cubicBezTo>
                  <a:pt x="9020" y="5531"/>
                  <a:pt x="9303" y="5344"/>
                  <a:pt x="9506" y="5120"/>
                </a:cubicBezTo>
                <a:cubicBezTo>
                  <a:pt x="9748" y="4896"/>
                  <a:pt x="9951" y="4634"/>
                  <a:pt x="10112" y="4298"/>
                </a:cubicBezTo>
                <a:cubicBezTo>
                  <a:pt x="10234" y="3999"/>
                  <a:pt x="10315" y="3662"/>
                  <a:pt x="10315" y="3326"/>
                </a:cubicBezTo>
                <a:cubicBezTo>
                  <a:pt x="10315" y="2990"/>
                  <a:pt x="10234" y="2653"/>
                  <a:pt x="10112" y="2354"/>
                </a:cubicBezTo>
                <a:cubicBezTo>
                  <a:pt x="9951" y="2055"/>
                  <a:pt x="9748" y="1794"/>
                  <a:pt x="9506" y="1570"/>
                </a:cubicBezTo>
                <a:cubicBezTo>
                  <a:pt x="9303" y="1345"/>
                  <a:pt x="9020" y="1158"/>
                  <a:pt x="8697" y="1009"/>
                </a:cubicBezTo>
                <a:cubicBezTo>
                  <a:pt x="8373" y="897"/>
                  <a:pt x="8009" y="822"/>
                  <a:pt x="7645" y="822"/>
                </a:cubicBezTo>
                <a:cubicBezTo>
                  <a:pt x="7281" y="822"/>
                  <a:pt x="6917" y="897"/>
                  <a:pt x="6593" y="1009"/>
                </a:cubicBezTo>
                <a:cubicBezTo>
                  <a:pt x="6270" y="1158"/>
                  <a:pt x="5987" y="1345"/>
                  <a:pt x="5744" y="1570"/>
                </a:cubicBezTo>
                <a:cubicBezTo>
                  <a:pt x="5501" y="1794"/>
                  <a:pt x="5299" y="2055"/>
                  <a:pt x="5137" y="2354"/>
                </a:cubicBezTo>
                <a:cubicBezTo>
                  <a:pt x="5016" y="2653"/>
                  <a:pt x="4935" y="2990"/>
                  <a:pt x="4935" y="3326"/>
                </a:cubicBezTo>
                <a:close/>
                <a:moveTo>
                  <a:pt x="10800" y="5008"/>
                </a:moveTo>
                <a:cubicBezTo>
                  <a:pt x="10274" y="5830"/>
                  <a:pt x="10274" y="5830"/>
                  <a:pt x="10274" y="5830"/>
                </a:cubicBezTo>
                <a:cubicBezTo>
                  <a:pt x="11326" y="5830"/>
                  <a:pt x="11326" y="5830"/>
                  <a:pt x="11326" y="5830"/>
                </a:cubicBezTo>
                <a:lnTo>
                  <a:pt x="10800" y="5008"/>
                </a:lnTo>
                <a:close/>
                <a:moveTo>
                  <a:pt x="13955" y="822"/>
                </a:moveTo>
                <a:cubicBezTo>
                  <a:pt x="13551" y="822"/>
                  <a:pt x="13187" y="897"/>
                  <a:pt x="12863" y="1009"/>
                </a:cubicBezTo>
                <a:cubicBezTo>
                  <a:pt x="12539" y="1158"/>
                  <a:pt x="12256" y="1345"/>
                  <a:pt x="12054" y="1570"/>
                </a:cubicBezTo>
                <a:cubicBezTo>
                  <a:pt x="11811" y="1794"/>
                  <a:pt x="11609" y="2055"/>
                  <a:pt x="11488" y="2354"/>
                </a:cubicBezTo>
                <a:cubicBezTo>
                  <a:pt x="11326" y="2653"/>
                  <a:pt x="11245" y="2990"/>
                  <a:pt x="11245" y="3326"/>
                </a:cubicBezTo>
                <a:cubicBezTo>
                  <a:pt x="11245" y="3662"/>
                  <a:pt x="11326" y="3999"/>
                  <a:pt x="11488" y="4298"/>
                </a:cubicBezTo>
                <a:cubicBezTo>
                  <a:pt x="11609" y="4634"/>
                  <a:pt x="11811" y="4896"/>
                  <a:pt x="12054" y="5120"/>
                </a:cubicBezTo>
                <a:cubicBezTo>
                  <a:pt x="12256" y="5344"/>
                  <a:pt x="12539" y="5531"/>
                  <a:pt x="12863" y="5643"/>
                </a:cubicBezTo>
                <a:cubicBezTo>
                  <a:pt x="13187" y="5792"/>
                  <a:pt x="13551" y="5830"/>
                  <a:pt x="13955" y="5830"/>
                </a:cubicBezTo>
                <a:cubicBezTo>
                  <a:pt x="14279" y="5830"/>
                  <a:pt x="14643" y="5792"/>
                  <a:pt x="14966" y="5643"/>
                </a:cubicBezTo>
                <a:cubicBezTo>
                  <a:pt x="15290" y="5531"/>
                  <a:pt x="15613" y="5344"/>
                  <a:pt x="15856" y="5120"/>
                </a:cubicBezTo>
                <a:cubicBezTo>
                  <a:pt x="16099" y="4896"/>
                  <a:pt x="16301" y="4634"/>
                  <a:pt x="16422" y="4298"/>
                </a:cubicBezTo>
                <a:cubicBezTo>
                  <a:pt x="16544" y="3999"/>
                  <a:pt x="16625" y="3662"/>
                  <a:pt x="16625" y="3326"/>
                </a:cubicBezTo>
                <a:cubicBezTo>
                  <a:pt x="16625" y="2990"/>
                  <a:pt x="16544" y="2653"/>
                  <a:pt x="16422" y="2354"/>
                </a:cubicBezTo>
                <a:cubicBezTo>
                  <a:pt x="16301" y="2055"/>
                  <a:pt x="16099" y="1794"/>
                  <a:pt x="15856" y="1570"/>
                </a:cubicBezTo>
                <a:cubicBezTo>
                  <a:pt x="15613" y="1345"/>
                  <a:pt x="15290" y="1158"/>
                  <a:pt x="14966" y="1009"/>
                </a:cubicBezTo>
                <a:cubicBezTo>
                  <a:pt x="14643" y="897"/>
                  <a:pt x="14279" y="822"/>
                  <a:pt x="13955" y="822"/>
                </a:cubicBezTo>
                <a:close/>
                <a:moveTo>
                  <a:pt x="20670" y="6652"/>
                </a:moveTo>
                <a:cubicBezTo>
                  <a:pt x="12822" y="6652"/>
                  <a:pt x="12822" y="6652"/>
                  <a:pt x="12822" y="6652"/>
                </a:cubicBezTo>
                <a:cubicBezTo>
                  <a:pt x="14804" y="9791"/>
                  <a:pt x="14804" y="9791"/>
                  <a:pt x="14804" y="9791"/>
                </a:cubicBezTo>
                <a:cubicBezTo>
                  <a:pt x="13996" y="10165"/>
                  <a:pt x="13996" y="10165"/>
                  <a:pt x="13996" y="10165"/>
                </a:cubicBezTo>
                <a:cubicBezTo>
                  <a:pt x="11771" y="6652"/>
                  <a:pt x="11771" y="6652"/>
                  <a:pt x="11771" y="6652"/>
                </a:cubicBezTo>
                <a:cubicBezTo>
                  <a:pt x="11245" y="6652"/>
                  <a:pt x="11245" y="6652"/>
                  <a:pt x="11245" y="6652"/>
                </a:cubicBezTo>
                <a:cubicBezTo>
                  <a:pt x="11245" y="13266"/>
                  <a:pt x="11245" y="13266"/>
                  <a:pt x="11245" y="13266"/>
                </a:cubicBezTo>
                <a:cubicBezTo>
                  <a:pt x="20670" y="13266"/>
                  <a:pt x="20670" y="13266"/>
                  <a:pt x="20670" y="13266"/>
                </a:cubicBezTo>
                <a:lnTo>
                  <a:pt x="20670" y="6652"/>
                </a:lnTo>
                <a:close/>
                <a:moveTo>
                  <a:pt x="11245" y="20778"/>
                </a:moveTo>
                <a:cubicBezTo>
                  <a:pt x="20670" y="20778"/>
                  <a:pt x="20670" y="20778"/>
                  <a:pt x="20670" y="20778"/>
                </a:cubicBezTo>
                <a:cubicBezTo>
                  <a:pt x="20670" y="14126"/>
                  <a:pt x="20670" y="14126"/>
                  <a:pt x="20670" y="14126"/>
                </a:cubicBezTo>
                <a:cubicBezTo>
                  <a:pt x="11245" y="14126"/>
                  <a:pt x="11245" y="14126"/>
                  <a:pt x="11245" y="14126"/>
                </a:cubicBezTo>
                <a:lnTo>
                  <a:pt x="11245" y="2077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81" name="Google Shape;1681;p74"/>
          <p:cNvSpPr/>
          <p:nvPr/>
        </p:nvSpPr>
        <p:spPr>
          <a:xfrm>
            <a:off x="5037290" y="8125308"/>
            <a:ext cx="546513" cy="671528"/>
          </a:xfrm>
          <a:custGeom>
            <a:rect b="b" l="l" r="r" t="t"/>
            <a:pathLst>
              <a:path extrusionOk="0" h="21600" w="21600">
                <a:moveTo>
                  <a:pt x="21600" y="353"/>
                </a:moveTo>
                <a:cubicBezTo>
                  <a:pt x="21600" y="12122"/>
                  <a:pt x="21600" y="12122"/>
                  <a:pt x="21600" y="12122"/>
                </a:cubicBezTo>
                <a:cubicBezTo>
                  <a:pt x="21169" y="12255"/>
                  <a:pt x="21169" y="12255"/>
                  <a:pt x="21169" y="12255"/>
                </a:cubicBezTo>
                <a:cubicBezTo>
                  <a:pt x="21169" y="12299"/>
                  <a:pt x="20577" y="12387"/>
                  <a:pt x="19499" y="12607"/>
                </a:cubicBezTo>
                <a:cubicBezTo>
                  <a:pt x="18422" y="12828"/>
                  <a:pt x="17021" y="12916"/>
                  <a:pt x="15244" y="12916"/>
                </a:cubicBezTo>
                <a:cubicBezTo>
                  <a:pt x="14759" y="12916"/>
                  <a:pt x="14274" y="12916"/>
                  <a:pt x="13843" y="12872"/>
                </a:cubicBezTo>
                <a:cubicBezTo>
                  <a:pt x="13359" y="12828"/>
                  <a:pt x="12928" y="12784"/>
                  <a:pt x="12497" y="12740"/>
                </a:cubicBezTo>
                <a:cubicBezTo>
                  <a:pt x="12066" y="12696"/>
                  <a:pt x="11635" y="12607"/>
                  <a:pt x="11204" y="12563"/>
                </a:cubicBezTo>
                <a:cubicBezTo>
                  <a:pt x="10827" y="12475"/>
                  <a:pt x="10396" y="12431"/>
                  <a:pt x="9965" y="12343"/>
                </a:cubicBezTo>
                <a:cubicBezTo>
                  <a:pt x="9534" y="12299"/>
                  <a:pt x="9157" y="12211"/>
                  <a:pt x="8726" y="12122"/>
                </a:cubicBezTo>
                <a:cubicBezTo>
                  <a:pt x="8349" y="12034"/>
                  <a:pt x="7972" y="11990"/>
                  <a:pt x="7595" y="11946"/>
                </a:cubicBezTo>
                <a:cubicBezTo>
                  <a:pt x="7164" y="11902"/>
                  <a:pt x="6733" y="11858"/>
                  <a:pt x="6356" y="11858"/>
                </a:cubicBezTo>
                <a:cubicBezTo>
                  <a:pt x="5979" y="11814"/>
                  <a:pt x="5548" y="11770"/>
                  <a:pt x="5117" y="11770"/>
                </a:cubicBezTo>
                <a:cubicBezTo>
                  <a:pt x="3986" y="11770"/>
                  <a:pt x="3124" y="11858"/>
                  <a:pt x="2532" y="11946"/>
                </a:cubicBezTo>
                <a:cubicBezTo>
                  <a:pt x="1939" y="12078"/>
                  <a:pt x="1508" y="12167"/>
                  <a:pt x="1293" y="12255"/>
                </a:cubicBezTo>
                <a:cubicBezTo>
                  <a:pt x="1293" y="21600"/>
                  <a:pt x="1293" y="21600"/>
                  <a:pt x="1293" y="21600"/>
                </a:cubicBezTo>
                <a:cubicBezTo>
                  <a:pt x="0" y="21600"/>
                  <a:pt x="0" y="21600"/>
                  <a:pt x="0" y="21600"/>
                </a:cubicBezTo>
                <a:cubicBezTo>
                  <a:pt x="0" y="882"/>
                  <a:pt x="0" y="882"/>
                  <a:pt x="0" y="882"/>
                </a:cubicBezTo>
                <a:cubicBezTo>
                  <a:pt x="269" y="705"/>
                  <a:pt x="269" y="705"/>
                  <a:pt x="269" y="705"/>
                </a:cubicBezTo>
                <a:cubicBezTo>
                  <a:pt x="323" y="661"/>
                  <a:pt x="700" y="529"/>
                  <a:pt x="1454" y="309"/>
                </a:cubicBezTo>
                <a:cubicBezTo>
                  <a:pt x="2155" y="132"/>
                  <a:pt x="3394" y="0"/>
                  <a:pt x="5117" y="0"/>
                </a:cubicBezTo>
                <a:cubicBezTo>
                  <a:pt x="5602" y="0"/>
                  <a:pt x="6033" y="44"/>
                  <a:pt x="6464" y="88"/>
                </a:cubicBezTo>
                <a:cubicBezTo>
                  <a:pt x="6895" y="88"/>
                  <a:pt x="7326" y="132"/>
                  <a:pt x="7703" y="176"/>
                </a:cubicBezTo>
                <a:cubicBezTo>
                  <a:pt x="8134" y="264"/>
                  <a:pt x="8565" y="309"/>
                  <a:pt x="8996" y="397"/>
                </a:cubicBezTo>
                <a:cubicBezTo>
                  <a:pt x="9426" y="441"/>
                  <a:pt x="9803" y="529"/>
                  <a:pt x="10181" y="573"/>
                </a:cubicBezTo>
                <a:cubicBezTo>
                  <a:pt x="10611" y="661"/>
                  <a:pt x="10989" y="749"/>
                  <a:pt x="11419" y="838"/>
                </a:cubicBezTo>
                <a:cubicBezTo>
                  <a:pt x="11797" y="882"/>
                  <a:pt x="12227" y="970"/>
                  <a:pt x="12658" y="970"/>
                </a:cubicBezTo>
                <a:cubicBezTo>
                  <a:pt x="13035" y="1014"/>
                  <a:pt x="13466" y="1058"/>
                  <a:pt x="13897" y="1102"/>
                </a:cubicBezTo>
                <a:cubicBezTo>
                  <a:pt x="14328" y="1146"/>
                  <a:pt x="14759" y="1146"/>
                  <a:pt x="15244" y="1146"/>
                </a:cubicBezTo>
                <a:cubicBezTo>
                  <a:pt x="16914" y="1146"/>
                  <a:pt x="18745" y="970"/>
                  <a:pt x="20792" y="573"/>
                </a:cubicBezTo>
                <a:lnTo>
                  <a:pt x="21600" y="353"/>
                </a:lnTo>
                <a:close/>
                <a:moveTo>
                  <a:pt x="20361" y="11417"/>
                </a:moveTo>
                <a:cubicBezTo>
                  <a:pt x="20361" y="1675"/>
                  <a:pt x="20361" y="1675"/>
                  <a:pt x="20361" y="1675"/>
                </a:cubicBezTo>
                <a:cubicBezTo>
                  <a:pt x="20092" y="1719"/>
                  <a:pt x="19822" y="1763"/>
                  <a:pt x="19499" y="1807"/>
                </a:cubicBezTo>
                <a:cubicBezTo>
                  <a:pt x="19176" y="1896"/>
                  <a:pt x="18799" y="1940"/>
                  <a:pt x="18314" y="1984"/>
                </a:cubicBezTo>
                <a:cubicBezTo>
                  <a:pt x="17883" y="2028"/>
                  <a:pt x="17399" y="2072"/>
                  <a:pt x="16860" y="2116"/>
                </a:cubicBezTo>
                <a:cubicBezTo>
                  <a:pt x="16321" y="2116"/>
                  <a:pt x="15783" y="2116"/>
                  <a:pt x="15244" y="2116"/>
                </a:cubicBezTo>
                <a:cubicBezTo>
                  <a:pt x="14759" y="2116"/>
                  <a:pt x="14274" y="2116"/>
                  <a:pt x="13843" y="2072"/>
                </a:cubicBezTo>
                <a:cubicBezTo>
                  <a:pt x="13359" y="2028"/>
                  <a:pt x="12928" y="1984"/>
                  <a:pt x="12497" y="1984"/>
                </a:cubicBezTo>
                <a:cubicBezTo>
                  <a:pt x="12066" y="1940"/>
                  <a:pt x="11635" y="1851"/>
                  <a:pt x="11204" y="1807"/>
                </a:cubicBezTo>
                <a:cubicBezTo>
                  <a:pt x="10827" y="1719"/>
                  <a:pt x="10396" y="1631"/>
                  <a:pt x="9965" y="1543"/>
                </a:cubicBezTo>
                <a:cubicBezTo>
                  <a:pt x="9534" y="1499"/>
                  <a:pt x="9157" y="1411"/>
                  <a:pt x="8726" y="1367"/>
                </a:cubicBezTo>
                <a:cubicBezTo>
                  <a:pt x="8349" y="1322"/>
                  <a:pt x="7972" y="1234"/>
                  <a:pt x="7595" y="1146"/>
                </a:cubicBezTo>
                <a:cubicBezTo>
                  <a:pt x="7164" y="1102"/>
                  <a:pt x="6733" y="1102"/>
                  <a:pt x="6356" y="1058"/>
                </a:cubicBezTo>
                <a:cubicBezTo>
                  <a:pt x="5979" y="1014"/>
                  <a:pt x="5548" y="970"/>
                  <a:pt x="5117" y="970"/>
                </a:cubicBezTo>
                <a:cubicBezTo>
                  <a:pt x="3986" y="970"/>
                  <a:pt x="3124" y="1058"/>
                  <a:pt x="2532" y="1146"/>
                </a:cubicBezTo>
                <a:cubicBezTo>
                  <a:pt x="1939" y="1278"/>
                  <a:pt x="1508" y="1367"/>
                  <a:pt x="1293" y="1455"/>
                </a:cubicBezTo>
                <a:cubicBezTo>
                  <a:pt x="1293" y="11197"/>
                  <a:pt x="1293" y="11197"/>
                  <a:pt x="1293" y="11197"/>
                </a:cubicBezTo>
                <a:cubicBezTo>
                  <a:pt x="1400" y="11109"/>
                  <a:pt x="1616" y="11064"/>
                  <a:pt x="1885" y="11020"/>
                </a:cubicBezTo>
                <a:cubicBezTo>
                  <a:pt x="2101" y="10976"/>
                  <a:pt x="2424" y="10976"/>
                  <a:pt x="2747" y="10932"/>
                </a:cubicBezTo>
                <a:cubicBezTo>
                  <a:pt x="3070" y="10888"/>
                  <a:pt x="3447" y="10844"/>
                  <a:pt x="3824" y="10844"/>
                </a:cubicBezTo>
                <a:cubicBezTo>
                  <a:pt x="4201" y="10800"/>
                  <a:pt x="4686" y="10800"/>
                  <a:pt x="5117" y="10800"/>
                </a:cubicBezTo>
                <a:cubicBezTo>
                  <a:pt x="5602" y="10800"/>
                  <a:pt x="6033" y="10844"/>
                  <a:pt x="6464" y="10844"/>
                </a:cubicBezTo>
                <a:cubicBezTo>
                  <a:pt x="6895" y="10888"/>
                  <a:pt x="7326" y="10932"/>
                  <a:pt x="7703" y="10976"/>
                </a:cubicBezTo>
                <a:cubicBezTo>
                  <a:pt x="8134" y="11064"/>
                  <a:pt x="8565" y="11109"/>
                  <a:pt x="8996" y="11197"/>
                </a:cubicBezTo>
                <a:cubicBezTo>
                  <a:pt x="9426" y="11241"/>
                  <a:pt x="9803" y="11285"/>
                  <a:pt x="10181" y="11373"/>
                </a:cubicBezTo>
                <a:cubicBezTo>
                  <a:pt x="10611" y="11461"/>
                  <a:pt x="10989" y="11505"/>
                  <a:pt x="11419" y="11593"/>
                </a:cubicBezTo>
                <a:cubicBezTo>
                  <a:pt x="11797" y="11638"/>
                  <a:pt x="12227" y="11682"/>
                  <a:pt x="12658" y="11770"/>
                </a:cubicBezTo>
                <a:cubicBezTo>
                  <a:pt x="13035" y="11814"/>
                  <a:pt x="13466" y="11858"/>
                  <a:pt x="13897" y="11902"/>
                </a:cubicBezTo>
                <a:cubicBezTo>
                  <a:pt x="14328" y="11946"/>
                  <a:pt x="14759" y="11946"/>
                  <a:pt x="15244" y="11946"/>
                </a:cubicBezTo>
                <a:cubicBezTo>
                  <a:pt x="15836" y="11946"/>
                  <a:pt x="16429" y="11946"/>
                  <a:pt x="16968" y="11902"/>
                </a:cubicBezTo>
                <a:cubicBezTo>
                  <a:pt x="17560" y="11858"/>
                  <a:pt x="18045" y="11814"/>
                  <a:pt x="18476" y="11770"/>
                </a:cubicBezTo>
                <a:cubicBezTo>
                  <a:pt x="18853" y="11682"/>
                  <a:pt x="19230" y="11638"/>
                  <a:pt x="19553" y="11593"/>
                </a:cubicBezTo>
                <a:cubicBezTo>
                  <a:pt x="19876" y="11505"/>
                  <a:pt x="20146" y="11461"/>
                  <a:pt x="20361" y="11417"/>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82" name="Google Shape;1682;p74"/>
          <p:cNvSpPr/>
          <p:nvPr/>
        </p:nvSpPr>
        <p:spPr>
          <a:xfrm>
            <a:off x="6779994" y="8113824"/>
            <a:ext cx="789405" cy="696534"/>
          </a:xfrm>
          <a:custGeom>
            <a:rect b="b" l="l" r="r" t="t"/>
            <a:pathLst>
              <a:path extrusionOk="0" h="21600" w="21600">
                <a:moveTo>
                  <a:pt x="8308" y="21600"/>
                </a:moveTo>
                <a:lnTo>
                  <a:pt x="8308" y="12406"/>
                </a:lnTo>
                <a:lnTo>
                  <a:pt x="0" y="0"/>
                </a:lnTo>
                <a:lnTo>
                  <a:pt x="21600" y="0"/>
                </a:lnTo>
                <a:lnTo>
                  <a:pt x="13292" y="12406"/>
                </a:lnTo>
                <a:lnTo>
                  <a:pt x="13292" y="21600"/>
                </a:lnTo>
                <a:lnTo>
                  <a:pt x="8308" y="21600"/>
                </a:lnTo>
                <a:close/>
                <a:moveTo>
                  <a:pt x="12413" y="20603"/>
                </a:moveTo>
                <a:lnTo>
                  <a:pt x="12413" y="12074"/>
                </a:lnTo>
                <a:lnTo>
                  <a:pt x="19938" y="886"/>
                </a:lnTo>
                <a:lnTo>
                  <a:pt x="1662" y="886"/>
                </a:lnTo>
                <a:lnTo>
                  <a:pt x="9090" y="12074"/>
                </a:lnTo>
                <a:lnTo>
                  <a:pt x="9090" y="20603"/>
                </a:lnTo>
                <a:lnTo>
                  <a:pt x="12413" y="20603"/>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83" name="Google Shape;1683;p74"/>
          <p:cNvSpPr/>
          <p:nvPr/>
        </p:nvSpPr>
        <p:spPr>
          <a:xfrm>
            <a:off x="8774519" y="8096730"/>
            <a:ext cx="528651" cy="728680"/>
          </a:xfrm>
          <a:custGeom>
            <a:rect b="b" l="l" r="r" t="t"/>
            <a:pathLst>
              <a:path extrusionOk="0" h="21600" w="21600">
                <a:moveTo>
                  <a:pt x="21600" y="7624"/>
                </a:moveTo>
                <a:lnTo>
                  <a:pt x="21600" y="21600"/>
                </a:lnTo>
                <a:lnTo>
                  <a:pt x="0" y="21600"/>
                </a:lnTo>
                <a:lnTo>
                  <a:pt x="0" y="0"/>
                </a:lnTo>
                <a:lnTo>
                  <a:pt x="11092" y="0"/>
                </a:lnTo>
                <a:lnTo>
                  <a:pt x="21600" y="7624"/>
                </a:lnTo>
                <a:close/>
                <a:moveTo>
                  <a:pt x="1168" y="20753"/>
                </a:moveTo>
                <a:lnTo>
                  <a:pt x="20432" y="20753"/>
                </a:lnTo>
                <a:lnTo>
                  <a:pt x="20432" y="8153"/>
                </a:lnTo>
                <a:lnTo>
                  <a:pt x="9778" y="8153"/>
                </a:lnTo>
                <a:lnTo>
                  <a:pt x="9778" y="847"/>
                </a:lnTo>
                <a:lnTo>
                  <a:pt x="1168" y="847"/>
                </a:lnTo>
                <a:lnTo>
                  <a:pt x="1168" y="20753"/>
                </a:lnTo>
                <a:close/>
                <a:moveTo>
                  <a:pt x="11092" y="1271"/>
                </a:moveTo>
                <a:lnTo>
                  <a:pt x="11092" y="7200"/>
                </a:lnTo>
                <a:lnTo>
                  <a:pt x="19265" y="7200"/>
                </a:lnTo>
                <a:lnTo>
                  <a:pt x="11092" y="127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84" name="Google Shape;1684;p74"/>
          <p:cNvSpPr/>
          <p:nvPr/>
        </p:nvSpPr>
        <p:spPr>
          <a:xfrm>
            <a:off x="10538654" y="8097495"/>
            <a:ext cx="728680" cy="728680"/>
          </a:xfrm>
          <a:custGeom>
            <a:rect b="b" l="l" r="r" t="t"/>
            <a:pathLst>
              <a:path extrusionOk="0" h="21600" w="21600">
                <a:moveTo>
                  <a:pt x="1588" y="847"/>
                </a:moveTo>
                <a:lnTo>
                  <a:pt x="7941" y="7306"/>
                </a:lnTo>
                <a:lnTo>
                  <a:pt x="7306" y="7941"/>
                </a:lnTo>
                <a:lnTo>
                  <a:pt x="953" y="1588"/>
                </a:lnTo>
                <a:lnTo>
                  <a:pt x="953" y="6776"/>
                </a:lnTo>
                <a:lnTo>
                  <a:pt x="0" y="6776"/>
                </a:lnTo>
                <a:lnTo>
                  <a:pt x="0" y="0"/>
                </a:lnTo>
                <a:lnTo>
                  <a:pt x="6776" y="0"/>
                </a:lnTo>
                <a:lnTo>
                  <a:pt x="6776" y="847"/>
                </a:lnTo>
                <a:lnTo>
                  <a:pt x="1588" y="847"/>
                </a:lnTo>
                <a:close/>
                <a:moveTo>
                  <a:pt x="7941" y="14294"/>
                </a:moveTo>
                <a:lnTo>
                  <a:pt x="1588" y="20753"/>
                </a:lnTo>
                <a:lnTo>
                  <a:pt x="6776" y="20753"/>
                </a:lnTo>
                <a:lnTo>
                  <a:pt x="6776" y="21600"/>
                </a:lnTo>
                <a:lnTo>
                  <a:pt x="0" y="21600"/>
                </a:lnTo>
                <a:lnTo>
                  <a:pt x="0" y="14824"/>
                </a:lnTo>
                <a:lnTo>
                  <a:pt x="953" y="14824"/>
                </a:lnTo>
                <a:lnTo>
                  <a:pt x="953" y="20118"/>
                </a:lnTo>
                <a:lnTo>
                  <a:pt x="7306" y="13659"/>
                </a:lnTo>
                <a:lnTo>
                  <a:pt x="7941" y="14294"/>
                </a:lnTo>
                <a:close/>
                <a:moveTo>
                  <a:pt x="21600" y="0"/>
                </a:moveTo>
                <a:lnTo>
                  <a:pt x="21600" y="6776"/>
                </a:lnTo>
                <a:lnTo>
                  <a:pt x="20753" y="6776"/>
                </a:lnTo>
                <a:lnTo>
                  <a:pt x="20753" y="1588"/>
                </a:lnTo>
                <a:lnTo>
                  <a:pt x="14294" y="7941"/>
                </a:lnTo>
                <a:lnTo>
                  <a:pt x="13659" y="7306"/>
                </a:lnTo>
                <a:lnTo>
                  <a:pt x="20118" y="847"/>
                </a:lnTo>
                <a:lnTo>
                  <a:pt x="14824" y="847"/>
                </a:lnTo>
                <a:lnTo>
                  <a:pt x="14824" y="0"/>
                </a:lnTo>
                <a:lnTo>
                  <a:pt x="21600" y="0"/>
                </a:lnTo>
                <a:close/>
                <a:moveTo>
                  <a:pt x="20753" y="14824"/>
                </a:moveTo>
                <a:lnTo>
                  <a:pt x="21600" y="14824"/>
                </a:lnTo>
                <a:lnTo>
                  <a:pt x="21600" y="21600"/>
                </a:lnTo>
                <a:lnTo>
                  <a:pt x="14824" y="21600"/>
                </a:lnTo>
                <a:lnTo>
                  <a:pt x="14824" y="20753"/>
                </a:lnTo>
                <a:lnTo>
                  <a:pt x="20118" y="20753"/>
                </a:lnTo>
                <a:lnTo>
                  <a:pt x="13659" y="14294"/>
                </a:lnTo>
                <a:lnTo>
                  <a:pt x="14294" y="13659"/>
                </a:lnTo>
                <a:lnTo>
                  <a:pt x="20753" y="20118"/>
                </a:lnTo>
                <a:lnTo>
                  <a:pt x="20753" y="14824"/>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85" name="Google Shape;1685;p74"/>
          <p:cNvSpPr/>
          <p:nvPr/>
        </p:nvSpPr>
        <p:spPr>
          <a:xfrm>
            <a:off x="12402802" y="8130664"/>
            <a:ext cx="728680" cy="728680"/>
          </a:xfrm>
          <a:custGeom>
            <a:rect b="b" l="l" r="r" t="t"/>
            <a:pathLst>
              <a:path extrusionOk="0" h="21600" w="21600">
                <a:moveTo>
                  <a:pt x="21600" y="0"/>
                </a:moveTo>
                <a:lnTo>
                  <a:pt x="21600" y="21600"/>
                </a:lnTo>
                <a:lnTo>
                  <a:pt x="10800" y="21600"/>
                </a:lnTo>
                <a:lnTo>
                  <a:pt x="10800" y="20753"/>
                </a:lnTo>
                <a:lnTo>
                  <a:pt x="20647" y="20753"/>
                </a:lnTo>
                <a:lnTo>
                  <a:pt x="20647" y="847"/>
                </a:lnTo>
                <a:lnTo>
                  <a:pt x="847" y="847"/>
                </a:lnTo>
                <a:lnTo>
                  <a:pt x="847" y="10800"/>
                </a:lnTo>
                <a:lnTo>
                  <a:pt x="0" y="10800"/>
                </a:lnTo>
                <a:lnTo>
                  <a:pt x="0" y="0"/>
                </a:lnTo>
                <a:lnTo>
                  <a:pt x="21600" y="0"/>
                </a:lnTo>
                <a:close/>
                <a:moveTo>
                  <a:pt x="0" y="21600"/>
                </a:moveTo>
                <a:lnTo>
                  <a:pt x="0" y="12600"/>
                </a:lnTo>
                <a:lnTo>
                  <a:pt x="8894" y="12600"/>
                </a:lnTo>
                <a:lnTo>
                  <a:pt x="8894" y="21600"/>
                </a:lnTo>
                <a:lnTo>
                  <a:pt x="0" y="21600"/>
                </a:lnTo>
                <a:close/>
                <a:moveTo>
                  <a:pt x="847" y="13447"/>
                </a:moveTo>
                <a:lnTo>
                  <a:pt x="847" y="20753"/>
                </a:lnTo>
                <a:lnTo>
                  <a:pt x="8047" y="20753"/>
                </a:lnTo>
                <a:lnTo>
                  <a:pt x="8047" y="13447"/>
                </a:lnTo>
                <a:lnTo>
                  <a:pt x="847" y="13447"/>
                </a:lnTo>
                <a:close/>
                <a:moveTo>
                  <a:pt x="17047" y="5188"/>
                </a:moveTo>
                <a:lnTo>
                  <a:pt x="10482" y="11859"/>
                </a:lnTo>
                <a:lnTo>
                  <a:pt x="9741" y="11224"/>
                </a:lnTo>
                <a:lnTo>
                  <a:pt x="16412" y="4553"/>
                </a:lnTo>
                <a:lnTo>
                  <a:pt x="10800" y="4553"/>
                </a:lnTo>
                <a:lnTo>
                  <a:pt x="10800" y="3600"/>
                </a:lnTo>
                <a:lnTo>
                  <a:pt x="17894" y="3600"/>
                </a:lnTo>
                <a:lnTo>
                  <a:pt x="17894" y="10800"/>
                </a:lnTo>
                <a:lnTo>
                  <a:pt x="17047" y="10800"/>
                </a:lnTo>
                <a:lnTo>
                  <a:pt x="17047" y="518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86" name="Google Shape;1686;p74"/>
          <p:cNvSpPr/>
          <p:nvPr/>
        </p:nvSpPr>
        <p:spPr>
          <a:xfrm>
            <a:off x="14283023" y="8096730"/>
            <a:ext cx="696534" cy="728680"/>
          </a:xfrm>
          <a:custGeom>
            <a:rect b="b" l="l" r="r" t="t"/>
            <a:pathLst>
              <a:path extrusionOk="0" h="21600" w="21600">
                <a:moveTo>
                  <a:pt x="2832" y="17110"/>
                </a:moveTo>
                <a:cubicBezTo>
                  <a:pt x="3086" y="17191"/>
                  <a:pt x="3339" y="17272"/>
                  <a:pt x="3551" y="17393"/>
                </a:cubicBezTo>
                <a:cubicBezTo>
                  <a:pt x="3804" y="17555"/>
                  <a:pt x="4016" y="17717"/>
                  <a:pt x="4142" y="17919"/>
                </a:cubicBezTo>
                <a:cubicBezTo>
                  <a:pt x="4312" y="18081"/>
                  <a:pt x="4481" y="18283"/>
                  <a:pt x="4565" y="18526"/>
                </a:cubicBezTo>
                <a:cubicBezTo>
                  <a:pt x="4650" y="18809"/>
                  <a:pt x="4692" y="19052"/>
                  <a:pt x="4692" y="19335"/>
                </a:cubicBezTo>
                <a:cubicBezTo>
                  <a:pt x="4692" y="19658"/>
                  <a:pt x="4650" y="19942"/>
                  <a:pt x="4523" y="20184"/>
                </a:cubicBezTo>
                <a:cubicBezTo>
                  <a:pt x="4396" y="20467"/>
                  <a:pt x="4227" y="20710"/>
                  <a:pt x="4058" y="20912"/>
                </a:cubicBezTo>
                <a:cubicBezTo>
                  <a:pt x="3804" y="21115"/>
                  <a:pt x="3551" y="21276"/>
                  <a:pt x="3255" y="21398"/>
                </a:cubicBezTo>
                <a:cubicBezTo>
                  <a:pt x="2959" y="21519"/>
                  <a:pt x="2663" y="21600"/>
                  <a:pt x="2325" y="21600"/>
                </a:cubicBezTo>
                <a:cubicBezTo>
                  <a:pt x="2029" y="21600"/>
                  <a:pt x="1733" y="21519"/>
                  <a:pt x="1437" y="21398"/>
                </a:cubicBezTo>
                <a:cubicBezTo>
                  <a:pt x="1141" y="21276"/>
                  <a:pt x="888" y="21115"/>
                  <a:pt x="676" y="20912"/>
                </a:cubicBezTo>
                <a:cubicBezTo>
                  <a:pt x="507" y="20710"/>
                  <a:pt x="338" y="20467"/>
                  <a:pt x="211" y="20184"/>
                </a:cubicBezTo>
                <a:cubicBezTo>
                  <a:pt x="85" y="19942"/>
                  <a:pt x="0" y="19658"/>
                  <a:pt x="0" y="19335"/>
                </a:cubicBezTo>
                <a:cubicBezTo>
                  <a:pt x="0" y="19052"/>
                  <a:pt x="85" y="18809"/>
                  <a:pt x="169" y="18526"/>
                </a:cubicBezTo>
                <a:cubicBezTo>
                  <a:pt x="254" y="18283"/>
                  <a:pt x="380" y="18081"/>
                  <a:pt x="550" y="17919"/>
                </a:cubicBezTo>
                <a:cubicBezTo>
                  <a:pt x="719" y="17717"/>
                  <a:pt x="888" y="17555"/>
                  <a:pt x="1141" y="17393"/>
                </a:cubicBezTo>
                <a:cubicBezTo>
                  <a:pt x="1395" y="17272"/>
                  <a:pt x="1649" y="17191"/>
                  <a:pt x="1902" y="17110"/>
                </a:cubicBezTo>
                <a:cubicBezTo>
                  <a:pt x="1902" y="1780"/>
                  <a:pt x="1902" y="1780"/>
                  <a:pt x="1902" y="1780"/>
                </a:cubicBezTo>
                <a:cubicBezTo>
                  <a:pt x="2832" y="1780"/>
                  <a:pt x="2832" y="1780"/>
                  <a:pt x="2832" y="1780"/>
                </a:cubicBezTo>
                <a:lnTo>
                  <a:pt x="2832" y="17110"/>
                </a:lnTo>
                <a:close/>
                <a:moveTo>
                  <a:pt x="2325" y="20710"/>
                </a:moveTo>
                <a:cubicBezTo>
                  <a:pt x="2536" y="20710"/>
                  <a:pt x="2748" y="20670"/>
                  <a:pt x="2917" y="20589"/>
                </a:cubicBezTo>
                <a:cubicBezTo>
                  <a:pt x="3086" y="20548"/>
                  <a:pt x="3213" y="20427"/>
                  <a:pt x="3382" y="20265"/>
                </a:cubicBezTo>
                <a:cubicBezTo>
                  <a:pt x="3466" y="20184"/>
                  <a:pt x="3593" y="20022"/>
                  <a:pt x="3635" y="19861"/>
                </a:cubicBezTo>
                <a:cubicBezTo>
                  <a:pt x="3720" y="19699"/>
                  <a:pt x="3762" y="19497"/>
                  <a:pt x="3762" y="19335"/>
                </a:cubicBezTo>
                <a:cubicBezTo>
                  <a:pt x="3762" y="19173"/>
                  <a:pt x="3720" y="18971"/>
                  <a:pt x="3635" y="18809"/>
                </a:cubicBezTo>
                <a:cubicBezTo>
                  <a:pt x="3593" y="18647"/>
                  <a:pt x="3466" y="18485"/>
                  <a:pt x="3382" y="18404"/>
                </a:cubicBezTo>
                <a:cubicBezTo>
                  <a:pt x="3213" y="18283"/>
                  <a:pt x="3086" y="18202"/>
                  <a:pt x="2917" y="18081"/>
                </a:cubicBezTo>
                <a:cubicBezTo>
                  <a:pt x="2748" y="18000"/>
                  <a:pt x="2536" y="17960"/>
                  <a:pt x="2325" y="17960"/>
                </a:cubicBezTo>
                <a:cubicBezTo>
                  <a:pt x="2156" y="17960"/>
                  <a:pt x="1987" y="18000"/>
                  <a:pt x="1818" y="18081"/>
                </a:cubicBezTo>
                <a:cubicBezTo>
                  <a:pt x="1649" y="18202"/>
                  <a:pt x="1479" y="18283"/>
                  <a:pt x="1353" y="18404"/>
                </a:cubicBezTo>
                <a:cubicBezTo>
                  <a:pt x="1226" y="18485"/>
                  <a:pt x="1141" y="18647"/>
                  <a:pt x="1057" y="18809"/>
                </a:cubicBezTo>
                <a:cubicBezTo>
                  <a:pt x="972" y="18971"/>
                  <a:pt x="972" y="19173"/>
                  <a:pt x="972" y="19335"/>
                </a:cubicBezTo>
                <a:cubicBezTo>
                  <a:pt x="972" y="19497"/>
                  <a:pt x="972" y="19699"/>
                  <a:pt x="1057" y="19861"/>
                </a:cubicBezTo>
                <a:cubicBezTo>
                  <a:pt x="1141" y="20022"/>
                  <a:pt x="1226" y="20184"/>
                  <a:pt x="1353" y="20265"/>
                </a:cubicBezTo>
                <a:cubicBezTo>
                  <a:pt x="1479" y="20427"/>
                  <a:pt x="1649" y="20548"/>
                  <a:pt x="1818" y="20589"/>
                </a:cubicBezTo>
                <a:cubicBezTo>
                  <a:pt x="1987" y="20670"/>
                  <a:pt x="2156" y="20710"/>
                  <a:pt x="2325" y="20710"/>
                </a:cubicBezTo>
                <a:close/>
                <a:moveTo>
                  <a:pt x="11286" y="8575"/>
                </a:moveTo>
                <a:cubicBezTo>
                  <a:pt x="11540" y="8656"/>
                  <a:pt x="11793" y="8778"/>
                  <a:pt x="12005" y="8899"/>
                </a:cubicBezTo>
                <a:cubicBezTo>
                  <a:pt x="12258" y="9020"/>
                  <a:pt x="12427" y="9182"/>
                  <a:pt x="12639" y="9384"/>
                </a:cubicBezTo>
                <a:cubicBezTo>
                  <a:pt x="12766" y="9546"/>
                  <a:pt x="12892" y="9748"/>
                  <a:pt x="13019" y="10031"/>
                </a:cubicBezTo>
                <a:cubicBezTo>
                  <a:pt x="13104" y="10274"/>
                  <a:pt x="13188" y="10517"/>
                  <a:pt x="13188" y="10800"/>
                </a:cubicBezTo>
                <a:cubicBezTo>
                  <a:pt x="13188" y="11083"/>
                  <a:pt x="13104" y="11366"/>
                  <a:pt x="13019" y="11609"/>
                </a:cubicBezTo>
                <a:cubicBezTo>
                  <a:pt x="12892" y="11852"/>
                  <a:pt x="12766" y="12054"/>
                  <a:pt x="12639" y="12216"/>
                </a:cubicBezTo>
                <a:cubicBezTo>
                  <a:pt x="12427" y="12418"/>
                  <a:pt x="12258" y="12620"/>
                  <a:pt x="12005" y="12742"/>
                </a:cubicBezTo>
                <a:cubicBezTo>
                  <a:pt x="11793" y="12863"/>
                  <a:pt x="11540" y="12944"/>
                  <a:pt x="11286" y="13025"/>
                </a:cubicBezTo>
                <a:cubicBezTo>
                  <a:pt x="11286" y="19820"/>
                  <a:pt x="11286" y="19820"/>
                  <a:pt x="11286" y="19820"/>
                </a:cubicBezTo>
                <a:cubicBezTo>
                  <a:pt x="10314" y="19820"/>
                  <a:pt x="10314" y="19820"/>
                  <a:pt x="10314" y="19820"/>
                </a:cubicBezTo>
                <a:cubicBezTo>
                  <a:pt x="10314" y="13025"/>
                  <a:pt x="10314" y="13025"/>
                  <a:pt x="10314" y="13025"/>
                </a:cubicBezTo>
                <a:cubicBezTo>
                  <a:pt x="10060" y="12944"/>
                  <a:pt x="9807" y="12863"/>
                  <a:pt x="9595" y="12742"/>
                </a:cubicBezTo>
                <a:cubicBezTo>
                  <a:pt x="9384" y="12620"/>
                  <a:pt x="9173" y="12418"/>
                  <a:pt x="9004" y="12216"/>
                </a:cubicBezTo>
                <a:cubicBezTo>
                  <a:pt x="8834" y="12054"/>
                  <a:pt x="8708" y="11852"/>
                  <a:pt x="8623" y="11609"/>
                </a:cubicBezTo>
                <a:cubicBezTo>
                  <a:pt x="8496" y="11366"/>
                  <a:pt x="8454" y="11083"/>
                  <a:pt x="8454" y="10800"/>
                </a:cubicBezTo>
                <a:cubicBezTo>
                  <a:pt x="8454" y="10517"/>
                  <a:pt x="8496" y="10274"/>
                  <a:pt x="8623" y="10031"/>
                </a:cubicBezTo>
                <a:cubicBezTo>
                  <a:pt x="8708" y="9748"/>
                  <a:pt x="8834" y="9546"/>
                  <a:pt x="9004" y="9384"/>
                </a:cubicBezTo>
                <a:cubicBezTo>
                  <a:pt x="9173" y="9182"/>
                  <a:pt x="9384" y="9020"/>
                  <a:pt x="9595" y="8899"/>
                </a:cubicBezTo>
                <a:cubicBezTo>
                  <a:pt x="9807" y="8778"/>
                  <a:pt x="10060" y="8656"/>
                  <a:pt x="10314" y="8575"/>
                </a:cubicBezTo>
                <a:cubicBezTo>
                  <a:pt x="10314" y="1780"/>
                  <a:pt x="10314" y="1780"/>
                  <a:pt x="10314" y="1780"/>
                </a:cubicBezTo>
                <a:cubicBezTo>
                  <a:pt x="11286" y="1780"/>
                  <a:pt x="11286" y="1780"/>
                  <a:pt x="11286" y="1780"/>
                </a:cubicBezTo>
                <a:lnTo>
                  <a:pt x="11286" y="8575"/>
                </a:lnTo>
                <a:close/>
                <a:moveTo>
                  <a:pt x="10821" y="12175"/>
                </a:moveTo>
                <a:cubicBezTo>
                  <a:pt x="10990" y="12175"/>
                  <a:pt x="11159" y="12135"/>
                  <a:pt x="11371" y="12054"/>
                </a:cubicBezTo>
                <a:cubicBezTo>
                  <a:pt x="11540" y="12013"/>
                  <a:pt x="11709" y="11892"/>
                  <a:pt x="11793" y="11771"/>
                </a:cubicBezTo>
                <a:cubicBezTo>
                  <a:pt x="11962" y="11649"/>
                  <a:pt x="12047" y="11488"/>
                  <a:pt x="12132" y="11326"/>
                </a:cubicBezTo>
                <a:cubicBezTo>
                  <a:pt x="12216" y="11164"/>
                  <a:pt x="12258" y="10962"/>
                  <a:pt x="12258" y="10800"/>
                </a:cubicBezTo>
                <a:cubicBezTo>
                  <a:pt x="12258" y="10638"/>
                  <a:pt x="12216" y="10436"/>
                  <a:pt x="12132" y="10274"/>
                </a:cubicBezTo>
                <a:cubicBezTo>
                  <a:pt x="12047" y="10112"/>
                  <a:pt x="11962" y="9951"/>
                  <a:pt x="11793" y="9870"/>
                </a:cubicBezTo>
                <a:cubicBezTo>
                  <a:pt x="11709" y="9708"/>
                  <a:pt x="11540" y="9627"/>
                  <a:pt x="11371" y="9546"/>
                </a:cubicBezTo>
                <a:cubicBezTo>
                  <a:pt x="11159" y="9465"/>
                  <a:pt x="10990" y="9425"/>
                  <a:pt x="10821" y="9425"/>
                </a:cubicBezTo>
                <a:cubicBezTo>
                  <a:pt x="10610" y="9425"/>
                  <a:pt x="10441" y="9465"/>
                  <a:pt x="10272" y="9546"/>
                </a:cubicBezTo>
                <a:cubicBezTo>
                  <a:pt x="10060" y="9627"/>
                  <a:pt x="9933" y="9708"/>
                  <a:pt x="9807" y="9870"/>
                </a:cubicBezTo>
                <a:cubicBezTo>
                  <a:pt x="9680" y="9951"/>
                  <a:pt x="9553" y="10112"/>
                  <a:pt x="9468" y="10274"/>
                </a:cubicBezTo>
                <a:cubicBezTo>
                  <a:pt x="9426" y="10436"/>
                  <a:pt x="9384" y="10638"/>
                  <a:pt x="9384" y="10800"/>
                </a:cubicBezTo>
                <a:cubicBezTo>
                  <a:pt x="9384" y="10962"/>
                  <a:pt x="9426" y="11164"/>
                  <a:pt x="9468" y="11326"/>
                </a:cubicBezTo>
                <a:cubicBezTo>
                  <a:pt x="9553" y="11488"/>
                  <a:pt x="9680" y="11649"/>
                  <a:pt x="9807" y="11771"/>
                </a:cubicBezTo>
                <a:cubicBezTo>
                  <a:pt x="9933" y="11892"/>
                  <a:pt x="10060" y="12013"/>
                  <a:pt x="10272" y="12054"/>
                </a:cubicBezTo>
                <a:cubicBezTo>
                  <a:pt x="10441" y="12135"/>
                  <a:pt x="10610" y="12175"/>
                  <a:pt x="10821" y="12175"/>
                </a:cubicBezTo>
                <a:close/>
                <a:moveTo>
                  <a:pt x="21600" y="2265"/>
                </a:moveTo>
                <a:cubicBezTo>
                  <a:pt x="21600" y="2548"/>
                  <a:pt x="21558" y="2831"/>
                  <a:pt x="21473" y="3074"/>
                </a:cubicBezTo>
                <a:cubicBezTo>
                  <a:pt x="21346" y="3317"/>
                  <a:pt x="21220" y="3519"/>
                  <a:pt x="21050" y="3681"/>
                </a:cubicBezTo>
                <a:cubicBezTo>
                  <a:pt x="20881" y="3924"/>
                  <a:pt x="20712" y="4085"/>
                  <a:pt x="20459" y="4207"/>
                </a:cubicBezTo>
                <a:cubicBezTo>
                  <a:pt x="20247" y="4328"/>
                  <a:pt x="19994" y="4409"/>
                  <a:pt x="19740" y="4490"/>
                </a:cubicBezTo>
                <a:cubicBezTo>
                  <a:pt x="19740" y="19820"/>
                  <a:pt x="19740" y="19820"/>
                  <a:pt x="19740" y="19820"/>
                </a:cubicBezTo>
                <a:cubicBezTo>
                  <a:pt x="18768" y="19820"/>
                  <a:pt x="18768" y="19820"/>
                  <a:pt x="18768" y="19820"/>
                </a:cubicBezTo>
                <a:cubicBezTo>
                  <a:pt x="18768" y="4490"/>
                  <a:pt x="18768" y="4490"/>
                  <a:pt x="18768" y="4490"/>
                </a:cubicBezTo>
                <a:cubicBezTo>
                  <a:pt x="18514" y="4409"/>
                  <a:pt x="18303" y="4328"/>
                  <a:pt x="18049" y="4207"/>
                </a:cubicBezTo>
                <a:cubicBezTo>
                  <a:pt x="17796" y="4085"/>
                  <a:pt x="17627" y="3924"/>
                  <a:pt x="17458" y="3681"/>
                </a:cubicBezTo>
                <a:cubicBezTo>
                  <a:pt x="17288" y="3519"/>
                  <a:pt x="17162" y="3317"/>
                  <a:pt x="17035" y="3074"/>
                </a:cubicBezTo>
                <a:cubicBezTo>
                  <a:pt x="16950" y="2831"/>
                  <a:pt x="16908" y="2548"/>
                  <a:pt x="16908" y="2265"/>
                </a:cubicBezTo>
                <a:cubicBezTo>
                  <a:pt x="16908" y="1942"/>
                  <a:pt x="16993" y="1658"/>
                  <a:pt x="17119" y="1416"/>
                </a:cubicBezTo>
                <a:cubicBezTo>
                  <a:pt x="17246" y="1133"/>
                  <a:pt x="17373" y="890"/>
                  <a:pt x="17584" y="688"/>
                </a:cubicBezTo>
                <a:cubicBezTo>
                  <a:pt x="17796" y="485"/>
                  <a:pt x="18049" y="324"/>
                  <a:pt x="18345" y="202"/>
                </a:cubicBezTo>
                <a:cubicBezTo>
                  <a:pt x="18641" y="81"/>
                  <a:pt x="18937" y="0"/>
                  <a:pt x="19275" y="0"/>
                </a:cubicBezTo>
                <a:cubicBezTo>
                  <a:pt x="19571" y="0"/>
                  <a:pt x="19867" y="81"/>
                  <a:pt x="20163" y="202"/>
                </a:cubicBezTo>
                <a:cubicBezTo>
                  <a:pt x="20459" y="324"/>
                  <a:pt x="20712" y="485"/>
                  <a:pt x="20924" y="688"/>
                </a:cubicBezTo>
                <a:cubicBezTo>
                  <a:pt x="21135" y="890"/>
                  <a:pt x="21262" y="1133"/>
                  <a:pt x="21389" y="1416"/>
                </a:cubicBezTo>
                <a:cubicBezTo>
                  <a:pt x="21515" y="1658"/>
                  <a:pt x="21600" y="1942"/>
                  <a:pt x="21600" y="2265"/>
                </a:cubicBezTo>
                <a:close/>
                <a:moveTo>
                  <a:pt x="19275" y="3640"/>
                </a:moveTo>
                <a:cubicBezTo>
                  <a:pt x="19486" y="3640"/>
                  <a:pt x="19656" y="3600"/>
                  <a:pt x="19825" y="3519"/>
                </a:cubicBezTo>
                <a:cubicBezTo>
                  <a:pt x="19951" y="3438"/>
                  <a:pt x="20121" y="3317"/>
                  <a:pt x="20290" y="3236"/>
                </a:cubicBezTo>
                <a:cubicBezTo>
                  <a:pt x="20374" y="3115"/>
                  <a:pt x="20459" y="2993"/>
                  <a:pt x="20543" y="2791"/>
                </a:cubicBezTo>
                <a:cubicBezTo>
                  <a:pt x="20628" y="2629"/>
                  <a:pt x="20670" y="2427"/>
                  <a:pt x="20670" y="2265"/>
                </a:cubicBezTo>
                <a:cubicBezTo>
                  <a:pt x="20670" y="2103"/>
                  <a:pt x="20628" y="1901"/>
                  <a:pt x="20543" y="1739"/>
                </a:cubicBezTo>
                <a:cubicBezTo>
                  <a:pt x="20459" y="1578"/>
                  <a:pt x="20374" y="1416"/>
                  <a:pt x="20290" y="1335"/>
                </a:cubicBezTo>
                <a:cubicBezTo>
                  <a:pt x="20121" y="1173"/>
                  <a:pt x="19951" y="1092"/>
                  <a:pt x="19825" y="1011"/>
                </a:cubicBezTo>
                <a:cubicBezTo>
                  <a:pt x="19656" y="930"/>
                  <a:pt x="19486" y="890"/>
                  <a:pt x="19275" y="890"/>
                </a:cubicBezTo>
                <a:cubicBezTo>
                  <a:pt x="19064" y="890"/>
                  <a:pt x="18852" y="930"/>
                  <a:pt x="18726" y="1011"/>
                </a:cubicBezTo>
                <a:cubicBezTo>
                  <a:pt x="18557" y="1092"/>
                  <a:pt x="18387" y="1173"/>
                  <a:pt x="18218" y="1335"/>
                </a:cubicBezTo>
                <a:cubicBezTo>
                  <a:pt x="18134" y="1416"/>
                  <a:pt x="18049" y="1578"/>
                  <a:pt x="17965" y="1739"/>
                </a:cubicBezTo>
                <a:cubicBezTo>
                  <a:pt x="17880" y="1901"/>
                  <a:pt x="17838" y="2103"/>
                  <a:pt x="17838" y="2265"/>
                </a:cubicBezTo>
                <a:cubicBezTo>
                  <a:pt x="17838" y="2427"/>
                  <a:pt x="17880" y="2629"/>
                  <a:pt x="17965" y="2791"/>
                </a:cubicBezTo>
                <a:cubicBezTo>
                  <a:pt x="18049" y="2993"/>
                  <a:pt x="18134" y="3115"/>
                  <a:pt x="18218" y="3236"/>
                </a:cubicBezTo>
                <a:cubicBezTo>
                  <a:pt x="18387" y="3317"/>
                  <a:pt x="18557" y="3438"/>
                  <a:pt x="18726" y="3519"/>
                </a:cubicBezTo>
                <a:cubicBezTo>
                  <a:pt x="18852" y="3600"/>
                  <a:pt x="19064" y="3640"/>
                  <a:pt x="19275" y="3640"/>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87" name="Google Shape;1687;p74"/>
          <p:cNvSpPr/>
          <p:nvPr/>
        </p:nvSpPr>
        <p:spPr>
          <a:xfrm>
            <a:off x="16207898" y="8037028"/>
            <a:ext cx="575088" cy="850126"/>
          </a:xfrm>
          <a:custGeom>
            <a:rect b="b" l="l" r="r" t="t"/>
            <a:pathLst>
              <a:path extrusionOk="0" h="21600" w="21600">
                <a:moveTo>
                  <a:pt x="20167" y="10696"/>
                </a:moveTo>
                <a:cubicBezTo>
                  <a:pt x="20423" y="10974"/>
                  <a:pt x="20627" y="11251"/>
                  <a:pt x="20781" y="11564"/>
                </a:cubicBezTo>
                <a:cubicBezTo>
                  <a:pt x="20935" y="11842"/>
                  <a:pt x="21088" y="12120"/>
                  <a:pt x="21242" y="12432"/>
                </a:cubicBezTo>
                <a:cubicBezTo>
                  <a:pt x="21344" y="12745"/>
                  <a:pt x="21395" y="13023"/>
                  <a:pt x="21498" y="13335"/>
                </a:cubicBezTo>
                <a:cubicBezTo>
                  <a:pt x="21549" y="13648"/>
                  <a:pt x="21600" y="13960"/>
                  <a:pt x="21600" y="14273"/>
                </a:cubicBezTo>
                <a:cubicBezTo>
                  <a:pt x="21600" y="15280"/>
                  <a:pt x="21293" y="16217"/>
                  <a:pt x="20730" y="17120"/>
                </a:cubicBezTo>
                <a:cubicBezTo>
                  <a:pt x="20167" y="17988"/>
                  <a:pt x="19399" y="18787"/>
                  <a:pt x="18427" y="19447"/>
                </a:cubicBezTo>
                <a:cubicBezTo>
                  <a:pt x="17454" y="20107"/>
                  <a:pt x="16328" y="20628"/>
                  <a:pt x="14997" y="21010"/>
                </a:cubicBezTo>
                <a:cubicBezTo>
                  <a:pt x="13718" y="21426"/>
                  <a:pt x="12284" y="21600"/>
                  <a:pt x="10800" y="21600"/>
                </a:cubicBezTo>
                <a:cubicBezTo>
                  <a:pt x="9264" y="21600"/>
                  <a:pt x="7882" y="21426"/>
                  <a:pt x="6552" y="21010"/>
                </a:cubicBezTo>
                <a:cubicBezTo>
                  <a:pt x="5221" y="20628"/>
                  <a:pt x="4095" y="20107"/>
                  <a:pt x="3122" y="19447"/>
                </a:cubicBezTo>
                <a:cubicBezTo>
                  <a:pt x="2150" y="18787"/>
                  <a:pt x="1382" y="17988"/>
                  <a:pt x="819" y="17120"/>
                </a:cubicBezTo>
                <a:cubicBezTo>
                  <a:pt x="256" y="16217"/>
                  <a:pt x="0" y="15280"/>
                  <a:pt x="0" y="14273"/>
                </a:cubicBezTo>
                <a:cubicBezTo>
                  <a:pt x="0" y="13960"/>
                  <a:pt x="0" y="13613"/>
                  <a:pt x="102" y="13300"/>
                </a:cubicBezTo>
                <a:cubicBezTo>
                  <a:pt x="154" y="12988"/>
                  <a:pt x="205" y="12675"/>
                  <a:pt x="307" y="12397"/>
                </a:cubicBezTo>
                <a:cubicBezTo>
                  <a:pt x="461" y="12085"/>
                  <a:pt x="614" y="11807"/>
                  <a:pt x="768" y="11495"/>
                </a:cubicBezTo>
                <a:cubicBezTo>
                  <a:pt x="973" y="11217"/>
                  <a:pt x="1177" y="10939"/>
                  <a:pt x="1382" y="10661"/>
                </a:cubicBezTo>
                <a:cubicBezTo>
                  <a:pt x="1382" y="10626"/>
                  <a:pt x="1433" y="10592"/>
                  <a:pt x="1433" y="10592"/>
                </a:cubicBezTo>
                <a:cubicBezTo>
                  <a:pt x="9469" y="1528"/>
                  <a:pt x="9469" y="1528"/>
                  <a:pt x="9469" y="1528"/>
                </a:cubicBezTo>
                <a:cubicBezTo>
                  <a:pt x="10800" y="0"/>
                  <a:pt x="10800" y="0"/>
                  <a:pt x="10800" y="0"/>
                </a:cubicBezTo>
                <a:cubicBezTo>
                  <a:pt x="20116" y="10522"/>
                  <a:pt x="20116" y="10522"/>
                  <a:pt x="20116" y="10522"/>
                </a:cubicBezTo>
                <a:cubicBezTo>
                  <a:pt x="20116" y="10557"/>
                  <a:pt x="20116" y="10592"/>
                  <a:pt x="20167" y="10626"/>
                </a:cubicBezTo>
                <a:cubicBezTo>
                  <a:pt x="20167" y="10661"/>
                  <a:pt x="20167" y="10696"/>
                  <a:pt x="20167" y="10696"/>
                </a:cubicBezTo>
                <a:close/>
                <a:moveTo>
                  <a:pt x="10800" y="20836"/>
                </a:moveTo>
                <a:cubicBezTo>
                  <a:pt x="12131" y="20836"/>
                  <a:pt x="13359" y="20662"/>
                  <a:pt x="14536" y="20315"/>
                </a:cubicBezTo>
                <a:cubicBezTo>
                  <a:pt x="15714" y="19968"/>
                  <a:pt x="16737" y="19516"/>
                  <a:pt x="17556" y="18891"/>
                </a:cubicBezTo>
                <a:cubicBezTo>
                  <a:pt x="18478" y="18301"/>
                  <a:pt x="19194" y="17606"/>
                  <a:pt x="19655" y="16808"/>
                </a:cubicBezTo>
                <a:cubicBezTo>
                  <a:pt x="20167" y="16044"/>
                  <a:pt x="20423" y="15176"/>
                  <a:pt x="20423" y="14273"/>
                </a:cubicBezTo>
                <a:cubicBezTo>
                  <a:pt x="20423" y="13995"/>
                  <a:pt x="20423" y="13682"/>
                  <a:pt x="20372" y="13405"/>
                </a:cubicBezTo>
                <a:cubicBezTo>
                  <a:pt x="20269" y="13127"/>
                  <a:pt x="20218" y="12849"/>
                  <a:pt x="20116" y="12571"/>
                </a:cubicBezTo>
                <a:cubicBezTo>
                  <a:pt x="20013" y="12293"/>
                  <a:pt x="19911" y="12015"/>
                  <a:pt x="19706" y="11738"/>
                </a:cubicBezTo>
                <a:cubicBezTo>
                  <a:pt x="19553" y="11495"/>
                  <a:pt x="19348" y="11217"/>
                  <a:pt x="19092" y="10974"/>
                </a:cubicBezTo>
                <a:cubicBezTo>
                  <a:pt x="19092" y="10939"/>
                  <a:pt x="19092" y="10939"/>
                  <a:pt x="19092" y="10939"/>
                </a:cubicBezTo>
                <a:cubicBezTo>
                  <a:pt x="10800" y="1528"/>
                  <a:pt x="10800" y="1528"/>
                  <a:pt x="10800" y="1528"/>
                </a:cubicBezTo>
                <a:cubicBezTo>
                  <a:pt x="2457" y="10939"/>
                  <a:pt x="2457" y="10939"/>
                  <a:pt x="2457" y="10939"/>
                </a:cubicBezTo>
                <a:cubicBezTo>
                  <a:pt x="2457" y="10974"/>
                  <a:pt x="2457" y="10974"/>
                  <a:pt x="2457" y="10974"/>
                </a:cubicBezTo>
                <a:cubicBezTo>
                  <a:pt x="2252" y="11217"/>
                  <a:pt x="2047" y="11495"/>
                  <a:pt x="1843" y="11738"/>
                </a:cubicBezTo>
                <a:cubicBezTo>
                  <a:pt x="1689" y="12015"/>
                  <a:pt x="1536" y="12293"/>
                  <a:pt x="1433" y="12571"/>
                </a:cubicBezTo>
                <a:cubicBezTo>
                  <a:pt x="1382" y="12849"/>
                  <a:pt x="1280" y="13127"/>
                  <a:pt x="1228" y="13405"/>
                </a:cubicBezTo>
                <a:cubicBezTo>
                  <a:pt x="1177" y="13682"/>
                  <a:pt x="1126" y="13995"/>
                  <a:pt x="1126" y="14273"/>
                </a:cubicBezTo>
                <a:cubicBezTo>
                  <a:pt x="1126" y="15176"/>
                  <a:pt x="1382" y="16044"/>
                  <a:pt x="1894" y="16808"/>
                </a:cubicBezTo>
                <a:cubicBezTo>
                  <a:pt x="2406" y="17606"/>
                  <a:pt x="3071" y="18301"/>
                  <a:pt x="3992" y="18891"/>
                </a:cubicBezTo>
                <a:cubicBezTo>
                  <a:pt x="4811" y="19516"/>
                  <a:pt x="5835" y="19968"/>
                  <a:pt x="7012" y="20315"/>
                </a:cubicBezTo>
                <a:cubicBezTo>
                  <a:pt x="8190" y="20662"/>
                  <a:pt x="9469" y="20836"/>
                  <a:pt x="10800" y="20836"/>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88" name="Google Shape;1688;p74"/>
          <p:cNvSpPr/>
          <p:nvPr/>
        </p:nvSpPr>
        <p:spPr>
          <a:xfrm>
            <a:off x="17980963" y="8204133"/>
            <a:ext cx="757255" cy="514364"/>
          </a:xfrm>
          <a:custGeom>
            <a:rect b="b" l="l" r="r" t="t"/>
            <a:pathLst>
              <a:path extrusionOk="0" h="21600" w="21600">
                <a:moveTo>
                  <a:pt x="16891" y="0"/>
                </a:moveTo>
                <a:cubicBezTo>
                  <a:pt x="21600" y="7600"/>
                  <a:pt x="21600" y="7600"/>
                  <a:pt x="21600" y="7600"/>
                </a:cubicBezTo>
                <a:cubicBezTo>
                  <a:pt x="21600" y="21600"/>
                  <a:pt x="21600" y="21600"/>
                  <a:pt x="21600" y="21600"/>
                </a:cubicBezTo>
                <a:cubicBezTo>
                  <a:pt x="0" y="21600"/>
                  <a:pt x="0" y="21600"/>
                  <a:pt x="0" y="21600"/>
                </a:cubicBezTo>
                <a:cubicBezTo>
                  <a:pt x="0" y="7600"/>
                  <a:pt x="0" y="7600"/>
                  <a:pt x="0" y="7600"/>
                </a:cubicBezTo>
                <a:cubicBezTo>
                  <a:pt x="4787" y="0"/>
                  <a:pt x="4787" y="0"/>
                  <a:pt x="4787" y="0"/>
                </a:cubicBezTo>
                <a:lnTo>
                  <a:pt x="16891" y="0"/>
                </a:lnTo>
                <a:close/>
                <a:moveTo>
                  <a:pt x="20744" y="20343"/>
                </a:moveTo>
                <a:cubicBezTo>
                  <a:pt x="20744" y="8857"/>
                  <a:pt x="20744" y="8857"/>
                  <a:pt x="20744" y="8857"/>
                </a:cubicBezTo>
                <a:cubicBezTo>
                  <a:pt x="14595" y="8857"/>
                  <a:pt x="14595" y="8857"/>
                  <a:pt x="14595" y="8857"/>
                </a:cubicBezTo>
                <a:cubicBezTo>
                  <a:pt x="14517" y="9543"/>
                  <a:pt x="14322" y="10114"/>
                  <a:pt x="14089" y="10629"/>
                </a:cubicBezTo>
                <a:cubicBezTo>
                  <a:pt x="13855" y="11143"/>
                  <a:pt x="13583" y="11600"/>
                  <a:pt x="13232" y="12000"/>
                </a:cubicBezTo>
                <a:cubicBezTo>
                  <a:pt x="12882" y="12343"/>
                  <a:pt x="12532" y="12629"/>
                  <a:pt x="12104" y="12857"/>
                </a:cubicBezTo>
                <a:cubicBezTo>
                  <a:pt x="11676" y="13086"/>
                  <a:pt x="11248" y="13200"/>
                  <a:pt x="10819" y="13200"/>
                </a:cubicBezTo>
                <a:cubicBezTo>
                  <a:pt x="10352" y="13200"/>
                  <a:pt x="9924" y="13086"/>
                  <a:pt x="9496" y="12857"/>
                </a:cubicBezTo>
                <a:cubicBezTo>
                  <a:pt x="9107" y="12629"/>
                  <a:pt x="8718" y="12343"/>
                  <a:pt x="8368" y="12000"/>
                </a:cubicBezTo>
                <a:cubicBezTo>
                  <a:pt x="8017" y="11600"/>
                  <a:pt x="7745" y="11143"/>
                  <a:pt x="7511" y="10629"/>
                </a:cubicBezTo>
                <a:cubicBezTo>
                  <a:pt x="7278" y="10114"/>
                  <a:pt x="7122" y="9543"/>
                  <a:pt x="7005" y="8857"/>
                </a:cubicBezTo>
                <a:cubicBezTo>
                  <a:pt x="856" y="8857"/>
                  <a:pt x="856" y="8857"/>
                  <a:pt x="856" y="8857"/>
                </a:cubicBezTo>
                <a:cubicBezTo>
                  <a:pt x="856" y="20343"/>
                  <a:pt x="856" y="20343"/>
                  <a:pt x="856" y="20343"/>
                </a:cubicBezTo>
                <a:lnTo>
                  <a:pt x="20744" y="20343"/>
                </a:lnTo>
                <a:close/>
                <a:moveTo>
                  <a:pt x="5137" y="1257"/>
                </a:moveTo>
                <a:cubicBezTo>
                  <a:pt x="1168" y="7600"/>
                  <a:pt x="1168" y="7600"/>
                  <a:pt x="1168" y="7600"/>
                </a:cubicBezTo>
                <a:cubicBezTo>
                  <a:pt x="7784" y="7600"/>
                  <a:pt x="7784" y="7600"/>
                  <a:pt x="7784" y="7600"/>
                </a:cubicBezTo>
                <a:cubicBezTo>
                  <a:pt x="7784" y="8229"/>
                  <a:pt x="7862" y="8743"/>
                  <a:pt x="8017" y="9257"/>
                </a:cubicBezTo>
                <a:cubicBezTo>
                  <a:pt x="8173" y="9771"/>
                  <a:pt x="8406" y="10286"/>
                  <a:pt x="8679" y="10629"/>
                </a:cubicBezTo>
                <a:cubicBezTo>
                  <a:pt x="8951" y="11029"/>
                  <a:pt x="9263" y="11371"/>
                  <a:pt x="9652" y="11600"/>
                </a:cubicBezTo>
                <a:cubicBezTo>
                  <a:pt x="10002" y="11829"/>
                  <a:pt x="10391" y="11943"/>
                  <a:pt x="10819" y="11943"/>
                </a:cubicBezTo>
                <a:cubicBezTo>
                  <a:pt x="11209" y="11943"/>
                  <a:pt x="11598" y="11829"/>
                  <a:pt x="11987" y="11600"/>
                </a:cubicBezTo>
                <a:cubicBezTo>
                  <a:pt x="12337" y="11371"/>
                  <a:pt x="12649" y="11029"/>
                  <a:pt x="12921" y="10629"/>
                </a:cubicBezTo>
                <a:cubicBezTo>
                  <a:pt x="13194" y="10286"/>
                  <a:pt x="13427" y="9771"/>
                  <a:pt x="13583" y="9257"/>
                </a:cubicBezTo>
                <a:cubicBezTo>
                  <a:pt x="13777" y="8743"/>
                  <a:pt x="13855" y="8229"/>
                  <a:pt x="13855" y="7600"/>
                </a:cubicBezTo>
                <a:cubicBezTo>
                  <a:pt x="20432" y="7600"/>
                  <a:pt x="20432" y="7600"/>
                  <a:pt x="20432" y="7600"/>
                </a:cubicBezTo>
                <a:cubicBezTo>
                  <a:pt x="16541" y="1257"/>
                  <a:pt x="16541" y="1257"/>
                  <a:pt x="16541" y="1257"/>
                </a:cubicBezTo>
                <a:lnTo>
                  <a:pt x="5137" y="125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89" name="Google Shape;1689;p74"/>
          <p:cNvSpPr/>
          <p:nvPr/>
        </p:nvSpPr>
        <p:spPr>
          <a:xfrm>
            <a:off x="19920122" y="8098514"/>
            <a:ext cx="607235" cy="728680"/>
          </a:xfrm>
          <a:custGeom>
            <a:rect b="b" l="l" r="r" t="t"/>
            <a:pathLst>
              <a:path extrusionOk="0" h="21600" w="21600">
                <a:moveTo>
                  <a:pt x="21600" y="4447"/>
                </a:moveTo>
                <a:lnTo>
                  <a:pt x="21600" y="21600"/>
                </a:lnTo>
                <a:lnTo>
                  <a:pt x="0" y="21600"/>
                </a:lnTo>
                <a:lnTo>
                  <a:pt x="0" y="4447"/>
                </a:lnTo>
                <a:lnTo>
                  <a:pt x="8005" y="4447"/>
                </a:lnTo>
                <a:lnTo>
                  <a:pt x="8005" y="5400"/>
                </a:lnTo>
                <a:lnTo>
                  <a:pt x="1016" y="5400"/>
                </a:lnTo>
                <a:lnTo>
                  <a:pt x="1016" y="20647"/>
                </a:lnTo>
                <a:lnTo>
                  <a:pt x="20456" y="20647"/>
                </a:lnTo>
                <a:lnTo>
                  <a:pt x="20456" y="5400"/>
                </a:lnTo>
                <a:lnTo>
                  <a:pt x="13468" y="5400"/>
                </a:lnTo>
                <a:lnTo>
                  <a:pt x="13468" y="4447"/>
                </a:lnTo>
                <a:lnTo>
                  <a:pt x="21600" y="4447"/>
                </a:lnTo>
                <a:close/>
                <a:moveTo>
                  <a:pt x="10165" y="14294"/>
                </a:moveTo>
                <a:lnTo>
                  <a:pt x="10165" y="0"/>
                </a:lnTo>
                <a:lnTo>
                  <a:pt x="11308" y="0"/>
                </a:lnTo>
                <a:lnTo>
                  <a:pt x="11308" y="14294"/>
                </a:lnTo>
                <a:lnTo>
                  <a:pt x="15501" y="10800"/>
                </a:lnTo>
                <a:lnTo>
                  <a:pt x="16264" y="11435"/>
                </a:lnTo>
                <a:lnTo>
                  <a:pt x="10800" y="15988"/>
                </a:lnTo>
                <a:lnTo>
                  <a:pt x="5209" y="11435"/>
                </a:lnTo>
                <a:lnTo>
                  <a:pt x="5972" y="10800"/>
                </a:lnTo>
                <a:lnTo>
                  <a:pt x="10165" y="14294"/>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90" name="Google Shape;1690;p74"/>
          <p:cNvSpPr/>
          <p:nvPr/>
        </p:nvSpPr>
        <p:spPr>
          <a:xfrm>
            <a:off x="21680684" y="8119948"/>
            <a:ext cx="814408" cy="682246"/>
          </a:xfrm>
          <a:custGeom>
            <a:rect b="b" l="l" r="r" t="t"/>
            <a:pathLst>
              <a:path extrusionOk="0" h="21600" w="21600">
                <a:moveTo>
                  <a:pt x="21600" y="0"/>
                </a:moveTo>
                <a:lnTo>
                  <a:pt x="21600" y="905"/>
                </a:lnTo>
                <a:lnTo>
                  <a:pt x="20084" y="905"/>
                </a:lnTo>
                <a:lnTo>
                  <a:pt x="20084" y="18207"/>
                </a:lnTo>
                <a:lnTo>
                  <a:pt x="11179" y="18207"/>
                </a:lnTo>
                <a:lnTo>
                  <a:pt x="11179" y="20582"/>
                </a:lnTo>
                <a:lnTo>
                  <a:pt x="17621" y="20582"/>
                </a:lnTo>
                <a:lnTo>
                  <a:pt x="17621" y="21600"/>
                </a:lnTo>
                <a:lnTo>
                  <a:pt x="3979" y="21600"/>
                </a:lnTo>
                <a:lnTo>
                  <a:pt x="3979" y="20582"/>
                </a:lnTo>
                <a:lnTo>
                  <a:pt x="10421" y="20582"/>
                </a:lnTo>
                <a:lnTo>
                  <a:pt x="10421" y="18207"/>
                </a:lnTo>
                <a:lnTo>
                  <a:pt x="1516" y="18207"/>
                </a:lnTo>
                <a:lnTo>
                  <a:pt x="1516" y="905"/>
                </a:lnTo>
                <a:lnTo>
                  <a:pt x="0" y="905"/>
                </a:lnTo>
                <a:lnTo>
                  <a:pt x="0" y="0"/>
                </a:lnTo>
                <a:lnTo>
                  <a:pt x="21600" y="0"/>
                </a:lnTo>
                <a:close/>
                <a:moveTo>
                  <a:pt x="19232" y="17190"/>
                </a:moveTo>
                <a:lnTo>
                  <a:pt x="19232" y="905"/>
                </a:lnTo>
                <a:lnTo>
                  <a:pt x="2368" y="905"/>
                </a:lnTo>
                <a:lnTo>
                  <a:pt x="2368" y="17190"/>
                </a:lnTo>
                <a:lnTo>
                  <a:pt x="19232" y="17190"/>
                </a:lnTo>
                <a:close/>
                <a:moveTo>
                  <a:pt x="9568" y="3845"/>
                </a:moveTo>
                <a:lnTo>
                  <a:pt x="9568" y="9613"/>
                </a:lnTo>
                <a:lnTo>
                  <a:pt x="4737" y="9613"/>
                </a:lnTo>
                <a:lnTo>
                  <a:pt x="4737" y="3845"/>
                </a:lnTo>
                <a:lnTo>
                  <a:pt x="9568" y="3845"/>
                </a:lnTo>
                <a:close/>
                <a:moveTo>
                  <a:pt x="4737" y="11535"/>
                </a:moveTo>
                <a:lnTo>
                  <a:pt x="4737" y="12440"/>
                </a:lnTo>
                <a:lnTo>
                  <a:pt x="16863" y="12440"/>
                </a:lnTo>
                <a:lnTo>
                  <a:pt x="16863" y="11535"/>
                </a:lnTo>
                <a:lnTo>
                  <a:pt x="4737" y="11535"/>
                </a:lnTo>
                <a:close/>
                <a:moveTo>
                  <a:pt x="4737" y="14362"/>
                </a:moveTo>
                <a:lnTo>
                  <a:pt x="4737" y="15380"/>
                </a:lnTo>
                <a:lnTo>
                  <a:pt x="16863" y="15380"/>
                </a:lnTo>
                <a:lnTo>
                  <a:pt x="16863" y="14362"/>
                </a:lnTo>
                <a:lnTo>
                  <a:pt x="4737" y="14362"/>
                </a:lnTo>
                <a:close/>
                <a:moveTo>
                  <a:pt x="8811" y="8595"/>
                </a:moveTo>
                <a:lnTo>
                  <a:pt x="8811" y="4750"/>
                </a:lnTo>
                <a:lnTo>
                  <a:pt x="5589" y="4750"/>
                </a:lnTo>
                <a:lnTo>
                  <a:pt x="5589" y="8595"/>
                </a:lnTo>
                <a:lnTo>
                  <a:pt x="8811" y="8595"/>
                </a:lnTo>
                <a:close/>
                <a:moveTo>
                  <a:pt x="11179" y="3845"/>
                </a:moveTo>
                <a:lnTo>
                  <a:pt x="11179" y="4750"/>
                </a:lnTo>
                <a:lnTo>
                  <a:pt x="16863" y="4750"/>
                </a:lnTo>
                <a:lnTo>
                  <a:pt x="16863" y="3845"/>
                </a:lnTo>
                <a:lnTo>
                  <a:pt x="11179" y="3845"/>
                </a:lnTo>
                <a:close/>
                <a:moveTo>
                  <a:pt x="11179" y="6220"/>
                </a:moveTo>
                <a:lnTo>
                  <a:pt x="11179" y="7125"/>
                </a:lnTo>
                <a:lnTo>
                  <a:pt x="16863" y="7125"/>
                </a:lnTo>
                <a:lnTo>
                  <a:pt x="16863" y="6220"/>
                </a:lnTo>
                <a:lnTo>
                  <a:pt x="11179" y="6220"/>
                </a:lnTo>
                <a:close/>
                <a:moveTo>
                  <a:pt x="11179" y="8595"/>
                </a:moveTo>
                <a:lnTo>
                  <a:pt x="11179" y="9613"/>
                </a:lnTo>
                <a:lnTo>
                  <a:pt x="16863" y="9613"/>
                </a:lnTo>
                <a:lnTo>
                  <a:pt x="16863" y="8595"/>
                </a:lnTo>
                <a:lnTo>
                  <a:pt x="11179" y="8595"/>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91" name="Google Shape;1691;p74"/>
          <p:cNvSpPr/>
          <p:nvPr/>
        </p:nvSpPr>
        <p:spPr>
          <a:xfrm>
            <a:off x="23557336" y="8107445"/>
            <a:ext cx="789405" cy="707249"/>
          </a:xfrm>
          <a:custGeom>
            <a:rect b="b" l="l" r="r" t="t"/>
            <a:pathLst>
              <a:path extrusionOk="0" h="21600" w="21600">
                <a:moveTo>
                  <a:pt x="21600" y="16574"/>
                </a:moveTo>
                <a:cubicBezTo>
                  <a:pt x="11211" y="16574"/>
                  <a:pt x="11211" y="16574"/>
                  <a:pt x="11211" y="16574"/>
                </a:cubicBezTo>
                <a:cubicBezTo>
                  <a:pt x="11211" y="18360"/>
                  <a:pt x="11211" y="18360"/>
                  <a:pt x="11211" y="18360"/>
                </a:cubicBezTo>
                <a:cubicBezTo>
                  <a:pt x="15135" y="20811"/>
                  <a:pt x="15135" y="20811"/>
                  <a:pt x="15135" y="20811"/>
                </a:cubicBezTo>
                <a:cubicBezTo>
                  <a:pt x="14724" y="21600"/>
                  <a:pt x="14724" y="21600"/>
                  <a:pt x="14724" y="21600"/>
                </a:cubicBezTo>
                <a:cubicBezTo>
                  <a:pt x="10800" y="19191"/>
                  <a:pt x="10800" y="19191"/>
                  <a:pt x="10800" y="19191"/>
                </a:cubicBezTo>
                <a:cubicBezTo>
                  <a:pt x="6839" y="21600"/>
                  <a:pt x="6839" y="21600"/>
                  <a:pt x="6839" y="21600"/>
                </a:cubicBezTo>
                <a:cubicBezTo>
                  <a:pt x="6465" y="20811"/>
                  <a:pt x="6465" y="20811"/>
                  <a:pt x="6465" y="20811"/>
                </a:cubicBezTo>
                <a:cubicBezTo>
                  <a:pt x="10352" y="18360"/>
                  <a:pt x="10352" y="18360"/>
                  <a:pt x="10352" y="18360"/>
                </a:cubicBezTo>
                <a:cubicBezTo>
                  <a:pt x="10352" y="16574"/>
                  <a:pt x="10352" y="16574"/>
                  <a:pt x="10352" y="16574"/>
                </a:cubicBezTo>
                <a:cubicBezTo>
                  <a:pt x="0" y="16574"/>
                  <a:pt x="0" y="16574"/>
                  <a:pt x="0" y="16574"/>
                </a:cubicBezTo>
                <a:cubicBezTo>
                  <a:pt x="0" y="0"/>
                  <a:pt x="0" y="0"/>
                  <a:pt x="0" y="0"/>
                </a:cubicBezTo>
                <a:cubicBezTo>
                  <a:pt x="21600" y="0"/>
                  <a:pt x="21600" y="0"/>
                  <a:pt x="21600" y="0"/>
                </a:cubicBezTo>
                <a:lnTo>
                  <a:pt x="21600" y="16574"/>
                </a:lnTo>
                <a:close/>
                <a:moveTo>
                  <a:pt x="822" y="914"/>
                </a:moveTo>
                <a:cubicBezTo>
                  <a:pt x="822" y="15660"/>
                  <a:pt x="822" y="15660"/>
                  <a:pt x="822" y="15660"/>
                </a:cubicBezTo>
                <a:cubicBezTo>
                  <a:pt x="20778" y="15660"/>
                  <a:pt x="20778" y="15660"/>
                  <a:pt x="20778" y="15660"/>
                </a:cubicBezTo>
                <a:cubicBezTo>
                  <a:pt x="20778" y="914"/>
                  <a:pt x="20778" y="914"/>
                  <a:pt x="20778" y="914"/>
                </a:cubicBezTo>
                <a:lnTo>
                  <a:pt x="822" y="914"/>
                </a:lnTo>
                <a:close/>
                <a:moveTo>
                  <a:pt x="12071" y="3572"/>
                </a:moveTo>
                <a:cubicBezTo>
                  <a:pt x="12818" y="3822"/>
                  <a:pt x="12818" y="3822"/>
                  <a:pt x="12818" y="3822"/>
                </a:cubicBezTo>
                <a:cubicBezTo>
                  <a:pt x="10538" y="12378"/>
                  <a:pt x="10538" y="12378"/>
                  <a:pt x="10538" y="12378"/>
                </a:cubicBezTo>
                <a:cubicBezTo>
                  <a:pt x="7885" y="8266"/>
                  <a:pt x="7885" y="8266"/>
                  <a:pt x="7885" y="8266"/>
                </a:cubicBezTo>
                <a:cubicBezTo>
                  <a:pt x="6129" y="12088"/>
                  <a:pt x="6129" y="12088"/>
                  <a:pt x="6129" y="12088"/>
                </a:cubicBezTo>
                <a:cubicBezTo>
                  <a:pt x="3774" y="6812"/>
                  <a:pt x="3774" y="6812"/>
                  <a:pt x="3774" y="6812"/>
                </a:cubicBezTo>
                <a:cubicBezTo>
                  <a:pt x="2466" y="12212"/>
                  <a:pt x="2466" y="12212"/>
                  <a:pt x="2466" y="12212"/>
                </a:cubicBezTo>
                <a:cubicBezTo>
                  <a:pt x="1644" y="12005"/>
                  <a:pt x="1644" y="12005"/>
                  <a:pt x="1644" y="12005"/>
                </a:cubicBezTo>
                <a:cubicBezTo>
                  <a:pt x="3550" y="4278"/>
                  <a:pt x="3550" y="4278"/>
                  <a:pt x="3550" y="4278"/>
                </a:cubicBezTo>
                <a:cubicBezTo>
                  <a:pt x="6129" y="10052"/>
                  <a:pt x="6129" y="10052"/>
                  <a:pt x="6129" y="10052"/>
                </a:cubicBezTo>
                <a:cubicBezTo>
                  <a:pt x="7773" y="6480"/>
                  <a:pt x="7773" y="6480"/>
                  <a:pt x="7773" y="6480"/>
                </a:cubicBezTo>
                <a:cubicBezTo>
                  <a:pt x="10239" y="10302"/>
                  <a:pt x="10239" y="10302"/>
                  <a:pt x="10239" y="10302"/>
                </a:cubicBezTo>
                <a:lnTo>
                  <a:pt x="12071" y="3572"/>
                </a:lnTo>
                <a:close/>
                <a:moveTo>
                  <a:pt x="16592" y="5483"/>
                </a:moveTo>
                <a:cubicBezTo>
                  <a:pt x="16929" y="5483"/>
                  <a:pt x="17265" y="5566"/>
                  <a:pt x="17564" y="5732"/>
                </a:cubicBezTo>
                <a:cubicBezTo>
                  <a:pt x="17900" y="5898"/>
                  <a:pt x="18162" y="6106"/>
                  <a:pt x="18386" y="6314"/>
                </a:cubicBezTo>
                <a:cubicBezTo>
                  <a:pt x="18610" y="6563"/>
                  <a:pt x="18797" y="6854"/>
                  <a:pt x="18909" y="7186"/>
                </a:cubicBezTo>
                <a:cubicBezTo>
                  <a:pt x="19059" y="7560"/>
                  <a:pt x="19096" y="7934"/>
                  <a:pt x="19096" y="8308"/>
                </a:cubicBezTo>
                <a:cubicBezTo>
                  <a:pt x="19096" y="8682"/>
                  <a:pt x="19059" y="9014"/>
                  <a:pt x="18909" y="9388"/>
                </a:cubicBezTo>
                <a:cubicBezTo>
                  <a:pt x="18797" y="9720"/>
                  <a:pt x="18610" y="10011"/>
                  <a:pt x="18386" y="10260"/>
                </a:cubicBezTo>
                <a:cubicBezTo>
                  <a:pt x="18162" y="10509"/>
                  <a:pt x="17900" y="10717"/>
                  <a:pt x="17564" y="10842"/>
                </a:cubicBezTo>
                <a:cubicBezTo>
                  <a:pt x="17265" y="11008"/>
                  <a:pt x="16929" y="11091"/>
                  <a:pt x="16592" y="11091"/>
                </a:cubicBezTo>
                <a:cubicBezTo>
                  <a:pt x="16256" y="11091"/>
                  <a:pt x="15920" y="11008"/>
                  <a:pt x="15621" y="10842"/>
                </a:cubicBezTo>
                <a:cubicBezTo>
                  <a:pt x="15322" y="10717"/>
                  <a:pt x="15060" y="10509"/>
                  <a:pt x="14836" y="10260"/>
                </a:cubicBezTo>
                <a:cubicBezTo>
                  <a:pt x="14612" y="10011"/>
                  <a:pt x="14425" y="9720"/>
                  <a:pt x="14275" y="9388"/>
                </a:cubicBezTo>
                <a:cubicBezTo>
                  <a:pt x="14163" y="9014"/>
                  <a:pt x="14089" y="8682"/>
                  <a:pt x="14089" y="8308"/>
                </a:cubicBezTo>
                <a:cubicBezTo>
                  <a:pt x="14089" y="7934"/>
                  <a:pt x="14163" y="7560"/>
                  <a:pt x="14275" y="7186"/>
                </a:cubicBezTo>
                <a:cubicBezTo>
                  <a:pt x="14425" y="6854"/>
                  <a:pt x="14612" y="6563"/>
                  <a:pt x="14836" y="6314"/>
                </a:cubicBezTo>
                <a:cubicBezTo>
                  <a:pt x="15060" y="6106"/>
                  <a:pt x="15322" y="5898"/>
                  <a:pt x="15621" y="5732"/>
                </a:cubicBezTo>
                <a:cubicBezTo>
                  <a:pt x="15920" y="5566"/>
                  <a:pt x="16256" y="5483"/>
                  <a:pt x="16592" y="5483"/>
                </a:cubicBezTo>
                <a:close/>
                <a:moveTo>
                  <a:pt x="16592" y="10135"/>
                </a:moveTo>
                <a:cubicBezTo>
                  <a:pt x="16817" y="10135"/>
                  <a:pt x="17041" y="10094"/>
                  <a:pt x="17228" y="10011"/>
                </a:cubicBezTo>
                <a:cubicBezTo>
                  <a:pt x="17452" y="9886"/>
                  <a:pt x="17639" y="9762"/>
                  <a:pt x="17788" y="9595"/>
                </a:cubicBezTo>
                <a:cubicBezTo>
                  <a:pt x="17938" y="9429"/>
                  <a:pt x="18050" y="9222"/>
                  <a:pt x="18125" y="9014"/>
                </a:cubicBezTo>
                <a:cubicBezTo>
                  <a:pt x="18237" y="8806"/>
                  <a:pt x="18274" y="8557"/>
                  <a:pt x="18274" y="8308"/>
                </a:cubicBezTo>
                <a:cubicBezTo>
                  <a:pt x="18274" y="8058"/>
                  <a:pt x="18237" y="7809"/>
                  <a:pt x="18125" y="7602"/>
                </a:cubicBezTo>
                <a:cubicBezTo>
                  <a:pt x="18050" y="7352"/>
                  <a:pt x="17938" y="7145"/>
                  <a:pt x="17788" y="7020"/>
                </a:cubicBezTo>
                <a:cubicBezTo>
                  <a:pt x="17639" y="6854"/>
                  <a:pt x="17452" y="6688"/>
                  <a:pt x="17228" y="6605"/>
                </a:cubicBezTo>
                <a:cubicBezTo>
                  <a:pt x="17041" y="6522"/>
                  <a:pt x="16817" y="6480"/>
                  <a:pt x="16592" y="6480"/>
                </a:cubicBezTo>
                <a:cubicBezTo>
                  <a:pt x="16368" y="6480"/>
                  <a:pt x="16144" y="6522"/>
                  <a:pt x="15957" y="6605"/>
                </a:cubicBezTo>
                <a:cubicBezTo>
                  <a:pt x="15733" y="6688"/>
                  <a:pt x="15583" y="6854"/>
                  <a:pt x="15397" y="7020"/>
                </a:cubicBezTo>
                <a:cubicBezTo>
                  <a:pt x="15284" y="7145"/>
                  <a:pt x="15172" y="7352"/>
                  <a:pt x="15060" y="7602"/>
                </a:cubicBezTo>
                <a:cubicBezTo>
                  <a:pt x="14985" y="7809"/>
                  <a:pt x="14911" y="8058"/>
                  <a:pt x="14911" y="8308"/>
                </a:cubicBezTo>
                <a:cubicBezTo>
                  <a:pt x="14911" y="8557"/>
                  <a:pt x="14985" y="8806"/>
                  <a:pt x="15060" y="9014"/>
                </a:cubicBezTo>
                <a:cubicBezTo>
                  <a:pt x="15172" y="9222"/>
                  <a:pt x="15284" y="9429"/>
                  <a:pt x="15397" y="9595"/>
                </a:cubicBezTo>
                <a:cubicBezTo>
                  <a:pt x="15583" y="9762"/>
                  <a:pt x="15733" y="9886"/>
                  <a:pt x="15957" y="10011"/>
                </a:cubicBezTo>
                <a:cubicBezTo>
                  <a:pt x="16144" y="10094"/>
                  <a:pt x="16368" y="10135"/>
                  <a:pt x="16592" y="10135"/>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92" name="Google Shape;1692;p74"/>
          <p:cNvSpPr/>
          <p:nvPr/>
        </p:nvSpPr>
        <p:spPr>
          <a:xfrm>
            <a:off x="25451845" y="8097752"/>
            <a:ext cx="728680" cy="728680"/>
          </a:xfrm>
          <a:custGeom>
            <a:rect b="b" l="l" r="r" t="t"/>
            <a:pathLst>
              <a:path extrusionOk="0" h="21600" w="21600">
                <a:moveTo>
                  <a:pt x="17047" y="0"/>
                </a:moveTo>
                <a:lnTo>
                  <a:pt x="21600" y="4553"/>
                </a:lnTo>
                <a:lnTo>
                  <a:pt x="21600" y="21600"/>
                </a:lnTo>
                <a:lnTo>
                  <a:pt x="0" y="21600"/>
                </a:lnTo>
                <a:lnTo>
                  <a:pt x="0" y="0"/>
                </a:lnTo>
                <a:lnTo>
                  <a:pt x="17047" y="0"/>
                </a:lnTo>
                <a:close/>
                <a:moveTo>
                  <a:pt x="20647" y="20753"/>
                </a:moveTo>
                <a:lnTo>
                  <a:pt x="20647" y="4871"/>
                </a:lnTo>
                <a:lnTo>
                  <a:pt x="16729" y="847"/>
                </a:lnTo>
                <a:lnTo>
                  <a:pt x="16094" y="847"/>
                </a:lnTo>
                <a:lnTo>
                  <a:pt x="16094" y="8153"/>
                </a:lnTo>
                <a:lnTo>
                  <a:pt x="5400" y="8153"/>
                </a:lnTo>
                <a:lnTo>
                  <a:pt x="5400" y="847"/>
                </a:lnTo>
                <a:lnTo>
                  <a:pt x="847" y="847"/>
                </a:lnTo>
                <a:lnTo>
                  <a:pt x="847" y="20753"/>
                </a:lnTo>
                <a:lnTo>
                  <a:pt x="20647" y="20753"/>
                </a:lnTo>
                <a:close/>
                <a:moveTo>
                  <a:pt x="15247" y="847"/>
                </a:moveTo>
                <a:lnTo>
                  <a:pt x="6247" y="847"/>
                </a:lnTo>
                <a:lnTo>
                  <a:pt x="6247" y="7200"/>
                </a:lnTo>
                <a:lnTo>
                  <a:pt x="15247" y="7200"/>
                </a:lnTo>
                <a:lnTo>
                  <a:pt x="15247" y="847"/>
                </a:lnTo>
                <a:close/>
                <a:moveTo>
                  <a:pt x="6247" y="14400"/>
                </a:moveTo>
                <a:lnTo>
                  <a:pt x="6247" y="15353"/>
                </a:lnTo>
                <a:lnTo>
                  <a:pt x="15247" y="15353"/>
                </a:lnTo>
                <a:lnTo>
                  <a:pt x="15247" y="14400"/>
                </a:lnTo>
                <a:lnTo>
                  <a:pt x="6247" y="14400"/>
                </a:lnTo>
                <a:close/>
                <a:moveTo>
                  <a:pt x="6247" y="17047"/>
                </a:moveTo>
                <a:lnTo>
                  <a:pt x="6247" y="18000"/>
                </a:lnTo>
                <a:lnTo>
                  <a:pt x="15247" y="18000"/>
                </a:lnTo>
                <a:lnTo>
                  <a:pt x="15247" y="17047"/>
                </a:lnTo>
                <a:lnTo>
                  <a:pt x="6247" y="17047"/>
                </a:lnTo>
                <a:close/>
                <a:moveTo>
                  <a:pt x="12600" y="2753"/>
                </a:moveTo>
                <a:lnTo>
                  <a:pt x="12600" y="5400"/>
                </a:lnTo>
                <a:lnTo>
                  <a:pt x="13447" y="5400"/>
                </a:lnTo>
                <a:lnTo>
                  <a:pt x="13447" y="2753"/>
                </a:lnTo>
                <a:lnTo>
                  <a:pt x="12600" y="2753"/>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93" name="Google Shape;1693;p74"/>
          <p:cNvSpPr/>
          <p:nvPr/>
        </p:nvSpPr>
        <p:spPr>
          <a:xfrm>
            <a:off x="27315997" y="8096730"/>
            <a:ext cx="728680" cy="728680"/>
          </a:xfrm>
          <a:custGeom>
            <a:rect b="b" l="l" r="r" t="t"/>
            <a:pathLst>
              <a:path extrusionOk="0" h="21600" w="21600">
                <a:moveTo>
                  <a:pt x="0" y="0"/>
                </a:moveTo>
                <a:cubicBezTo>
                  <a:pt x="21600" y="0"/>
                  <a:pt x="21600" y="0"/>
                  <a:pt x="21600" y="0"/>
                </a:cubicBezTo>
                <a:cubicBezTo>
                  <a:pt x="21600" y="21600"/>
                  <a:pt x="21600" y="21600"/>
                  <a:pt x="21600" y="21600"/>
                </a:cubicBezTo>
                <a:cubicBezTo>
                  <a:pt x="0" y="21600"/>
                  <a:pt x="0" y="21600"/>
                  <a:pt x="0" y="21600"/>
                </a:cubicBezTo>
                <a:lnTo>
                  <a:pt x="0" y="0"/>
                </a:lnTo>
                <a:close/>
                <a:moveTo>
                  <a:pt x="20670" y="890"/>
                </a:moveTo>
                <a:cubicBezTo>
                  <a:pt x="890" y="890"/>
                  <a:pt x="890" y="890"/>
                  <a:pt x="890" y="890"/>
                </a:cubicBezTo>
                <a:cubicBezTo>
                  <a:pt x="890" y="4975"/>
                  <a:pt x="890" y="4975"/>
                  <a:pt x="890" y="4975"/>
                </a:cubicBezTo>
                <a:cubicBezTo>
                  <a:pt x="20670" y="4975"/>
                  <a:pt x="20670" y="4975"/>
                  <a:pt x="20670" y="4975"/>
                </a:cubicBezTo>
                <a:lnTo>
                  <a:pt x="20670" y="890"/>
                </a:lnTo>
                <a:close/>
                <a:moveTo>
                  <a:pt x="890" y="20710"/>
                </a:moveTo>
                <a:cubicBezTo>
                  <a:pt x="20670" y="20710"/>
                  <a:pt x="20670" y="20710"/>
                  <a:pt x="20670" y="20710"/>
                </a:cubicBezTo>
                <a:cubicBezTo>
                  <a:pt x="20670" y="5865"/>
                  <a:pt x="20670" y="5865"/>
                  <a:pt x="20670" y="5865"/>
                </a:cubicBezTo>
                <a:cubicBezTo>
                  <a:pt x="890" y="5865"/>
                  <a:pt x="890" y="5865"/>
                  <a:pt x="890" y="5865"/>
                </a:cubicBezTo>
                <a:lnTo>
                  <a:pt x="890" y="20710"/>
                </a:lnTo>
                <a:close/>
                <a:moveTo>
                  <a:pt x="7726" y="9061"/>
                </a:moveTo>
                <a:cubicBezTo>
                  <a:pt x="7726" y="8899"/>
                  <a:pt x="7726" y="8899"/>
                  <a:pt x="7726" y="8899"/>
                </a:cubicBezTo>
                <a:cubicBezTo>
                  <a:pt x="8535" y="8899"/>
                  <a:pt x="8535" y="8899"/>
                  <a:pt x="8535" y="8899"/>
                </a:cubicBezTo>
                <a:cubicBezTo>
                  <a:pt x="8535" y="15978"/>
                  <a:pt x="8535" y="15978"/>
                  <a:pt x="8535" y="15978"/>
                </a:cubicBezTo>
                <a:cubicBezTo>
                  <a:pt x="7564" y="15978"/>
                  <a:pt x="7564" y="15978"/>
                  <a:pt x="7564" y="15978"/>
                </a:cubicBezTo>
                <a:cubicBezTo>
                  <a:pt x="7564" y="10962"/>
                  <a:pt x="7564" y="10962"/>
                  <a:pt x="7564" y="10962"/>
                </a:cubicBezTo>
                <a:cubicBezTo>
                  <a:pt x="5825" y="10962"/>
                  <a:pt x="5825" y="10962"/>
                  <a:pt x="5825" y="10962"/>
                </a:cubicBezTo>
                <a:cubicBezTo>
                  <a:pt x="5825" y="10234"/>
                  <a:pt x="5825" y="10234"/>
                  <a:pt x="5825" y="10234"/>
                </a:cubicBezTo>
                <a:cubicBezTo>
                  <a:pt x="5987" y="10234"/>
                  <a:pt x="5987" y="10234"/>
                  <a:pt x="5987" y="10234"/>
                </a:cubicBezTo>
                <a:cubicBezTo>
                  <a:pt x="6229" y="10193"/>
                  <a:pt x="6472" y="10153"/>
                  <a:pt x="6634" y="10153"/>
                </a:cubicBezTo>
                <a:cubicBezTo>
                  <a:pt x="6836" y="10112"/>
                  <a:pt x="6998" y="10072"/>
                  <a:pt x="7160" y="10031"/>
                </a:cubicBezTo>
                <a:cubicBezTo>
                  <a:pt x="7281" y="9951"/>
                  <a:pt x="7402" y="9829"/>
                  <a:pt x="7483" y="9708"/>
                </a:cubicBezTo>
                <a:cubicBezTo>
                  <a:pt x="7564" y="9546"/>
                  <a:pt x="7645" y="9344"/>
                  <a:pt x="7726" y="9061"/>
                </a:cubicBezTo>
                <a:close/>
                <a:moveTo>
                  <a:pt x="6715" y="2265"/>
                </a:moveTo>
                <a:cubicBezTo>
                  <a:pt x="6715" y="3640"/>
                  <a:pt x="6715" y="3640"/>
                  <a:pt x="6715" y="3640"/>
                </a:cubicBezTo>
                <a:cubicBezTo>
                  <a:pt x="8090" y="3640"/>
                  <a:pt x="8090" y="3640"/>
                  <a:pt x="8090" y="3640"/>
                </a:cubicBezTo>
                <a:cubicBezTo>
                  <a:pt x="8090" y="2265"/>
                  <a:pt x="8090" y="2265"/>
                  <a:pt x="8090" y="2265"/>
                </a:cubicBezTo>
                <a:lnTo>
                  <a:pt x="6715" y="2265"/>
                </a:lnTo>
                <a:close/>
                <a:moveTo>
                  <a:pt x="12984" y="11164"/>
                </a:moveTo>
                <a:cubicBezTo>
                  <a:pt x="13389" y="11164"/>
                  <a:pt x="13712" y="11245"/>
                  <a:pt x="14036" y="11366"/>
                </a:cubicBezTo>
                <a:cubicBezTo>
                  <a:pt x="14319" y="11488"/>
                  <a:pt x="14562" y="11649"/>
                  <a:pt x="14804" y="11852"/>
                </a:cubicBezTo>
                <a:cubicBezTo>
                  <a:pt x="15007" y="12054"/>
                  <a:pt x="15169" y="12337"/>
                  <a:pt x="15249" y="12661"/>
                </a:cubicBezTo>
                <a:cubicBezTo>
                  <a:pt x="15371" y="12944"/>
                  <a:pt x="15411" y="13308"/>
                  <a:pt x="15411" y="13631"/>
                </a:cubicBezTo>
                <a:cubicBezTo>
                  <a:pt x="15411" y="13996"/>
                  <a:pt x="15371" y="14319"/>
                  <a:pt x="15249" y="14602"/>
                </a:cubicBezTo>
                <a:cubicBezTo>
                  <a:pt x="15128" y="14926"/>
                  <a:pt x="14926" y="15169"/>
                  <a:pt x="14683" y="15371"/>
                </a:cubicBezTo>
                <a:cubicBezTo>
                  <a:pt x="14481" y="15613"/>
                  <a:pt x="14238" y="15775"/>
                  <a:pt x="13915" y="15897"/>
                </a:cubicBezTo>
                <a:cubicBezTo>
                  <a:pt x="13631" y="16058"/>
                  <a:pt x="13308" y="16139"/>
                  <a:pt x="12944" y="16139"/>
                </a:cubicBezTo>
                <a:cubicBezTo>
                  <a:pt x="12580" y="16139"/>
                  <a:pt x="12297" y="16058"/>
                  <a:pt x="12013" y="15978"/>
                </a:cubicBezTo>
                <a:cubicBezTo>
                  <a:pt x="11730" y="15856"/>
                  <a:pt x="11488" y="15694"/>
                  <a:pt x="11245" y="15492"/>
                </a:cubicBezTo>
                <a:cubicBezTo>
                  <a:pt x="11043" y="15290"/>
                  <a:pt x="10881" y="15047"/>
                  <a:pt x="10760" y="14764"/>
                </a:cubicBezTo>
                <a:cubicBezTo>
                  <a:pt x="10638" y="14521"/>
                  <a:pt x="10557" y="14198"/>
                  <a:pt x="10557" y="13874"/>
                </a:cubicBezTo>
                <a:cubicBezTo>
                  <a:pt x="10557" y="13712"/>
                  <a:pt x="10557" y="13712"/>
                  <a:pt x="10557" y="13712"/>
                </a:cubicBezTo>
                <a:cubicBezTo>
                  <a:pt x="11528" y="13712"/>
                  <a:pt x="11528" y="13712"/>
                  <a:pt x="11528" y="13712"/>
                </a:cubicBezTo>
                <a:cubicBezTo>
                  <a:pt x="11528" y="13874"/>
                  <a:pt x="11528" y="13874"/>
                  <a:pt x="11528" y="13874"/>
                </a:cubicBezTo>
                <a:cubicBezTo>
                  <a:pt x="11528" y="14076"/>
                  <a:pt x="11569" y="14279"/>
                  <a:pt x="11649" y="14440"/>
                </a:cubicBezTo>
                <a:cubicBezTo>
                  <a:pt x="11690" y="14602"/>
                  <a:pt x="11811" y="14764"/>
                  <a:pt x="11933" y="14845"/>
                </a:cubicBezTo>
                <a:cubicBezTo>
                  <a:pt x="12094" y="15007"/>
                  <a:pt x="12256" y="15088"/>
                  <a:pt x="12418" y="15169"/>
                </a:cubicBezTo>
                <a:cubicBezTo>
                  <a:pt x="12580" y="15249"/>
                  <a:pt x="12782" y="15290"/>
                  <a:pt x="12984" y="15290"/>
                </a:cubicBezTo>
                <a:cubicBezTo>
                  <a:pt x="13227" y="15290"/>
                  <a:pt x="13470" y="15209"/>
                  <a:pt x="13631" y="15128"/>
                </a:cubicBezTo>
                <a:cubicBezTo>
                  <a:pt x="13793" y="15007"/>
                  <a:pt x="13955" y="14885"/>
                  <a:pt x="14117" y="14764"/>
                </a:cubicBezTo>
                <a:cubicBezTo>
                  <a:pt x="14238" y="14562"/>
                  <a:pt x="14360" y="14400"/>
                  <a:pt x="14400" y="14198"/>
                </a:cubicBezTo>
                <a:cubicBezTo>
                  <a:pt x="14440" y="13996"/>
                  <a:pt x="14481" y="13793"/>
                  <a:pt x="14481" y="13591"/>
                </a:cubicBezTo>
                <a:cubicBezTo>
                  <a:pt x="14481" y="13389"/>
                  <a:pt x="14440" y="13187"/>
                  <a:pt x="14360" y="12984"/>
                </a:cubicBezTo>
                <a:cubicBezTo>
                  <a:pt x="14279" y="12782"/>
                  <a:pt x="14198" y="12620"/>
                  <a:pt x="14036" y="12499"/>
                </a:cubicBezTo>
                <a:cubicBezTo>
                  <a:pt x="13915" y="12337"/>
                  <a:pt x="13753" y="12216"/>
                  <a:pt x="13551" y="12135"/>
                </a:cubicBezTo>
                <a:cubicBezTo>
                  <a:pt x="13348" y="12054"/>
                  <a:pt x="13146" y="12013"/>
                  <a:pt x="12944" y="12013"/>
                </a:cubicBezTo>
                <a:cubicBezTo>
                  <a:pt x="12661" y="12013"/>
                  <a:pt x="12418" y="12094"/>
                  <a:pt x="12175" y="12216"/>
                </a:cubicBezTo>
                <a:cubicBezTo>
                  <a:pt x="11892" y="12337"/>
                  <a:pt x="11730" y="12499"/>
                  <a:pt x="11569" y="12742"/>
                </a:cubicBezTo>
                <a:cubicBezTo>
                  <a:pt x="11528" y="12822"/>
                  <a:pt x="11528" y="12822"/>
                  <a:pt x="11528" y="12822"/>
                </a:cubicBezTo>
                <a:cubicBezTo>
                  <a:pt x="10719" y="12822"/>
                  <a:pt x="10719" y="12822"/>
                  <a:pt x="10719" y="12822"/>
                </a:cubicBezTo>
                <a:cubicBezTo>
                  <a:pt x="11407" y="9020"/>
                  <a:pt x="11407" y="9020"/>
                  <a:pt x="11407" y="9020"/>
                </a:cubicBezTo>
                <a:cubicBezTo>
                  <a:pt x="15088" y="9020"/>
                  <a:pt x="15088" y="9020"/>
                  <a:pt x="15088" y="9020"/>
                </a:cubicBezTo>
                <a:cubicBezTo>
                  <a:pt x="15088" y="9910"/>
                  <a:pt x="15088" y="9910"/>
                  <a:pt x="15088" y="9910"/>
                </a:cubicBezTo>
                <a:cubicBezTo>
                  <a:pt x="12175" y="9910"/>
                  <a:pt x="12175" y="9910"/>
                  <a:pt x="12175" y="9910"/>
                </a:cubicBezTo>
                <a:cubicBezTo>
                  <a:pt x="11852" y="11528"/>
                  <a:pt x="11852" y="11528"/>
                  <a:pt x="11852" y="11528"/>
                </a:cubicBezTo>
                <a:cubicBezTo>
                  <a:pt x="12013" y="11447"/>
                  <a:pt x="12216" y="11366"/>
                  <a:pt x="12378" y="11285"/>
                </a:cubicBezTo>
                <a:cubicBezTo>
                  <a:pt x="12580" y="11204"/>
                  <a:pt x="12782" y="11164"/>
                  <a:pt x="12984" y="11164"/>
                </a:cubicBezTo>
                <a:close/>
                <a:moveTo>
                  <a:pt x="13470" y="2265"/>
                </a:moveTo>
                <a:cubicBezTo>
                  <a:pt x="13470" y="3640"/>
                  <a:pt x="13470" y="3640"/>
                  <a:pt x="13470" y="3640"/>
                </a:cubicBezTo>
                <a:cubicBezTo>
                  <a:pt x="14845" y="3640"/>
                  <a:pt x="14845" y="3640"/>
                  <a:pt x="14845" y="3640"/>
                </a:cubicBezTo>
                <a:cubicBezTo>
                  <a:pt x="14845" y="2265"/>
                  <a:pt x="14845" y="2265"/>
                  <a:pt x="14845" y="2265"/>
                </a:cubicBezTo>
                <a:lnTo>
                  <a:pt x="13470" y="2265"/>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94" name="Google Shape;1694;p74"/>
          <p:cNvSpPr/>
          <p:nvPr/>
        </p:nvSpPr>
        <p:spPr>
          <a:xfrm>
            <a:off x="1201837" y="9679356"/>
            <a:ext cx="760830" cy="757255"/>
          </a:xfrm>
          <a:custGeom>
            <a:rect b="b" l="l" r="r" t="t"/>
            <a:pathLst>
              <a:path extrusionOk="0" h="21600" w="21600">
                <a:moveTo>
                  <a:pt x="12999" y="0"/>
                </a:moveTo>
                <a:cubicBezTo>
                  <a:pt x="12999" y="2257"/>
                  <a:pt x="12999" y="2257"/>
                  <a:pt x="12999" y="2257"/>
                </a:cubicBezTo>
                <a:cubicBezTo>
                  <a:pt x="13194" y="2335"/>
                  <a:pt x="13388" y="2413"/>
                  <a:pt x="13583" y="2491"/>
                </a:cubicBezTo>
                <a:cubicBezTo>
                  <a:pt x="13777" y="2530"/>
                  <a:pt x="13972" y="2608"/>
                  <a:pt x="14166" y="2685"/>
                </a:cubicBezTo>
                <a:cubicBezTo>
                  <a:pt x="14361" y="2763"/>
                  <a:pt x="14556" y="2880"/>
                  <a:pt x="14750" y="2958"/>
                </a:cubicBezTo>
                <a:cubicBezTo>
                  <a:pt x="14906" y="3036"/>
                  <a:pt x="15101" y="3152"/>
                  <a:pt x="15256" y="3230"/>
                </a:cubicBezTo>
                <a:cubicBezTo>
                  <a:pt x="16930" y="1596"/>
                  <a:pt x="16930" y="1596"/>
                  <a:pt x="16930" y="1596"/>
                </a:cubicBezTo>
                <a:cubicBezTo>
                  <a:pt x="19965" y="4670"/>
                  <a:pt x="19965" y="4670"/>
                  <a:pt x="19965" y="4670"/>
                </a:cubicBezTo>
                <a:cubicBezTo>
                  <a:pt x="18292" y="6344"/>
                  <a:pt x="18292" y="6344"/>
                  <a:pt x="18292" y="6344"/>
                </a:cubicBezTo>
                <a:cubicBezTo>
                  <a:pt x="18409" y="6538"/>
                  <a:pt x="18486" y="6733"/>
                  <a:pt x="18603" y="6889"/>
                </a:cubicBezTo>
                <a:cubicBezTo>
                  <a:pt x="18681" y="7044"/>
                  <a:pt x="18759" y="7239"/>
                  <a:pt x="18798" y="7434"/>
                </a:cubicBezTo>
                <a:cubicBezTo>
                  <a:pt x="18915" y="7628"/>
                  <a:pt x="18992" y="7823"/>
                  <a:pt x="19031" y="8017"/>
                </a:cubicBezTo>
                <a:cubicBezTo>
                  <a:pt x="19109" y="8212"/>
                  <a:pt x="19148" y="8406"/>
                  <a:pt x="19226" y="8601"/>
                </a:cubicBezTo>
                <a:cubicBezTo>
                  <a:pt x="21600" y="8601"/>
                  <a:pt x="21600" y="8601"/>
                  <a:pt x="21600" y="8601"/>
                </a:cubicBezTo>
                <a:cubicBezTo>
                  <a:pt x="21600" y="12960"/>
                  <a:pt x="21600" y="12960"/>
                  <a:pt x="21600" y="12960"/>
                </a:cubicBezTo>
                <a:cubicBezTo>
                  <a:pt x="19109" y="12960"/>
                  <a:pt x="19109" y="12960"/>
                  <a:pt x="19109" y="12960"/>
                </a:cubicBezTo>
                <a:cubicBezTo>
                  <a:pt x="19070" y="13155"/>
                  <a:pt x="19031" y="13310"/>
                  <a:pt x="18954" y="13505"/>
                </a:cubicBezTo>
                <a:cubicBezTo>
                  <a:pt x="18915" y="13699"/>
                  <a:pt x="18798" y="13894"/>
                  <a:pt x="18720" y="14089"/>
                </a:cubicBezTo>
                <a:cubicBezTo>
                  <a:pt x="18642" y="14244"/>
                  <a:pt x="18564" y="14439"/>
                  <a:pt x="18486" y="14595"/>
                </a:cubicBezTo>
                <a:cubicBezTo>
                  <a:pt x="18409" y="14789"/>
                  <a:pt x="18292" y="14945"/>
                  <a:pt x="18214" y="15101"/>
                </a:cubicBezTo>
                <a:cubicBezTo>
                  <a:pt x="19965" y="16930"/>
                  <a:pt x="19965" y="16930"/>
                  <a:pt x="19965" y="16930"/>
                </a:cubicBezTo>
                <a:cubicBezTo>
                  <a:pt x="16930" y="19965"/>
                  <a:pt x="16930" y="19965"/>
                  <a:pt x="16930" y="19965"/>
                </a:cubicBezTo>
                <a:cubicBezTo>
                  <a:pt x="15101" y="18136"/>
                  <a:pt x="15101" y="18136"/>
                  <a:pt x="15101" y="18136"/>
                </a:cubicBezTo>
                <a:cubicBezTo>
                  <a:pt x="14945" y="18253"/>
                  <a:pt x="14789" y="18331"/>
                  <a:pt x="14595" y="18409"/>
                </a:cubicBezTo>
                <a:cubicBezTo>
                  <a:pt x="14439" y="18486"/>
                  <a:pt x="14244" y="18564"/>
                  <a:pt x="14050" y="18642"/>
                </a:cubicBezTo>
                <a:cubicBezTo>
                  <a:pt x="13894" y="18720"/>
                  <a:pt x="13699" y="18759"/>
                  <a:pt x="13505" y="18837"/>
                </a:cubicBezTo>
                <a:cubicBezTo>
                  <a:pt x="13349" y="18915"/>
                  <a:pt x="13155" y="18954"/>
                  <a:pt x="12999" y="18992"/>
                </a:cubicBezTo>
                <a:cubicBezTo>
                  <a:pt x="12999" y="21600"/>
                  <a:pt x="12999" y="21600"/>
                  <a:pt x="12999" y="21600"/>
                </a:cubicBezTo>
                <a:cubicBezTo>
                  <a:pt x="8640" y="21600"/>
                  <a:pt x="8640" y="21600"/>
                  <a:pt x="8640" y="21600"/>
                </a:cubicBezTo>
                <a:cubicBezTo>
                  <a:pt x="8640" y="18992"/>
                  <a:pt x="8640" y="18992"/>
                  <a:pt x="8640" y="18992"/>
                </a:cubicBezTo>
                <a:cubicBezTo>
                  <a:pt x="8445" y="18954"/>
                  <a:pt x="8290" y="18915"/>
                  <a:pt x="8095" y="18837"/>
                </a:cubicBezTo>
                <a:cubicBezTo>
                  <a:pt x="7901" y="18759"/>
                  <a:pt x="7745" y="18720"/>
                  <a:pt x="7550" y="18642"/>
                </a:cubicBezTo>
                <a:cubicBezTo>
                  <a:pt x="7356" y="18564"/>
                  <a:pt x="7161" y="18486"/>
                  <a:pt x="7005" y="18409"/>
                </a:cubicBezTo>
                <a:cubicBezTo>
                  <a:pt x="6850" y="18331"/>
                  <a:pt x="6655" y="18253"/>
                  <a:pt x="6499" y="18136"/>
                </a:cubicBezTo>
                <a:cubicBezTo>
                  <a:pt x="4670" y="19965"/>
                  <a:pt x="4670" y="19965"/>
                  <a:pt x="4670" y="19965"/>
                </a:cubicBezTo>
                <a:cubicBezTo>
                  <a:pt x="1635" y="16930"/>
                  <a:pt x="1635" y="16930"/>
                  <a:pt x="1635" y="16930"/>
                </a:cubicBezTo>
                <a:cubicBezTo>
                  <a:pt x="3425" y="15101"/>
                  <a:pt x="3425" y="15101"/>
                  <a:pt x="3425" y="15101"/>
                </a:cubicBezTo>
                <a:cubicBezTo>
                  <a:pt x="3308" y="14945"/>
                  <a:pt x="3230" y="14789"/>
                  <a:pt x="3114" y="14595"/>
                </a:cubicBezTo>
                <a:cubicBezTo>
                  <a:pt x="3036" y="14439"/>
                  <a:pt x="2958" y="14244"/>
                  <a:pt x="2919" y="14089"/>
                </a:cubicBezTo>
                <a:cubicBezTo>
                  <a:pt x="2802" y="13894"/>
                  <a:pt x="2724" y="13699"/>
                  <a:pt x="2646" y="13505"/>
                </a:cubicBezTo>
                <a:cubicBezTo>
                  <a:pt x="2569" y="13310"/>
                  <a:pt x="2530" y="13155"/>
                  <a:pt x="2491" y="12960"/>
                </a:cubicBezTo>
                <a:cubicBezTo>
                  <a:pt x="0" y="12960"/>
                  <a:pt x="0" y="12960"/>
                  <a:pt x="0" y="12960"/>
                </a:cubicBezTo>
                <a:cubicBezTo>
                  <a:pt x="0" y="8601"/>
                  <a:pt x="0" y="8601"/>
                  <a:pt x="0" y="8601"/>
                </a:cubicBezTo>
                <a:cubicBezTo>
                  <a:pt x="2413" y="8601"/>
                  <a:pt x="2413" y="8601"/>
                  <a:pt x="2413" y="8601"/>
                </a:cubicBezTo>
                <a:cubicBezTo>
                  <a:pt x="2452" y="8406"/>
                  <a:pt x="2530" y="8212"/>
                  <a:pt x="2569" y="8017"/>
                </a:cubicBezTo>
                <a:cubicBezTo>
                  <a:pt x="2608" y="7823"/>
                  <a:pt x="2685" y="7628"/>
                  <a:pt x="2802" y="7434"/>
                </a:cubicBezTo>
                <a:cubicBezTo>
                  <a:pt x="2880" y="7239"/>
                  <a:pt x="2958" y="7044"/>
                  <a:pt x="3036" y="6889"/>
                </a:cubicBezTo>
                <a:cubicBezTo>
                  <a:pt x="3114" y="6733"/>
                  <a:pt x="3191" y="6538"/>
                  <a:pt x="3308" y="6344"/>
                </a:cubicBezTo>
                <a:cubicBezTo>
                  <a:pt x="1635" y="4670"/>
                  <a:pt x="1635" y="4670"/>
                  <a:pt x="1635" y="4670"/>
                </a:cubicBezTo>
                <a:cubicBezTo>
                  <a:pt x="4670" y="1596"/>
                  <a:pt x="4670" y="1596"/>
                  <a:pt x="4670" y="1596"/>
                </a:cubicBezTo>
                <a:cubicBezTo>
                  <a:pt x="6344" y="3230"/>
                  <a:pt x="6344" y="3230"/>
                  <a:pt x="6344" y="3230"/>
                </a:cubicBezTo>
                <a:cubicBezTo>
                  <a:pt x="6499" y="3152"/>
                  <a:pt x="6694" y="3036"/>
                  <a:pt x="6889" y="2958"/>
                </a:cubicBezTo>
                <a:cubicBezTo>
                  <a:pt x="7083" y="2880"/>
                  <a:pt x="7278" y="2763"/>
                  <a:pt x="7472" y="2685"/>
                </a:cubicBezTo>
                <a:cubicBezTo>
                  <a:pt x="7628" y="2608"/>
                  <a:pt x="7823" y="2530"/>
                  <a:pt x="8017" y="2491"/>
                </a:cubicBezTo>
                <a:cubicBezTo>
                  <a:pt x="8212" y="2413"/>
                  <a:pt x="8406" y="2335"/>
                  <a:pt x="8640" y="2257"/>
                </a:cubicBezTo>
                <a:cubicBezTo>
                  <a:pt x="8640" y="0"/>
                  <a:pt x="8640" y="0"/>
                  <a:pt x="8640" y="0"/>
                </a:cubicBezTo>
                <a:lnTo>
                  <a:pt x="12999" y="0"/>
                </a:lnTo>
                <a:close/>
                <a:moveTo>
                  <a:pt x="12143" y="856"/>
                </a:moveTo>
                <a:cubicBezTo>
                  <a:pt x="9496" y="856"/>
                  <a:pt x="9496" y="856"/>
                  <a:pt x="9496" y="856"/>
                </a:cubicBezTo>
                <a:cubicBezTo>
                  <a:pt x="9496" y="2919"/>
                  <a:pt x="9496" y="2919"/>
                  <a:pt x="9496" y="2919"/>
                </a:cubicBezTo>
                <a:cubicBezTo>
                  <a:pt x="8874" y="3152"/>
                  <a:pt x="8874" y="3152"/>
                  <a:pt x="8874" y="3152"/>
                </a:cubicBezTo>
                <a:cubicBezTo>
                  <a:pt x="8679" y="3152"/>
                  <a:pt x="8484" y="3230"/>
                  <a:pt x="8329" y="3269"/>
                </a:cubicBezTo>
                <a:cubicBezTo>
                  <a:pt x="8173" y="3347"/>
                  <a:pt x="7978" y="3425"/>
                  <a:pt x="7784" y="3503"/>
                </a:cubicBezTo>
                <a:cubicBezTo>
                  <a:pt x="7589" y="3542"/>
                  <a:pt x="7434" y="3619"/>
                  <a:pt x="7278" y="3736"/>
                </a:cubicBezTo>
                <a:cubicBezTo>
                  <a:pt x="7083" y="3814"/>
                  <a:pt x="6928" y="3892"/>
                  <a:pt x="6811" y="4009"/>
                </a:cubicBezTo>
                <a:cubicBezTo>
                  <a:pt x="6188" y="4359"/>
                  <a:pt x="6188" y="4359"/>
                  <a:pt x="6188" y="4359"/>
                </a:cubicBezTo>
                <a:cubicBezTo>
                  <a:pt x="4670" y="2841"/>
                  <a:pt x="4670" y="2841"/>
                  <a:pt x="4670" y="2841"/>
                </a:cubicBezTo>
                <a:cubicBezTo>
                  <a:pt x="2841" y="4670"/>
                  <a:pt x="2841" y="4670"/>
                  <a:pt x="2841" y="4670"/>
                </a:cubicBezTo>
                <a:cubicBezTo>
                  <a:pt x="4359" y="6227"/>
                  <a:pt x="4359" y="6227"/>
                  <a:pt x="4359" y="6227"/>
                </a:cubicBezTo>
                <a:cubicBezTo>
                  <a:pt x="4048" y="6772"/>
                  <a:pt x="4048" y="6772"/>
                  <a:pt x="4048" y="6772"/>
                </a:cubicBezTo>
                <a:cubicBezTo>
                  <a:pt x="3970" y="6966"/>
                  <a:pt x="3853" y="7122"/>
                  <a:pt x="3775" y="7278"/>
                </a:cubicBezTo>
                <a:cubicBezTo>
                  <a:pt x="3697" y="7434"/>
                  <a:pt x="3619" y="7589"/>
                  <a:pt x="3542" y="7745"/>
                </a:cubicBezTo>
                <a:cubicBezTo>
                  <a:pt x="3503" y="7939"/>
                  <a:pt x="3425" y="8134"/>
                  <a:pt x="3386" y="8290"/>
                </a:cubicBezTo>
                <a:cubicBezTo>
                  <a:pt x="3347" y="8484"/>
                  <a:pt x="3308" y="8640"/>
                  <a:pt x="3269" y="8796"/>
                </a:cubicBezTo>
                <a:cubicBezTo>
                  <a:pt x="3114" y="9457"/>
                  <a:pt x="3114" y="9457"/>
                  <a:pt x="3114" y="9457"/>
                </a:cubicBezTo>
                <a:cubicBezTo>
                  <a:pt x="856" y="9457"/>
                  <a:pt x="856" y="9457"/>
                  <a:pt x="856" y="9457"/>
                </a:cubicBezTo>
                <a:cubicBezTo>
                  <a:pt x="856" y="12104"/>
                  <a:pt x="856" y="12104"/>
                  <a:pt x="856" y="12104"/>
                </a:cubicBezTo>
                <a:cubicBezTo>
                  <a:pt x="3152" y="12104"/>
                  <a:pt x="3152" y="12104"/>
                  <a:pt x="3152" y="12104"/>
                </a:cubicBezTo>
                <a:cubicBezTo>
                  <a:pt x="3308" y="12726"/>
                  <a:pt x="3308" y="12726"/>
                  <a:pt x="3308" y="12726"/>
                </a:cubicBezTo>
                <a:cubicBezTo>
                  <a:pt x="3386" y="12882"/>
                  <a:pt x="3425" y="13038"/>
                  <a:pt x="3503" y="13232"/>
                </a:cubicBezTo>
                <a:cubicBezTo>
                  <a:pt x="3542" y="13388"/>
                  <a:pt x="3581" y="13544"/>
                  <a:pt x="3658" y="13738"/>
                </a:cubicBezTo>
                <a:cubicBezTo>
                  <a:pt x="3736" y="13894"/>
                  <a:pt x="3814" y="14050"/>
                  <a:pt x="3892" y="14205"/>
                </a:cubicBezTo>
                <a:cubicBezTo>
                  <a:pt x="3970" y="14361"/>
                  <a:pt x="4048" y="14517"/>
                  <a:pt x="4164" y="14672"/>
                </a:cubicBezTo>
                <a:cubicBezTo>
                  <a:pt x="4515" y="15256"/>
                  <a:pt x="4515" y="15256"/>
                  <a:pt x="4515" y="15256"/>
                </a:cubicBezTo>
                <a:cubicBezTo>
                  <a:pt x="2841" y="16930"/>
                  <a:pt x="2841" y="16930"/>
                  <a:pt x="2841" y="16930"/>
                </a:cubicBezTo>
                <a:cubicBezTo>
                  <a:pt x="4670" y="18759"/>
                  <a:pt x="4670" y="18759"/>
                  <a:pt x="4670" y="18759"/>
                </a:cubicBezTo>
                <a:cubicBezTo>
                  <a:pt x="6344" y="17085"/>
                  <a:pt x="6344" y="17085"/>
                  <a:pt x="6344" y="17085"/>
                </a:cubicBezTo>
                <a:cubicBezTo>
                  <a:pt x="6966" y="17358"/>
                  <a:pt x="6966" y="17358"/>
                  <a:pt x="6966" y="17358"/>
                </a:cubicBezTo>
                <a:cubicBezTo>
                  <a:pt x="7083" y="17475"/>
                  <a:pt x="7239" y="17552"/>
                  <a:pt x="7395" y="17630"/>
                </a:cubicBezTo>
                <a:cubicBezTo>
                  <a:pt x="7550" y="17708"/>
                  <a:pt x="7706" y="17747"/>
                  <a:pt x="7862" y="17825"/>
                </a:cubicBezTo>
                <a:cubicBezTo>
                  <a:pt x="8017" y="17903"/>
                  <a:pt x="8212" y="17942"/>
                  <a:pt x="8368" y="18019"/>
                </a:cubicBezTo>
                <a:cubicBezTo>
                  <a:pt x="8562" y="18058"/>
                  <a:pt x="8718" y="18136"/>
                  <a:pt x="8874" y="18175"/>
                </a:cubicBezTo>
                <a:cubicBezTo>
                  <a:pt x="9496" y="18331"/>
                  <a:pt x="9496" y="18331"/>
                  <a:pt x="9496" y="18331"/>
                </a:cubicBezTo>
                <a:cubicBezTo>
                  <a:pt x="9496" y="20705"/>
                  <a:pt x="9496" y="20705"/>
                  <a:pt x="9496" y="20705"/>
                </a:cubicBezTo>
                <a:cubicBezTo>
                  <a:pt x="12143" y="20705"/>
                  <a:pt x="12143" y="20705"/>
                  <a:pt x="12143" y="20705"/>
                </a:cubicBezTo>
                <a:cubicBezTo>
                  <a:pt x="12143" y="18331"/>
                  <a:pt x="12143" y="18331"/>
                  <a:pt x="12143" y="18331"/>
                </a:cubicBezTo>
                <a:cubicBezTo>
                  <a:pt x="12726" y="18175"/>
                  <a:pt x="12726" y="18175"/>
                  <a:pt x="12726" y="18175"/>
                </a:cubicBezTo>
                <a:cubicBezTo>
                  <a:pt x="12882" y="18136"/>
                  <a:pt x="13077" y="18058"/>
                  <a:pt x="13232" y="18019"/>
                </a:cubicBezTo>
                <a:cubicBezTo>
                  <a:pt x="13427" y="17942"/>
                  <a:pt x="13583" y="17903"/>
                  <a:pt x="13738" y="17825"/>
                </a:cubicBezTo>
                <a:cubicBezTo>
                  <a:pt x="13933" y="17747"/>
                  <a:pt x="14089" y="17708"/>
                  <a:pt x="14244" y="17630"/>
                </a:cubicBezTo>
                <a:cubicBezTo>
                  <a:pt x="14361" y="17552"/>
                  <a:pt x="14517" y="17475"/>
                  <a:pt x="14672" y="17358"/>
                </a:cubicBezTo>
                <a:cubicBezTo>
                  <a:pt x="15256" y="17085"/>
                  <a:pt x="15256" y="17085"/>
                  <a:pt x="15256" y="17085"/>
                </a:cubicBezTo>
                <a:cubicBezTo>
                  <a:pt x="16930" y="18759"/>
                  <a:pt x="16930" y="18759"/>
                  <a:pt x="16930" y="18759"/>
                </a:cubicBezTo>
                <a:cubicBezTo>
                  <a:pt x="18759" y="16930"/>
                  <a:pt x="18759" y="16930"/>
                  <a:pt x="18759" y="16930"/>
                </a:cubicBezTo>
                <a:cubicBezTo>
                  <a:pt x="17085" y="15256"/>
                  <a:pt x="17085" y="15256"/>
                  <a:pt x="17085" y="15256"/>
                </a:cubicBezTo>
                <a:cubicBezTo>
                  <a:pt x="17436" y="14672"/>
                  <a:pt x="17436" y="14672"/>
                  <a:pt x="17436" y="14672"/>
                </a:cubicBezTo>
                <a:cubicBezTo>
                  <a:pt x="17552" y="14517"/>
                  <a:pt x="17630" y="14361"/>
                  <a:pt x="17708" y="14205"/>
                </a:cubicBezTo>
                <a:cubicBezTo>
                  <a:pt x="17825" y="14050"/>
                  <a:pt x="17903" y="13894"/>
                  <a:pt x="17942" y="13738"/>
                </a:cubicBezTo>
                <a:cubicBezTo>
                  <a:pt x="18019" y="13544"/>
                  <a:pt x="18097" y="13388"/>
                  <a:pt x="18136" y="13232"/>
                </a:cubicBezTo>
                <a:cubicBezTo>
                  <a:pt x="18175" y="13038"/>
                  <a:pt x="18253" y="12882"/>
                  <a:pt x="18292" y="12726"/>
                </a:cubicBezTo>
                <a:cubicBezTo>
                  <a:pt x="18448" y="12104"/>
                  <a:pt x="18448" y="12104"/>
                  <a:pt x="18448" y="12104"/>
                </a:cubicBezTo>
                <a:cubicBezTo>
                  <a:pt x="20744" y="12104"/>
                  <a:pt x="20744" y="12104"/>
                  <a:pt x="20744" y="12104"/>
                </a:cubicBezTo>
                <a:cubicBezTo>
                  <a:pt x="20744" y="9457"/>
                  <a:pt x="20744" y="9457"/>
                  <a:pt x="20744" y="9457"/>
                </a:cubicBezTo>
                <a:cubicBezTo>
                  <a:pt x="18525" y="9457"/>
                  <a:pt x="18525" y="9457"/>
                  <a:pt x="18525" y="9457"/>
                </a:cubicBezTo>
                <a:cubicBezTo>
                  <a:pt x="18370" y="8796"/>
                  <a:pt x="18370" y="8796"/>
                  <a:pt x="18370" y="8796"/>
                </a:cubicBezTo>
                <a:cubicBezTo>
                  <a:pt x="18331" y="8640"/>
                  <a:pt x="18292" y="8484"/>
                  <a:pt x="18214" y="8290"/>
                </a:cubicBezTo>
                <a:cubicBezTo>
                  <a:pt x="18175" y="8134"/>
                  <a:pt x="18136" y="7939"/>
                  <a:pt x="18058" y="7745"/>
                </a:cubicBezTo>
                <a:cubicBezTo>
                  <a:pt x="17981" y="7589"/>
                  <a:pt x="17903" y="7434"/>
                  <a:pt x="17825" y="7278"/>
                </a:cubicBezTo>
                <a:cubicBezTo>
                  <a:pt x="17747" y="7122"/>
                  <a:pt x="17630" y="6966"/>
                  <a:pt x="17552" y="6772"/>
                </a:cubicBezTo>
                <a:cubicBezTo>
                  <a:pt x="17241" y="6227"/>
                  <a:pt x="17241" y="6227"/>
                  <a:pt x="17241" y="6227"/>
                </a:cubicBezTo>
                <a:cubicBezTo>
                  <a:pt x="18759" y="4670"/>
                  <a:pt x="18759" y="4670"/>
                  <a:pt x="18759" y="4670"/>
                </a:cubicBezTo>
                <a:cubicBezTo>
                  <a:pt x="16930" y="2841"/>
                  <a:pt x="16930" y="2841"/>
                  <a:pt x="16930" y="2841"/>
                </a:cubicBezTo>
                <a:cubicBezTo>
                  <a:pt x="15412" y="4359"/>
                  <a:pt x="15412" y="4359"/>
                  <a:pt x="15412" y="4359"/>
                </a:cubicBezTo>
                <a:cubicBezTo>
                  <a:pt x="14828" y="4009"/>
                  <a:pt x="14828" y="4009"/>
                  <a:pt x="14828" y="4009"/>
                </a:cubicBezTo>
                <a:cubicBezTo>
                  <a:pt x="14672" y="3892"/>
                  <a:pt x="14517" y="3814"/>
                  <a:pt x="14361" y="3736"/>
                </a:cubicBezTo>
                <a:cubicBezTo>
                  <a:pt x="14166" y="3619"/>
                  <a:pt x="14011" y="3542"/>
                  <a:pt x="13855" y="3503"/>
                </a:cubicBezTo>
                <a:cubicBezTo>
                  <a:pt x="13661" y="3425"/>
                  <a:pt x="13466" y="3347"/>
                  <a:pt x="13271" y="3269"/>
                </a:cubicBezTo>
                <a:cubicBezTo>
                  <a:pt x="13116" y="3230"/>
                  <a:pt x="12921" y="3152"/>
                  <a:pt x="12726" y="3152"/>
                </a:cubicBezTo>
                <a:cubicBezTo>
                  <a:pt x="12143" y="2919"/>
                  <a:pt x="12143" y="2919"/>
                  <a:pt x="12143" y="2919"/>
                </a:cubicBezTo>
                <a:lnTo>
                  <a:pt x="12143" y="856"/>
                </a:lnTo>
                <a:close/>
                <a:moveTo>
                  <a:pt x="10819" y="14672"/>
                </a:moveTo>
                <a:cubicBezTo>
                  <a:pt x="10275" y="14672"/>
                  <a:pt x="9769" y="14595"/>
                  <a:pt x="9302" y="14400"/>
                </a:cubicBezTo>
                <a:cubicBezTo>
                  <a:pt x="8796" y="14166"/>
                  <a:pt x="8406" y="13894"/>
                  <a:pt x="8056" y="13505"/>
                </a:cubicBezTo>
                <a:cubicBezTo>
                  <a:pt x="7706" y="13194"/>
                  <a:pt x="7395" y="12765"/>
                  <a:pt x="7200" y="12298"/>
                </a:cubicBezTo>
                <a:cubicBezTo>
                  <a:pt x="7005" y="11831"/>
                  <a:pt x="6889" y="11325"/>
                  <a:pt x="6889" y="10781"/>
                </a:cubicBezTo>
                <a:cubicBezTo>
                  <a:pt x="6889" y="10236"/>
                  <a:pt x="7005" y="9730"/>
                  <a:pt x="7200" y="9263"/>
                </a:cubicBezTo>
                <a:cubicBezTo>
                  <a:pt x="7395" y="8796"/>
                  <a:pt x="7706" y="8406"/>
                  <a:pt x="8056" y="8056"/>
                </a:cubicBezTo>
                <a:cubicBezTo>
                  <a:pt x="8406" y="7667"/>
                  <a:pt x="8796" y="7395"/>
                  <a:pt x="9302" y="7200"/>
                </a:cubicBezTo>
                <a:cubicBezTo>
                  <a:pt x="9769" y="7005"/>
                  <a:pt x="10275" y="6889"/>
                  <a:pt x="10819" y="6889"/>
                </a:cubicBezTo>
                <a:cubicBezTo>
                  <a:pt x="11364" y="6889"/>
                  <a:pt x="11870" y="7005"/>
                  <a:pt x="12337" y="7200"/>
                </a:cubicBezTo>
                <a:cubicBezTo>
                  <a:pt x="12804" y="7395"/>
                  <a:pt x="13194" y="7667"/>
                  <a:pt x="13544" y="8056"/>
                </a:cubicBezTo>
                <a:cubicBezTo>
                  <a:pt x="13933" y="8406"/>
                  <a:pt x="14205" y="8796"/>
                  <a:pt x="14400" y="9263"/>
                </a:cubicBezTo>
                <a:cubicBezTo>
                  <a:pt x="14595" y="9730"/>
                  <a:pt x="14711" y="10236"/>
                  <a:pt x="14711" y="10781"/>
                </a:cubicBezTo>
                <a:cubicBezTo>
                  <a:pt x="14711" y="11325"/>
                  <a:pt x="14595" y="11831"/>
                  <a:pt x="14400" y="12298"/>
                </a:cubicBezTo>
                <a:cubicBezTo>
                  <a:pt x="14205" y="12765"/>
                  <a:pt x="13933" y="13194"/>
                  <a:pt x="13544" y="13505"/>
                </a:cubicBezTo>
                <a:cubicBezTo>
                  <a:pt x="13194" y="13894"/>
                  <a:pt x="12804" y="14166"/>
                  <a:pt x="12337" y="14400"/>
                </a:cubicBezTo>
                <a:cubicBezTo>
                  <a:pt x="11870" y="14595"/>
                  <a:pt x="11364" y="14672"/>
                  <a:pt x="10819" y="14672"/>
                </a:cubicBezTo>
                <a:close/>
                <a:moveTo>
                  <a:pt x="10819" y="13816"/>
                </a:moveTo>
                <a:cubicBezTo>
                  <a:pt x="11209" y="13816"/>
                  <a:pt x="11598" y="13738"/>
                  <a:pt x="11987" y="13583"/>
                </a:cubicBezTo>
                <a:cubicBezTo>
                  <a:pt x="12337" y="13388"/>
                  <a:pt x="12649" y="13194"/>
                  <a:pt x="12921" y="12921"/>
                </a:cubicBezTo>
                <a:cubicBezTo>
                  <a:pt x="13194" y="12649"/>
                  <a:pt x="13427" y="12337"/>
                  <a:pt x="13583" y="11948"/>
                </a:cubicBezTo>
                <a:cubicBezTo>
                  <a:pt x="13777" y="11598"/>
                  <a:pt x="13855" y="11209"/>
                  <a:pt x="13855" y="10781"/>
                </a:cubicBezTo>
                <a:cubicBezTo>
                  <a:pt x="13855" y="10391"/>
                  <a:pt x="13777" y="10002"/>
                  <a:pt x="13583" y="9613"/>
                </a:cubicBezTo>
                <a:cubicBezTo>
                  <a:pt x="13427" y="9263"/>
                  <a:pt x="13194" y="8912"/>
                  <a:pt x="12921" y="8640"/>
                </a:cubicBezTo>
                <a:cubicBezTo>
                  <a:pt x="12649" y="8406"/>
                  <a:pt x="12337" y="8173"/>
                  <a:pt x="11987" y="8017"/>
                </a:cubicBezTo>
                <a:cubicBezTo>
                  <a:pt x="11598" y="7823"/>
                  <a:pt x="11209" y="7745"/>
                  <a:pt x="10819" y="7745"/>
                </a:cubicBezTo>
                <a:cubicBezTo>
                  <a:pt x="10391" y="7745"/>
                  <a:pt x="10002" y="7823"/>
                  <a:pt x="9652" y="8017"/>
                </a:cubicBezTo>
                <a:cubicBezTo>
                  <a:pt x="9263" y="8173"/>
                  <a:pt x="8951" y="8406"/>
                  <a:pt x="8679" y="8640"/>
                </a:cubicBezTo>
                <a:cubicBezTo>
                  <a:pt x="8406" y="8912"/>
                  <a:pt x="8173" y="9263"/>
                  <a:pt x="8017" y="9613"/>
                </a:cubicBezTo>
                <a:cubicBezTo>
                  <a:pt x="7862" y="10002"/>
                  <a:pt x="7784" y="10391"/>
                  <a:pt x="7784" y="10781"/>
                </a:cubicBezTo>
                <a:cubicBezTo>
                  <a:pt x="7784" y="11209"/>
                  <a:pt x="7862" y="11598"/>
                  <a:pt x="8017" y="11948"/>
                </a:cubicBezTo>
                <a:cubicBezTo>
                  <a:pt x="8173" y="12337"/>
                  <a:pt x="8406" y="12649"/>
                  <a:pt x="8679" y="12921"/>
                </a:cubicBezTo>
                <a:cubicBezTo>
                  <a:pt x="8951" y="13194"/>
                  <a:pt x="9263" y="13388"/>
                  <a:pt x="9652" y="13583"/>
                </a:cubicBezTo>
                <a:cubicBezTo>
                  <a:pt x="10002" y="13738"/>
                  <a:pt x="10391" y="13816"/>
                  <a:pt x="10819" y="13816"/>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95" name="Google Shape;1695;p74"/>
          <p:cNvSpPr/>
          <p:nvPr/>
        </p:nvSpPr>
        <p:spPr>
          <a:xfrm>
            <a:off x="3082059" y="9631135"/>
            <a:ext cx="728680" cy="850126"/>
          </a:xfrm>
          <a:custGeom>
            <a:rect b="b" l="l" r="r" t="t"/>
            <a:pathLst>
              <a:path extrusionOk="0" h="21600" w="21600">
                <a:moveTo>
                  <a:pt x="12458" y="3195"/>
                </a:moveTo>
                <a:cubicBezTo>
                  <a:pt x="13753" y="3403"/>
                  <a:pt x="14966" y="3750"/>
                  <a:pt x="16099" y="4306"/>
                </a:cubicBezTo>
                <a:cubicBezTo>
                  <a:pt x="17191" y="4827"/>
                  <a:pt x="18162" y="5487"/>
                  <a:pt x="18930" y="6286"/>
                </a:cubicBezTo>
                <a:cubicBezTo>
                  <a:pt x="19739" y="7084"/>
                  <a:pt x="20387" y="8022"/>
                  <a:pt x="20872" y="9064"/>
                </a:cubicBezTo>
                <a:cubicBezTo>
                  <a:pt x="21357" y="10105"/>
                  <a:pt x="21600" y="11182"/>
                  <a:pt x="21600" y="12328"/>
                </a:cubicBezTo>
                <a:cubicBezTo>
                  <a:pt x="21600" y="13648"/>
                  <a:pt x="21317" y="14863"/>
                  <a:pt x="20751" y="15974"/>
                </a:cubicBezTo>
                <a:cubicBezTo>
                  <a:pt x="20184" y="17086"/>
                  <a:pt x="19416" y="18058"/>
                  <a:pt x="18404" y="18891"/>
                </a:cubicBezTo>
                <a:cubicBezTo>
                  <a:pt x="17434" y="19759"/>
                  <a:pt x="16301" y="20419"/>
                  <a:pt x="14966" y="20905"/>
                </a:cubicBezTo>
                <a:cubicBezTo>
                  <a:pt x="13672" y="21357"/>
                  <a:pt x="12256" y="21600"/>
                  <a:pt x="10800" y="21600"/>
                </a:cubicBezTo>
                <a:cubicBezTo>
                  <a:pt x="9303" y="21600"/>
                  <a:pt x="7928" y="21357"/>
                  <a:pt x="6593" y="20905"/>
                </a:cubicBezTo>
                <a:cubicBezTo>
                  <a:pt x="5299" y="20419"/>
                  <a:pt x="4126" y="19759"/>
                  <a:pt x="3155" y="18891"/>
                </a:cubicBezTo>
                <a:cubicBezTo>
                  <a:pt x="2184" y="18058"/>
                  <a:pt x="1375" y="17086"/>
                  <a:pt x="849" y="15974"/>
                </a:cubicBezTo>
                <a:cubicBezTo>
                  <a:pt x="283" y="14863"/>
                  <a:pt x="0" y="13648"/>
                  <a:pt x="0" y="12328"/>
                </a:cubicBezTo>
                <a:cubicBezTo>
                  <a:pt x="0" y="11182"/>
                  <a:pt x="243" y="10105"/>
                  <a:pt x="688" y="9064"/>
                </a:cubicBezTo>
                <a:cubicBezTo>
                  <a:pt x="1173" y="8022"/>
                  <a:pt x="1820" y="7084"/>
                  <a:pt x="2629" y="6286"/>
                </a:cubicBezTo>
                <a:cubicBezTo>
                  <a:pt x="3438" y="5487"/>
                  <a:pt x="4369" y="4827"/>
                  <a:pt x="5501" y="4306"/>
                </a:cubicBezTo>
                <a:cubicBezTo>
                  <a:pt x="6593" y="3750"/>
                  <a:pt x="7807" y="3403"/>
                  <a:pt x="9101" y="3195"/>
                </a:cubicBezTo>
                <a:cubicBezTo>
                  <a:pt x="8939" y="3021"/>
                  <a:pt x="8778" y="2848"/>
                  <a:pt x="8697" y="2605"/>
                </a:cubicBezTo>
                <a:cubicBezTo>
                  <a:pt x="8575" y="2396"/>
                  <a:pt x="8535" y="2188"/>
                  <a:pt x="8535" y="1945"/>
                </a:cubicBezTo>
                <a:cubicBezTo>
                  <a:pt x="8535" y="1667"/>
                  <a:pt x="8575" y="1424"/>
                  <a:pt x="8697" y="1181"/>
                </a:cubicBezTo>
                <a:cubicBezTo>
                  <a:pt x="8818" y="938"/>
                  <a:pt x="8980" y="729"/>
                  <a:pt x="9222" y="590"/>
                </a:cubicBezTo>
                <a:cubicBezTo>
                  <a:pt x="9425" y="417"/>
                  <a:pt x="9667" y="278"/>
                  <a:pt x="9910" y="174"/>
                </a:cubicBezTo>
                <a:cubicBezTo>
                  <a:pt x="10193" y="35"/>
                  <a:pt x="10476" y="0"/>
                  <a:pt x="10800" y="0"/>
                </a:cubicBezTo>
                <a:cubicBezTo>
                  <a:pt x="11083" y="0"/>
                  <a:pt x="11407" y="35"/>
                  <a:pt x="11649" y="174"/>
                </a:cubicBezTo>
                <a:cubicBezTo>
                  <a:pt x="11933" y="278"/>
                  <a:pt x="12175" y="417"/>
                  <a:pt x="12378" y="590"/>
                </a:cubicBezTo>
                <a:cubicBezTo>
                  <a:pt x="12580" y="729"/>
                  <a:pt x="12742" y="938"/>
                  <a:pt x="12863" y="1181"/>
                </a:cubicBezTo>
                <a:cubicBezTo>
                  <a:pt x="12984" y="1424"/>
                  <a:pt x="13065" y="1667"/>
                  <a:pt x="13065" y="1945"/>
                </a:cubicBezTo>
                <a:cubicBezTo>
                  <a:pt x="13065" y="2188"/>
                  <a:pt x="12984" y="2396"/>
                  <a:pt x="12903" y="2605"/>
                </a:cubicBezTo>
                <a:cubicBezTo>
                  <a:pt x="12782" y="2848"/>
                  <a:pt x="12661" y="3021"/>
                  <a:pt x="12458" y="3195"/>
                </a:cubicBezTo>
                <a:close/>
                <a:moveTo>
                  <a:pt x="10800" y="20836"/>
                </a:moveTo>
                <a:cubicBezTo>
                  <a:pt x="12175" y="20836"/>
                  <a:pt x="13429" y="20628"/>
                  <a:pt x="14643" y="20176"/>
                </a:cubicBezTo>
                <a:cubicBezTo>
                  <a:pt x="15816" y="19725"/>
                  <a:pt x="16867" y="19100"/>
                  <a:pt x="17798" y="18370"/>
                </a:cubicBezTo>
                <a:cubicBezTo>
                  <a:pt x="18688" y="17572"/>
                  <a:pt x="19375" y="16669"/>
                  <a:pt x="19901" y="15627"/>
                </a:cubicBezTo>
                <a:cubicBezTo>
                  <a:pt x="20427" y="14620"/>
                  <a:pt x="20670" y="13509"/>
                  <a:pt x="20670" y="12328"/>
                </a:cubicBezTo>
                <a:cubicBezTo>
                  <a:pt x="20670" y="11182"/>
                  <a:pt x="20427" y="10071"/>
                  <a:pt x="19901" y="9029"/>
                </a:cubicBezTo>
                <a:cubicBezTo>
                  <a:pt x="19375" y="8022"/>
                  <a:pt x="18688" y="7119"/>
                  <a:pt x="17798" y="6320"/>
                </a:cubicBezTo>
                <a:cubicBezTo>
                  <a:pt x="16867" y="5591"/>
                  <a:pt x="15816" y="4966"/>
                  <a:pt x="14643" y="4514"/>
                </a:cubicBezTo>
                <a:cubicBezTo>
                  <a:pt x="13429" y="4063"/>
                  <a:pt x="12175" y="3855"/>
                  <a:pt x="10800" y="3855"/>
                </a:cubicBezTo>
                <a:cubicBezTo>
                  <a:pt x="9425" y="3855"/>
                  <a:pt x="8130" y="4063"/>
                  <a:pt x="6957" y="4514"/>
                </a:cubicBezTo>
                <a:cubicBezTo>
                  <a:pt x="5744" y="4966"/>
                  <a:pt x="4692" y="5591"/>
                  <a:pt x="3762" y="6320"/>
                </a:cubicBezTo>
                <a:cubicBezTo>
                  <a:pt x="2912" y="7119"/>
                  <a:pt x="2184" y="8022"/>
                  <a:pt x="1658" y="9029"/>
                </a:cubicBezTo>
                <a:cubicBezTo>
                  <a:pt x="1133" y="10071"/>
                  <a:pt x="890" y="11182"/>
                  <a:pt x="890" y="12328"/>
                </a:cubicBezTo>
                <a:cubicBezTo>
                  <a:pt x="890" y="13509"/>
                  <a:pt x="1133" y="14620"/>
                  <a:pt x="1658" y="15627"/>
                </a:cubicBezTo>
                <a:cubicBezTo>
                  <a:pt x="2184" y="16669"/>
                  <a:pt x="2912" y="17572"/>
                  <a:pt x="3762" y="18370"/>
                </a:cubicBezTo>
                <a:cubicBezTo>
                  <a:pt x="4692" y="19100"/>
                  <a:pt x="5744" y="19725"/>
                  <a:pt x="6957" y="20176"/>
                </a:cubicBezTo>
                <a:cubicBezTo>
                  <a:pt x="8130" y="20628"/>
                  <a:pt x="9425" y="20836"/>
                  <a:pt x="10800" y="20836"/>
                </a:cubicBezTo>
                <a:close/>
                <a:moveTo>
                  <a:pt x="5420" y="17016"/>
                </a:moveTo>
                <a:cubicBezTo>
                  <a:pt x="8818" y="10661"/>
                  <a:pt x="8818" y="10661"/>
                  <a:pt x="8818" y="10661"/>
                </a:cubicBezTo>
                <a:cubicBezTo>
                  <a:pt x="16139" y="7744"/>
                  <a:pt x="16139" y="7744"/>
                  <a:pt x="16139" y="7744"/>
                </a:cubicBezTo>
                <a:cubicBezTo>
                  <a:pt x="12701" y="14030"/>
                  <a:pt x="12701" y="14030"/>
                  <a:pt x="12701" y="14030"/>
                </a:cubicBezTo>
                <a:lnTo>
                  <a:pt x="5420" y="17016"/>
                </a:lnTo>
                <a:close/>
                <a:moveTo>
                  <a:pt x="9303" y="11633"/>
                </a:moveTo>
                <a:cubicBezTo>
                  <a:pt x="7240" y="15384"/>
                  <a:pt x="7240" y="15384"/>
                  <a:pt x="7240" y="15384"/>
                </a:cubicBezTo>
                <a:cubicBezTo>
                  <a:pt x="11569" y="13613"/>
                  <a:pt x="11569" y="13613"/>
                  <a:pt x="11569" y="13613"/>
                </a:cubicBezTo>
                <a:lnTo>
                  <a:pt x="9303" y="11633"/>
                </a:lnTo>
                <a:close/>
                <a:moveTo>
                  <a:pt x="10800" y="764"/>
                </a:moveTo>
                <a:cubicBezTo>
                  <a:pt x="10598" y="764"/>
                  <a:pt x="10436" y="799"/>
                  <a:pt x="10274" y="868"/>
                </a:cubicBezTo>
                <a:cubicBezTo>
                  <a:pt x="10072" y="903"/>
                  <a:pt x="9951" y="1007"/>
                  <a:pt x="9829" y="1146"/>
                </a:cubicBezTo>
                <a:cubicBezTo>
                  <a:pt x="9708" y="1215"/>
                  <a:pt x="9587" y="1354"/>
                  <a:pt x="9506" y="1493"/>
                </a:cubicBezTo>
                <a:cubicBezTo>
                  <a:pt x="9465" y="1632"/>
                  <a:pt x="9425" y="1806"/>
                  <a:pt x="9425" y="1945"/>
                </a:cubicBezTo>
                <a:cubicBezTo>
                  <a:pt x="9425" y="2084"/>
                  <a:pt x="9465" y="2223"/>
                  <a:pt x="9506" y="2361"/>
                </a:cubicBezTo>
                <a:cubicBezTo>
                  <a:pt x="9587" y="2500"/>
                  <a:pt x="9708" y="2639"/>
                  <a:pt x="9829" y="2743"/>
                </a:cubicBezTo>
                <a:cubicBezTo>
                  <a:pt x="9951" y="2848"/>
                  <a:pt x="10072" y="2917"/>
                  <a:pt x="10274" y="2986"/>
                </a:cubicBezTo>
                <a:cubicBezTo>
                  <a:pt x="10436" y="3056"/>
                  <a:pt x="10598" y="3091"/>
                  <a:pt x="10800" y="3091"/>
                </a:cubicBezTo>
                <a:cubicBezTo>
                  <a:pt x="10962" y="3091"/>
                  <a:pt x="11124" y="3056"/>
                  <a:pt x="11326" y="2986"/>
                </a:cubicBezTo>
                <a:cubicBezTo>
                  <a:pt x="11488" y="2917"/>
                  <a:pt x="11649" y="2848"/>
                  <a:pt x="11730" y="2743"/>
                </a:cubicBezTo>
                <a:cubicBezTo>
                  <a:pt x="11892" y="2639"/>
                  <a:pt x="11973" y="2500"/>
                  <a:pt x="12054" y="2361"/>
                </a:cubicBezTo>
                <a:cubicBezTo>
                  <a:pt x="12135" y="2223"/>
                  <a:pt x="12175" y="2084"/>
                  <a:pt x="12175" y="1945"/>
                </a:cubicBezTo>
                <a:cubicBezTo>
                  <a:pt x="12175" y="1806"/>
                  <a:pt x="12135" y="1632"/>
                  <a:pt x="12054" y="1493"/>
                </a:cubicBezTo>
                <a:cubicBezTo>
                  <a:pt x="11973" y="1354"/>
                  <a:pt x="11892" y="1215"/>
                  <a:pt x="11730" y="1146"/>
                </a:cubicBezTo>
                <a:cubicBezTo>
                  <a:pt x="11649" y="1007"/>
                  <a:pt x="11488" y="903"/>
                  <a:pt x="11326" y="868"/>
                </a:cubicBezTo>
                <a:cubicBezTo>
                  <a:pt x="11124" y="799"/>
                  <a:pt x="10962" y="764"/>
                  <a:pt x="10800" y="764"/>
                </a:cubicBezTo>
                <a:close/>
                <a:moveTo>
                  <a:pt x="12256" y="13057"/>
                </a:moveTo>
                <a:cubicBezTo>
                  <a:pt x="14279" y="9376"/>
                  <a:pt x="14279" y="9376"/>
                  <a:pt x="14279" y="9376"/>
                </a:cubicBezTo>
                <a:cubicBezTo>
                  <a:pt x="9951" y="11078"/>
                  <a:pt x="9951" y="11078"/>
                  <a:pt x="9951" y="11078"/>
                </a:cubicBezTo>
                <a:lnTo>
                  <a:pt x="12256" y="1305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96" name="Google Shape;1696;p74"/>
          <p:cNvSpPr/>
          <p:nvPr/>
        </p:nvSpPr>
        <p:spPr>
          <a:xfrm>
            <a:off x="4946209" y="9738293"/>
            <a:ext cx="728680" cy="635809"/>
          </a:xfrm>
          <a:custGeom>
            <a:rect b="b" l="l" r="r" t="t"/>
            <a:pathLst>
              <a:path extrusionOk="0" h="21600" w="21600">
                <a:moveTo>
                  <a:pt x="19780" y="0"/>
                </a:moveTo>
                <a:cubicBezTo>
                  <a:pt x="20022" y="0"/>
                  <a:pt x="20265" y="46"/>
                  <a:pt x="20467" y="139"/>
                </a:cubicBezTo>
                <a:cubicBezTo>
                  <a:pt x="20670" y="278"/>
                  <a:pt x="20872" y="417"/>
                  <a:pt x="21074" y="603"/>
                </a:cubicBezTo>
                <a:cubicBezTo>
                  <a:pt x="21196" y="788"/>
                  <a:pt x="21317" y="1020"/>
                  <a:pt x="21438" y="1252"/>
                </a:cubicBezTo>
                <a:cubicBezTo>
                  <a:pt x="21519" y="1530"/>
                  <a:pt x="21600" y="1761"/>
                  <a:pt x="21600" y="2039"/>
                </a:cubicBezTo>
                <a:cubicBezTo>
                  <a:pt x="21600" y="15435"/>
                  <a:pt x="21600" y="15435"/>
                  <a:pt x="21600" y="15435"/>
                </a:cubicBezTo>
                <a:cubicBezTo>
                  <a:pt x="21600" y="15760"/>
                  <a:pt x="21519" y="15991"/>
                  <a:pt x="21438" y="16270"/>
                </a:cubicBezTo>
                <a:cubicBezTo>
                  <a:pt x="21317" y="16548"/>
                  <a:pt x="21196" y="16733"/>
                  <a:pt x="21074" y="16918"/>
                </a:cubicBezTo>
                <a:cubicBezTo>
                  <a:pt x="20872" y="17104"/>
                  <a:pt x="20670" y="17243"/>
                  <a:pt x="20467" y="17336"/>
                </a:cubicBezTo>
                <a:cubicBezTo>
                  <a:pt x="20265" y="17475"/>
                  <a:pt x="20022" y="17521"/>
                  <a:pt x="19780" y="17521"/>
                </a:cubicBezTo>
                <a:cubicBezTo>
                  <a:pt x="17960" y="17521"/>
                  <a:pt x="17960" y="17521"/>
                  <a:pt x="17960" y="17521"/>
                </a:cubicBezTo>
                <a:cubicBezTo>
                  <a:pt x="17960" y="21600"/>
                  <a:pt x="17960" y="21600"/>
                  <a:pt x="17960" y="21600"/>
                </a:cubicBezTo>
                <a:cubicBezTo>
                  <a:pt x="14440" y="17521"/>
                  <a:pt x="14440" y="17521"/>
                  <a:pt x="14440" y="17521"/>
                </a:cubicBezTo>
                <a:cubicBezTo>
                  <a:pt x="1780" y="17521"/>
                  <a:pt x="1780" y="17521"/>
                  <a:pt x="1780" y="17521"/>
                </a:cubicBezTo>
                <a:cubicBezTo>
                  <a:pt x="1537" y="17521"/>
                  <a:pt x="1294" y="17475"/>
                  <a:pt x="1092" y="17336"/>
                </a:cubicBezTo>
                <a:cubicBezTo>
                  <a:pt x="890" y="17243"/>
                  <a:pt x="688" y="17104"/>
                  <a:pt x="526" y="16918"/>
                </a:cubicBezTo>
                <a:cubicBezTo>
                  <a:pt x="364" y="16733"/>
                  <a:pt x="243" y="16548"/>
                  <a:pt x="162" y="16270"/>
                </a:cubicBezTo>
                <a:cubicBezTo>
                  <a:pt x="40" y="15991"/>
                  <a:pt x="0" y="15760"/>
                  <a:pt x="0" y="15435"/>
                </a:cubicBezTo>
                <a:cubicBezTo>
                  <a:pt x="0" y="2039"/>
                  <a:pt x="0" y="2039"/>
                  <a:pt x="0" y="2039"/>
                </a:cubicBezTo>
                <a:cubicBezTo>
                  <a:pt x="0" y="1761"/>
                  <a:pt x="40" y="1530"/>
                  <a:pt x="162" y="1252"/>
                </a:cubicBezTo>
                <a:cubicBezTo>
                  <a:pt x="243" y="1020"/>
                  <a:pt x="364" y="788"/>
                  <a:pt x="526" y="603"/>
                </a:cubicBezTo>
                <a:cubicBezTo>
                  <a:pt x="688" y="417"/>
                  <a:pt x="890" y="278"/>
                  <a:pt x="1092" y="139"/>
                </a:cubicBezTo>
                <a:cubicBezTo>
                  <a:pt x="1294" y="46"/>
                  <a:pt x="1537" y="0"/>
                  <a:pt x="1780" y="0"/>
                </a:cubicBezTo>
                <a:lnTo>
                  <a:pt x="19780" y="0"/>
                </a:lnTo>
                <a:close/>
                <a:moveTo>
                  <a:pt x="20670" y="15435"/>
                </a:moveTo>
                <a:cubicBezTo>
                  <a:pt x="20670" y="2039"/>
                  <a:pt x="20670" y="2039"/>
                  <a:pt x="20670" y="2039"/>
                </a:cubicBezTo>
                <a:cubicBezTo>
                  <a:pt x="20670" y="1761"/>
                  <a:pt x="20589" y="1530"/>
                  <a:pt x="20427" y="1344"/>
                </a:cubicBezTo>
                <a:cubicBezTo>
                  <a:pt x="20265" y="1112"/>
                  <a:pt x="20022" y="1020"/>
                  <a:pt x="19780" y="1020"/>
                </a:cubicBezTo>
                <a:cubicBezTo>
                  <a:pt x="1780" y="1020"/>
                  <a:pt x="1780" y="1020"/>
                  <a:pt x="1780" y="1020"/>
                </a:cubicBezTo>
                <a:cubicBezTo>
                  <a:pt x="1537" y="1020"/>
                  <a:pt x="1335" y="1112"/>
                  <a:pt x="1133" y="1344"/>
                </a:cubicBezTo>
                <a:cubicBezTo>
                  <a:pt x="971" y="1530"/>
                  <a:pt x="890" y="1761"/>
                  <a:pt x="890" y="2039"/>
                </a:cubicBezTo>
                <a:cubicBezTo>
                  <a:pt x="890" y="15435"/>
                  <a:pt x="890" y="15435"/>
                  <a:pt x="890" y="15435"/>
                </a:cubicBezTo>
                <a:cubicBezTo>
                  <a:pt x="890" y="15760"/>
                  <a:pt x="971" y="15991"/>
                  <a:pt x="1133" y="16177"/>
                </a:cubicBezTo>
                <a:cubicBezTo>
                  <a:pt x="1335" y="16362"/>
                  <a:pt x="1537" y="16501"/>
                  <a:pt x="1780" y="16501"/>
                </a:cubicBezTo>
                <a:cubicBezTo>
                  <a:pt x="14804" y="16501"/>
                  <a:pt x="14804" y="16501"/>
                  <a:pt x="14804" y="16501"/>
                </a:cubicBezTo>
                <a:cubicBezTo>
                  <a:pt x="17070" y="19143"/>
                  <a:pt x="17070" y="19143"/>
                  <a:pt x="17070" y="19143"/>
                </a:cubicBezTo>
                <a:cubicBezTo>
                  <a:pt x="17070" y="16501"/>
                  <a:pt x="17070" y="16501"/>
                  <a:pt x="17070" y="16501"/>
                </a:cubicBezTo>
                <a:cubicBezTo>
                  <a:pt x="19780" y="16501"/>
                  <a:pt x="19780" y="16501"/>
                  <a:pt x="19780" y="16501"/>
                </a:cubicBezTo>
                <a:cubicBezTo>
                  <a:pt x="20022" y="16501"/>
                  <a:pt x="20265" y="16362"/>
                  <a:pt x="20427" y="16177"/>
                </a:cubicBezTo>
                <a:cubicBezTo>
                  <a:pt x="20589" y="15991"/>
                  <a:pt x="20670" y="15760"/>
                  <a:pt x="20670" y="15435"/>
                </a:cubicBezTo>
                <a:close/>
                <a:moveTo>
                  <a:pt x="7240" y="7741"/>
                </a:moveTo>
                <a:cubicBezTo>
                  <a:pt x="7483" y="7741"/>
                  <a:pt x="7726" y="7833"/>
                  <a:pt x="7888" y="8019"/>
                </a:cubicBezTo>
                <a:cubicBezTo>
                  <a:pt x="8049" y="8251"/>
                  <a:pt x="8171" y="8482"/>
                  <a:pt x="8171" y="8761"/>
                </a:cubicBezTo>
                <a:cubicBezTo>
                  <a:pt x="8171" y="9039"/>
                  <a:pt x="8049" y="9270"/>
                  <a:pt x="7888" y="9502"/>
                </a:cubicBezTo>
                <a:cubicBezTo>
                  <a:pt x="7726" y="9688"/>
                  <a:pt x="7483" y="9780"/>
                  <a:pt x="7240" y="9780"/>
                </a:cubicBezTo>
                <a:cubicBezTo>
                  <a:pt x="6998" y="9780"/>
                  <a:pt x="6796" y="9688"/>
                  <a:pt x="6634" y="9502"/>
                </a:cubicBezTo>
                <a:cubicBezTo>
                  <a:pt x="6431" y="9270"/>
                  <a:pt x="6351" y="9039"/>
                  <a:pt x="6351" y="8761"/>
                </a:cubicBezTo>
                <a:cubicBezTo>
                  <a:pt x="6351" y="8482"/>
                  <a:pt x="6431" y="8251"/>
                  <a:pt x="6634" y="8019"/>
                </a:cubicBezTo>
                <a:cubicBezTo>
                  <a:pt x="6796" y="7833"/>
                  <a:pt x="6998" y="7741"/>
                  <a:pt x="7240" y="7741"/>
                </a:cubicBezTo>
                <a:close/>
                <a:moveTo>
                  <a:pt x="10800" y="7741"/>
                </a:moveTo>
                <a:cubicBezTo>
                  <a:pt x="11043" y="7741"/>
                  <a:pt x="11245" y="7833"/>
                  <a:pt x="11407" y="8019"/>
                </a:cubicBezTo>
                <a:cubicBezTo>
                  <a:pt x="11609" y="8251"/>
                  <a:pt x="11690" y="8482"/>
                  <a:pt x="11690" y="8761"/>
                </a:cubicBezTo>
                <a:cubicBezTo>
                  <a:pt x="11690" y="9039"/>
                  <a:pt x="11609" y="9270"/>
                  <a:pt x="11407" y="9502"/>
                </a:cubicBezTo>
                <a:cubicBezTo>
                  <a:pt x="11245" y="9688"/>
                  <a:pt x="11043" y="9780"/>
                  <a:pt x="10800" y="9780"/>
                </a:cubicBezTo>
                <a:cubicBezTo>
                  <a:pt x="10557" y="9780"/>
                  <a:pt x="10315" y="9688"/>
                  <a:pt x="10153" y="9502"/>
                </a:cubicBezTo>
                <a:cubicBezTo>
                  <a:pt x="9991" y="9270"/>
                  <a:pt x="9910" y="9039"/>
                  <a:pt x="9910" y="8761"/>
                </a:cubicBezTo>
                <a:cubicBezTo>
                  <a:pt x="9910" y="8482"/>
                  <a:pt x="9991" y="8251"/>
                  <a:pt x="10153" y="8019"/>
                </a:cubicBezTo>
                <a:cubicBezTo>
                  <a:pt x="10315" y="7833"/>
                  <a:pt x="10557" y="7741"/>
                  <a:pt x="10800" y="7741"/>
                </a:cubicBezTo>
                <a:close/>
                <a:moveTo>
                  <a:pt x="14360" y="7741"/>
                </a:moveTo>
                <a:cubicBezTo>
                  <a:pt x="14602" y="7741"/>
                  <a:pt x="14804" y="7833"/>
                  <a:pt x="15007" y="8019"/>
                </a:cubicBezTo>
                <a:cubicBezTo>
                  <a:pt x="15169" y="8251"/>
                  <a:pt x="15249" y="8482"/>
                  <a:pt x="15249" y="8761"/>
                </a:cubicBezTo>
                <a:cubicBezTo>
                  <a:pt x="15249" y="9039"/>
                  <a:pt x="15169" y="9270"/>
                  <a:pt x="15007" y="9502"/>
                </a:cubicBezTo>
                <a:cubicBezTo>
                  <a:pt x="14804" y="9688"/>
                  <a:pt x="14602" y="9780"/>
                  <a:pt x="14360" y="9780"/>
                </a:cubicBezTo>
                <a:cubicBezTo>
                  <a:pt x="14117" y="9780"/>
                  <a:pt x="13915" y="9688"/>
                  <a:pt x="13753" y="9502"/>
                </a:cubicBezTo>
                <a:cubicBezTo>
                  <a:pt x="13551" y="9270"/>
                  <a:pt x="13470" y="9039"/>
                  <a:pt x="13470" y="8761"/>
                </a:cubicBezTo>
                <a:cubicBezTo>
                  <a:pt x="13470" y="8482"/>
                  <a:pt x="13551" y="8251"/>
                  <a:pt x="13753" y="8019"/>
                </a:cubicBezTo>
                <a:cubicBezTo>
                  <a:pt x="13915" y="7833"/>
                  <a:pt x="14117" y="7741"/>
                  <a:pt x="14360" y="7741"/>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97" name="Google Shape;1697;p74"/>
          <p:cNvSpPr/>
          <p:nvPr/>
        </p:nvSpPr>
        <p:spPr>
          <a:xfrm>
            <a:off x="6826431" y="9648483"/>
            <a:ext cx="696534" cy="817979"/>
          </a:xfrm>
          <a:custGeom>
            <a:rect b="b" l="l" r="r" t="t"/>
            <a:pathLst>
              <a:path extrusionOk="0" h="21600" w="21600">
                <a:moveTo>
                  <a:pt x="17838" y="13595"/>
                </a:moveTo>
                <a:cubicBezTo>
                  <a:pt x="17796" y="14604"/>
                  <a:pt x="17500" y="15542"/>
                  <a:pt x="16993" y="16407"/>
                </a:cubicBezTo>
                <a:cubicBezTo>
                  <a:pt x="16485" y="17309"/>
                  <a:pt x="15851" y="18066"/>
                  <a:pt x="15090" y="18715"/>
                </a:cubicBezTo>
                <a:cubicBezTo>
                  <a:pt x="14287" y="19364"/>
                  <a:pt x="13357" y="19833"/>
                  <a:pt x="12301" y="20230"/>
                </a:cubicBezTo>
                <a:cubicBezTo>
                  <a:pt x="11244" y="20590"/>
                  <a:pt x="10103" y="20807"/>
                  <a:pt x="8919" y="20807"/>
                </a:cubicBezTo>
                <a:cubicBezTo>
                  <a:pt x="7693" y="20807"/>
                  <a:pt x="6510" y="20590"/>
                  <a:pt x="5453" y="20194"/>
                </a:cubicBezTo>
                <a:cubicBezTo>
                  <a:pt x="4354" y="19797"/>
                  <a:pt x="3424" y="19256"/>
                  <a:pt x="2621" y="18571"/>
                </a:cubicBezTo>
                <a:cubicBezTo>
                  <a:pt x="1818" y="17886"/>
                  <a:pt x="1184" y="17092"/>
                  <a:pt x="719" y="16155"/>
                </a:cubicBezTo>
                <a:cubicBezTo>
                  <a:pt x="254" y="15253"/>
                  <a:pt x="0" y="14244"/>
                  <a:pt x="0" y="13198"/>
                </a:cubicBezTo>
                <a:cubicBezTo>
                  <a:pt x="0" y="7176"/>
                  <a:pt x="0" y="7176"/>
                  <a:pt x="0" y="7176"/>
                </a:cubicBezTo>
                <a:cubicBezTo>
                  <a:pt x="21600" y="7176"/>
                  <a:pt x="21600" y="7176"/>
                  <a:pt x="21600" y="7176"/>
                </a:cubicBezTo>
                <a:cubicBezTo>
                  <a:pt x="21600" y="13595"/>
                  <a:pt x="21600" y="13595"/>
                  <a:pt x="21600" y="13595"/>
                </a:cubicBezTo>
                <a:lnTo>
                  <a:pt x="17838" y="13595"/>
                </a:lnTo>
                <a:close/>
                <a:moveTo>
                  <a:pt x="0" y="20807"/>
                </a:moveTo>
                <a:cubicBezTo>
                  <a:pt x="17838" y="20807"/>
                  <a:pt x="17838" y="20807"/>
                  <a:pt x="17838" y="20807"/>
                </a:cubicBezTo>
                <a:cubicBezTo>
                  <a:pt x="17838" y="21600"/>
                  <a:pt x="17838" y="21600"/>
                  <a:pt x="17838" y="21600"/>
                </a:cubicBezTo>
                <a:cubicBezTo>
                  <a:pt x="0" y="21600"/>
                  <a:pt x="0" y="21600"/>
                  <a:pt x="0" y="21600"/>
                </a:cubicBezTo>
                <a:lnTo>
                  <a:pt x="0" y="20807"/>
                </a:lnTo>
                <a:close/>
                <a:moveTo>
                  <a:pt x="8919" y="19977"/>
                </a:moveTo>
                <a:cubicBezTo>
                  <a:pt x="10018" y="19977"/>
                  <a:pt x="11075" y="19797"/>
                  <a:pt x="12047" y="19436"/>
                </a:cubicBezTo>
                <a:cubicBezTo>
                  <a:pt x="13019" y="19076"/>
                  <a:pt x="13865" y="18607"/>
                  <a:pt x="14541" y="18030"/>
                </a:cubicBezTo>
                <a:cubicBezTo>
                  <a:pt x="15302" y="17381"/>
                  <a:pt x="15851" y="16660"/>
                  <a:pt x="16274" y="15830"/>
                </a:cubicBezTo>
                <a:cubicBezTo>
                  <a:pt x="16697" y="15001"/>
                  <a:pt x="16908" y="14136"/>
                  <a:pt x="16908" y="13198"/>
                </a:cubicBezTo>
                <a:cubicBezTo>
                  <a:pt x="16908" y="7969"/>
                  <a:pt x="16908" y="7969"/>
                  <a:pt x="16908" y="7969"/>
                </a:cubicBezTo>
                <a:cubicBezTo>
                  <a:pt x="972" y="7969"/>
                  <a:pt x="972" y="7969"/>
                  <a:pt x="972" y="7969"/>
                </a:cubicBezTo>
                <a:cubicBezTo>
                  <a:pt x="972" y="13198"/>
                  <a:pt x="972" y="13198"/>
                  <a:pt x="972" y="13198"/>
                </a:cubicBezTo>
                <a:cubicBezTo>
                  <a:pt x="972" y="14136"/>
                  <a:pt x="1184" y="15001"/>
                  <a:pt x="1606" y="15830"/>
                </a:cubicBezTo>
                <a:cubicBezTo>
                  <a:pt x="2029" y="16660"/>
                  <a:pt x="2578" y="17381"/>
                  <a:pt x="3255" y="18030"/>
                </a:cubicBezTo>
                <a:cubicBezTo>
                  <a:pt x="4016" y="18607"/>
                  <a:pt x="4861" y="19076"/>
                  <a:pt x="5833" y="19436"/>
                </a:cubicBezTo>
                <a:cubicBezTo>
                  <a:pt x="6805" y="19797"/>
                  <a:pt x="7820" y="19977"/>
                  <a:pt x="8919" y="19977"/>
                </a:cubicBezTo>
                <a:close/>
                <a:moveTo>
                  <a:pt x="4692" y="1154"/>
                </a:moveTo>
                <a:cubicBezTo>
                  <a:pt x="4692" y="4796"/>
                  <a:pt x="4692" y="4796"/>
                  <a:pt x="4692" y="4796"/>
                </a:cubicBezTo>
                <a:cubicBezTo>
                  <a:pt x="5622" y="4796"/>
                  <a:pt x="5622" y="4796"/>
                  <a:pt x="5622" y="4796"/>
                </a:cubicBezTo>
                <a:cubicBezTo>
                  <a:pt x="5622" y="1154"/>
                  <a:pt x="5622" y="1154"/>
                  <a:pt x="5622" y="1154"/>
                </a:cubicBezTo>
                <a:lnTo>
                  <a:pt x="4692" y="1154"/>
                </a:lnTo>
                <a:close/>
                <a:moveTo>
                  <a:pt x="8454" y="0"/>
                </a:moveTo>
                <a:cubicBezTo>
                  <a:pt x="8454" y="4796"/>
                  <a:pt x="8454" y="4796"/>
                  <a:pt x="8454" y="4796"/>
                </a:cubicBezTo>
                <a:cubicBezTo>
                  <a:pt x="9384" y="4796"/>
                  <a:pt x="9384" y="4796"/>
                  <a:pt x="9384" y="4796"/>
                </a:cubicBezTo>
                <a:cubicBezTo>
                  <a:pt x="9384" y="0"/>
                  <a:pt x="9384" y="0"/>
                  <a:pt x="9384" y="0"/>
                </a:cubicBezTo>
                <a:lnTo>
                  <a:pt x="8454" y="0"/>
                </a:lnTo>
                <a:close/>
                <a:moveTo>
                  <a:pt x="12258" y="1154"/>
                </a:moveTo>
                <a:cubicBezTo>
                  <a:pt x="12258" y="4796"/>
                  <a:pt x="12258" y="4796"/>
                  <a:pt x="12258" y="4796"/>
                </a:cubicBezTo>
                <a:cubicBezTo>
                  <a:pt x="13188" y="4796"/>
                  <a:pt x="13188" y="4796"/>
                  <a:pt x="13188" y="4796"/>
                </a:cubicBezTo>
                <a:cubicBezTo>
                  <a:pt x="13188" y="1154"/>
                  <a:pt x="13188" y="1154"/>
                  <a:pt x="13188" y="1154"/>
                </a:cubicBezTo>
                <a:lnTo>
                  <a:pt x="12258" y="1154"/>
                </a:lnTo>
                <a:close/>
                <a:moveTo>
                  <a:pt x="17838" y="7969"/>
                </a:moveTo>
                <a:cubicBezTo>
                  <a:pt x="17838" y="12801"/>
                  <a:pt x="17838" y="12801"/>
                  <a:pt x="17838" y="12801"/>
                </a:cubicBezTo>
                <a:cubicBezTo>
                  <a:pt x="20670" y="12801"/>
                  <a:pt x="20670" y="12801"/>
                  <a:pt x="20670" y="12801"/>
                </a:cubicBezTo>
                <a:cubicBezTo>
                  <a:pt x="20670" y="7969"/>
                  <a:pt x="20670" y="7969"/>
                  <a:pt x="20670" y="7969"/>
                </a:cubicBezTo>
                <a:lnTo>
                  <a:pt x="17838" y="7969"/>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98" name="Google Shape;1698;p74"/>
          <p:cNvSpPr/>
          <p:nvPr/>
        </p:nvSpPr>
        <p:spPr>
          <a:xfrm>
            <a:off x="8583420" y="9768652"/>
            <a:ext cx="910850" cy="575088"/>
          </a:xfrm>
          <a:custGeom>
            <a:rect b="b" l="l" r="r" t="t"/>
            <a:pathLst>
              <a:path extrusionOk="0" h="21600" w="21600">
                <a:moveTo>
                  <a:pt x="12079" y="0"/>
                </a:moveTo>
                <a:cubicBezTo>
                  <a:pt x="12856" y="0"/>
                  <a:pt x="13601" y="256"/>
                  <a:pt x="14249" y="717"/>
                </a:cubicBezTo>
                <a:cubicBezTo>
                  <a:pt x="14929" y="1177"/>
                  <a:pt x="15544" y="1791"/>
                  <a:pt x="16030" y="2610"/>
                </a:cubicBezTo>
                <a:cubicBezTo>
                  <a:pt x="16548" y="3429"/>
                  <a:pt x="16937" y="4351"/>
                  <a:pt x="17228" y="5426"/>
                </a:cubicBezTo>
                <a:cubicBezTo>
                  <a:pt x="17520" y="6500"/>
                  <a:pt x="17682" y="7627"/>
                  <a:pt x="17682" y="8804"/>
                </a:cubicBezTo>
                <a:cubicBezTo>
                  <a:pt x="17682" y="8855"/>
                  <a:pt x="17682" y="8906"/>
                  <a:pt x="17649" y="8957"/>
                </a:cubicBezTo>
                <a:cubicBezTo>
                  <a:pt x="17649" y="9009"/>
                  <a:pt x="17649" y="9009"/>
                  <a:pt x="17649" y="9060"/>
                </a:cubicBezTo>
                <a:cubicBezTo>
                  <a:pt x="18200" y="9060"/>
                  <a:pt x="18718" y="9264"/>
                  <a:pt x="19204" y="9572"/>
                </a:cubicBezTo>
                <a:cubicBezTo>
                  <a:pt x="19689" y="9930"/>
                  <a:pt x="20078" y="10391"/>
                  <a:pt x="20434" y="10954"/>
                </a:cubicBezTo>
                <a:cubicBezTo>
                  <a:pt x="20790" y="11517"/>
                  <a:pt x="21082" y="12182"/>
                  <a:pt x="21276" y="12950"/>
                </a:cubicBezTo>
                <a:cubicBezTo>
                  <a:pt x="21503" y="13718"/>
                  <a:pt x="21600" y="14485"/>
                  <a:pt x="21600" y="15355"/>
                </a:cubicBezTo>
                <a:cubicBezTo>
                  <a:pt x="21600" y="16174"/>
                  <a:pt x="21503" y="16993"/>
                  <a:pt x="21276" y="17761"/>
                </a:cubicBezTo>
                <a:cubicBezTo>
                  <a:pt x="21082" y="18529"/>
                  <a:pt x="20790" y="19194"/>
                  <a:pt x="20467" y="19757"/>
                </a:cubicBezTo>
                <a:cubicBezTo>
                  <a:pt x="20110" y="20320"/>
                  <a:pt x="19689" y="20781"/>
                  <a:pt x="19204" y="21088"/>
                </a:cubicBezTo>
                <a:cubicBezTo>
                  <a:pt x="18718" y="21446"/>
                  <a:pt x="18200" y="21600"/>
                  <a:pt x="17682" y="21600"/>
                </a:cubicBezTo>
                <a:cubicBezTo>
                  <a:pt x="4307" y="21600"/>
                  <a:pt x="4307" y="21600"/>
                  <a:pt x="4307" y="21600"/>
                </a:cubicBezTo>
                <a:cubicBezTo>
                  <a:pt x="3724" y="21600"/>
                  <a:pt x="3174" y="21446"/>
                  <a:pt x="2655" y="21088"/>
                </a:cubicBezTo>
                <a:cubicBezTo>
                  <a:pt x="2137" y="20730"/>
                  <a:pt x="1684" y="20218"/>
                  <a:pt x="1263" y="19604"/>
                </a:cubicBezTo>
                <a:cubicBezTo>
                  <a:pt x="874" y="18990"/>
                  <a:pt x="583" y="18273"/>
                  <a:pt x="356" y="17454"/>
                </a:cubicBezTo>
                <a:cubicBezTo>
                  <a:pt x="130" y="16635"/>
                  <a:pt x="0" y="15765"/>
                  <a:pt x="0" y="14792"/>
                </a:cubicBezTo>
                <a:cubicBezTo>
                  <a:pt x="0" y="14076"/>
                  <a:pt x="65" y="13308"/>
                  <a:pt x="227" y="12643"/>
                </a:cubicBezTo>
                <a:cubicBezTo>
                  <a:pt x="356" y="11977"/>
                  <a:pt x="583" y="11363"/>
                  <a:pt x="842" y="10800"/>
                </a:cubicBezTo>
                <a:cubicBezTo>
                  <a:pt x="1101" y="10237"/>
                  <a:pt x="1425" y="9725"/>
                  <a:pt x="1749" y="9316"/>
                </a:cubicBezTo>
                <a:cubicBezTo>
                  <a:pt x="2105" y="8906"/>
                  <a:pt x="2494" y="8548"/>
                  <a:pt x="2915" y="8343"/>
                </a:cubicBezTo>
                <a:cubicBezTo>
                  <a:pt x="2979" y="7831"/>
                  <a:pt x="3076" y="7319"/>
                  <a:pt x="3271" y="6859"/>
                </a:cubicBezTo>
                <a:cubicBezTo>
                  <a:pt x="3433" y="6398"/>
                  <a:pt x="3627" y="5989"/>
                  <a:pt x="3886" y="5630"/>
                </a:cubicBezTo>
                <a:cubicBezTo>
                  <a:pt x="4145" y="5323"/>
                  <a:pt x="4437" y="5067"/>
                  <a:pt x="4760" y="4863"/>
                </a:cubicBezTo>
                <a:cubicBezTo>
                  <a:pt x="5084" y="4658"/>
                  <a:pt x="5408" y="4555"/>
                  <a:pt x="5797" y="4555"/>
                </a:cubicBezTo>
                <a:cubicBezTo>
                  <a:pt x="6023" y="4555"/>
                  <a:pt x="6218" y="4607"/>
                  <a:pt x="6444" y="4658"/>
                </a:cubicBezTo>
                <a:cubicBezTo>
                  <a:pt x="6639" y="4760"/>
                  <a:pt x="6865" y="4863"/>
                  <a:pt x="7060" y="5016"/>
                </a:cubicBezTo>
                <a:cubicBezTo>
                  <a:pt x="7286" y="4300"/>
                  <a:pt x="7578" y="3634"/>
                  <a:pt x="7902" y="3020"/>
                </a:cubicBezTo>
                <a:cubicBezTo>
                  <a:pt x="8258" y="2406"/>
                  <a:pt x="8646" y="1843"/>
                  <a:pt x="9067" y="1433"/>
                </a:cubicBezTo>
                <a:cubicBezTo>
                  <a:pt x="9488" y="973"/>
                  <a:pt x="9974" y="614"/>
                  <a:pt x="10492" y="358"/>
                </a:cubicBezTo>
                <a:cubicBezTo>
                  <a:pt x="11010" y="154"/>
                  <a:pt x="11529" y="0"/>
                  <a:pt x="12079" y="0"/>
                </a:cubicBezTo>
                <a:close/>
                <a:moveTo>
                  <a:pt x="12079" y="1126"/>
                </a:moveTo>
                <a:cubicBezTo>
                  <a:pt x="11626" y="1126"/>
                  <a:pt x="11172" y="1228"/>
                  <a:pt x="10751" y="1433"/>
                </a:cubicBezTo>
                <a:cubicBezTo>
                  <a:pt x="10298" y="1638"/>
                  <a:pt x="9877" y="1945"/>
                  <a:pt x="9488" y="2355"/>
                </a:cubicBezTo>
                <a:cubicBezTo>
                  <a:pt x="9100" y="2764"/>
                  <a:pt x="8776" y="3225"/>
                  <a:pt x="8452" y="3736"/>
                </a:cubicBezTo>
                <a:cubicBezTo>
                  <a:pt x="8161" y="4300"/>
                  <a:pt x="7902" y="4863"/>
                  <a:pt x="7675" y="5528"/>
                </a:cubicBezTo>
                <a:cubicBezTo>
                  <a:pt x="7384" y="6552"/>
                  <a:pt x="7384" y="6552"/>
                  <a:pt x="7384" y="6552"/>
                </a:cubicBezTo>
                <a:cubicBezTo>
                  <a:pt x="6703" y="6091"/>
                  <a:pt x="6703" y="6091"/>
                  <a:pt x="6703" y="6091"/>
                </a:cubicBezTo>
                <a:cubicBezTo>
                  <a:pt x="6574" y="5937"/>
                  <a:pt x="6412" y="5835"/>
                  <a:pt x="6282" y="5784"/>
                </a:cubicBezTo>
                <a:cubicBezTo>
                  <a:pt x="6121" y="5733"/>
                  <a:pt x="5959" y="5682"/>
                  <a:pt x="5797" y="5682"/>
                </a:cubicBezTo>
                <a:cubicBezTo>
                  <a:pt x="5505" y="5682"/>
                  <a:pt x="5246" y="5733"/>
                  <a:pt x="5019" y="5886"/>
                </a:cubicBezTo>
                <a:cubicBezTo>
                  <a:pt x="4760" y="5989"/>
                  <a:pt x="4566" y="6193"/>
                  <a:pt x="4404" y="6500"/>
                </a:cubicBezTo>
                <a:cubicBezTo>
                  <a:pt x="4210" y="6756"/>
                  <a:pt x="4048" y="7064"/>
                  <a:pt x="3918" y="7371"/>
                </a:cubicBezTo>
                <a:cubicBezTo>
                  <a:pt x="3789" y="7729"/>
                  <a:pt x="3692" y="8087"/>
                  <a:pt x="3627" y="8548"/>
                </a:cubicBezTo>
                <a:cubicBezTo>
                  <a:pt x="3562" y="9213"/>
                  <a:pt x="3562" y="9213"/>
                  <a:pt x="3562" y="9213"/>
                </a:cubicBezTo>
                <a:cubicBezTo>
                  <a:pt x="3174" y="9418"/>
                  <a:pt x="3174" y="9418"/>
                  <a:pt x="3174" y="9418"/>
                </a:cubicBezTo>
                <a:cubicBezTo>
                  <a:pt x="2817" y="9572"/>
                  <a:pt x="2494" y="9879"/>
                  <a:pt x="2170" y="10186"/>
                </a:cubicBezTo>
                <a:cubicBezTo>
                  <a:pt x="1878" y="10544"/>
                  <a:pt x="1619" y="11005"/>
                  <a:pt x="1393" y="11465"/>
                </a:cubicBezTo>
                <a:cubicBezTo>
                  <a:pt x="1198" y="11977"/>
                  <a:pt x="1036" y="12489"/>
                  <a:pt x="907" y="13052"/>
                </a:cubicBezTo>
                <a:cubicBezTo>
                  <a:pt x="777" y="13615"/>
                  <a:pt x="712" y="14178"/>
                  <a:pt x="712" y="14792"/>
                </a:cubicBezTo>
                <a:cubicBezTo>
                  <a:pt x="712" y="15560"/>
                  <a:pt x="842" y="16277"/>
                  <a:pt x="1036" y="16993"/>
                </a:cubicBezTo>
                <a:cubicBezTo>
                  <a:pt x="1231" y="17659"/>
                  <a:pt x="1457" y="18273"/>
                  <a:pt x="1781" y="18785"/>
                </a:cubicBezTo>
                <a:cubicBezTo>
                  <a:pt x="2105" y="19297"/>
                  <a:pt x="2494" y="19706"/>
                  <a:pt x="2947" y="20013"/>
                </a:cubicBezTo>
                <a:cubicBezTo>
                  <a:pt x="3368" y="20320"/>
                  <a:pt x="3821" y="20474"/>
                  <a:pt x="4307" y="20474"/>
                </a:cubicBezTo>
                <a:cubicBezTo>
                  <a:pt x="17520" y="20474"/>
                  <a:pt x="17520" y="20474"/>
                  <a:pt x="17520" y="20474"/>
                </a:cubicBezTo>
                <a:cubicBezTo>
                  <a:pt x="17649" y="20474"/>
                  <a:pt x="17649" y="20474"/>
                  <a:pt x="17649" y="20474"/>
                </a:cubicBezTo>
                <a:cubicBezTo>
                  <a:pt x="18070" y="20474"/>
                  <a:pt x="18524" y="20320"/>
                  <a:pt x="18912" y="20064"/>
                </a:cubicBezTo>
                <a:cubicBezTo>
                  <a:pt x="19301" y="19809"/>
                  <a:pt x="19625" y="19450"/>
                  <a:pt x="19916" y="18938"/>
                </a:cubicBezTo>
                <a:cubicBezTo>
                  <a:pt x="20207" y="18478"/>
                  <a:pt x="20467" y="17966"/>
                  <a:pt x="20628" y="17352"/>
                </a:cubicBezTo>
                <a:cubicBezTo>
                  <a:pt x="20790" y="16737"/>
                  <a:pt x="20888" y="16072"/>
                  <a:pt x="20888" y="15355"/>
                </a:cubicBezTo>
                <a:cubicBezTo>
                  <a:pt x="20888" y="14639"/>
                  <a:pt x="20790" y="13973"/>
                  <a:pt x="20628" y="13359"/>
                </a:cubicBezTo>
                <a:cubicBezTo>
                  <a:pt x="20467" y="12745"/>
                  <a:pt x="20207" y="12182"/>
                  <a:pt x="19916" y="11721"/>
                </a:cubicBezTo>
                <a:cubicBezTo>
                  <a:pt x="19625" y="11312"/>
                  <a:pt x="19301" y="10954"/>
                  <a:pt x="18912" y="10646"/>
                </a:cubicBezTo>
                <a:cubicBezTo>
                  <a:pt x="18524" y="10339"/>
                  <a:pt x="18070" y="10186"/>
                  <a:pt x="17649" y="10186"/>
                </a:cubicBezTo>
                <a:cubicBezTo>
                  <a:pt x="16904" y="10186"/>
                  <a:pt x="16904" y="10186"/>
                  <a:pt x="16904" y="10186"/>
                </a:cubicBezTo>
                <a:cubicBezTo>
                  <a:pt x="16904" y="9060"/>
                  <a:pt x="16904" y="9060"/>
                  <a:pt x="16904" y="9060"/>
                </a:cubicBezTo>
                <a:cubicBezTo>
                  <a:pt x="16904" y="9009"/>
                  <a:pt x="16904" y="9009"/>
                  <a:pt x="16904" y="8957"/>
                </a:cubicBezTo>
                <a:cubicBezTo>
                  <a:pt x="16904" y="8957"/>
                  <a:pt x="16904" y="8906"/>
                  <a:pt x="16904" y="8855"/>
                </a:cubicBezTo>
                <a:cubicBezTo>
                  <a:pt x="16904" y="8804"/>
                  <a:pt x="16904" y="8804"/>
                  <a:pt x="16904" y="8804"/>
                </a:cubicBezTo>
                <a:cubicBezTo>
                  <a:pt x="16904" y="7729"/>
                  <a:pt x="16807" y="6756"/>
                  <a:pt x="16548" y="5835"/>
                </a:cubicBezTo>
                <a:cubicBezTo>
                  <a:pt x="16289" y="4914"/>
                  <a:pt x="15965" y="4146"/>
                  <a:pt x="15544" y="3429"/>
                </a:cubicBezTo>
                <a:cubicBezTo>
                  <a:pt x="15091" y="2713"/>
                  <a:pt x="14573" y="2150"/>
                  <a:pt x="13957" y="1740"/>
                </a:cubicBezTo>
                <a:cubicBezTo>
                  <a:pt x="13375" y="1331"/>
                  <a:pt x="12759" y="1126"/>
                  <a:pt x="12079" y="1126"/>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699" name="Google Shape;1699;p74"/>
          <p:cNvSpPr/>
          <p:nvPr/>
        </p:nvSpPr>
        <p:spPr>
          <a:xfrm>
            <a:off x="10538654" y="9692367"/>
            <a:ext cx="728680" cy="728680"/>
          </a:xfrm>
          <a:custGeom>
            <a:rect b="b" l="l" r="r" t="t"/>
            <a:pathLst>
              <a:path extrusionOk="0" h="21600" w="21600">
                <a:moveTo>
                  <a:pt x="10800" y="0"/>
                </a:moveTo>
                <a:cubicBezTo>
                  <a:pt x="12256" y="0"/>
                  <a:pt x="13672" y="283"/>
                  <a:pt x="14966" y="849"/>
                </a:cubicBezTo>
                <a:cubicBezTo>
                  <a:pt x="16301" y="1416"/>
                  <a:pt x="17434" y="2184"/>
                  <a:pt x="18404" y="3155"/>
                </a:cubicBezTo>
                <a:cubicBezTo>
                  <a:pt x="19416" y="4166"/>
                  <a:pt x="20184" y="5299"/>
                  <a:pt x="20751" y="6634"/>
                </a:cubicBezTo>
                <a:cubicBezTo>
                  <a:pt x="21317" y="7928"/>
                  <a:pt x="21600" y="9344"/>
                  <a:pt x="21600" y="10800"/>
                </a:cubicBezTo>
                <a:cubicBezTo>
                  <a:pt x="21600" y="12297"/>
                  <a:pt x="21317" y="13672"/>
                  <a:pt x="20751" y="15007"/>
                </a:cubicBezTo>
                <a:cubicBezTo>
                  <a:pt x="20184" y="16301"/>
                  <a:pt x="19416" y="17474"/>
                  <a:pt x="18404" y="18445"/>
                </a:cubicBezTo>
                <a:cubicBezTo>
                  <a:pt x="17434" y="19416"/>
                  <a:pt x="16301" y="20184"/>
                  <a:pt x="14966" y="20751"/>
                </a:cubicBezTo>
                <a:cubicBezTo>
                  <a:pt x="13672" y="21317"/>
                  <a:pt x="12256" y="21600"/>
                  <a:pt x="10800" y="21600"/>
                </a:cubicBezTo>
                <a:cubicBezTo>
                  <a:pt x="9303" y="21600"/>
                  <a:pt x="7928" y="21317"/>
                  <a:pt x="6593" y="20751"/>
                </a:cubicBezTo>
                <a:cubicBezTo>
                  <a:pt x="5299" y="20184"/>
                  <a:pt x="4126" y="19416"/>
                  <a:pt x="3155" y="18445"/>
                </a:cubicBezTo>
                <a:cubicBezTo>
                  <a:pt x="2184" y="17474"/>
                  <a:pt x="1375" y="16301"/>
                  <a:pt x="849" y="15007"/>
                </a:cubicBezTo>
                <a:cubicBezTo>
                  <a:pt x="283" y="13672"/>
                  <a:pt x="0" y="12297"/>
                  <a:pt x="0" y="10800"/>
                </a:cubicBezTo>
                <a:cubicBezTo>
                  <a:pt x="0" y="9344"/>
                  <a:pt x="283" y="7928"/>
                  <a:pt x="849" y="6634"/>
                </a:cubicBezTo>
                <a:cubicBezTo>
                  <a:pt x="1375" y="5299"/>
                  <a:pt x="2184" y="4166"/>
                  <a:pt x="3155" y="3155"/>
                </a:cubicBezTo>
                <a:cubicBezTo>
                  <a:pt x="4126" y="2184"/>
                  <a:pt x="5299" y="1416"/>
                  <a:pt x="6593" y="849"/>
                </a:cubicBezTo>
                <a:cubicBezTo>
                  <a:pt x="7928" y="283"/>
                  <a:pt x="9303" y="0"/>
                  <a:pt x="10800" y="0"/>
                </a:cubicBezTo>
                <a:close/>
                <a:moveTo>
                  <a:pt x="10800" y="20710"/>
                </a:moveTo>
                <a:cubicBezTo>
                  <a:pt x="12175" y="20710"/>
                  <a:pt x="13429" y="20427"/>
                  <a:pt x="14643" y="19901"/>
                </a:cubicBezTo>
                <a:cubicBezTo>
                  <a:pt x="15816" y="19375"/>
                  <a:pt x="16867" y="18688"/>
                  <a:pt x="17798" y="17798"/>
                </a:cubicBezTo>
                <a:cubicBezTo>
                  <a:pt x="18688" y="16908"/>
                  <a:pt x="19375" y="15856"/>
                  <a:pt x="19901" y="14643"/>
                </a:cubicBezTo>
                <a:cubicBezTo>
                  <a:pt x="20427" y="13470"/>
                  <a:pt x="20670" y="12175"/>
                  <a:pt x="20670" y="10800"/>
                </a:cubicBezTo>
                <a:cubicBezTo>
                  <a:pt x="20670" y="9425"/>
                  <a:pt x="20427" y="8171"/>
                  <a:pt x="19901" y="6957"/>
                </a:cubicBezTo>
                <a:cubicBezTo>
                  <a:pt x="19375" y="5784"/>
                  <a:pt x="18688" y="4733"/>
                  <a:pt x="17798" y="3802"/>
                </a:cubicBezTo>
                <a:cubicBezTo>
                  <a:pt x="16867" y="2912"/>
                  <a:pt x="15816" y="2225"/>
                  <a:pt x="14643" y="1699"/>
                </a:cubicBezTo>
                <a:cubicBezTo>
                  <a:pt x="13429" y="1173"/>
                  <a:pt x="12175" y="890"/>
                  <a:pt x="10800" y="890"/>
                </a:cubicBezTo>
                <a:cubicBezTo>
                  <a:pt x="9425" y="890"/>
                  <a:pt x="8130" y="1173"/>
                  <a:pt x="6957" y="1699"/>
                </a:cubicBezTo>
                <a:cubicBezTo>
                  <a:pt x="5744" y="2225"/>
                  <a:pt x="4692" y="2912"/>
                  <a:pt x="3762" y="3802"/>
                </a:cubicBezTo>
                <a:cubicBezTo>
                  <a:pt x="2912" y="4733"/>
                  <a:pt x="2184" y="5784"/>
                  <a:pt x="1658" y="6957"/>
                </a:cubicBezTo>
                <a:cubicBezTo>
                  <a:pt x="1133" y="8171"/>
                  <a:pt x="890" y="9425"/>
                  <a:pt x="890" y="10800"/>
                </a:cubicBezTo>
                <a:cubicBezTo>
                  <a:pt x="890" y="12175"/>
                  <a:pt x="1133" y="13470"/>
                  <a:pt x="1658" y="14643"/>
                </a:cubicBezTo>
                <a:cubicBezTo>
                  <a:pt x="2184" y="15856"/>
                  <a:pt x="2912" y="16908"/>
                  <a:pt x="3762" y="17798"/>
                </a:cubicBezTo>
                <a:cubicBezTo>
                  <a:pt x="4692" y="18688"/>
                  <a:pt x="5744" y="19375"/>
                  <a:pt x="6957" y="19901"/>
                </a:cubicBezTo>
                <a:cubicBezTo>
                  <a:pt x="8130" y="20427"/>
                  <a:pt x="9425" y="20710"/>
                  <a:pt x="10800" y="20710"/>
                </a:cubicBezTo>
                <a:close/>
                <a:moveTo>
                  <a:pt x="10800" y="3640"/>
                </a:moveTo>
                <a:cubicBezTo>
                  <a:pt x="11690" y="3640"/>
                  <a:pt x="11690" y="3640"/>
                  <a:pt x="11690" y="3640"/>
                </a:cubicBezTo>
                <a:cubicBezTo>
                  <a:pt x="11690" y="12580"/>
                  <a:pt x="11690" y="12580"/>
                  <a:pt x="11690" y="12580"/>
                </a:cubicBezTo>
                <a:cubicBezTo>
                  <a:pt x="5420" y="12580"/>
                  <a:pt x="5420" y="12580"/>
                  <a:pt x="5420" y="12580"/>
                </a:cubicBezTo>
                <a:cubicBezTo>
                  <a:pt x="5420" y="11690"/>
                  <a:pt x="5420" y="11690"/>
                  <a:pt x="5420" y="11690"/>
                </a:cubicBezTo>
                <a:cubicBezTo>
                  <a:pt x="10800" y="11690"/>
                  <a:pt x="10800" y="11690"/>
                  <a:pt x="10800" y="11690"/>
                </a:cubicBezTo>
                <a:lnTo>
                  <a:pt x="10800" y="364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00" name="Google Shape;1700;p74"/>
          <p:cNvSpPr/>
          <p:nvPr/>
        </p:nvSpPr>
        <p:spPr>
          <a:xfrm>
            <a:off x="12388517" y="9700787"/>
            <a:ext cx="757255" cy="757255"/>
          </a:xfrm>
          <a:custGeom>
            <a:rect b="b" l="l" r="r" t="t"/>
            <a:pathLst>
              <a:path extrusionOk="0" h="21600" w="21600">
                <a:moveTo>
                  <a:pt x="10819" y="0"/>
                </a:moveTo>
                <a:cubicBezTo>
                  <a:pt x="12298" y="0"/>
                  <a:pt x="13699" y="272"/>
                  <a:pt x="15023" y="817"/>
                </a:cubicBezTo>
                <a:cubicBezTo>
                  <a:pt x="16346" y="1401"/>
                  <a:pt x="17475" y="2141"/>
                  <a:pt x="18448" y="3152"/>
                </a:cubicBezTo>
                <a:cubicBezTo>
                  <a:pt x="19421" y="4125"/>
                  <a:pt x="20199" y="5254"/>
                  <a:pt x="20783" y="6577"/>
                </a:cubicBezTo>
                <a:cubicBezTo>
                  <a:pt x="21328" y="7901"/>
                  <a:pt x="21600" y="9302"/>
                  <a:pt x="21600" y="10781"/>
                </a:cubicBezTo>
                <a:cubicBezTo>
                  <a:pt x="21600" y="12259"/>
                  <a:pt x="21328" y="13661"/>
                  <a:pt x="20783" y="14984"/>
                </a:cubicBezTo>
                <a:cubicBezTo>
                  <a:pt x="20199" y="16307"/>
                  <a:pt x="19421" y="17475"/>
                  <a:pt x="18448" y="18448"/>
                </a:cubicBezTo>
                <a:cubicBezTo>
                  <a:pt x="17475" y="19421"/>
                  <a:pt x="16346" y="20199"/>
                  <a:pt x="15023" y="20744"/>
                </a:cubicBezTo>
                <a:cubicBezTo>
                  <a:pt x="13699" y="21289"/>
                  <a:pt x="12298" y="21600"/>
                  <a:pt x="10819" y="21600"/>
                </a:cubicBezTo>
                <a:cubicBezTo>
                  <a:pt x="9302" y="21600"/>
                  <a:pt x="7901" y="21289"/>
                  <a:pt x="6616" y="20744"/>
                </a:cubicBezTo>
                <a:cubicBezTo>
                  <a:pt x="5293" y="20199"/>
                  <a:pt x="4125" y="19421"/>
                  <a:pt x="3152" y="18448"/>
                </a:cubicBezTo>
                <a:cubicBezTo>
                  <a:pt x="2179" y="17475"/>
                  <a:pt x="1401" y="16307"/>
                  <a:pt x="856" y="14984"/>
                </a:cubicBezTo>
                <a:cubicBezTo>
                  <a:pt x="272" y="13661"/>
                  <a:pt x="0" y="12259"/>
                  <a:pt x="0" y="10781"/>
                </a:cubicBezTo>
                <a:cubicBezTo>
                  <a:pt x="0" y="9302"/>
                  <a:pt x="272" y="7901"/>
                  <a:pt x="856" y="6577"/>
                </a:cubicBezTo>
                <a:cubicBezTo>
                  <a:pt x="1401" y="5254"/>
                  <a:pt x="2179" y="4125"/>
                  <a:pt x="3152" y="3152"/>
                </a:cubicBezTo>
                <a:cubicBezTo>
                  <a:pt x="4125" y="2141"/>
                  <a:pt x="5293" y="1401"/>
                  <a:pt x="6616" y="817"/>
                </a:cubicBezTo>
                <a:cubicBezTo>
                  <a:pt x="7901" y="272"/>
                  <a:pt x="9302" y="0"/>
                  <a:pt x="10819" y="0"/>
                </a:cubicBezTo>
                <a:close/>
                <a:moveTo>
                  <a:pt x="10819" y="20705"/>
                </a:moveTo>
                <a:cubicBezTo>
                  <a:pt x="12182" y="20705"/>
                  <a:pt x="13466" y="20471"/>
                  <a:pt x="14672" y="19926"/>
                </a:cubicBezTo>
                <a:cubicBezTo>
                  <a:pt x="15879" y="19421"/>
                  <a:pt x="16930" y="18720"/>
                  <a:pt x="17864" y="17825"/>
                </a:cubicBezTo>
                <a:cubicBezTo>
                  <a:pt x="18720" y="16930"/>
                  <a:pt x="19421" y="15879"/>
                  <a:pt x="19965" y="14672"/>
                </a:cubicBezTo>
                <a:cubicBezTo>
                  <a:pt x="20471" y="13466"/>
                  <a:pt x="20744" y="12182"/>
                  <a:pt x="20744" y="10781"/>
                </a:cubicBezTo>
                <a:cubicBezTo>
                  <a:pt x="20744" y="9418"/>
                  <a:pt x="20471" y="8095"/>
                  <a:pt x="19965" y="6928"/>
                </a:cubicBezTo>
                <a:cubicBezTo>
                  <a:pt x="19421" y="5721"/>
                  <a:pt x="18720" y="4670"/>
                  <a:pt x="17864" y="3736"/>
                </a:cubicBezTo>
                <a:cubicBezTo>
                  <a:pt x="16930" y="2880"/>
                  <a:pt x="15879" y="2179"/>
                  <a:pt x="14672" y="1635"/>
                </a:cubicBezTo>
                <a:cubicBezTo>
                  <a:pt x="13466" y="1129"/>
                  <a:pt x="12182" y="856"/>
                  <a:pt x="10819" y="856"/>
                </a:cubicBezTo>
                <a:cubicBezTo>
                  <a:pt x="9418" y="856"/>
                  <a:pt x="8134" y="1129"/>
                  <a:pt x="6928" y="1635"/>
                </a:cubicBezTo>
                <a:cubicBezTo>
                  <a:pt x="5721" y="2179"/>
                  <a:pt x="4670" y="2880"/>
                  <a:pt x="3775" y="3736"/>
                </a:cubicBezTo>
                <a:cubicBezTo>
                  <a:pt x="2880" y="4670"/>
                  <a:pt x="2179" y="5721"/>
                  <a:pt x="1674" y="6928"/>
                </a:cubicBezTo>
                <a:cubicBezTo>
                  <a:pt x="1129" y="8095"/>
                  <a:pt x="856" y="9418"/>
                  <a:pt x="856" y="10781"/>
                </a:cubicBezTo>
                <a:cubicBezTo>
                  <a:pt x="856" y="12182"/>
                  <a:pt x="1129" y="13466"/>
                  <a:pt x="1674" y="14672"/>
                </a:cubicBezTo>
                <a:cubicBezTo>
                  <a:pt x="2179" y="15879"/>
                  <a:pt x="2880" y="16930"/>
                  <a:pt x="3775" y="17825"/>
                </a:cubicBezTo>
                <a:cubicBezTo>
                  <a:pt x="4670" y="18720"/>
                  <a:pt x="5721" y="19421"/>
                  <a:pt x="6928" y="19926"/>
                </a:cubicBezTo>
                <a:cubicBezTo>
                  <a:pt x="8134" y="20471"/>
                  <a:pt x="9418" y="20705"/>
                  <a:pt x="10819" y="20705"/>
                </a:cubicBezTo>
                <a:close/>
                <a:moveTo>
                  <a:pt x="16229" y="6928"/>
                </a:moveTo>
                <a:cubicBezTo>
                  <a:pt x="16346" y="6811"/>
                  <a:pt x="16463" y="6733"/>
                  <a:pt x="16657" y="6733"/>
                </a:cubicBezTo>
                <a:cubicBezTo>
                  <a:pt x="16852" y="6733"/>
                  <a:pt x="17008" y="6811"/>
                  <a:pt x="17124" y="6928"/>
                </a:cubicBezTo>
                <a:cubicBezTo>
                  <a:pt x="17241" y="7083"/>
                  <a:pt x="17280" y="7239"/>
                  <a:pt x="17280" y="7434"/>
                </a:cubicBezTo>
                <a:cubicBezTo>
                  <a:pt x="17280" y="7589"/>
                  <a:pt x="17241" y="7745"/>
                  <a:pt x="17085" y="7862"/>
                </a:cubicBezTo>
                <a:cubicBezTo>
                  <a:pt x="9691" y="15062"/>
                  <a:pt x="9691" y="15062"/>
                  <a:pt x="9691" y="15062"/>
                </a:cubicBezTo>
                <a:cubicBezTo>
                  <a:pt x="9652" y="15101"/>
                  <a:pt x="9613" y="15139"/>
                  <a:pt x="9496" y="15178"/>
                </a:cubicBezTo>
                <a:cubicBezTo>
                  <a:pt x="9418" y="15178"/>
                  <a:pt x="9341" y="15178"/>
                  <a:pt x="9302" y="15178"/>
                </a:cubicBezTo>
                <a:cubicBezTo>
                  <a:pt x="9185" y="15178"/>
                  <a:pt x="9107" y="15178"/>
                  <a:pt x="8990" y="15178"/>
                </a:cubicBezTo>
                <a:cubicBezTo>
                  <a:pt x="8912" y="15139"/>
                  <a:pt x="8874" y="15101"/>
                  <a:pt x="8835" y="15062"/>
                </a:cubicBezTo>
                <a:cubicBezTo>
                  <a:pt x="5955" y="12143"/>
                  <a:pt x="5955" y="12143"/>
                  <a:pt x="5955" y="12143"/>
                </a:cubicBezTo>
                <a:cubicBezTo>
                  <a:pt x="5799" y="12026"/>
                  <a:pt x="5721" y="11870"/>
                  <a:pt x="5721" y="11676"/>
                </a:cubicBezTo>
                <a:cubicBezTo>
                  <a:pt x="5721" y="11481"/>
                  <a:pt x="5799" y="11325"/>
                  <a:pt x="5955" y="11248"/>
                </a:cubicBezTo>
                <a:cubicBezTo>
                  <a:pt x="6032" y="11092"/>
                  <a:pt x="6188" y="11053"/>
                  <a:pt x="6383" y="11053"/>
                </a:cubicBezTo>
                <a:cubicBezTo>
                  <a:pt x="6538" y="11053"/>
                  <a:pt x="6733" y="11092"/>
                  <a:pt x="6850" y="11248"/>
                </a:cubicBezTo>
                <a:cubicBezTo>
                  <a:pt x="9302" y="13661"/>
                  <a:pt x="9302" y="13661"/>
                  <a:pt x="9302" y="13661"/>
                </a:cubicBezTo>
                <a:lnTo>
                  <a:pt x="16229" y="692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01" name="Google Shape;1701;p74"/>
          <p:cNvSpPr/>
          <p:nvPr/>
        </p:nvSpPr>
        <p:spPr>
          <a:xfrm>
            <a:off x="14252666" y="9677571"/>
            <a:ext cx="757255" cy="757255"/>
          </a:xfrm>
          <a:custGeom>
            <a:rect b="b" l="l" r="r" t="t"/>
            <a:pathLst>
              <a:path extrusionOk="0" h="21600" w="21600">
                <a:moveTo>
                  <a:pt x="15079" y="6521"/>
                </a:moveTo>
                <a:lnTo>
                  <a:pt x="21600" y="6521"/>
                </a:lnTo>
                <a:lnTo>
                  <a:pt x="21600" y="18136"/>
                </a:lnTo>
                <a:lnTo>
                  <a:pt x="19460" y="18136"/>
                </a:lnTo>
                <a:lnTo>
                  <a:pt x="19460" y="21600"/>
                </a:lnTo>
                <a:lnTo>
                  <a:pt x="18849" y="21600"/>
                </a:lnTo>
                <a:lnTo>
                  <a:pt x="15385" y="18136"/>
                </a:lnTo>
                <a:lnTo>
                  <a:pt x="6419" y="18136"/>
                </a:lnTo>
                <a:lnTo>
                  <a:pt x="6419" y="11717"/>
                </a:lnTo>
                <a:lnTo>
                  <a:pt x="0" y="11717"/>
                </a:lnTo>
                <a:lnTo>
                  <a:pt x="0" y="0"/>
                </a:lnTo>
                <a:lnTo>
                  <a:pt x="15079" y="0"/>
                </a:lnTo>
                <a:lnTo>
                  <a:pt x="15079" y="6521"/>
                </a:lnTo>
                <a:close/>
                <a:moveTo>
                  <a:pt x="815" y="10800"/>
                </a:moveTo>
                <a:lnTo>
                  <a:pt x="6419" y="10800"/>
                </a:lnTo>
                <a:lnTo>
                  <a:pt x="6419" y="6521"/>
                </a:lnTo>
                <a:lnTo>
                  <a:pt x="14264" y="6521"/>
                </a:lnTo>
                <a:lnTo>
                  <a:pt x="14264" y="917"/>
                </a:lnTo>
                <a:lnTo>
                  <a:pt x="815" y="917"/>
                </a:lnTo>
                <a:lnTo>
                  <a:pt x="815" y="10800"/>
                </a:lnTo>
                <a:close/>
                <a:moveTo>
                  <a:pt x="20683" y="17321"/>
                </a:moveTo>
                <a:lnTo>
                  <a:pt x="20683" y="7438"/>
                </a:lnTo>
                <a:lnTo>
                  <a:pt x="7336" y="7438"/>
                </a:lnTo>
                <a:lnTo>
                  <a:pt x="7336" y="17321"/>
                </a:lnTo>
                <a:lnTo>
                  <a:pt x="15792" y="17321"/>
                </a:lnTo>
                <a:lnTo>
                  <a:pt x="18543" y="20072"/>
                </a:lnTo>
                <a:lnTo>
                  <a:pt x="18543" y="17321"/>
                </a:lnTo>
                <a:lnTo>
                  <a:pt x="20683" y="1732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02" name="Google Shape;1702;p74"/>
          <p:cNvSpPr/>
          <p:nvPr/>
        </p:nvSpPr>
        <p:spPr>
          <a:xfrm>
            <a:off x="16081094" y="9662770"/>
            <a:ext cx="828695" cy="789405"/>
          </a:xfrm>
          <a:custGeom>
            <a:rect b="b" l="l" r="r" t="t"/>
            <a:pathLst>
              <a:path extrusionOk="0" h="21600" w="21600">
                <a:moveTo>
                  <a:pt x="21600" y="5830"/>
                </a:moveTo>
                <a:cubicBezTo>
                  <a:pt x="18443" y="15770"/>
                  <a:pt x="18443" y="15770"/>
                  <a:pt x="18443" y="15770"/>
                </a:cubicBezTo>
                <a:cubicBezTo>
                  <a:pt x="7342" y="15770"/>
                  <a:pt x="7342" y="15770"/>
                  <a:pt x="7342" y="15770"/>
                </a:cubicBezTo>
                <a:cubicBezTo>
                  <a:pt x="7697" y="17415"/>
                  <a:pt x="7697" y="17415"/>
                  <a:pt x="7697" y="17415"/>
                </a:cubicBezTo>
                <a:cubicBezTo>
                  <a:pt x="16173" y="17415"/>
                  <a:pt x="16173" y="17415"/>
                  <a:pt x="16173" y="17415"/>
                </a:cubicBezTo>
                <a:cubicBezTo>
                  <a:pt x="16457" y="17415"/>
                  <a:pt x="16705" y="17489"/>
                  <a:pt x="16918" y="17601"/>
                </a:cubicBezTo>
                <a:cubicBezTo>
                  <a:pt x="17167" y="17713"/>
                  <a:pt x="17379" y="17863"/>
                  <a:pt x="17557" y="18050"/>
                </a:cubicBezTo>
                <a:cubicBezTo>
                  <a:pt x="17734" y="18237"/>
                  <a:pt x="17876" y="18461"/>
                  <a:pt x="17947" y="18722"/>
                </a:cubicBezTo>
                <a:cubicBezTo>
                  <a:pt x="18053" y="18947"/>
                  <a:pt x="18089" y="19208"/>
                  <a:pt x="18089" y="19507"/>
                </a:cubicBezTo>
                <a:cubicBezTo>
                  <a:pt x="18089" y="19806"/>
                  <a:pt x="18053" y="20068"/>
                  <a:pt x="17947" y="20329"/>
                </a:cubicBezTo>
                <a:cubicBezTo>
                  <a:pt x="17876" y="20554"/>
                  <a:pt x="17734" y="20778"/>
                  <a:pt x="17557" y="20965"/>
                </a:cubicBezTo>
                <a:cubicBezTo>
                  <a:pt x="17379" y="21189"/>
                  <a:pt x="17167" y="21338"/>
                  <a:pt x="16918" y="21451"/>
                </a:cubicBezTo>
                <a:cubicBezTo>
                  <a:pt x="16705" y="21563"/>
                  <a:pt x="16457" y="21600"/>
                  <a:pt x="16173" y="21600"/>
                </a:cubicBezTo>
                <a:cubicBezTo>
                  <a:pt x="15890" y="21600"/>
                  <a:pt x="15641" y="21563"/>
                  <a:pt x="15393" y="21451"/>
                </a:cubicBezTo>
                <a:cubicBezTo>
                  <a:pt x="15145" y="21338"/>
                  <a:pt x="14932" y="21189"/>
                  <a:pt x="14790" y="20965"/>
                </a:cubicBezTo>
                <a:cubicBezTo>
                  <a:pt x="14577" y="20778"/>
                  <a:pt x="14435" y="20554"/>
                  <a:pt x="14329" y="20329"/>
                </a:cubicBezTo>
                <a:cubicBezTo>
                  <a:pt x="14223" y="20068"/>
                  <a:pt x="14187" y="19806"/>
                  <a:pt x="14187" y="19507"/>
                </a:cubicBezTo>
                <a:cubicBezTo>
                  <a:pt x="14187" y="19283"/>
                  <a:pt x="14223" y="19059"/>
                  <a:pt x="14294" y="18872"/>
                </a:cubicBezTo>
                <a:cubicBezTo>
                  <a:pt x="14365" y="18648"/>
                  <a:pt x="14471" y="18461"/>
                  <a:pt x="14577" y="18311"/>
                </a:cubicBezTo>
                <a:cubicBezTo>
                  <a:pt x="9044" y="18311"/>
                  <a:pt x="9044" y="18311"/>
                  <a:pt x="9044" y="18311"/>
                </a:cubicBezTo>
                <a:cubicBezTo>
                  <a:pt x="9186" y="18461"/>
                  <a:pt x="9257" y="18648"/>
                  <a:pt x="9364" y="18872"/>
                </a:cubicBezTo>
                <a:cubicBezTo>
                  <a:pt x="9434" y="19059"/>
                  <a:pt x="9470" y="19283"/>
                  <a:pt x="9470" y="19507"/>
                </a:cubicBezTo>
                <a:cubicBezTo>
                  <a:pt x="9470" y="19806"/>
                  <a:pt x="9399" y="20068"/>
                  <a:pt x="9293" y="20329"/>
                </a:cubicBezTo>
                <a:cubicBezTo>
                  <a:pt x="9186" y="20554"/>
                  <a:pt x="9044" y="20778"/>
                  <a:pt x="8867" y="20965"/>
                </a:cubicBezTo>
                <a:cubicBezTo>
                  <a:pt x="8690" y="21189"/>
                  <a:pt x="8477" y="21338"/>
                  <a:pt x="8229" y="21451"/>
                </a:cubicBezTo>
                <a:cubicBezTo>
                  <a:pt x="8016" y="21563"/>
                  <a:pt x="7767" y="21600"/>
                  <a:pt x="7484" y="21600"/>
                </a:cubicBezTo>
                <a:cubicBezTo>
                  <a:pt x="7200" y="21600"/>
                  <a:pt x="6952" y="21563"/>
                  <a:pt x="6703" y="21451"/>
                </a:cubicBezTo>
                <a:cubicBezTo>
                  <a:pt x="6491" y="21338"/>
                  <a:pt x="6278" y="21189"/>
                  <a:pt x="6100" y="20965"/>
                </a:cubicBezTo>
                <a:cubicBezTo>
                  <a:pt x="5923" y="20778"/>
                  <a:pt x="5781" y="20554"/>
                  <a:pt x="5639" y="20329"/>
                </a:cubicBezTo>
                <a:cubicBezTo>
                  <a:pt x="5533" y="20068"/>
                  <a:pt x="5498" y="19806"/>
                  <a:pt x="5498" y="19507"/>
                </a:cubicBezTo>
                <a:cubicBezTo>
                  <a:pt x="5498" y="19283"/>
                  <a:pt x="5533" y="19059"/>
                  <a:pt x="5604" y="18872"/>
                </a:cubicBezTo>
                <a:cubicBezTo>
                  <a:pt x="5675" y="18648"/>
                  <a:pt x="5781" y="18461"/>
                  <a:pt x="5923" y="18237"/>
                </a:cubicBezTo>
                <a:cubicBezTo>
                  <a:pt x="6030" y="18087"/>
                  <a:pt x="6171" y="17938"/>
                  <a:pt x="6384" y="17826"/>
                </a:cubicBezTo>
                <a:cubicBezTo>
                  <a:pt x="6562" y="17676"/>
                  <a:pt x="6739" y="17601"/>
                  <a:pt x="6916" y="17527"/>
                </a:cubicBezTo>
                <a:cubicBezTo>
                  <a:pt x="3086" y="822"/>
                  <a:pt x="3086" y="822"/>
                  <a:pt x="3086" y="822"/>
                </a:cubicBezTo>
                <a:cubicBezTo>
                  <a:pt x="0" y="822"/>
                  <a:pt x="0" y="822"/>
                  <a:pt x="0" y="822"/>
                </a:cubicBezTo>
                <a:cubicBezTo>
                  <a:pt x="0" y="0"/>
                  <a:pt x="0" y="0"/>
                  <a:pt x="0" y="0"/>
                </a:cubicBezTo>
                <a:cubicBezTo>
                  <a:pt x="3689" y="0"/>
                  <a:pt x="3689" y="0"/>
                  <a:pt x="3689" y="0"/>
                </a:cubicBezTo>
                <a:cubicBezTo>
                  <a:pt x="5036" y="5830"/>
                  <a:pt x="5036" y="5830"/>
                  <a:pt x="5036" y="5830"/>
                </a:cubicBezTo>
                <a:lnTo>
                  <a:pt x="21600" y="5830"/>
                </a:lnTo>
                <a:close/>
                <a:moveTo>
                  <a:pt x="7165" y="14948"/>
                </a:moveTo>
                <a:cubicBezTo>
                  <a:pt x="17840" y="14948"/>
                  <a:pt x="17840" y="14948"/>
                  <a:pt x="17840" y="14948"/>
                </a:cubicBezTo>
                <a:cubicBezTo>
                  <a:pt x="20500" y="6652"/>
                  <a:pt x="20500" y="6652"/>
                  <a:pt x="20500" y="6652"/>
                </a:cubicBezTo>
                <a:cubicBezTo>
                  <a:pt x="5249" y="6652"/>
                  <a:pt x="5249" y="6652"/>
                  <a:pt x="5249" y="6652"/>
                </a:cubicBezTo>
                <a:lnTo>
                  <a:pt x="7165" y="14948"/>
                </a:lnTo>
                <a:close/>
                <a:moveTo>
                  <a:pt x="8690" y="19507"/>
                </a:moveTo>
                <a:cubicBezTo>
                  <a:pt x="8690" y="19358"/>
                  <a:pt x="8654" y="19208"/>
                  <a:pt x="8583" y="19059"/>
                </a:cubicBezTo>
                <a:cubicBezTo>
                  <a:pt x="8512" y="18909"/>
                  <a:pt x="8441" y="18760"/>
                  <a:pt x="8300" y="18648"/>
                </a:cubicBezTo>
                <a:cubicBezTo>
                  <a:pt x="8229" y="18536"/>
                  <a:pt x="8087" y="18461"/>
                  <a:pt x="7945" y="18386"/>
                </a:cubicBezTo>
                <a:cubicBezTo>
                  <a:pt x="7803" y="18349"/>
                  <a:pt x="7626" y="18311"/>
                  <a:pt x="7484" y="18311"/>
                </a:cubicBezTo>
                <a:cubicBezTo>
                  <a:pt x="7342" y="18311"/>
                  <a:pt x="7165" y="18349"/>
                  <a:pt x="7058" y="18386"/>
                </a:cubicBezTo>
                <a:cubicBezTo>
                  <a:pt x="6916" y="18461"/>
                  <a:pt x="6774" y="18536"/>
                  <a:pt x="6633" y="18648"/>
                </a:cubicBezTo>
                <a:cubicBezTo>
                  <a:pt x="6562" y="18760"/>
                  <a:pt x="6491" y="18909"/>
                  <a:pt x="6420" y="19059"/>
                </a:cubicBezTo>
                <a:cubicBezTo>
                  <a:pt x="6349" y="19208"/>
                  <a:pt x="6313" y="19358"/>
                  <a:pt x="6313" y="19507"/>
                </a:cubicBezTo>
                <a:cubicBezTo>
                  <a:pt x="6313" y="19694"/>
                  <a:pt x="6349" y="19844"/>
                  <a:pt x="6420" y="19993"/>
                </a:cubicBezTo>
                <a:cubicBezTo>
                  <a:pt x="6491" y="20180"/>
                  <a:pt x="6562" y="20292"/>
                  <a:pt x="6633" y="20404"/>
                </a:cubicBezTo>
                <a:cubicBezTo>
                  <a:pt x="6774" y="20516"/>
                  <a:pt x="6916" y="20628"/>
                  <a:pt x="7058" y="20666"/>
                </a:cubicBezTo>
                <a:cubicBezTo>
                  <a:pt x="7165" y="20740"/>
                  <a:pt x="7342" y="20778"/>
                  <a:pt x="7484" y="20778"/>
                </a:cubicBezTo>
                <a:cubicBezTo>
                  <a:pt x="7626" y="20778"/>
                  <a:pt x="7803" y="20740"/>
                  <a:pt x="7945" y="20666"/>
                </a:cubicBezTo>
                <a:cubicBezTo>
                  <a:pt x="8087" y="20628"/>
                  <a:pt x="8229" y="20516"/>
                  <a:pt x="8300" y="20404"/>
                </a:cubicBezTo>
                <a:cubicBezTo>
                  <a:pt x="8441" y="20292"/>
                  <a:pt x="8512" y="20180"/>
                  <a:pt x="8583" y="19993"/>
                </a:cubicBezTo>
                <a:cubicBezTo>
                  <a:pt x="8654" y="19844"/>
                  <a:pt x="8690" y="19694"/>
                  <a:pt x="8690" y="19507"/>
                </a:cubicBezTo>
                <a:close/>
                <a:moveTo>
                  <a:pt x="17308" y="19507"/>
                </a:moveTo>
                <a:cubicBezTo>
                  <a:pt x="17308" y="19358"/>
                  <a:pt x="17273" y="19208"/>
                  <a:pt x="17237" y="19059"/>
                </a:cubicBezTo>
                <a:cubicBezTo>
                  <a:pt x="17167" y="18909"/>
                  <a:pt x="17096" y="18760"/>
                  <a:pt x="16989" y="18648"/>
                </a:cubicBezTo>
                <a:cubicBezTo>
                  <a:pt x="16883" y="18536"/>
                  <a:pt x="16741" y="18461"/>
                  <a:pt x="16599" y="18386"/>
                </a:cubicBezTo>
                <a:cubicBezTo>
                  <a:pt x="16457" y="18349"/>
                  <a:pt x="16315" y="18311"/>
                  <a:pt x="16173" y="18311"/>
                </a:cubicBezTo>
                <a:cubicBezTo>
                  <a:pt x="15996" y="18311"/>
                  <a:pt x="15819" y="18349"/>
                  <a:pt x="15677" y="18386"/>
                </a:cubicBezTo>
                <a:cubicBezTo>
                  <a:pt x="15535" y="18461"/>
                  <a:pt x="15429" y="18536"/>
                  <a:pt x="15322" y="18648"/>
                </a:cubicBezTo>
                <a:cubicBezTo>
                  <a:pt x="15216" y="18760"/>
                  <a:pt x="15109" y="18909"/>
                  <a:pt x="15038" y="19059"/>
                </a:cubicBezTo>
                <a:cubicBezTo>
                  <a:pt x="15003" y="19208"/>
                  <a:pt x="14967" y="19358"/>
                  <a:pt x="14967" y="19507"/>
                </a:cubicBezTo>
                <a:cubicBezTo>
                  <a:pt x="14967" y="19694"/>
                  <a:pt x="15003" y="19844"/>
                  <a:pt x="15038" y="19993"/>
                </a:cubicBezTo>
                <a:cubicBezTo>
                  <a:pt x="15109" y="20180"/>
                  <a:pt x="15216" y="20292"/>
                  <a:pt x="15322" y="20404"/>
                </a:cubicBezTo>
                <a:cubicBezTo>
                  <a:pt x="15429" y="20516"/>
                  <a:pt x="15535" y="20628"/>
                  <a:pt x="15677" y="20666"/>
                </a:cubicBezTo>
                <a:cubicBezTo>
                  <a:pt x="15819" y="20740"/>
                  <a:pt x="15996" y="20778"/>
                  <a:pt x="16173" y="20778"/>
                </a:cubicBezTo>
                <a:cubicBezTo>
                  <a:pt x="16315" y="20778"/>
                  <a:pt x="16457" y="20740"/>
                  <a:pt x="16599" y="20666"/>
                </a:cubicBezTo>
                <a:cubicBezTo>
                  <a:pt x="16741" y="20628"/>
                  <a:pt x="16883" y="20516"/>
                  <a:pt x="16989" y="20404"/>
                </a:cubicBezTo>
                <a:cubicBezTo>
                  <a:pt x="17096" y="20292"/>
                  <a:pt x="17167" y="20180"/>
                  <a:pt x="17237" y="19993"/>
                </a:cubicBezTo>
                <a:cubicBezTo>
                  <a:pt x="17273" y="19844"/>
                  <a:pt x="17308" y="19694"/>
                  <a:pt x="17308" y="19507"/>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03" name="Google Shape;1703;p74"/>
          <p:cNvSpPr/>
          <p:nvPr/>
        </p:nvSpPr>
        <p:spPr>
          <a:xfrm>
            <a:off x="17980963" y="9768960"/>
            <a:ext cx="757255" cy="575088"/>
          </a:xfrm>
          <a:custGeom>
            <a:rect b="b" l="l" r="r" t="t"/>
            <a:pathLst>
              <a:path extrusionOk="0" h="21600" w="21600">
                <a:moveTo>
                  <a:pt x="19888" y="3429"/>
                </a:moveTo>
                <a:cubicBezTo>
                  <a:pt x="20121" y="3429"/>
                  <a:pt x="20355" y="3481"/>
                  <a:pt x="20549" y="3583"/>
                </a:cubicBezTo>
                <a:cubicBezTo>
                  <a:pt x="20783" y="3685"/>
                  <a:pt x="20977" y="3839"/>
                  <a:pt x="21094" y="4095"/>
                </a:cubicBezTo>
                <a:cubicBezTo>
                  <a:pt x="21250" y="4300"/>
                  <a:pt x="21405" y="4555"/>
                  <a:pt x="21483" y="4811"/>
                </a:cubicBezTo>
                <a:cubicBezTo>
                  <a:pt x="21561" y="5067"/>
                  <a:pt x="21600" y="5374"/>
                  <a:pt x="21600" y="5682"/>
                </a:cubicBezTo>
                <a:cubicBezTo>
                  <a:pt x="21600" y="19348"/>
                  <a:pt x="21600" y="19348"/>
                  <a:pt x="21600" y="19348"/>
                </a:cubicBezTo>
                <a:cubicBezTo>
                  <a:pt x="21600" y="19655"/>
                  <a:pt x="21561" y="19962"/>
                  <a:pt x="21483" y="20218"/>
                </a:cubicBezTo>
                <a:cubicBezTo>
                  <a:pt x="21405" y="20474"/>
                  <a:pt x="21250" y="20730"/>
                  <a:pt x="21094" y="20935"/>
                </a:cubicBezTo>
                <a:cubicBezTo>
                  <a:pt x="20977" y="21139"/>
                  <a:pt x="20783" y="21344"/>
                  <a:pt x="20549" y="21446"/>
                </a:cubicBezTo>
                <a:cubicBezTo>
                  <a:pt x="20355" y="21549"/>
                  <a:pt x="20121" y="21600"/>
                  <a:pt x="19888" y="21600"/>
                </a:cubicBezTo>
                <a:cubicBezTo>
                  <a:pt x="1751" y="21600"/>
                  <a:pt x="1751" y="21600"/>
                  <a:pt x="1751" y="21600"/>
                </a:cubicBezTo>
                <a:cubicBezTo>
                  <a:pt x="1518" y="21600"/>
                  <a:pt x="1284" y="21549"/>
                  <a:pt x="1051" y="21446"/>
                </a:cubicBezTo>
                <a:cubicBezTo>
                  <a:pt x="817" y="21344"/>
                  <a:pt x="662" y="21139"/>
                  <a:pt x="506" y="20935"/>
                </a:cubicBezTo>
                <a:cubicBezTo>
                  <a:pt x="350" y="20730"/>
                  <a:pt x="234" y="20474"/>
                  <a:pt x="156" y="20218"/>
                </a:cubicBezTo>
                <a:cubicBezTo>
                  <a:pt x="39" y="19962"/>
                  <a:pt x="0" y="19655"/>
                  <a:pt x="0" y="19348"/>
                </a:cubicBezTo>
                <a:cubicBezTo>
                  <a:pt x="0" y="5682"/>
                  <a:pt x="0" y="5682"/>
                  <a:pt x="0" y="5682"/>
                </a:cubicBezTo>
                <a:cubicBezTo>
                  <a:pt x="0" y="5374"/>
                  <a:pt x="39" y="5067"/>
                  <a:pt x="156" y="4811"/>
                </a:cubicBezTo>
                <a:cubicBezTo>
                  <a:pt x="234" y="4555"/>
                  <a:pt x="350" y="4300"/>
                  <a:pt x="506" y="4095"/>
                </a:cubicBezTo>
                <a:cubicBezTo>
                  <a:pt x="662" y="3839"/>
                  <a:pt x="817" y="3685"/>
                  <a:pt x="1051" y="3583"/>
                </a:cubicBezTo>
                <a:cubicBezTo>
                  <a:pt x="1284" y="3481"/>
                  <a:pt x="1518" y="3429"/>
                  <a:pt x="1751" y="3429"/>
                </a:cubicBezTo>
                <a:cubicBezTo>
                  <a:pt x="5371" y="3429"/>
                  <a:pt x="5371" y="3429"/>
                  <a:pt x="5371" y="3429"/>
                </a:cubicBezTo>
                <a:cubicBezTo>
                  <a:pt x="7395" y="768"/>
                  <a:pt x="7395" y="768"/>
                  <a:pt x="7395" y="768"/>
                </a:cubicBezTo>
                <a:cubicBezTo>
                  <a:pt x="7589" y="512"/>
                  <a:pt x="7784" y="358"/>
                  <a:pt x="7978" y="205"/>
                </a:cubicBezTo>
                <a:cubicBezTo>
                  <a:pt x="8212" y="102"/>
                  <a:pt x="8445" y="0"/>
                  <a:pt x="8679" y="0"/>
                </a:cubicBezTo>
                <a:cubicBezTo>
                  <a:pt x="12999" y="0"/>
                  <a:pt x="12999" y="0"/>
                  <a:pt x="12999" y="0"/>
                </a:cubicBezTo>
                <a:cubicBezTo>
                  <a:pt x="13232" y="0"/>
                  <a:pt x="13466" y="51"/>
                  <a:pt x="13661" y="154"/>
                </a:cubicBezTo>
                <a:cubicBezTo>
                  <a:pt x="13894" y="307"/>
                  <a:pt x="14050" y="461"/>
                  <a:pt x="14205" y="665"/>
                </a:cubicBezTo>
                <a:cubicBezTo>
                  <a:pt x="14244" y="665"/>
                  <a:pt x="14244" y="665"/>
                  <a:pt x="14244" y="665"/>
                </a:cubicBezTo>
                <a:cubicBezTo>
                  <a:pt x="16346" y="3429"/>
                  <a:pt x="16346" y="3429"/>
                  <a:pt x="16346" y="3429"/>
                </a:cubicBezTo>
                <a:lnTo>
                  <a:pt x="19888" y="3429"/>
                </a:lnTo>
                <a:close/>
                <a:moveTo>
                  <a:pt x="20744" y="19348"/>
                </a:moveTo>
                <a:cubicBezTo>
                  <a:pt x="20744" y="5682"/>
                  <a:pt x="20744" y="5682"/>
                  <a:pt x="20744" y="5682"/>
                </a:cubicBezTo>
                <a:cubicBezTo>
                  <a:pt x="20744" y="5374"/>
                  <a:pt x="20666" y="5118"/>
                  <a:pt x="20471" y="4863"/>
                </a:cubicBezTo>
                <a:cubicBezTo>
                  <a:pt x="20316" y="4658"/>
                  <a:pt x="20121" y="4555"/>
                  <a:pt x="19888" y="4555"/>
                </a:cubicBezTo>
                <a:cubicBezTo>
                  <a:pt x="15918" y="4555"/>
                  <a:pt x="15918" y="4555"/>
                  <a:pt x="15918" y="4555"/>
                </a:cubicBezTo>
                <a:cubicBezTo>
                  <a:pt x="13583" y="1484"/>
                  <a:pt x="13583" y="1484"/>
                  <a:pt x="13583" y="1484"/>
                </a:cubicBezTo>
                <a:cubicBezTo>
                  <a:pt x="13544" y="1382"/>
                  <a:pt x="13427" y="1331"/>
                  <a:pt x="13349" y="1228"/>
                </a:cubicBezTo>
                <a:cubicBezTo>
                  <a:pt x="13232" y="1177"/>
                  <a:pt x="13116" y="1126"/>
                  <a:pt x="12999" y="1126"/>
                </a:cubicBezTo>
                <a:cubicBezTo>
                  <a:pt x="8679" y="1126"/>
                  <a:pt x="8679" y="1126"/>
                  <a:pt x="8679" y="1126"/>
                </a:cubicBezTo>
                <a:cubicBezTo>
                  <a:pt x="8562" y="1126"/>
                  <a:pt x="8484" y="1177"/>
                  <a:pt x="8368" y="1228"/>
                </a:cubicBezTo>
                <a:cubicBezTo>
                  <a:pt x="8212" y="1331"/>
                  <a:pt x="8134" y="1433"/>
                  <a:pt x="8056" y="1536"/>
                </a:cubicBezTo>
                <a:cubicBezTo>
                  <a:pt x="7044" y="2969"/>
                  <a:pt x="7044" y="2969"/>
                  <a:pt x="7044" y="2969"/>
                </a:cubicBezTo>
                <a:cubicBezTo>
                  <a:pt x="7044" y="2815"/>
                  <a:pt x="7044" y="2815"/>
                  <a:pt x="7044" y="2815"/>
                </a:cubicBezTo>
                <a:cubicBezTo>
                  <a:pt x="5721" y="4555"/>
                  <a:pt x="5721" y="4555"/>
                  <a:pt x="5721" y="4555"/>
                </a:cubicBezTo>
                <a:cubicBezTo>
                  <a:pt x="1751" y="4555"/>
                  <a:pt x="1751" y="4555"/>
                  <a:pt x="1751" y="4555"/>
                </a:cubicBezTo>
                <a:cubicBezTo>
                  <a:pt x="1518" y="4555"/>
                  <a:pt x="1284" y="4658"/>
                  <a:pt x="1129" y="4863"/>
                </a:cubicBezTo>
                <a:cubicBezTo>
                  <a:pt x="973" y="5118"/>
                  <a:pt x="856" y="5374"/>
                  <a:pt x="856" y="5682"/>
                </a:cubicBezTo>
                <a:cubicBezTo>
                  <a:pt x="856" y="19348"/>
                  <a:pt x="856" y="19348"/>
                  <a:pt x="856" y="19348"/>
                </a:cubicBezTo>
                <a:cubicBezTo>
                  <a:pt x="856" y="19655"/>
                  <a:pt x="973" y="19911"/>
                  <a:pt x="1129" y="20116"/>
                </a:cubicBezTo>
                <a:cubicBezTo>
                  <a:pt x="1284" y="20372"/>
                  <a:pt x="1518" y="20474"/>
                  <a:pt x="1751" y="20474"/>
                </a:cubicBezTo>
                <a:cubicBezTo>
                  <a:pt x="19888" y="20474"/>
                  <a:pt x="19888" y="20474"/>
                  <a:pt x="19888" y="20474"/>
                </a:cubicBezTo>
                <a:cubicBezTo>
                  <a:pt x="20121" y="20474"/>
                  <a:pt x="20316" y="20372"/>
                  <a:pt x="20471" y="20116"/>
                </a:cubicBezTo>
                <a:cubicBezTo>
                  <a:pt x="20666" y="19911"/>
                  <a:pt x="20744" y="19655"/>
                  <a:pt x="20744" y="19348"/>
                </a:cubicBezTo>
                <a:close/>
                <a:moveTo>
                  <a:pt x="10819" y="4555"/>
                </a:moveTo>
                <a:cubicBezTo>
                  <a:pt x="11598" y="4555"/>
                  <a:pt x="12298" y="4760"/>
                  <a:pt x="12999" y="5118"/>
                </a:cubicBezTo>
                <a:cubicBezTo>
                  <a:pt x="13661" y="5528"/>
                  <a:pt x="14244" y="6091"/>
                  <a:pt x="14750" y="6756"/>
                </a:cubicBezTo>
                <a:cubicBezTo>
                  <a:pt x="15256" y="7422"/>
                  <a:pt x="15684" y="8190"/>
                  <a:pt x="15957" y="9060"/>
                </a:cubicBezTo>
                <a:cubicBezTo>
                  <a:pt x="16268" y="9981"/>
                  <a:pt x="16424" y="10902"/>
                  <a:pt x="16424" y="11926"/>
                </a:cubicBezTo>
                <a:cubicBezTo>
                  <a:pt x="16424" y="12950"/>
                  <a:pt x="16268" y="13922"/>
                  <a:pt x="15957" y="14792"/>
                </a:cubicBezTo>
                <a:cubicBezTo>
                  <a:pt x="15684" y="15714"/>
                  <a:pt x="15256" y="16482"/>
                  <a:pt x="14750" y="17147"/>
                </a:cubicBezTo>
                <a:cubicBezTo>
                  <a:pt x="14244" y="17864"/>
                  <a:pt x="13661" y="18375"/>
                  <a:pt x="12999" y="18785"/>
                </a:cubicBezTo>
                <a:cubicBezTo>
                  <a:pt x="12298" y="19143"/>
                  <a:pt x="11598" y="19348"/>
                  <a:pt x="10819" y="19348"/>
                </a:cubicBezTo>
                <a:cubicBezTo>
                  <a:pt x="10041" y="19348"/>
                  <a:pt x="9302" y="19143"/>
                  <a:pt x="8640" y="18785"/>
                </a:cubicBezTo>
                <a:cubicBezTo>
                  <a:pt x="7939" y="18375"/>
                  <a:pt x="7356" y="17864"/>
                  <a:pt x="6850" y="17147"/>
                </a:cubicBezTo>
                <a:cubicBezTo>
                  <a:pt x="6344" y="16482"/>
                  <a:pt x="5955" y="15714"/>
                  <a:pt x="5643" y="14792"/>
                </a:cubicBezTo>
                <a:cubicBezTo>
                  <a:pt x="5332" y="13922"/>
                  <a:pt x="5176" y="12950"/>
                  <a:pt x="5176" y="11926"/>
                </a:cubicBezTo>
                <a:cubicBezTo>
                  <a:pt x="5176" y="10902"/>
                  <a:pt x="5332" y="9981"/>
                  <a:pt x="5643" y="9060"/>
                </a:cubicBezTo>
                <a:cubicBezTo>
                  <a:pt x="5955" y="8190"/>
                  <a:pt x="6344" y="7422"/>
                  <a:pt x="6850" y="6756"/>
                </a:cubicBezTo>
                <a:cubicBezTo>
                  <a:pt x="7356" y="6091"/>
                  <a:pt x="7939" y="5528"/>
                  <a:pt x="8640" y="5118"/>
                </a:cubicBezTo>
                <a:cubicBezTo>
                  <a:pt x="9302" y="4760"/>
                  <a:pt x="10041" y="4555"/>
                  <a:pt x="10819" y="4555"/>
                </a:cubicBezTo>
                <a:close/>
                <a:moveTo>
                  <a:pt x="10819" y="18222"/>
                </a:moveTo>
                <a:cubicBezTo>
                  <a:pt x="11442" y="18222"/>
                  <a:pt x="12065" y="18017"/>
                  <a:pt x="12649" y="17710"/>
                </a:cubicBezTo>
                <a:cubicBezTo>
                  <a:pt x="13232" y="17352"/>
                  <a:pt x="13738" y="16942"/>
                  <a:pt x="14166" y="16328"/>
                </a:cubicBezTo>
                <a:cubicBezTo>
                  <a:pt x="14595" y="15816"/>
                  <a:pt x="14945" y="15151"/>
                  <a:pt x="15178" y="14383"/>
                </a:cubicBezTo>
                <a:cubicBezTo>
                  <a:pt x="15451" y="13615"/>
                  <a:pt x="15568" y="12796"/>
                  <a:pt x="15568" y="11926"/>
                </a:cubicBezTo>
                <a:cubicBezTo>
                  <a:pt x="15568" y="11107"/>
                  <a:pt x="15451" y="10288"/>
                  <a:pt x="15178" y="9520"/>
                </a:cubicBezTo>
                <a:cubicBezTo>
                  <a:pt x="14945" y="8753"/>
                  <a:pt x="14595" y="8087"/>
                  <a:pt x="14166" y="7524"/>
                </a:cubicBezTo>
                <a:cubicBezTo>
                  <a:pt x="13738" y="6961"/>
                  <a:pt x="13232" y="6500"/>
                  <a:pt x="12649" y="6193"/>
                </a:cubicBezTo>
                <a:cubicBezTo>
                  <a:pt x="12065" y="5835"/>
                  <a:pt x="11442" y="5682"/>
                  <a:pt x="10819" y="5682"/>
                </a:cubicBezTo>
                <a:cubicBezTo>
                  <a:pt x="10158" y="5682"/>
                  <a:pt x="9535" y="5835"/>
                  <a:pt x="8951" y="6193"/>
                </a:cubicBezTo>
                <a:cubicBezTo>
                  <a:pt x="8368" y="6500"/>
                  <a:pt x="7862" y="6961"/>
                  <a:pt x="7472" y="7524"/>
                </a:cubicBezTo>
                <a:cubicBezTo>
                  <a:pt x="7005" y="8087"/>
                  <a:pt x="6694" y="8753"/>
                  <a:pt x="6422" y="9520"/>
                </a:cubicBezTo>
                <a:cubicBezTo>
                  <a:pt x="6188" y="10288"/>
                  <a:pt x="6032" y="11107"/>
                  <a:pt x="6032" y="11926"/>
                </a:cubicBezTo>
                <a:cubicBezTo>
                  <a:pt x="6032" y="12796"/>
                  <a:pt x="6188" y="13615"/>
                  <a:pt x="6422" y="14383"/>
                </a:cubicBezTo>
                <a:cubicBezTo>
                  <a:pt x="6694" y="15151"/>
                  <a:pt x="7005" y="15816"/>
                  <a:pt x="7472" y="16328"/>
                </a:cubicBezTo>
                <a:cubicBezTo>
                  <a:pt x="7862" y="16942"/>
                  <a:pt x="8368" y="17352"/>
                  <a:pt x="8951" y="17710"/>
                </a:cubicBezTo>
                <a:cubicBezTo>
                  <a:pt x="9535" y="18017"/>
                  <a:pt x="10158" y="18222"/>
                  <a:pt x="10819" y="18222"/>
                </a:cubicBezTo>
                <a:close/>
                <a:moveTo>
                  <a:pt x="10819" y="6808"/>
                </a:moveTo>
                <a:cubicBezTo>
                  <a:pt x="11364" y="6808"/>
                  <a:pt x="11870" y="6961"/>
                  <a:pt x="12337" y="7217"/>
                </a:cubicBezTo>
                <a:cubicBezTo>
                  <a:pt x="12804" y="7473"/>
                  <a:pt x="13194" y="7831"/>
                  <a:pt x="13544" y="8343"/>
                </a:cubicBezTo>
                <a:cubicBezTo>
                  <a:pt x="13933" y="8804"/>
                  <a:pt x="14205" y="9316"/>
                  <a:pt x="14400" y="9930"/>
                </a:cubicBezTo>
                <a:cubicBezTo>
                  <a:pt x="14595" y="10544"/>
                  <a:pt x="14711" y="11209"/>
                  <a:pt x="14711" y="11926"/>
                </a:cubicBezTo>
                <a:cubicBezTo>
                  <a:pt x="14711" y="12643"/>
                  <a:pt x="14595" y="13308"/>
                  <a:pt x="14400" y="13922"/>
                </a:cubicBezTo>
                <a:cubicBezTo>
                  <a:pt x="14205" y="14588"/>
                  <a:pt x="13933" y="15100"/>
                  <a:pt x="13544" y="15560"/>
                </a:cubicBezTo>
                <a:cubicBezTo>
                  <a:pt x="13194" y="16021"/>
                  <a:pt x="12804" y="16430"/>
                  <a:pt x="12337" y="16686"/>
                </a:cubicBezTo>
                <a:cubicBezTo>
                  <a:pt x="11870" y="16942"/>
                  <a:pt x="11364" y="17096"/>
                  <a:pt x="10819" y="17096"/>
                </a:cubicBezTo>
                <a:cubicBezTo>
                  <a:pt x="10275" y="17096"/>
                  <a:pt x="9769" y="16942"/>
                  <a:pt x="9302" y="16686"/>
                </a:cubicBezTo>
                <a:cubicBezTo>
                  <a:pt x="8796" y="16430"/>
                  <a:pt x="8406" y="16021"/>
                  <a:pt x="8056" y="15560"/>
                </a:cubicBezTo>
                <a:cubicBezTo>
                  <a:pt x="7706" y="15100"/>
                  <a:pt x="7395" y="14588"/>
                  <a:pt x="7200" y="13922"/>
                </a:cubicBezTo>
                <a:cubicBezTo>
                  <a:pt x="7005" y="13308"/>
                  <a:pt x="6889" y="12643"/>
                  <a:pt x="6889" y="11926"/>
                </a:cubicBezTo>
                <a:cubicBezTo>
                  <a:pt x="6889" y="11209"/>
                  <a:pt x="7005" y="10544"/>
                  <a:pt x="7200" y="9930"/>
                </a:cubicBezTo>
                <a:cubicBezTo>
                  <a:pt x="7395" y="9316"/>
                  <a:pt x="7706" y="8804"/>
                  <a:pt x="8056" y="8343"/>
                </a:cubicBezTo>
                <a:cubicBezTo>
                  <a:pt x="8406" y="7831"/>
                  <a:pt x="8796" y="7473"/>
                  <a:pt x="9302" y="7217"/>
                </a:cubicBezTo>
                <a:cubicBezTo>
                  <a:pt x="9769" y="6961"/>
                  <a:pt x="10275" y="6808"/>
                  <a:pt x="10819" y="6808"/>
                </a:cubicBezTo>
                <a:close/>
                <a:moveTo>
                  <a:pt x="10819" y="15918"/>
                </a:moveTo>
                <a:cubicBezTo>
                  <a:pt x="11209" y="15918"/>
                  <a:pt x="11598" y="15816"/>
                  <a:pt x="11987" y="15611"/>
                </a:cubicBezTo>
                <a:cubicBezTo>
                  <a:pt x="12337" y="15407"/>
                  <a:pt x="12649" y="15100"/>
                  <a:pt x="12921" y="14741"/>
                </a:cubicBezTo>
                <a:cubicBezTo>
                  <a:pt x="13194" y="14383"/>
                  <a:pt x="13427" y="13973"/>
                  <a:pt x="13583" y="13462"/>
                </a:cubicBezTo>
                <a:cubicBezTo>
                  <a:pt x="13777" y="13001"/>
                  <a:pt x="13855" y="12489"/>
                  <a:pt x="13855" y="11926"/>
                </a:cubicBezTo>
                <a:cubicBezTo>
                  <a:pt x="13855" y="11414"/>
                  <a:pt x="13777" y="10902"/>
                  <a:pt x="13583" y="10391"/>
                </a:cubicBezTo>
                <a:cubicBezTo>
                  <a:pt x="13427" y="9930"/>
                  <a:pt x="13194" y="9520"/>
                  <a:pt x="12921" y="9162"/>
                </a:cubicBezTo>
                <a:cubicBezTo>
                  <a:pt x="12649" y="8804"/>
                  <a:pt x="12337" y="8497"/>
                  <a:pt x="11987" y="8292"/>
                </a:cubicBezTo>
                <a:cubicBezTo>
                  <a:pt x="11598" y="8036"/>
                  <a:pt x="11209" y="7934"/>
                  <a:pt x="10819" y="7934"/>
                </a:cubicBezTo>
                <a:cubicBezTo>
                  <a:pt x="10391" y="7934"/>
                  <a:pt x="10002" y="8036"/>
                  <a:pt x="9652" y="8292"/>
                </a:cubicBezTo>
                <a:cubicBezTo>
                  <a:pt x="9263" y="8497"/>
                  <a:pt x="8951" y="8804"/>
                  <a:pt x="8679" y="9162"/>
                </a:cubicBezTo>
                <a:cubicBezTo>
                  <a:pt x="8406" y="9520"/>
                  <a:pt x="8173" y="9930"/>
                  <a:pt x="8017" y="10391"/>
                </a:cubicBezTo>
                <a:cubicBezTo>
                  <a:pt x="7862" y="10902"/>
                  <a:pt x="7784" y="11414"/>
                  <a:pt x="7784" y="11926"/>
                </a:cubicBezTo>
                <a:cubicBezTo>
                  <a:pt x="7784" y="12489"/>
                  <a:pt x="7862" y="13001"/>
                  <a:pt x="8017" y="13462"/>
                </a:cubicBezTo>
                <a:cubicBezTo>
                  <a:pt x="8173" y="13973"/>
                  <a:pt x="8406" y="14383"/>
                  <a:pt x="8679" y="14741"/>
                </a:cubicBezTo>
                <a:cubicBezTo>
                  <a:pt x="8951" y="15100"/>
                  <a:pt x="9263" y="15407"/>
                  <a:pt x="9652" y="15611"/>
                </a:cubicBezTo>
                <a:cubicBezTo>
                  <a:pt x="10002" y="15816"/>
                  <a:pt x="10391" y="15918"/>
                  <a:pt x="10819" y="15918"/>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04" name="Google Shape;1704;p74"/>
          <p:cNvSpPr/>
          <p:nvPr/>
        </p:nvSpPr>
        <p:spPr>
          <a:xfrm>
            <a:off x="19858955" y="9648991"/>
            <a:ext cx="729574" cy="817979"/>
          </a:xfrm>
          <a:custGeom>
            <a:rect b="b" l="l" r="r" t="t"/>
            <a:pathLst>
              <a:path extrusionOk="0" h="21600" w="21521">
                <a:moveTo>
                  <a:pt x="14951" y="21131"/>
                </a:moveTo>
                <a:cubicBezTo>
                  <a:pt x="14104" y="20843"/>
                  <a:pt x="13178" y="20410"/>
                  <a:pt x="12170" y="19797"/>
                </a:cubicBezTo>
                <a:cubicBezTo>
                  <a:pt x="11163" y="19220"/>
                  <a:pt x="10075" y="18463"/>
                  <a:pt x="8987" y="17525"/>
                </a:cubicBezTo>
                <a:cubicBezTo>
                  <a:pt x="7899" y="16588"/>
                  <a:pt x="6810" y="15506"/>
                  <a:pt x="5803" y="14280"/>
                </a:cubicBezTo>
                <a:cubicBezTo>
                  <a:pt x="4836" y="13090"/>
                  <a:pt x="3990" y="11972"/>
                  <a:pt x="3224" y="10962"/>
                </a:cubicBezTo>
                <a:cubicBezTo>
                  <a:pt x="2499" y="9989"/>
                  <a:pt x="1894" y="9051"/>
                  <a:pt x="1451" y="8150"/>
                </a:cubicBezTo>
                <a:cubicBezTo>
                  <a:pt x="967" y="7320"/>
                  <a:pt x="604" y="6527"/>
                  <a:pt x="363" y="5806"/>
                </a:cubicBezTo>
                <a:cubicBezTo>
                  <a:pt x="121" y="5084"/>
                  <a:pt x="0" y="4435"/>
                  <a:pt x="0" y="3894"/>
                </a:cubicBezTo>
                <a:cubicBezTo>
                  <a:pt x="0" y="3462"/>
                  <a:pt x="81" y="3065"/>
                  <a:pt x="242" y="2705"/>
                </a:cubicBezTo>
                <a:cubicBezTo>
                  <a:pt x="403" y="2380"/>
                  <a:pt x="564" y="2055"/>
                  <a:pt x="766" y="1803"/>
                </a:cubicBezTo>
                <a:cubicBezTo>
                  <a:pt x="1007" y="1587"/>
                  <a:pt x="1249" y="1406"/>
                  <a:pt x="1531" y="1226"/>
                </a:cubicBezTo>
                <a:cubicBezTo>
                  <a:pt x="1773" y="1046"/>
                  <a:pt x="1975" y="902"/>
                  <a:pt x="2136" y="793"/>
                </a:cubicBezTo>
                <a:cubicBezTo>
                  <a:pt x="2297" y="685"/>
                  <a:pt x="2297" y="685"/>
                  <a:pt x="2297" y="685"/>
                </a:cubicBezTo>
                <a:cubicBezTo>
                  <a:pt x="2700" y="397"/>
                  <a:pt x="3184" y="216"/>
                  <a:pt x="3748" y="144"/>
                </a:cubicBezTo>
                <a:cubicBezTo>
                  <a:pt x="4272" y="36"/>
                  <a:pt x="4675" y="0"/>
                  <a:pt x="4916" y="0"/>
                </a:cubicBezTo>
                <a:cubicBezTo>
                  <a:pt x="5360" y="0"/>
                  <a:pt x="5642" y="72"/>
                  <a:pt x="5884" y="252"/>
                </a:cubicBezTo>
                <a:cubicBezTo>
                  <a:pt x="6085" y="433"/>
                  <a:pt x="6246" y="613"/>
                  <a:pt x="6327" y="829"/>
                </a:cubicBezTo>
                <a:cubicBezTo>
                  <a:pt x="6448" y="974"/>
                  <a:pt x="6770" y="1587"/>
                  <a:pt x="7294" y="2632"/>
                </a:cubicBezTo>
                <a:cubicBezTo>
                  <a:pt x="7858" y="3678"/>
                  <a:pt x="8140" y="4291"/>
                  <a:pt x="8221" y="4508"/>
                </a:cubicBezTo>
                <a:cubicBezTo>
                  <a:pt x="8301" y="4616"/>
                  <a:pt x="8342" y="4760"/>
                  <a:pt x="8342" y="4940"/>
                </a:cubicBezTo>
                <a:cubicBezTo>
                  <a:pt x="8382" y="5121"/>
                  <a:pt x="8382" y="5265"/>
                  <a:pt x="8342" y="5445"/>
                </a:cubicBezTo>
                <a:cubicBezTo>
                  <a:pt x="8261" y="5625"/>
                  <a:pt x="8181" y="5806"/>
                  <a:pt x="8060" y="5950"/>
                </a:cubicBezTo>
                <a:cubicBezTo>
                  <a:pt x="7979" y="6094"/>
                  <a:pt x="7818" y="6238"/>
                  <a:pt x="7657" y="6383"/>
                </a:cubicBezTo>
                <a:cubicBezTo>
                  <a:pt x="7536" y="6419"/>
                  <a:pt x="7536" y="6419"/>
                  <a:pt x="7536" y="6419"/>
                </a:cubicBezTo>
                <a:cubicBezTo>
                  <a:pt x="7334" y="6563"/>
                  <a:pt x="7093" y="6707"/>
                  <a:pt x="6851" y="6924"/>
                </a:cubicBezTo>
                <a:cubicBezTo>
                  <a:pt x="6569" y="7104"/>
                  <a:pt x="6407" y="7356"/>
                  <a:pt x="6407" y="7609"/>
                </a:cubicBezTo>
                <a:cubicBezTo>
                  <a:pt x="6367" y="7717"/>
                  <a:pt x="6367" y="7861"/>
                  <a:pt x="6407" y="8005"/>
                </a:cubicBezTo>
                <a:cubicBezTo>
                  <a:pt x="6488" y="8150"/>
                  <a:pt x="6569" y="8258"/>
                  <a:pt x="6649" y="8402"/>
                </a:cubicBezTo>
                <a:cubicBezTo>
                  <a:pt x="6972" y="8763"/>
                  <a:pt x="7415" y="9267"/>
                  <a:pt x="7979" y="9917"/>
                </a:cubicBezTo>
                <a:cubicBezTo>
                  <a:pt x="8543" y="10566"/>
                  <a:pt x="9107" y="11215"/>
                  <a:pt x="9712" y="11864"/>
                </a:cubicBezTo>
                <a:cubicBezTo>
                  <a:pt x="10276" y="12513"/>
                  <a:pt x="10840" y="13126"/>
                  <a:pt x="11364" y="13667"/>
                </a:cubicBezTo>
                <a:cubicBezTo>
                  <a:pt x="11848" y="14172"/>
                  <a:pt x="12210" y="14496"/>
                  <a:pt x="12372" y="14640"/>
                </a:cubicBezTo>
                <a:cubicBezTo>
                  <a:pt x="12493" y="14749"/>
                  <a:pt x="12654" y="14857"/>
                  <a:pt x="12775" y="14929"/>
                </a:cubicBezTo>
                <a:cubicBezTo>
                  <a:pt x="12936" y="15001"/>
                  <a:pt x="13057" y="15001"/>
                  <a:pt x="13218" y="15001"/>
                </a:cubicBezTo>
                <a:cubicBezTo>
                  <a:pt x="13379" y="15037"/>
                  <a:pt x="13540" y="15037"/>
                  <a:pt x="13701" y="15001"/>
                </a:cubicBezTo>
                <a:cubicBezTo>
                  <a:pt x="13822" y="15001"/>
                  <a:pt x="13943" y="14929"/>
                  <a:pt x="14064" y="14821"/>
                </a:cubicBezTo>
                <a:cubicBezTo>
                  <a:pt x="14306" y="14640"/>
                  <a:pt x="14507" y="14424"/>
                  <a:pt x="14749" y="14208"/>
                </a:cubicBezTo>
                <a:cubicBezTo>
                  <a:pt x="14790" y="14208"/>
                  <a:pt x="14790" y="14208"/>
                  <a:pt x="14790" y="14208"/>
                </a:cubicBezTo>
                <a:cubicBezTo>
                  <a:pt x="14830" y="14172"/>
                  <a:pt x="14910" y="14136"/>
                  <a:pt x="15112" y="14027"/>
                </a:cubicBezTo>
                <a:cubicBezTo>
                  <a:pt x="15273" y="13919"/>
                  <a:pt x="15515" y="13883"/>
                  <a:pt x="15837" y="13883"/>
                </a:cubicBezTo>
                <a:cubicBezTo>
                  <a:pt x="16039" y="13883"/>
                  <a:pt x="16281" y="13919"/>
                  <a:pt x="16482" y="13991"/>
                </a:cubicBezTo>
                <a:cubicBezTo>
                  <a:pt x="16724" y="14099"/>
                  <a:pt x="16925" y="14172"/>
                  <a:pt x="17167" y="14316"/>
                </a:cubicBezTo>
                <a:cubicBezTo>
                  <a:pt x="17731" y="14640"/>
                  <a:pt x="19021" y="15398"/>
                  <a:pt x="20915" y="16552"/>
                </a:cubicBezTo>
                <a:cubicBezTo>
                  <a:pt x="20996" y="16624"/>
                  <a:pt x="20996" y="16624"/>
                  <a:pt x="20996" y="16624"/>
                </a:cubicBezTo>
                <a:cubicBezTo>
                  <a:pt x="21157" y="16732"/>
                  <a:pt x="21318" y="16984"/>
                  <a:pt x="21439" y="17309"/>
                </a:cubicBezTo>
                <a:cubicBezTo>
                  <a:pt x="21600" y="17669"/>
                  <a:pt x="21519" y="18066"/>
                  <a:pt x="21237" y="18535"/>
                </a:cubicBezTo>
                <a:cubicBezTo>
                  <a:pt x="21116" y="18787"/>
                  <a:pt x="20875" y="19076"/>
                  <a:pt x="20593" y="19436"/>
                </a:cubicBezTo>
                <a:cubicBezTo>
                  <a:pt x="20270" y="19797"/>
                  <a:pt x="19948" y="20158"/>
                  <a:pt x="19545" y="20446"/>
                </a:cubicBezTo>
                <a:cubicBezTo>
                  <a:pt x="19182" y="20771"/>
                  <a:pt x="18779" y="21023"/>
                  <a:pt x="18336" y="21275"/>
                </a:cubicBezTo>
                <a:cubicBezTo>
                  <a:pt x="17893" y="21492"/>
                  <a:pt x="17449" y="21600"/>
                  <a:pt x="17006" y="21600"/>
                </a:cubicBezTo>
                <a:cubicBezTo>
                  <a:pt x="16482" y="21600"/>
                  <a:pt x="15797" y="21456"/>
                  <a:pt x="14951" y="21131"/>
                </a:cubicBezTo>
                <a:close/>
                <a:moveTo>
                  <a:pt x="3949" y="902"/>
                </a:moveTo>
                <a:cubicBezTo>
                  <a:pt x="3506" y="974"/>
                  <a:pt x="3143" y="1118"/>
                  <a:pt x="2821" y="1298"/>
                </a:cubicBezTo>
                <a:cubicBezTo>
                  <a:pt x="2660" y="1442"/>
                  <a:pt x="2660" y="1442"/>
                  <a:pt x="2660" y="1442"/>
                </a:cubicBezTo>
                <a:cubicBezTo>
                  <a:pt x="2499" y="1551"/>
                  <a:pt x="2297" y="1659"/>
                  <a:pt x="2096" y="1803"/>
                </a:cubicBezTo>
                <a:cubicBezTo>
                  <a:pt x="1894" y="1947"/>
                  <a:pt x="1693" y="2128"/>
                  <a:pt x="1531" y="2344"/>
                </a:cubicBezTo>
                <a:cubicBezTo>
                  <a:pt x="1330" y="2524"/>
                  <a:pt x="1169" y="2741"/>
                  <a:pt x="1048" y="2993"/>
                </a:cubicBezTo>
                <a:cubicBezTo>
                  <a:pt x="927" y="3245"/>
                  <a:pt x="887" y="3534"/>
                  <a:pt x="887" y="3894"/>
                </a:cubicBezTo>
                <a:cubicBezTo>
                  <a:pt x="887" y="4435"/>
                  <a:pt x="1007" y="5012"/>
                  <a:pt x="1249" y="5697"/>
                </a:cubicBezTo>
                <a:cubicBezTo>
                  <a:pt x="1491" y="6383"/>
                  <a:pt x="1854" y="7104"/>
                  <a:pt x="2297" y="7933"/>
                </a:cubicBezTo>
                <a:cubicBezTo>
                  <a:pt x="2740" y="8727"/>
                  <a:pt x="3345" y="9628"/>
                  <a:pt x="4030" y="10602"/>
                </a:cubicBezTo>
                <a:cubicBezTo>
                  <a:pt x="4715" y="11575"/>
                  <a:pt x="5561" y="12621"/>
                  <a:pt x="6488" y="13811"/>
                </a:cubicBezTo>
                <a:cubicBezTo>
                  <a:pt x="7536" y="15001"/>
                  <a:pt x="8584" y="16083"/>
                  <a:pt x="9672" y="16948"/>
                </a:cubicBezTo>
                <a:cubicBezTo>
                  <a:pt x="10719" y="17850"/>
                  <a:pt x="11727" y="18571"/>
                  <a:pt x="12694" y="19148"/>
                </a:cubicBezTo>
                <a:cubicBezTo>
                  <a:pt x="13621" y="19725"/>
                  <a:pt x="14467" y="20122"/>
                  <a:pt x="15233" y="20374"/>
                </a:cubicBezTo>
                <a:cubicBezTo>
                  <a:pt x="15999" y="20662"/>
                  <a:pt x="16563" y="20807"/>
                  <a:pt x="17006" y="20807"/>
                </a:cubicBezTo>
                <a:cubicBezTo>
                  <a:pt x="17288" y="20807"/>
                  <a:pt x="17651" y="20698"/>
                  <a:pt x="18013" y="20518"/>
                </a:cubicBezTo>
                <a:cubicBezTo>
                  <a:pt x="18376" y="20302"/>
                  <a:pt x="18739" y="20085"/>
                  <a:pt x="19021" y="19833"/>
                </a:cubicBezTo>
                <a:cubicBezTo>
                  <a:pt x="19343" y="19581"/>
                  <a:pt x="19625" y="19292"/>
                  <a:pt x="19867" y="18968"/>
                </a:cubicBezTo>
                <a:cubicBezTo>
                  <a:pt x="20109" y="18679"/>
                  <a:pt x="20310" y="18427"/>
                  <a:pt x="20472" y="18174"/>
                </a:cubicBezTo>
                <a:cubicBezTo>
                  <a:pt x="20593" y="17886"/>
                  <a:pt x="20633" y="17669"/>
                  <a:pt x="20552" y="17489"/>
                </a:cubicBezTo>
                <a:cubicBezTo>
                  <a:pt x="20472" y="17345"/>
                  <a:pt x="20431" y="17237"/>
                  <a:pt x="20391" y="17237"/>
                </a:cubicBezTo>
                <a:cubicBezTo>
                  <a:pt x="20270" y="17129"/>
                  <a:pt x="19746" y="16804"/>
                  <a:pt x="18819" y="16263"/>
                </a:cubicBezTo>
                <a:cubicBezTo>
                  <a:pt x="17933" y="15722"/>
                  <a:pt x="17207" y="15289"/>
                  <a:pt x="16684" y="14965"/>
                </a:cubicBezTo>
                <a:cubicBezTo>
                  <a:pt x="16522" y="14857"/>
                  <a:pt x="16401" y="14785"/>
                  <a:pt x="16240" y="14749"/>
                </a:cubicBezTo>
                <a:cubicBezTo>
                  <a:pt x="16119" y="14713"/>
                  <a:pt x="15958" y="14676"/>
                  <a:pt x="15837" y="14676"/>
                </a:cubicBezTo>
                <a:cubicBezTo>
                  <a:pt x="15676" y="14676"/>
                  <a:pt x="15596" y="14713"/>
                  <a:pt x="15515" y="14749"/>
                </a:cubicBezTo>
                <a:cubicBezTo>
                  <a:pt x="15434" y="14749"/>
                  <a:pt x="15394" y="14785"/>
                  <a:pt x="15354" y="14821"/>
                </a:cubicBezTo>
                <a:cubicBezTo>
                  <a:pt x="15313" y="14857"/>
                  <a:pt x="15233" y="14929"/>
                  <a:pt x="15112" y="15037"/>
                </a:cubicBezTo>
                <a:cubicBezTo>
                  <a:pt x="14991" y="15145"/>
                  <a:pt x="14830" y="15289"/>
                  <a:pt x="14628" y="15434"/>
                </a:cubicBezTo>
                <a:cubicBezTo>
                  <a:pt x="14427" y="15578"/>
                  <a:pt x="14185" y="15686"/>
                  <a:pt x="13943" y="15758"/>
                </a:cubicBezTo>
                <a:cubicBezTo>
                  <a:pt x="13701" y="15830"/>
                  <a:pt x="13460" y="15830"/>
                  <a:pt x="13218" y="15794"/>
                </a:cubicBezTo>
                <a:cubicBezTo>
                  <a:pt x="12976" y="15794"/>
                  <a:pt x="12694" y="15758"/>
                  <a:pt x="12452" y="15686"/>
                </a:cubicBezTo>
                <a:cubicBezTo>
                  <a:pt x="12170" y="15578"/>
                  <a:pt x="11969" y="15434"/>
                  <a:pt x="11727" y="15253"/>
                </a:cubicBezTo>
                <a:cubicBezTo>
                  <a:pt x="11566" y="15109"/>
                  <a:pt x="11203" y="14749"/>
                  <a:pt x="10679" y="14172"/>
                </a:cubicBezTo>
                <a:cubicBezTo>
                  <a:pt x="10155" y="13595"/>
                  <a:pt x="9591" y="12982"/>
                  <a:pt x="8946" y="12333"/>
                </a:cubicBezTo>
                <a:cubicBezTo>
                  <a:pt x="8382" y="11647"/>
                  <a:pt x="7778" y="10998"/>
                  <a:pt x="7213" y="10349"/>
                </a:cubicBezTo>
                <a:cubicBezTo>
                  <a:pt x="6609" y="9700"/>
                  <a:pt x="6206" y="9195"/>
                  <a:pt x="5924" y="8871"/>
                </a:cubicBezTo>
                <a:cubicBezTo>
                  <a:pt x="5763" y="8654"/>
                  <a:pt x="5601" y="8402"/>
                  <a:pt x="5561" y="8186"/>
                </a:cubicBezTo>
                <a:cubicBezTo>
                  <a:pt x="5481" y="7933"/>
                  <a:pt x="5481" y="7717"/>
                  <a:pt x="5481" y="7464"/>
                </a:cubicBezTo>
                <a:cubicBezTo>
                  <a:pt x="5521" y="7284"/>
                  <a:pt x="5601" y="7068"/>
                  <a:pt x="5722" y="6887"/>
                </a:cubicBezTo>
                <a:cubicBezTo>
                  <a:pt x="5843" y="6707"/>
                  <a:pt x="6004" y="6563"/>
                  <a:pt x="6125" y="6419"/>
                </a:cubicBezTo>
                <a:cubicBezTo>
                  <a:pt x="6287" y="6274"/>
                  <a:pt x="6407" y="6130"/>
                  <a:pt x="6569" y="6058"/>
                </a:cubicBezTo>
                <a:cubicBezTo>
                  <a:pt x="6730" y="5950"/>
                  <a:pt x="6891" y="5842"/>
                  <a:pt x="7012" y="5770"/>
                </a:cubicBezTo>
                <a:cubicBezTo>
                  <a:pt x="7133" y="5734"/>
                  <a:pt x="7133" y="5734"/>
                  <a:pt x="7133" y="5734"/>
                </a:cubicBezTo>
                <a:cubicBezTo>
                  <a:pt x="7334" y="5553"/>
                  <a:pt x="7455" y="5373"/>
                  <a:pt x="7455" y="5193"/>
                </a:cubicBezTo>
                <a:cubicBezTo>
                  <a:pt x="7455" y="4976"/>
                  <a:pt x="7415" y="4832"/>
                  <a:pt x="7375" y="4796"/>
                </a:cubicBezTo>
                <a:cubicBezTo>
                  <a:pt x="7334" y="4616"/>
                  <a:pt x="7012" y="4039"/>
                  <a:pt x="6488" y="2993"/>
                </a:cubicBezTo>
                <a:cubicBezTo>
                  <a:pt x="5964" y="1947"/>
                  <a:pt x="5642" y="1334"/>
                  <a:pt x="5561" y="1154"/>
                </a:cubicBezTo>
                <a:cubicBezTo>
                  <a:pt x="5481" y="1046"/>
                  <a:pt x="5400" y="938"/>
                  <a:pt x="5319" y="865"/>
                </a:cubicBezTo>
                <a:cubicBezTo>
                  <a:pt x="5239" y="829"/>
                  <a:pt x="5078" y="793"/>
                  <a:pt x="4916" y="793"/>
                </a:cubicBezTo>
                <a:cubicBezTo>
                  <a:pt x="4715" y="793"/>
                  <a:pt x="4393" y="829"/>
                  <a:pt x="3949" y="902"/>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05" name="Google Shape;1705;p74"/>
          <p:cNvSpPr/>
          <p:nvPr/>
        </p:nvSpPr>
        <p:spPr>
          <a:xfrm>
            <a:off x="21812847" y="9691859"/>
            <a:ext cx="550082" cy="728680"/>
          </a:xfrm>
          <a:custGeom>
            <a:rect b="b" l="l" r="r" t="t"/>
            <a:pathLst>
              <a:path extrusionOk="0" h="21600" w="21600">
                <a:moveTo>
                  <a:pt x="19176" y="0"/>
                </a:moveTo>
                <a:cubicBezTo>
                  <a:pt x="19499" y="0"/>
                  <a:pt x="19822" y="81"/>
                  <a:pt x="20092" y="162"/>
                </a:cubicBezTo>
                <a:cubicBezTo>
                  <a:pt x="20415" y="283"/>
                  <a:pt x="20684" y="404"/>
                  <a:pt x="20900" y="526"/>
                </a:cubicBezTo>
                <a:cubicBezTo>
                  <a:pt x="21115" y="728"/>
                  <a:pt x="21277" y="890"/>
                  <a:pt x="21385" y="1133"/>
                </a:cubicBezTo>
                <a:cubicBezTo>
                  <a:pt x="21546" y="1335"/>
                  <a:pt x="21600" y="1537"/>
                  <a:pt x="21600" y="1820"/>
                </a:cubicBezTo>
                <a:cubicBezTo>
                  <a:pt x="21600" y="19820"/>
                  <a:pt x="21600" y="19820"/>
                  <a:pt x="21600" y="19820"/>
                </a:cubicBezTo>
                <a:cubicBezTo>
                  <a:pt x="21600" y="20063"/>
                  <a:pt x="21546" y="20306"/>
                  <a:pt x="21385" y="20508"/>
                </a:cubicBezTo>
                <a:cubicBezTo>
                  <a:pt x="21277" y="20710"/>
                  <a:pt x="21115" y="20912"/>
                  <a:pt x="20900" y="21074"/>
                </a:cubicBezTo>
                <a:cubicBezTo>
                  <a:pt x="20684" y="21236"/>
                  <a:pt x="20415" y="21357"/>
                  <a:pt x="20092" y="21438"/>
                </a:cubicBezTo>
                <a:cubicBezTo>
                  <a:pt x="19822" y="21560"/>
                  <a:pt x="19499" y="21600"/>
                  <a:pt x="19176" y="21600"/>
                </a:cubicBezTo>
                <a:cubicBezTo>
                  <a:pt x="2478" y="21600"/>
                  <a:pt x="2478" y="21600"/>
                  <a:pt x="2478" y="21600"/>
                </a:cubicBezTo>
                <a:cubicBezTo>
                  <a:pt x="2155" y="21600"/>
                  <a:pt x="1831" y="21560"/>
                  <a:pt x="1508" y="21438"/>
                </a:cubicBezTo>
                <a:cubicBezTo>
                  <a:pt x="1185" y="21357"/>
                  <a:pt x="970" y="21236"/>
                  <a:pt x="700" y="21074"/>
                </a:cubicBezTo>
                <a:cubicBezTo>
                  <a:pt x="539" y="20912"/>
                  <a:pt x="377" y="20710"/>
                  <a:pt x="215" y="20508"/>
                </a:cubicBezTo>
                <a:cubicBezTo>
                  <a:pt x="54" y="20306"/>
                  <a:pt x="0" y="20063"/>
                  <a:pt x="0" y="19820"/>
                </a:cubicBezTo>
                <a:cubicBezTo>
                  <a:pt x="0" y="1820"/>
                  <a:pt x="0" y="1820"/>
                  <a:pt x="0" y="1820"/>
                </a:cubicBezTo>
                <a:cubicBezTo>
                  <a:pt x="0" y="1537"/>
                  <a:pt x="54" y="1335"/>
                  <a:pt x="215" y="1133"/>
                </a:cubicBezTo>
                <a:cubicBezTo>
                  <a:pt x="377" y="890"/>
                  <a:pt x="539" y="728"/>
                  <a:pt x="700" y="526"/>
                </a:cubicBezTo>
                <a:cubicBezTo>
                  <a:pt x="970" y="404"/>
                  <a:pt x="1185" y="283"/>
                  <a:pt x="1508" y="162"/>
                </a:cubicBezTo>
                <a:cubicBezTo>
                  <a:pt x="1831" y="81"/>
                  <a:pt x="2155" y="0"/>
                  <a:pt x="2478" y="0"/>
                </a:cubicBezTo>
                <a:lnTo>
                  <a:pt x="19176" y="0"/>
                </a:lnTo>
                <a:close/>
                <a:moveTo>
                  <a:pt x="20361" y="19820"/>
                </a:moveTo>
                <a:cubicBezTo>
                  <a:pt x="20361" y="1820"/>
                  <a:pt x="20361" y="1820"/>
                  <a:pt x="20361" y="1820"/>
                </a:cubicBezTo>
                <a:cubicBezTo>
                  <a:pt x="20361" y="1537"/>
                  <a:pt x="20253" y="1335"/>
                  <a:pt x="19984" y="1173"/>
                </a:cubicBezTo>
                <a:cubicBezTo>
                  <a:pt x="19769" y="1011"/>
                  <a:pt x="19499" y="890"/>
                  <a:pt x="19176" y="890"/>
                </a:cubicBezTo>
                <a:cubicBezTo>
                  <a:pt x="2478" y="890"/>
                  <a:pt x="2478" y="890"/>
                  <a:pt x="2478" y="890"/>
                </a:cubicBezTo>
                <a:cubicBezTo>
                  <a:pt x="2155" y="890"/>
                  <a:pt x="1831" y="1011"/>
                  <a:pt x="1616" y="1173"/>
                </a:cubicBezTo>
                <a:cubicBezTo>
                  <a:pt x="1400" y="1335"/>
                  <a:pt x="1293" y="1537"/>
                  <a:pt x="1293" y="1820"/>
                </a:cubicBezTo>
                <a:cubicBezTo>
                  <a:pt x="1293" y="19820"/>
                  <a:pt x="1293" y="19820"/>
                  <a:pt x="1293" y="19820"/>
                </a:cubicBezTo>
                <a:cubicBezTo>
                  <a:pt x="1293" y="20063"/>
                  <a:pt x="1400" y="20265"/>
                  <a:pt x="1616" y="20427"/>
                </a:cubicBezTo>
                <a:cubicBezTo>
                  <a:pt x="1831" y="20629"/>
                  <a:pt x="2155" y="20710"/>
                  <a:pt x="2478" y="20710"/>
                </a:cubicBezTo>
                <a:cubicBezTo>
                  <a:pt x="19176" y="20710"/>
                  <a:pt x="19176" y="20710"/>
                  <a:pt x="19176" y="20710"/>
                </a:cubicBezTo>
                <a:cubicBezTo>
                  <a:pt x="19499" y="20710"/>
                  <a:pt x="19769" y="20629"/>
                  <a:pt x="19984" y="20427"/>
                </a:cubicBezTo>
                <a:cubicBezTo>
                  <a:pt x="20253" y="20265"/>
                  <a:pt x="20361" y="20063"/>
                  <a:pt x="20361" y="19820"/>
                </a:cubicBezTo>
                <a:close/>
                <a:moveTo>
                  <a:pt x="2478" y="5865"/>
                </a:moveTo>
                <a:cubicBezTo>
                  <a:pt x="2478" y="2265"/>
                  <a:pt x="2478" y="2265"/>
                  <a:pt x="2478" y="2265"/>
                </a:cubicBezTo>
                <a:cubicBezTo>
                  <a:pt x="19176" y="2265"/>
                  <a:pt x="19176" y="2265"/>
                  <a:pt x="19176" y="2265"/>
                </a:cubicBezTo>
                <a:cubicBezTo>
                  <a:pt x="19176" y="5865"/>
                  <a:pt x="19176" y="5865"/>
                  <a:pt x="19176" y="5865"/>
                </a:cubicBezTo>
                <a:lnTo>
                  <a:pt x="2478" y="5865"/>
                </a:lnTo>
                <a:close/>
                <a:moveTo>
                  <a:pt x="6033" y="9910"/>
                </a:moveTo>
                <a:cubicBezTo>
                  <a:pt x="7218" y="9910"/>
                  <a:pt x="7218" y="9910"/>
                  <a:pt x="7218" y="9910"/>
                </a:cubicBezTo>
                <a:cubicBezTo>
                  <a:pt x="7218" y="10800"/>
                  <a:pt x="7218" y="10800"/>
                  <a:pt x="7218" y="10800"/>
                </a:cubicBezTo>
                <a:cubicBezTo>
                  <a:pt x="2478" y="10800"/>
                  <a:pt x="2478" y="10800"/>
                  <a:pt x="2478" y="10800"/>
                </a:cubicBezTo>
                <a:cubicBezTo>
                  <a:pt x="2478" y="7240"/>
                  <a:pt x="2478" y="7240"/>
                  <a:pt x="2478" y="7240"/>
                </a:cubicBezTo>
                <a:cubicBezTo>
                  <a:pt x="3663" y="7240"/>
                  <a:pt x="3663" y="7240"/>
                  <a:pt x="3663" y="7240"/>
                </a:cubicBezTo>
                <a:cubicBezTo>
                  <a:pt x="3663" y="9910"/>
                  <a:pt x="3663" y="9910"/>
                  <a:pt x="3663" y="9910"/>
                </a:cubicBezTo>
                <a:lnTo>
                  <a:pt x="6033" y="9910"/>
                </a:lnTo>
                <a:close/>
                <a:moveTo>
                  <a:pt x="6033" y="14400"/>
                </a:moveTo>
                <a:cubicBezTo>
                  <a:pt x="7218" y="14400"/>
                  <a:pt x="7218" y="14400"/>
                  <a:pt x="7218" y="14400"/>
                </a:cubicBezTo>
                <a:cubicBezTo>
                  <a:pt x="7218" y="15290"/>
                  <a:pt x="7218" y="15290"/>
                  <a:pt x="7218" y="15290"/>
                </a:cubicBezTo>
                <a:cubicBezTo>
                  <a:pt x="2478" y="15290"/>
                  <a:pt x="2478" y="15290"/>
                  <a:pt x="2478" y="15290"/>
                </a:cubicBezTo>
                <a:cubicBezTo>
                  <a:pt x="2478" y="11690"/>
                  <a:pt x="2478" y="11690"/>
                  <a:pt x="2478" y="11690"/>
                </a:cubicBezTo>
                <a:cubicBezTo>
                  <a:pt x="3663" y="11690"/>
                  <a:pt x="3663" y="11690"/>
                  <a:pt x="3663" y="11690"/>
                </a:cubicBezTo>
                <a:cubicBezTo>
                  <a:pt x="3663" y="14400"/>
                  <a:pt x="3663" y="14400"/>
                  <a:pt x="3663" y="14400"/>
                </a:cubicBezTo>
                <a:lnTo>
                  <a:pt x="6033" y="14400"/>
                </a:lnTo>
                <a:close/>
                <a:moveTo>
                  <a:pt x="6033" y="18930"/>
                </a:moveTo>
                <a:cubicBezTo>
                  <a:pt x="7218" y="18930"/>
                  <a:pt x="7218" y="18930"/>
                  <a:pt x="7218" y="18930"/>
                </a:cubicBezTo>
                <a:cubicBezTo>
                  <a:pt x="7218" y="19820"/>
                  <a:pt x="7218" y="19820"/>
                  <a:pt x="7218" y="19820"/>
                </a:cubicBezTo>
                <a:cubicBezTo>
                  <a:pt x="2478" y="19820"/>
                  <a:pt x="2478" y="19820"/>
                  <a:pt x="2478" y="19820"/>
                </a:cubicBezTo>
                <a:cubicBezTo>
                  <a:pt x="2478" y="16180"/>
                  <a:pt x="2478" y="16180"/>
                  <a:pt x="2478" y="16180"/>
                </a:cubicBezTo>
                <a:cubicBezTo>
                  <a:pt x="3663" y="16180"/>
                  <a:pt x="3663" y="16180"/>
                  <a:pt x="3663" y="16180"/>
                </a:cubicBezTo>
                <a:cubicBezTo>
                  <a:pt x="3663" y="18930"/>
                  <a:pt x="3663" y="18930"/>
                  <a:pt x="3663" y="18930"/>
                </a:cubicBezTo>
                <a:lnTo>
                  <a:pt x="6033" y="18930"/>
                </a:lnTo>
                <a:close/>
                <a:moveTo>
                  <a:pt x="3663" y="3155"/>
                </a:moveTo>
                <a:cubicBezTo>
                  <a:pt x="3663" y="4975"/>
                  <a:pt x="3663" y="4975"/>
                  <a:pt x="3663" y="4975"/>
                </a:cubicBezTo>
                <a:cubicBezTo>
                  <a:pt x="17937" y="4975"/>
                  <a:pt x="17937" y="4975"/>
                  <a:pt x="17937" y="4975"/>
                </a:cubicBezTo>
                <a:cubicBezTo>
                  <a:pt x="17937" y="3155"/>
                  <a:pt x="17937" y="3155"/>
                  <a:pt x="17937" y="3155"/>
                </a:cubicBezTo>
                <a:lnTo>
                  <a:pt x="3663" y="3155"/>
                </a:lnTo>
                <a:close/>
                <a:moveTo>
                  <a:pt x="12012" y="9910"/>
                </a:moveTo>
                <a:cubicBezTo>
                  <a:pt x="13197" y="9910"/>
                  <a:pt x="13197" y="9910"/>
                  <a:pt x="13197" y="9910"/>
                </a:cubicBezTo>
                <a:cubicBezTo>
                  <a:pt x="13197" y="10800"/>
                  <a:pt x="13197" y="10800"/>
                  <a:pt x="13197" y="10800"/>
                </a:cubicBezTo>
                <a:cubicBezTo>
                  <a:pt x="8403" y="10800"/>
                  <a:pt x="8403" y="10800"/>
                  <a:pt x="8403" y="10800"/>
                </a:cubicBezTo>
                <a:cubicBezTo>
                  <a:pt x="8403" y="7240"/>
                  <a:pt x="8403" y="7240"/>
                  <a:pt x="8403" y="7240"/>
                </a:cubicBezTo>
                <a:cubicBezTo>
                  <a:pt x="9642" y="7240"/>
                  <a:pt x="9642" y="7240"/>
                  <a:pt x="9642" y="7240"/>
                </a:cubicBezTo>
                <a:cubicBezTo>
                  <a:pt x="9642" y="9910"/>
                  <a:pt x="9642" y="9910"/>
                  <a:pt x="9642" y="9910"/>
                </a:cubicBezTo>
                <a:lnTo>
                  <a:pt x="12012" y="9910"/>
                </a:lnTo>
                <a:close/>
                <a:moveTo>
                  <a:pt x="12012" y="14400"/>
                </a:moveTo>
                <a:cubicBezTo>
                  <a:pt x="13197" y="14400"/>
                  <a:pt x="13197" y="14400"/>
                  <a:pt x="13197" y="14400"/>
                </a:cubicBezTo>
                <a:cubicBezTo>
                  <a:pt x="13197" y="15290"/>
                  <a:pt x="13197" y="15290"/>
                  <a:pt x="13197" y="15290"/>
                </a:cubicBezTo>
                <a:cubicBezTo>
                  <a:pt x="8403" y="15290"/>
                  <a:pt x="8403" y="15290"/>
                  <a:pt x="8403" y="15290"/>
                </a:cubicBezTo>
                <a:cubicBezTo>
                  <a:pt x="8403" y="11690"/>
                  <a:pt x="8403" y="11690"/>
                  <a:pt x="8403" y="11690"/>
                </a:cubicBezTo>
                <a:cubicBezTo>
                  <a:pt x="9642" y="11690"/>
                  <a:pt x="9642" y="11690"/>
                  <a:pt x="9642" y="11690"/>
                </a:cubicBezTo>
                <a:cubicBezTo>
                  <a:pt x="9642" y="14400"/>
                  <a:pt x="9642" y="14400"/>
                  <a:pt x="9642" y="14400"/>
                </a:cubicBezTo>
                <a:lnTo>
                  <a:pt x="12012" y="14400"/>
                </a:lnTo>
                <a:close/>
                <a:moveTo>
                  <a:pt x="12012" y="18930"/>
                </a:moveTo>
                <a:cubicBezTo>
                  <a:pt x="13197" y="18930"/>
                  <a:pt x="13197" y="18930"/>
                  <a:pt x="13197" y="18930"/>
                </a:cubicBezTo>
                <a:cubicBezTo>
                  <a:pt x="13197" y="19820"/>
                  <a:pt x="13197" y="19820"/>
                  <a:pt x="13197" y="19820"/>
                </a:cubicBezTo>
                <a:cubicBezTo>
                  <a:pt x="8403" y="19820"/>
                  <a:pt x="8403" y="19820"/>
                  <a:pt x="8403" y="19820"/>
                </a:cubicBezTo>
                <a:cubicBezTo>
                  <a:pt x="8403" y="16180"/>
                  <a:pt x="8403" y="16180"/>
                  <a:pt x="8403" y="16180"/>
                </a:cubicBezTo>
                <a:cubicBezTo>
                  <a:pt x="9642" y="16180"/>
                  <a:pt x="9642" y="16180"/>
                  <a:pt x="9642" y="16180"/>
                </a:cubicBezTo>
                <a:cubicBezTo>
                  <a:pt x="9642" y="18930"/>
                  <a:pt x="9642" y="18930"/>
                  <a:pt x="9642" y="18930"/>
                </a:cubicBezTo>
                <a:lnTo>
                  <a:pt x="12012" y="18930"/>
                </a:lnTo>
                <a:close/>
                <a:moveTo>
                  <a:pt x="17937" y="9910"/>
                </a:moveTo>
                <a:cubicBezTo>
                  <a:pt x="19176" y="9910"/>
                  <a:pt x="19176" y="9910"/>
                  <a:pt x="19176" y="9910"/>
                </a:cubicBezTo>
                <a:cubicBezTo>
                  <a:pt x="19176" y="10800"/>
                  <a:pt x="19176" y="10800"/>
                  <a:pt x="19176" y="10800"/>
                </a:cubicBezTo>
                <a:cubicBezTo>
                  <a:pt x="14382" y="10800"/>
                  <a:pt x="14382" y="10800"/>
                  <a:pt x="14382" y="10800"/>
                </a:cubicBezTo>
                <a:cubicBezTo>
                  <a:pt x="14382" y="7240"/>
                  <a:pt x="14382" y="7240"/>
                  <a:pt x="14382" y="7240"/>
                </a:cubicBezTo>
                <a:cubicBezTo>
                  <a:pt x="15567" y="7240"/>
                  <a:pt x="15567" y="7240"/>
                  <a:pt x="15567" y="7240"/>
                </a:cubicBezTo>
                <a:cubicBezTo>
                  <a:pt x="15567" y="9910"/>
                  <a:pt x="15567" y="9910"/>
                  <a:pt x="15567" y="9910"/>
                </a:cubicBezTo>
                <a:lnTo>
                  <a:pt x="17937" y="9910"/>
                </a:lnTo>
                <a:close/>
                <a:moveTo>
                  <a:pt x="17937" y="18930"/>
                </a:moveTo>
                <a:cubicBezTo>
                  <a:pt x="19176" y="18930"/>
                  <a:pt x="19176" y="18930"/>
                  <a:pt x="19176" y="18930"/>
                </a:cubicBezTo>
                <a:cubicBezTo>
                  <a:pt x="19176" y="19820"/>
                  <a:pt x="19176" y="19820"/>
                  <a:pt x="19176" y="19820"/>
                </a:cubicBezTo>
                <a:cubicBezTo>
                  <a:pt x="14382" y="19820"/>
                  <a:pt x="14382" y="19820"/>
                  <a:pt x="14382" y="19820"/>
                </a:cubicBezTo>
                <a:cubicBezTo>
                  <a:pt x="14382" y="11690"/>
                  <a:pt x="14382" y="11690"/>
                  <a:pt x="14382" y="11690"/>
                </a:cubicBezTo>
                <a:cubicBezTo>
                  <a:pt x="15567" y="11690"/>
                  <a:pt x="15567" y="11690"/>
                  <a:pt x="15567" y="11690"/>
                </a:cubicBezTo>
                <a:cubicBezTo>
                  <a:pt x="15567" y="18930"/>
                  <a:pt x="15567" y="18930"/>
                  <a:pt x="15567" y="18930"/>
                </a:cubicBezTo>
                <a:lnTo>
                  <a:pt x="17937" y="1893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06" name="Google Shape;1706;p74"/>
          <p:cNvSpPr/>
          <p:nvPr/>
        </p:nvSpPr>
        <p:spPr>
          <a:xfrm>
            <a:off x="23573408" y="9677568"/>
            <a:ext cx="757255" cy="757255"/>
          </a:xfrm>
          <a:custGeom>
            <a:rect b="b" l="l" r="r" t="t"/>
            <a:pathLst>
              <a:path extrusionOk="0" h="21600" w="21600">
                <a:moveTo>
                  <a:pt x="0" y="0"/>
                </a:moveTo>
                <a:lnTo>
                  <a:pt x="21600" y="0"/>
                </a:lnTo>
                <a:lnTo>
                  <a:pt x="21600" y="21600"/>
                </a:lnTo>
                <a:lnTo>
                  <a:pt x="0" y="21600"/>
                </a:lnTo>
                <a:lnTo>
                  <a:pt x="0" y="0"/>
                </a:lnTo>
                <a:close/>
                <a:moveTo>
                  <a:pt x="20785" y="917"/>
                </a:moveTo>
                <a:lnTo>
                  <a:pt x="917" y="917"/>
                </a:lnTo>
                <a:lnTo>
                  <a:pt x="917" y="4381"/>
                </a:lnTo>
                <a:lnTo>
                  <a:pt x="20785" y="4381"/>
                </a:lnTo>
                <a:lnTo>
                  <a:pt x="20785" y="917"/>
                </a:lnTo>
                <a:close/>
                <a:moveTo>
                  <a:pt x="917" y="20785"/>
                </a:moveTo>
                <a:lnTo>
                  <a:pt x="20785" y="20785"/>
                </a:lnTo>
                <a:lnTo>
                  <a:pt x="20785" y="5196"/>
                </a:lnTo>
                <a:lnTo>
                  <a:pt x="917" y="5196"/>
                </a:lnTo>
                <a:lnTo>
                  <a:pt x="917" y="20785"/>
                </a:lnTo>
                <a:close/>
                <a:moveTo>
                  <a:pt x="2140" y="2140"/>
                </a:moveTo>
                <a:lnTo>
                  <a:pt x="2140" y="3057"/>
                </a:lnTo>
                <a:lnTo>
                  <a:pt x="3057" y="3057"/>
                </a:lnTo>
                <a:lnTo>
                  <a:pt x="3057" y="2140"/>
                </a:lnTo>
                <a:lnTo>
                  <a:pt x="2140" y="2140"/>
                </a:lnTo>
                <a:close/>
                <a:moveTo>
                  <a:pt x="3974" y="2140"/>
                </a:moveTo>
                <a:lnTo>
                  <a:pt x="3974" y="3057"/>
                </a:lnTo>
                <a:lnTo>
                  <a:pt x="4789" y="3057"/>
                </a:lnTo>
                <a:lnTo>
                  <a:pt x="4789" y="2140"/>
                </a:lnTo>
                <a:lnTo>
                  <a:pt x="3974" y="2140"/>
                </a:lnTo>
                <a:close/>
                <a:moveTo>
                  <a:pt x="5706" y="2140"/>
                </a:moveTo>
                <a:lnTo>
                  <a:pt x="5706" y="3057"/>
                </a:lnTo>
                <a:lnTo>
                  <a:pt x="19053" y="3057"/>
                </a:lnTo>
                <a:lnTo>
                  <a:pt x="19053" y="2140"/>
                </a:lnTo>
                <a:lnTo>
                  <a:pt x="5706" y="214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07" name="Google Shape;1707;p74"/>
          <p:cNvSpPr/>
          <p:nvPr/>
        </p:nvSpPr>
        <p:spPr>
          <a:xfrm>
            <a:off x="25407195" y="9628839"/>
            <a:ext cx="817979" cy="857270"/>
          </a:xfrm>
          <a:custGeom>
            <a:rect b="b" l="l" r="r" t="t"/>
            <a:pathLst>
              <a:path extrusionOk="0" h="21600" w="21600">
                <a:moveTo>
                  <a:pt x="21223" y="3690"/>
                </a:moveTo>
                <a:lnTo>
                  <a:pt x="21600" y="3780"/>
                </a:lnTo>
                <a:lnTo>
                  <a:pt x="21600" y="17910"/>
                </a:lnTo>
                <a:lnTo>
                  <a:pt x="10847" y="21600"/>
                </a:lnTo>
                <a:lnTo>
                  <a:pt x="0" y="17910"/>
                </a:lnTo>
                <a:lnTo>
                  <a:pt x="0" y="3780"/>
                </a:lnTo>
                <a:lnTo>
                  <a:pt x="10847" y="0"/>
                </a:lnTo>
                <a:lnTo>
                  <a:pt x="21223" y="3690"/>
                </a:lnTo>
                <a:close/>
                <a:moveTo>
                  <a:pt x="10376" y="20700"/>
                </a:moveTo>
                <a:lnTo>
                  <a:pt x="10376" y="7920"/>
                </a:lnTo>
                <a:lnTo>
                  <a:pt x="849" y="4590"/>
                </a:lnTo>
                <a:lnTo>
                  <a:pt x="849" y="17370"/>
                </a:lnTo>
                <a:lnTo>
                  <a:pt x="10376" y="20700"/>
                </a:lnTo>
                <a:close/>
                <a:moveTo>
                  <a:pt x="10847" y="7290"/>
                </a:moveTo>
                <a:lnTo>
                  <a:pt x="20091" y="4050"/>
                </a:lnTo>
                <a:lnTo>
                  <a:pt x="10847" y="810"/>
                </a:lnTo>
                <a:lnTo>
                  <a:pt x="1603" y="4050"/>
                </a:lnTo>
                <a:lnTo>
                  <a:pt x="10847" y="7290"/>
                </a:lnTo>
                <a:close/>
                <a:moveTo>
                  <a:pt x="20845" y="17370"/>
                </a:moveTo>
                <a:lnTo>
                  <a:pt x="20845" y="4590"/>
                </a:lnTo>
                <a:lnTo>
                  <a:pt x="11224" y="7920"/>
                </a:lnTo>
                <a:lnTo>
                  <a:pt x="11224" y="20700"/>
                </a:lnTo>
                <a:lnTo>
                  <a:pt x="20845" y="1737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08" name="Google Shape;1708;p74"/>
          <p:cNvSpPr/>
          <p:nvPr/>
        </p:nvSpPr>
        <p:spPr>
          <a:xfrm>
            <a:off x="27315997" y="9715074"/>
            <a:ext cx="728680" cy="682246"/>
          </a:xfrm>
          <a:custGeom>
            <a:rect b="b" l="l" r="r" t="t"/>
            <a:pathLst>
              <a:path extrusionOk="0" h="21600" w="21600">
                <a:moveTo>
                  <a:pt x="21600" y="0"/>
                </a:moveTo>
                <a:cubicBezTo>
                  <a:pt x="21600" y="6264"/>
                  <a:pt x="21600" y="6264"/>
                  <a:pt x="21600" y="6264"/>
                </a:cubicBezTo>
                <a:cubicBezTo>
                  <a:pt x="20670" y="6264"/>
                  <a:pt x="20670" y="6264"/>
                  <a:pt x="20670" y="6264"/>
                </a:cubicBezTo>
                <a:cubicBezTo>
                  <a:pt x="20670" y="21600"/>
                  <a:pt x="20670" y="21600"/>
                  <a:pt x="20670" y="21600"/>
                </a:cubicBezTo>
                <a:cubicBezTo>
                  <a:pt x="890" y="21600"/>
                  <a:pt x="890" y="21600"/>
                  <a:pt x="890" y="21600"/>
                </a:cubicBezTo>
                <a:cubicBezTo>
                  <a:pt x="890" y="6264"/>
                  <a:pt x="890" y="6264"/>
                  <a:pt x="890" y="6264"/>
                </a:cubicBezTo>
                <a:cubicBezTo>
                  <a:pt x="0" y="6264"/>
                  <a:pt x="0" y="6264"/>
                  <a:pt x="0" y="6264"/>
                </a:cubicBezTo>
                <a:cubicBezTo>
                  <a:pt x="0" y="0"/>
                  <a:pt x="0" y="0"/>
                  <a:pt x="0" y="0"/>
                </a:cubicBezTo>
                <a:lnTo>
                  <a:pt x="21600" y="0"/>
                </a:lnTo>
                <a:close/>
                <a:moveTo>
                  <a:pt x="20670" y="5314"/>
                </a:moveTo>
                <a:cubicBezTo>
                  <a:pt x="20670" y="950"/>
                  <a:pt x="20670" y="950"/>
                  <a:pt x="20670" y="950"/>
                </a:cubicBezTo>
                <a:cubicBezTo>
                  <a:pt x="890" y="950"/>
                  <a:pt x="890" y="950"/>
                  <a:pt x="890" y="950"/>
                </a:cubicBezTo>
                <a:cubicBezTo>
                  <a:pt x="890" y="5314"/>
                  <a:pt x="890" y="5314"/>
                  <a:pt x="890" y="5314"/>
                </a:cubicBezTo>
                <a:lnTo>
                  <a:pt x="20670" y="5314"/>
                </a:lnTo>
                <a:close/>
                <a:moveTo>
                  <a:pt x="19780" y="20650"/>
                </a:moveTo>
                <a:cubicBezTo>
                  <a:pt x="19780" y="6264"/>
                  <a:pt x="19780" y="6264"/>
                  <a:pt x="19780" y="6264"/>
                </a:cubicBezTo>
                <a:cubicBezTo>
                  <a:pt x="1780" y="6264"/>
                  <a:pt x="1780" y="6264"/>
                  <a:pt x="1780" y="6264"/>
                </a:cubicBezTo>
                <a:cubicBezTo>
                  <a:pt x="1780" y="20650"/>
                  <a:pt x="1780" y="20650"/>
                  <a:pt x="1780" y="20650"/>
                </a:cubicBezTo>
                <a:lnTo>
                  <a:pt x="19780" y="20650"/>
                </a:lnTo>
                <a:close/>
                <a:moveTo>
                  <a:pt x="7524" y="12485"/>
                </a:moveTo>
                <a:cubicBezTo>
                  <a:pt x="7321" y="12485"/>
                  <a:pt x="7119" y="12442"/>
                  <a:pt x="6876" y="12355"/>
                </a:cubicBezTo>
                <a:cubicBezTo>
                  <a:pt x="6674" y="12269"/>
                  <a:pt x="6512" y="12139"/>
                  <a:pt x="6351" y="12010"/>
                </a:cubicBezTo>
                <a:cubicBezTo>
                  <a:pt x="6189" y="11837"/>
                  <a:pt x="6067" y="11664"/>
                  <a:pt x="5987" y="11405"/>
                </a:cubicBezTo>
                <a:cubicBezTo>
                  <a:pt x="5865" y="11189"/>
                  <a:pt x="5825" y="10973"/>
                  <a:pt x="5825" y="10757"/>
                </a:cubicBezTo>
                <a:cubicBezTo>
                  <a:pt x="5825" y="10411"/>
                  <a:pt x="5825" y="10411"/>
                  <a:pt x="5825" y="10411"/>
                </a:cubicBezTo>
                <a:cubicBezTo>
                  <a:pt x="5825" y="10152"/>
                  <a:pt x="5865" y="9936"/>
                  <a:pt x="5987" y="9720"/>
                </a:cubicBezTo>
                <a:cubicBezTo>
                  <a:pt x="6067" y="9504"/>
                  <a:pt x="6189" y="9331"/>
                  <a:pt x="6351" y="9158"/>
                </a:cubicBezTo>
                <a:cubicBezTo>
                  <a:pt x="6512" y="9029"/>
                  <a:pt x="6674" y="8899"/>
                  <a:pt x="6876" y="8813"/>
                </a:cubicBezTo>
                <a:cubicBezTo>
                  <a:pt x="7119" y="8726"/>
                  <a:pt x="7321" y="8683"/>
                  <a:pt x="7524" y="8683"/>
                </a:cubicBezTo>
                <a:cubicBezTo>
                  <a:pt x="14036" y="8683"/>
                  <a:pt x="14036" y="8683"/>
                  <a:pt x="14036" y="8683"/>
                </a:cubicBezTo>
                <a:cubicBezTo>
                  <a:pt x="14279" y="8683"/>
                  <a:pt x="14521" y="8726"/>
                  <a:pt x="14724" y="8813"/>
                </a:cubicBezTo>
                <a:cubicBezTo>
                  <a:pt x="14885" y="8899"/>
                  <a:pt x="15088" y="9029"/>
                  <a:pt x="15249" y="9158"/>
                </a:cubicBezTo>
                <a:cubicBezTo>
                  <a:pt x="15411" y="9331"/>
                  <a:pt x="15533" y="9504"/>
                  <a:pt x="15613" y="9720"/>
                </a:cubicBezTo>
                <a:cubicBezTo>
                  <a:pt x="15694" y="9936"/>
                  <a:pt x="15735" y="10152"/>
                  <a:pt x="15735" y="10411"/>
                </a:cubicBezTo>
                <a:cubicBezTo>
                  <a:pt x="15735" y="10757"/>
                  <a:pt x="15735" y="10757"/>
                  <a:pt x="15735" y="10757"/>
                </a:cubicBezTo>
                <a:cubicBezTo>
                  <a:pt x="15735" y="10973"/>
                  <a:pt x="15694" y="11189"/>
                  <a:pt x="15613" y="11405"/>
                </a:cubicBezTo>
                <a:cubicBezTo>
                  <a:pt x="15533" y="11664"/>
                  <a:pt x="15411" y="11837"/>
                  <a:pt x="15249" y="12010"/>
                </a:cubicBezTo>
                <a:cubicBezTo>
                  <a:pt x="15088" y="12139"/>
                  <a:pt x="14885" y="12269"/>
                  <a:pt x="14724" y="12355"/>
                </a:cubicBezTo>
                <a:cubicBezTo>
                  <a:pt x="14521" y="12442"/>
                  <a:pt x="14279" y="12485"/>
                  <a:pt x="14036" y="12485"/>
                </a:cubicBezTo>
                <a:lnTo>
                  <a:pt x="7524" y="12485"/>
                </a:lnTo>
                <a:close/>
                <a:moveTo>
                  <a:pt x="6715" y="10411"/>
                </a:moveTo>
                <a:cubicBezTo>
                  <a:pt x="6715" y="10757"/>
                  <a:pt x="6715" y="10757"/>
                  <a:pt x="6715" y="10757"/>
                </a:cubicBezTo>
                <a:cubicBezTo>
                  <a:pt x="6715" y="10973"/>
                  <a:pt x="6796" y="11146"/>
                  <a:pt x="6957" y="11318"/>
                </a:cubicBezTo>
                <a:cubicBezTo>
                  <a:pt x="7119" y="11448"/>
                  <a:pt x="7321" y="11534"/>
                  <a:pt x="7524" y="11534"/>
                </a:cubicBezTo>
                <a:cubicBezTo>
                  <a:pt x="14036" y="11534"/>
                  <a:pt x="14036" y="11534"/>
                  <a:pt x="14036" y="11534"/>
                </a:cubicBezTo>
                <a:cubicBezTo>
                  <a:pt x="14279" y="11534"/>
                  <a:pt x="14440" y="11448"/>
                  <a:pt x="14602" y="11318"/>
                </a:cubicBezTo>
                <a:cubicBezTo>
                  <a:pt x="14764" y="11146"/>
                  <a:pt x="14845" y="10973"/>
                  <a:pt x="14845" y="10757"/>
                </a:cubicBezTo>
                <a:cubicBezTo>
                  <a:pt x="14845" y="10411"/>
                  <a:pt x="14845" y="10411"/>
                  <a:pt x="14845" y="10411"/>
                </a:cubicBezTo>
                <a:cubicBezTo>
                  <a:pt x="14845" y="10195"/>
                  <a:pt x="14764" y="10022"/>
                  <a:pt x="14602" y="9850"/>
                </a:cubicBezTo>
                <a:cubicBezTo>
                  <a:pt x="14440" y="9720"/>
                  <a:pt x="14279" y="9634"/>
                  <a:pt x="14036" y="9634"/>
                </a:cubicBezTo>
                <a:cubicBezTo>
                  <a:pt x="7524" y="9634"/>
                  <a:pt x="7524" y="9634"/>
                  <a:pt x="7524" y="9634"/>
                </a:cubicBezTo>
                <a:cubicBezTo>
                  <a:pt x="7321" y="9634"/>
                  <a:pt x="7119" y="9720"/>
                  <a:pt x="6957" y="9850"/>
                </a:cubicBezTo>
                <a:cubicBezTo>
                  <a:pt x="6796" y="10022"/>
                  <a:pt x="6715" y="10195"/>
                  <a:pt x="6715" y="10411"/>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09" name="Google Shape;1709;p74"/>
          <p:cNvSpPr/>
          <p:nvPr/>
        </p:nvSpPr>
        <p:spPr>
          <a:xfrm>
            <a:off x="1201837" y="11365568"/>
            <a:ext cx="760830" cy="575088"/>
          </a:xfrm>
          <a:custGeom>
            <a:rect b="b" l="l" r="r" t="t"/>
            <a:pathLst>
              <a:path extrusionOk="0" h="21600" w="21600">
                <a:moveTo>
                  <a:pt x="10352" y="0"/>
                </a:moveTo>
                <a:cubicBezTo>
                  <a:pt x="10352" y="5733"/>
                  <a:pt x="10352" y="5733"/>
                  <a:pt x="10352" y="5733"/>
                </a:cubicBezTo>
                <a:cubicBezTo>
                  <a:pt x="13038" y="5784"/>
                  <a:pt x="15101" y="6398"/>
                  <a:pt x="16618" y="7627"/>
                </a:cubicBezTo>
                <a:cubicBezTo>
                  <a:pt x="18097" y="8804"/>
                  <a:pt x="19226" y="10237"/>
                  <a:pt x="19965" y="11926"/>
                </a:cubicBezTo>
                <a:cubicBezTo>
                  <a:pt x="20705" y="13615"/>
                  <a:pt x="21172" y="15304"/>
                  <a:pt x="21366" y="17096"/>
                </a:cubicBezTo>
                <a:cubicBezTo>
                  <a:pt x="21522" y="18836"/>
                  <a:pt x="21600" y="20372"/>
                  <a:pt x="21600" y="21600"/>
                </a:cubicBezTo>
                <a:cubicBezTo>
                  <a:pt x="20783" y="19706"/>
                  <a:pt x="19926" y="18222"/>
                  <a:pt x="19070" y="17147"/>
                </a:cubicBezTo>
                <a:cubicBezTo>
                  <a:pt x="18175" y="16072"/>
                  <a:pt x="17280" y="15304"/>
                  <a:pt x="16346" y="14741"/>
                </a:cubicBezTo>
                <a:cubicBezTo>
                  <a:pt x="15373" y="14281"/>
                  <a:pt x="14400" y="13973"/>
                  <a:pt x="13427" y="13871"/>
                </a:cubicBezTo>
                <a:cubicBezTo>
                  <a:pt x="12415" y="13718"/>
                  <a:pt x="11403" y="13666"/>
                  <a:pt x="10352" y="13666"/>
                </a:cubicBezTo>
                <a:cubicBezTo>
                  <a:pt x="10352" y="19348"/>
                  <a:pt x="10352" y="19348"/>
                  <a:pt x="10352" y="19348"/>
                </a:cubicBezTo>
                <a:cubicBezTo>
                  <a:pt x="0" y="9674"/>
                  <a:pt x="0" y="9674"/>
                  <a:pt x="0" y="9674"/>
                </a:cubicBezTo>
                <a:lnTo>
                  <a:pt x="10352" y="0"/>
                </a:lnTo>
                <a:close/>
                <a:moveTo>
                  <a:pt x="9496" y="2201"/>
                </a:moveTo>
                <a:cubicBezTo>
                  <a:pt x="1479" y="9674"/>
                  <a:pt x="1479" y="9674"/>
                  <a:pt x="1479" y="9674"/>
                </a:cubicBezTo>
                <a:cubicBezTo>
                  <a:pt x="9496" y="17147"/>
                  <a:pt x="9496" y="17147"/>
                  <a:pt x="9496" y="17147"/>
                </a:cubicBezTo>
                <a:cubicBezTo>
                  <a:pt x="9496" y="12540"/>
                  <a:pt x="9496" y="12540"/>
                  <a:pt x="9496" y="12540"/>
                </a:cubicBezTo>
                <a:cubicBezTo>
                  <a:pt x="10352" y="12540"/>
                  <a:pt x="10352" y="12540"/>
                  <a:pt x="10352" y="12540"/>
                </a:cubicBezTo>
                <a:cubicBezTo>
                  <a:pt x="11131" y="12540"/>
                  <a:pt x="11948" y="12591"/>
                  <a:pt x="12804" y="12591"/>
                </a:cubicBezTo>
                <a:cubicBezTo>
                  <a:pt x="13661" y="12643"/>
                  <a:pt x="14556" y="12847"/>
                  <a:pt x="15412" y="13155"/>
                </a:cubicBezTo>
                <a:cubicBezTo>
                  <a:pt x="16268" y="13462"/>
                  <a:pt x="17124" y="13973"/>
                  <a:pt x="18019" y="14639"/>
                </a:cubicBezTo>
                <a:cubicBezTo>
                  <a:pt x="18876" y="15355"/>
                  <a:pt x="19732" y="16277"/>
                  <a:pt x="20549" y="17556"/>
                </a:cubicBezTo>
                <a:cubicBezTo>
                  <a:pt x="20316" y="15765"/>
                  <a:pt x="19926" y="14229"/>
                  <a:pt x="19382" y="12899"/>
                </a:cubicBezTo>
                <a:cubicBezTo>
                  <a:pt x="18876" y="11619"/>
                  <a:pt x="18175" y="10493"/>
                  <a:pt x="17358" y="9623"/>
                </a:cubicBezTo>
                <a:cubicBezTo>
                  <a:pt x="16502" y="8701"/>
                  <a:pt x="15490" y="8036"/>
                  <a:pt x="14322" y="7627"/>
                </a:cubicBezTo>
                <a:cubicBezTo>
                  <a:pt x="13155" y="7166"/>
                  <a:pt x="11831" y="6910"/>
                  <a:pt x="10352" y="6859"/>
                </a:cubicBezTo>
                <a:cubicBezTo>
                  <a:pt x="9496" y="6859"/>
                  <a:pt x="9496" y="6859"/>
                  <a:pt x="9496" y="6859"/>
                </a:cubicBezTo>
                <a:lnTo>
                  <a:pt x="9496" y="220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10" name="Google Shape;1710;p74"/>
          <p:cNvSpPr/>
          <p:nvPr/>
        </p:nvSpPr>
        <p:spPr>
          <a:xfrm>
            <a:off x="3037409" y="11295916"/>
            <a:ext cx="817979" cy="710821"/>
          </a:xfrm>
          <a:custGeom>
            <a:rect b="b" l="l" r="r" t="t"/>
            <a:pathLst>
              <a:path extrusionOk="0" h="21600" w="21600">
                <a:moveTo>
                  <a:pt x="10818" y="0"/>
                </a:moveTo>
                <a:cubicBezTo>
                  <a:pt x="21600" y="21600"/>
                  <a:pt x="21600" y="21600"/>
                  <a:pt x="21600" y="21600"/>
                </a:cubicBezTo>
                <a:cubicBezTo>
                  <a:pt x="0" y="21600"/>
                  <a:pt x="0" y="21600"/>
                  <a:pt x="0" y="21600"/>
                </a:cubicBezTo>
                <a:lnTo>
                  <a:pt x="10818" y="0"/>
                </a:lnTo>
                <a:close/>
                <a:moveTo>
                  <a:pt x="10818" y="1824"/>
                </a:moveTo>
                <a:cubicBezTo>
                  <a:pt x="1370" y="20688"/>
                  <a:pt x="1370" y="20688"/>
                  <a:pt x="1370" y="20688"/>
                </a:cubicBezTo>
                <a:cubicBezTo>
                  <a:pt x="20230" y="20688"/>
                  <a:pt x="20230" y="20688"/>
                  <a:pt x="20230" y="20688"/>
                </a:cubicBezTo>
                <a:lnTo>
                  <a:pt x="10818" y="1824"/>
                </a:lnTo>
                <a:close/>
                <a:moveTo>
                  <a:pt x="10818" y="16583"/>
                </a:moveTo>
                <a:cubicBezTo>
                  <a:pt x="10962" y="16583"/>
                  <a:pt x="11107" y="16625"/>
                  <a:pt x="11215" y="16749"/>
                </a:cubicBezTo>
                <a:cubicBezTo>
                  <a:pt x="11359" y="16874"/>
                  <a:pt x="11431" y="17040"/>
                  <a:pt x="11431" y="17205"/>
                </a:cubicBezTo>
                <a:cubicBezTo>
                  <a:pt x="11431" y="17413"/>
                  <a:pt x="11359" y="17620"/>
                  <a:pt x="11215" y="17744"/>
                </a:cubicBezTo>
                <a:cubicBezTo>
                  <a:pt x="11107" y="17869"/>
                  <a:pt x="10962" y="17910"/>
                  <a:pt x="10818" y="17910"/>
                </a:cubicBezTo>
                <a:cubicBezTo>
                  <a:pt x="10638" y="17910"/>
                  <a:pt x="10493" y="17869"/>
                  <a:pt x="10385" y="17744"/>
                </a:cubicBezTo>
                <a:cubicBezTo>
                  <a:pt x="10241" y="17620"/>
                  <a:pt x="10205" y="17413"/>
                  <a:pt x="10205" y="17205"/>
                </a:cubicBezTo>
                <a:cubicBezTo>
                  <a:pt x="10205" y="17040"/>
                  <a:pt x="10241" y="16874"/>
                  <a:pt x="10385" y="16749"/>
                </a:cubicBezTo>
                <a:cubicBezTo>
                  <a:pt x="10493" y="16625"/>
                  <a:pt x="10638" y="16583"/>
                  <a:pt x="10818" y="16583"/>
                </a:cubicBezTo>
                <a:close/>
                <a:moveTo>
                  <a:pt x="10385" y="8748"/>
                </a:moveTo>
                <a:cubicBezTo>
                  <a:pt x="10385" y="15174"/>
                  <a:pt x="10385" y="15174"/>
                  <a:pt x="10385" y="15174"/>
                </a:cubicBezTo>
                <a:cubicBezTo>
                  <a:pt x="11215" y="15174"/>
                  <a:pt x="11215" y="15174"/>
                  <a:pt x="11215" y="15174"/>
                </a:cubicBezTo>
                <a:cubicBezTo>
                  <a:pt x="11215" y="8748"/>
                  <a:pt x="11215" y="8748"/>
                  <a:pt x="11215" y="8748"/>
                </a:cubicBezTo>
                <a:lnTo>
                  <a:pt x="10385" y="874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11" name="Google Shape;1711;p74"/>
          <p:cNvSpPr/>
          <p:nvPr/>
        </p:nvSpPr>
        <p:spPr>
          <a:xfrm>
            <a:off x="4912275" y="11242335"/>
            <a:ext cx="796548" cy="817979"/>
          </a:xfrm>
          <a:custGeom>
            <a:rect b="b" l="l" r="r" t="t"/>
            <a:pathLst>
              <a:path extrusionOk="0" h="21600" w="21600">
                <a:moveTo>
                  <a:pt x="21600" y="17165"/>
                </a:moveTo>
                <a:cubicBezTo>
                  <a:pt x="20896" y="17561"/>
                  <a:pt x="20896" y="17561"/>
                  <a:pt x="20896" y="17561"/>
                </a:cubicBezTo>
                <a:cubicBezTo>
                  <a:pt x="19822" y="15434"/>
                  <a:pt x="19822" y="15434"/>
                  <a:pt x="19822" y="15434"/>
                </a:cubicBezTo>
                <a:cubicBezTo>
                  <a:pt x="19488" y="16335"/>
                  <a:pt x="19044" y="17165"/>
                  <a:pt x="18488" y="17922"/>
                </a:cubicBezTo>
                <a:cubicBezTo>
                  <a:pt x="17895" y="18679"/>
                  <a:pt x="17191" y="19328"/>
                  <a:pt x="16413" y="19869"/>
                </a:cubicBezTo>
                <a:cubicBezTo>
                  <a:pt x="15635" y="20410"/>
                  <a:pt x="14783" y="20843"/>
                  <a:pt x="13857" y="21131"/>
                </a:cubicBezTo>
                <a:cubicBezTo>
                  <a:pt x="12930" y="21456"/>
                  <a:pt x="11930" y="21600"/>
                  <a:pt x="10893" y="21600"/>
                </a:cubicBezTo>
                <a:cubicBezTo>
                  <a:pt x="9855" y="21600"/>
                  <a:pt x="8818" y="21420"/>
                  <a:pt x="7892" y="21131"/>
                </a:cubicBezTo>
                <a:cubicBezTo>
                  <a:pt x="6928" y="20807"/>
                  <a:pt x="6076" y="20374"/>
                  <a:pt x="5261" y="19797"/>
                </a:cubicBezTo>
                <a:cubicBezTo>
                  <a:pt x="4483" y="19256"/>
                  <a:pt x="3816" y="18571"/>
                  <a:pt x="3223" y="17778"/>
                </a:cubicBezTo>
                <a:cubicBezTo>
                  <a:pt x="2668" y="17020"/>
                  <a:pt x="2186" y="16155"/>
                  <a:pt x="1890" y="15217"/>
                </a:cubicBezTo>
                <a:cubicBezTo>
                  <a:pt x="741" y="17561"/>
                  <a:pt x="741" y="17561"/>
                  <a:pt x="741" y="17561"/>
                </a:cubicBezTo>
                <a:cubicBezTo>
                  <a:pt x="0" y="17165"/>
                  <a:pt x="0" y="17165"/>
                  <a:pt x="0" y="17165"/>
                </a:cubicBezTo>
                <a:cubicBezTo>
                  <a:pt x="1630" y="13883"/>
                  <a:pt x="1630" y="13883"/>
                  <a:pt x="1630" y="13883"/>
                </a:cubicBezTo>
                <a:cubicBezTo>
                  <a:pt x="5298" y="15362"/>
                  <a:pt x="5298" y="15362"/>
                  <a:pt x="5298" y="15362"/>
                </a:cubicBezTo>
                <a:cubicBezTo>
                  <a:pt x="4965" y="16047"/>
                  <a:pt x="4965" y="16047"/>
                  <a:pt x="4965" y="16047"/>
                </a:cubicBezTo>
                <a:cubicBezTo>
                  <a:pt x="2742" y="15217"/>
                  <a:pt x="2742" y="15217"/>
                  <a:pt x="2742" y="15217"/>
                </a:cubicBezTo>
                <a:cubicBezTo>
                  <a:pt x="3038" y="15975"/>
                  <a:pt x="3446" y="16696"/>
                  <a:pt x="3927" y="17381"/>
                </a:cubicBezTo>
                <a:cubicBezTo>
                  <a:pt x="4446" y="18030"/>
                  <a:pt x="5002" y="18607"/>
                  <a:pt x="5706" y="19112"/>
                </a:cubicBezTo>
                <a:cubicBezTo>
                  <a:pt x="6373" y="19617"/>
                  <a:pt x="7114" y="20013"/>
                  <a:pt x="7929" y="20302"/>
                </a:cubicBezTo>
                <a:cubicBezTo>
                  <a:pt x="8744" y="20590"/>
                  <a:pt x="9596" y="20771"/>
                  <a:pt x="10485" y="20807"/>
                </a:cubicBezTo>
                <a:cubicBezTo>
                  <a:pt x="10485" y="6383"/>
                  <a:pt x="10485" y="6383"/>
                  <a:pt x="10485" y="6383"/>
                </a:cubicBezTo>
                <a:cubicBezTo>
                  <a:pt x="10078" y="6311"/>
                  <a:pt x="9707" y="6202"/>
                  <a:pt x="9374" y="5986"/>
                </a:cubicBezTo>
                <a:cubicBezTo>
                  <a:pt x="9003" y="5806"/>
                  <a:pt x="8707" y="5589"/>
                  <a:pt x="8447" y="5301"/>
                </a:cubicBezTo>
                <a:cubicBezTo>
                  <a:pt x="8188" y="5012"/>
                  <a:pt x="7966" y="4688"/>
                  <a:pt x="7855" y="4327"/>
                </a:cubicBezTo>
                <a:cubicBezTo>
                  <a:pt x="7706" y="3967"/>
                  <a:pt x="7632" y="3606"/>
                  <a:pt x="7632" y="3173"/>
                </a:cubicBezTo>
                <a:cubicBezTo>
                  <a:pt x="7632" y="2741"/>
                  <a:pt x="7706" y="2344"/>
                  <a:pt x="7855" y="1947"/>
                </a:cubicBezTo>
                <a:cubicBezTo>
                  <a:pt x="8040" y="1551"/>
                  <a:pt x="8262" y="1226"/>
                  <a:pt x="8596" y="938"/>
                </a:cubicBezTo>
                <a:cubicBezTo>
                  <a:pt x="8892" y="613"/>
                  <a:pt x="9225" y="397"/>
                  <a:pt x="9633" y="216"/>
                </a:cubicBezTo>
                <a:cubicBezTo>
                  <a:pt x="10040" y="72"/>
                  <a:pt x="10448" y="0"/>
                  <a:pt x="10893" y="0"/>
                </a:cubicBezTo>
                <a:cubicBezTo>
                  <a:pt x="11337" y="0"/>
                  <a:pt x="11782" y="72"/>
                  <a:pt x="12189" y="216"/>
                </a:cubicBezTo>
                <a:cubicBezTo>
                  <a:pt x="12597" y="397"/>
                  <a:pt x="12930" y="613"/>
                  <a:pt x="13227" y="938"/>
                </a:cubicBezTo>
                <a:cubicBezTo>
                  <a:pt x="13523" y="1226"/>
                  <a:pt x="13745" y="1551"/>
                  <a:pt x="13931" y="1947"/>
                </a:cubicBezTo>
                <a:cubicBezTo>
                  <a:pt x="14079" y="2344"/>
                  <a:pt x="14190" y="2741"/>
                  <a:pt x="14190" y="3173"/>
                </a:cubicBezTo>
                <a:cubicBezTo>
                  <a:pt x="14190" y="3606"/>
                  <a:pt x="14116" y="3967"/>
                  <a:pt x="13968" y="4327"/>
                </a:cubicBezTo>
                <a:cubicBezTo>
                  <a:pt x="13820" y="4688"/>
                  <a:pt x="13634" y="5012"/>
                  <a:pt x="13375" y="5301"/>
                </a:cubicBezTo>
                <a:cubicBezTo>
                  <a:pt x="13116" y="5589"/>
                  <a:pt x="12782" y="5806"/>
                  <a:pt x="12449" y="5986"/>
                </a:cubicBezTo>
                <a:cubicBezTo>
                  <a:pt x="12078" y="6202"/>
                  <a:pt x="11708" y="6311"/>
                  <a:pt x="11300" y="6383"/>
                </a:cubicBezTo>
                <a:cubicBezTo>
                  <a:pt x="11300" y="20807"/>
                  <a:pt x="11300" y="20807"/>
                  <a:pt x="11300" y="20807"/>
                </a:cubicBezTo>
                <a:cubicBezTo>
                  <a:pt x="12189" y="20771"/>
                  <a:pt x="13042" y="20590"/>
                  <a:pt x="13857" y="20266"/>
                </a:cubicBezTo>
                <a:cubicBezTo>
                  <a:pt x="14672" y="19977"/>
                  <a:pt x="15450" y="19545"/>
                  <a:pt x="16117" y="19040"/>
                </a:cubicBezTo>
                <a:cubicBezTo>
                  <a:pt x="16784" y="18571"/>
                  <a:pt x="17376" y="17958"/>
                  <a:pt x="17858" y="17309"/>
                </a:cubicBezTo>
                <a:cubicBezTo>
                  <a:pt x="18377" y="16624"/>
                  <a:pt x="18784" y="15903"/>
                  <a:pt x="19044" y="15109"/>
                </a:cubicBezTo>
                <a:cubicBezTo>
                  <a:pt x="16635" y="16047"/>
                  <a:pt x="16635" y="16047"/>
                  <a:pt x="16635" y="16047"/>
                </a:cubicBezTo>
                <a:cubicBezTo>
                  <a:pt x="16302" y="15362"/>
                  <a:pt x="16302" y="15362"/>
                  <a:pt x="16302" y="15362"/>
                </a:cubicBezTo>
                <a:cubicBezTo>
                  <a:pt x="19970" y="13883"/>
                  <a:pt x="19970" y="13883"/>
                  <a:pt x="19970" y="13883"/>
                </a:cubicBezTo>
                <a:lnTo>
                  <a:pt x="21600" y="17165"/>
                </a:lnTo>
                <a:close/>
                <a:moveTo>
                  <a:pt x="8447" y="3173"/>
                </a:moveTo>
                <a:cubicBezTo>
                  <a:pt x="8447" y="3534"/>
                  <a:pt x="8521" y="3858"/>
                  <a:pt x="8633" y="4111"/>
                </a:cubicBezTo>
                <a:cubicBezTo>
                  <a:pt x="8781" y="4399"/>
                  <a:pt x="8929" y="4652"/>
                  <a:pt x="9151" y="4868"/>
                </a:cubicBezTo>
                <a:cubicBezTo>
                  <a:pt x="9374" y="5084"/>
                  <a:pt x="9633" y="5265"/>
                  <a:pt x="9929" y="5409"/>
                </a:cubicBezTo>
                <a:cubicBezTo>
                  <a:pt x="10226" y="5517"/>
                  <a:pt x="10559" y="5589"/>
                  <a:pt x="10893" y="5589"/>
                </a:cubicBezTo>
                <a:cubicBezTo>
                  <a:pt x="11226" y="5589"/>
                  <a:pt x="11522" y="5517"/>
                  <a:pt x="11856" y="5409"/>
                </a:cubicBezTo>
                <a:cubicBezTo>
                  <a:pt x="12152" y="5265"/>
                  <a:pt x="12412" y="5084"/>
                  <a:pt x="12634" y="4868"/>
                </a:cubicBezTo>
                <a:cubicBezTo>
                  <a:pt x="12856" y="4652"/>
                  <a:pt x="13042" y="4399"/>
                  <a:pt x="13153" y="4111"/>
                </a:cubicBezTo>
                <a:cubicBezTo>
                  <a:pt x="13301" y="3858"/>
                  <a:pt x="13375" y="3534"/>
                  <a:pt x="13375" y="3173"/>
                </a:cubicBezTo>
                <a:cubicBezTo>
                  <a:pt x="13375" y="2849"/>
                  <a:pt x="13301" y="2524"/>
                  <a:pt x="13153" y="2236"/>
                </a:cubicBezTo>
                <a:cubicBezTo>
                  <a:pt x="13042" y="1947"/>
                  <a:pt x="12856" y="1731"/>
                  <a:pt x="12634" y="1478"/>
                </a:cubicBezTo>
                <a:cubicBezTo>
                  <a:pt x="12412" y="1262"/>
                  <a:pt x="12152" y="1118"/>
                  <a:pt x="11856" y="974"/>
                </a:cubicBezTo>
                <a:cubicBezTo>
                  <a:pt x="11522" y="865"/>
                  <a:pt x="11226" y="793"/>
                  <a:pt x="10893" y="793"/>
                </a:cubicBezTo>
                <a:cubicBezTo>
                  <a:pt x="10559" y="793"/>
                  <a:pt x="10226" y="865"/>
                  <a:pt x="9929" y="974"/>
                </a:cubicBezTo>
                <a:cubicBezTo>
                  <a:pt x="9633" y="1118"/>
                  <a:pt x="9374" y="1262"/>
                  <a:pt x="9151" y="1478"/>
                </a:cubicBezTo>
                <a:cubicBezTo>
                  <a:pt x="8929" y="1731"/>
                  <a:pt x="8781" y="1947"/>
                  <a:pt x="8633" y="2236"/>
                </a:cubicBezTo>
                <a:cubicBezTo>
                  <a:pt x="8521" y="2524"/>
                  <a:pt x="8447" y="2849"/>
                  <a:pt x="8447" y="3173"/>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12" name="Google Shape;1712;p74"/>
          <p:cNvSpPr/>
          <p:nvPr/>
        </p:nvSpPr>
        <p:spPr>
          <a:xfrm>
            <a:off x="6765707" y="11288515"/>
            <a:ext cx="817979" cy="728680"/>
          </a:xfrm>
          <a:custGeom>
            <a:rect b="b" l="l" r="r" t="t"/>
            <a:pathLst>
              <a:path extrusionOk="0" h="21600" w="21600">
                <a:moveTo>
                  <a:pt x="0" y="3706"/>
                </a:moveTo>
                <a:lnTo>
                  <a:pt x="21600" y="3706"/>
                </a:lnTo>
                <a:lnTo>
                  <a:pt x="21600" y="21600"/>
                </a:lnTo>
                <a:lnTo>
                  <a:pt x="0" y="21600"/>
                </a:lnTo>
                <a:lnTo>
                  <a:pt x="0" y="3706"/>
                </a:lnTo>
                <a:close/>
                <a:moveTo>
                  <a:pt x="20751" y="20753"/>
                </a:moveTo>
                <a:lnTo>
                  <a:pt x="20751" y="4553"/>
                </a:lnTo>
                <a:lnTo>
                  <a:pt x="755" y="4553"/>
                </a:lnTo>
                <a:lnTo>
                  <a:pt x="755" y="20753"/>
                </a:lnTo>
                <a:lnTo>
                  <a:pt x="20751" y="20753"/>
                </a:lnTo>
                <a:close/>
                <a:moveTo>
                  <a:pt x="1603" y="1800"/>
                </a:moveTo>
                <a:lnTo>
                  <a:pt x="1603" y="2753"/>
                </a:lnTo>
                <a:lnTo>
                  <a:pt x="19997" y="2753"/>
                </a:lnTo>
                <a:lnTo>
                  <a:pt x="19997" y="1800"/>
                </a:lnTo>
                <a:lnTo>
                  <a:pt x="1603" y="1800"/>
                </a:lnTo>
                <a:close/>
                <a:moveTo>
                  <a:pt x="3207" y="0"/>
                </a:moveTo>
                <a:lnTo>
                  <a:pt x="3207" y="953"/>
                </a:lnTo>
                <a:lnTo>
                  <a:pt x="18393" y="953"/>
                </a:lnTo>
                <a:lnTo>
                  <a:pt x="18393" y="0"/>
                </a:lnTo>
                <a:lnTo>
                  <a:pt x="3207" y="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13" name="Google Shape;1713;p74"/>
          <p:cNvSpPr/>
          <p:nvPr/>
        </p:nvSpPr>
        <p:spPr>
          <a:xfrm>
            <a:off x="8660217" y="11270910"/>
            <a:ext cx="757255" cy="760830"/>
          </a:xfrm>
          <a:custGeom>
            <a:rect b="b" l="l" r="r" t="t"/>
            <a:pathLst>
              <a:path extrusionOk="0" h="21600" w="21600">
                <a:moveTo>
                  <a:pt x="6889" y="0"/>
                </a:moveTo>
                <a:cubicBezTo>
                  <a:pt x="6889" y="1206"/>
                  <a:pt x="6889" y="1206"/>
                  <a:pt x="6889" y="1206"/>
                </a:cubicBezTo>
                <a:cubicBezTo>
                  <a:pt x="1245" y="6889"/>
                  <a:pt x="1245" y="6889"/>
                  <a:pt x="1245" y="6889"/>
                </a:cubicBezTo>
                <a:cubicBezTo>
                  <a:pt x="0" y="6889"/>
                  <a:pt x="0" y="6889"/>
                  <a:pt x="0" y="6889"/>
                </a:cubicBezTo>
                <a:cubicBezTo>
                  <a:pt x="0" y="4320"/>
                  <a:pt x="0" y="4320"/>
                  <a:pt x="0" y="4320"/>
                </a:cubicBezTo>
                <a:cubicBezTo>
                  <a:pt x="0" y="3697"/>
                  <a:pt x="117" y="3114"/>
                  <a:pt x="350" y="2608"/>
                </a:cubicBezTo>
                <a:cubicBezTo>
                  <a:pt x="545" y="2102"/>
                  <a:pt x="856" y="1635"/>
                  <a:pt x="1284" y="1245"/>
                </a:cubicBezTo>
                <a:cubicBezTo>
                  <a:pt x="1635" y="856"/>
                  <a:pt x="2102" y="545"/>
                  <a:pt x="2608" y="311"/>
                </a:cubicBezTo>
                <a:cubicBezTo>
                  <a:pt x="3152" y="117"/>
                  <a:pt x="3697" y="0"/>
                  <a:pt x="4320" y="0"/>
                </a:cubicBezTo>
                <a:lnTo>
                  <a:pt x="6889" y="0"/>
                </a:lnTo>
                <a:close/>
                <a:moveTo>
                  <a:pt x="6032" y="856"/>
                </a:moveTo>
                <a:cubicBezTo>
                  <a:pt x="4320" y="856"/>
                  <a:pt x="4320" y="856"/>
                  <a:pt x="4320" y="856"/>
                </a:cubicBezTo>
                <a:cubicBezTo>
                  <a:pt x="3853" y="856"/>
                  <a:pt x="3386" y="934"/>
                  <a:pt x="2958" y="1129"/>
                </a:cubicBezTo>
                <a:cubicBezTo>
                  <a:pt x="2569" y="1323"/>
                  <a:pt x="2179" y="1557"/>
                  <a:pt x="1907" y="1868"/>
                </a:cubicBezTo>
                <a:cubicBezTo>
                  <a:pt x="1596" y="2179"/>
                  <a:pt x="1323" y="2530"/>
                  <a:pt x="1168" y="2958"/>
                </a:cubicBezTo>
                <a:cubicBezTo>
                  <a:pt x="973" y="3386"/>
                  <a:pt x="856" y="3814"/>
                  <a:pt x="856" y="4320"/>
                </a:cubicBezTo>
                <a:cubicBezTo>
                  <a:pt x="856" y="6032"/>
                  <a:pt x="856" y="6032"/>
                  <a:pt x="856" y="6032"/>
                </a:cubicBezTo>
                <a:lnTo>
                  <a:pt x="6032" y="856"/>
                </a:lnTo>
                <a:close/>
                <a:moveTo>
                  <a:pt x="10819" y="2569"/>
                </a:moveTo>
                <a:cubicBezTo>
                  <a:pt x="12143" y="2569"/>
                  <a:pt x="13349" y="2841"/>
                  <a:pt x="14517" y="3308"/>
                </a:cubicBezTo>
                <a:cubicBezTo>
                  <a:pt x="15645" y="3814"/>
                  <a:pt x="16657" y="4476"/>
                  <a:pt x="17552" y="5371"/>
                </a:cubicBezTo>
                <a:cubicBezTo>
                  <a:pt x="18409" y="6227"/>
                  <a:pt x="19070" y="7200"/>
                  <a:pt x="19576" y="8368"/>
                </a:cubicBezTo>
                <a:cubicBezTo>
                  <a:pt x="20082" y="9535"/>
                  <a:pt x="20316" y="10781"/>
                  <a:pt x="20316" y="12104"/>
                </a:cubicBezTo>
                <a:cubicBezTo>
                  <a:pt x="20316" y="12688"/>
                  <a:pt x="20277" y="13271"/>
                  <a:pt x="20160" y="13816"/>
                </a:cubicBezTo>
                <a:cubicBezTo>
                  <a:pt x="20043" y="14400"/>
                  <a:pt x="19888" y="14945"/>
                  <a:pt x="19693" y="15451"/>
                </a:cubicBezTo>
                <a:cubicBezTo>
                  <a:pt x="19459" y="15996"/>
                  <a:pt x="19226" y="16502"/>
                  <a:pt x="18954" y="16969"/>
                </a:cubicBezTo>
                <a:cubicBezTo>
                  <a:pt x="18642" y="17436"/>
                  <a:pt x="18331" y="17903"/>
                  <a:pt x="18019" y="18292"/>
                </a:cubicBezTo>
                <a:cubicBezTo>
                  <a:pt x="20238" y="21016"/>
                  <a:pt x="20238" y="21016"/>
                  <a:pt x="20238" y="21016"/>
                </a:cubicBezTo>
                <a:cubicBezTo>
                  <a:pt x="19537" y="21600"/>
                  <a:pt x="19537" y="21600"/>
                  <a:pt x="19537" y="21600"/>
                </a:cubicBezTo>
                <a:cubicBezTo>
                  <a:pt x="17397" y="18954"/>
                  <a:pt x="17397" y="18954"/>
                  <a:pt x="17397" y="18954"/>
                </a:cubicBezTo>
                <a:cubicBezTo>
                  <a:pt x="16969" y="19343"/>
                  <a:pt x="16502" y="19732"/>
                  <a:pt x="15996" y="20043"/>
                </a:cubicBezTo>
                <a:cubicBezTo>
                  <a:pt x="15529" y="20355"/>
                  <a:pt x="14984" y="20627"/>
                  <a:pt x="14400" y="20861"/>
                </a:cubicBezTo>
                <a:cubicBezTo>
                  <a:pt x="13855" y="21094"/>
                  <a:pt x="13271" y="21289"/>
                  <a:pt x="12688" y="21405"/>
                </a:cubicBezTo>
                <a:cubicBezTo>
                  <a:pt x="12065" y="21522"/>
                  <a:pt x="11442" y="21600"/>
                  <a:pt x="10819" y="21600"/>
                </a:cubicBezTo>
                <a:cubicBezTo>
                  <a:pt x="10158" y="21600"/>
                  <a:pt x="9535" y="21522"/>
                  <a:pt x="8912" y="21405"/>
                </a:cubicBezTo>
                <a:cubicBezTo>
                  <a:pt x="8329" y="21289"/>
                  <a:pt x="7745" y="21094"/>
                  <a:pt x="7200" y="20861"/>
                </a:cubicBezTo>
                <a:cubicBezTo>
                  <a:pt x="6616" y="20627"/>
                  <a:pt x="6110" y="20355"/>
                  <a:pt x="5604" y="20043"/>
                </a:cubicBezTo>
                <a:cubicBezTo>
                  <a:pt x="5137" y="19732"/>
                  <a:pt x="4670" y="19343"/>
                  <a:pt x="4203" y="18954"/>
                </a:cubicBezTo>
                <a:cubicBezTo>
                  <a:pt x="2024" y="21600"/>
                  <a:pt x="2024" y="21600"/>
                  <a:pt x="2024" y="21600"/>
                </a:cubicBezTo>
                <a:cubicBezTo>
                  <a:pt x="1362" y="21016"/>
                  <a:pt x="1362" y="21016"/>
                  <a:pt x="1362" y="21016"/>
                </a:cubicBezTo>
                <a:cubicBezTo>
                  <a:pt x="3619" y="18331"/>
                  <a:pt x="3619" y="18331"/>
                  <a:pt x="3619" y="18331"/>
                </a:cubicBezTo>
                <a:cubicBezTo>
                  <a:pt x="3230" y="17903"/>
                  <a:pt x="2919" y="17436"/>
                  <a:pt x="2608" y="16969"/>
                </a:cubicBezTo>
                <a:cubicBezTo>
                  <a:pt x="2335" y="16502"/>
                  <a:pt x="2102" y="15996"/>
                  <a:pt x="1907" y="15451"/>
                </a:cubicBezTo>
                <a:cubicBezTo>
                  <a:pt x="1712" y="14945"/>
                  <a:pt x="1557" y="14400"/>
                  <a:pt x="1440" y="13816"/>
                </a:cubicBezTo>
                <a:cubicBezTo>
                  <a:pt x="1323" y="13271"/>
                  <a:pt x="1284" y="12688"/>
                  <a:pt x="1284" y="12104"/>
                </a:cubicBezTo>
                <a:cubicBezTo>
                  <a:pt x="1284" y="10781"/>
                  <a:pt x="1518" y="9535"/>
                  <a:pt x="2024" y="8368"/>
                </a:cubicBezTo>
                <a:cubicBezTo>
                  <a:pt x="2530" y="7200"/>
                  <a:pt x="3230" y="6227"/>
                  <a:pt x="4048" y="5371"/>
                </a:cubicBezTo>
                <a:cubicBezTo>
                  <a:pt x="4943" y="4476"/>
                  <a:pt x="5955" y="3814"/>
                  <a:pt x="7122" y="3308"/>
                </a:cubicBezTo>
                <a:cubicBezTo>
                  <a:pt x="8251" y="2841"/>
                  <a:pt x="9496" y="2569"/>
                  <a:pt x="10819" y="2569"/>
                </a:cubicBezTo>
                <a:close/>
                <a:moveTo>
                  <a:pt x="10819" y="20705"/>
                </a:moveTo>
                <a:cubicBezTo>
                  <a:pt x="11987" y="20705"/>
                  <a:pt x="13116" y="20510"/>
                  <a:pt x="14166" y="20043"/>
                </a:cubicBezTo>
                <a:cubicBezTo>
                  <a:pt x="15217" y="19576"/>
                  <a:pt x="16112" y="18954"/>
                  <a:pt x="16891" y="18175"/>
                </a:cubicBezTo>
                <a:cubicBezTo>
                  <a:pt x="17708" y="17397"/>
                  <a:pt x="18331" y="16502"/>
                  <a:pt x="18759" y="15451"/>
                </a:cubicBezTo>
                <a:cubicBezTo>
                  <a:pt x="19187" y="14400"/>
                  <a:pt x="19421" y="13310"/>
                  <a:pt x="19421" y="12104"/>
                </a:cubicBezTo>
                <a:cubicBezTo>
                  <a:pt x="19421" y="10897"/>
                  <a:pt x="19187" y="9769"/>
                  <a:pt x="18759" y="8718"/>
                </a:cubicBezTo>
                <a:cubicBezTo>
                  <a:pt x="18331" y="7667"/>
                  <a:pt x="17708" y="6772"/>
                  <a:pt x="16891" y="5994"/>
                </a:cubicBezTo>
                <a:cubicBezTo>
                  <a:pt x="16112" y="5215"/>
                  <a:pt x="15217" y="4592"/>
                  <a:pt x="14166" y="4125"/>
                </a:cubicBezTo>
                <a:cubicBezTo>
                  <a:pt x="13116" y="3658"/>
                  <a:pt x="11987" y="3425"/>
                  <a:pt x="10819" y="3425"/>
                </a:cubicBezTo>
                <a:cubicBezTo>
                  <a:pt x="9613" y="3425"/>
                  <a:pt x="8484" y="3658"/>
                  <a:pt x="7434" y="4125"/>
                </a:cubicBezTo>
                <a:cubicBezTo>
                  <a:pt x="6383" y="4592"/>
                  <a:pt x="5449" y="5215"/>
                  <a:pt x="4670" y="5994"/>
                </a:cubicBezTo>
                <a:cubicBezTo>
                  <a:pt x="3892" y="6772"/>
                  <a:pt x="3269" y="7667"/>
                  <a:pt x="2841" y="8718"/>
                </a:cubicBezTo>
                <a:cubicBezTo>
                  <a:pt x="2374" y="9769"/>
                  <a:pt x="2141" y="10897"/>
                  <a:pt x="2141" y="12104"/>
                </a:cubicBezTo>
                <a:cubicBezTo>
                  <a:pt x="2141" y="13310"/>
                  <a:pt x="2374" y="14400"/>
                  <a:pt x="2841" y="15451"/>
                </a:cubicBezTo>
                <a:cubicBezTo>
                  <a:pt x="3269" y="16502"/>
                  <a:pt x="3892" y="17397"/>
                  <a:pt x="4670" y="18175"/>
                </a:cubicBezTo>
                <a:cubicBezTo>
                  <a:pt x="5449" y="18954"/>
                  <a:pt x="6383" y="19576"/>
                  <a:pt x="7434" y="20043"/>
                </a:cubicBezTo>
                <a:cubicBezTo>
                  <a:pt x="8484" y="20510"/>
                  <a:pt x="9613" y="20705"/>
                  <a:pt x="10819" y="20705"/>
                </a:cubicBezTo>
                <a:close/>
                <a:moveTo>
                  <a:pt x="10352" y="5176"/>
                </a:moveTo>
                <a:cubicBezTo>
                  <a:pt x="11248" y="5176"/>
                  <a:pt x="11248" y="5176"/>
                  <a:pt x="11248" y="5176"/>
                </a:cubicBezTo>
                <a:cubicBezTo>
                  <a:pt x="11248" y="12960"/>
                  <a:pt x="11248" y="12960"/>
                  <a:pt x="11248" y="12960"/>
                </a:cubicBezTo>
                <a:cubicBezTo>
                  <a:pt x="5604" y="12960"/>
                  <a:pt x="5604" y="12960"/>
                  <a:pt x="5604" y="12960"/>
                </a:cubicBezTo>
                <a:cubicBezTo>
                  <a:pt x="5604" y="12104"/>
                  <a:pt x="5604" y="12104"/>
                  <a:pt x="5604" y="12104"/>
                </a:cubicBezTo>
                <a:cubicBezTo>
                  <a:pt x="10352" y="12104"/>
                  <a:pt x="10352" y="12104"/>
                  <a:pt x="10352" y="12104"/>
                </a:cubicBezTo>
                <a:lnTo>
                  <a:pt x="10352" y="5176"/>
                </a:lnTo>
                <a:close/>
                <a:moveTo>
                  <a:pt x="17280" y="0"/>
                </a:moveTo>
                <a:cubicBezTo>
                  <a:pt x="17903" y="0"/>
                  <a:pt x="18448" y="117"/>
                  <a:pt x="18992" y="311"/>
                </a:cubicBezTo>
                <a:cubicBezTo>
                  <a:pt x="19498" y="545"/>
                  <a:pt x="19965" y="856"/>
                  <a:pt x="20316" y="1245"/>
                </a:cubicBezTo>
                <a:cubicBezTo>
                  <a:pt x="20744" y="1635"/>
                  <a:pt x="21055" y="2102"/>
                  <a:pt x="21289" y="2608"/>
                </a:cubicBezTo>
                <a:cubicBezTo>
                  <a:pt x="21483" y="3114"/>
                  <a:pt x="21600" y="3697"/>
                  <a:pt x="21600" y="4320"/>
                </a:cubicBezTo>
                <a:cubicBezTo>
                  <a:pt x="21600" y="6889"/>
                  <a:pt x="21600" y="6889"/>
                  <a:pt x="21600" y="6889"/>
                </a:cubicBezTo>
                <a:cubicBezTo>
                  <a:pt x="20394" y="6889"/>
                  <a:pt x="20394" y="6889"/>
                  <a:pt x="20394" y="6889"/>
                </a:cubicBezTo>
                <a:cubicBezTo>
                  <a:pt x="14711" y="1206"/>
                  <a:pt x="14711" y="1206"/>
                  <a:pt x="14711" y="1206"/>
                </a:cubicBezTo>
                <a:cubicBezTo>
                  <a:pt x="14711" y="0"/>
                  <a:pt x="14711" y="0"/>
                  <a:pt x="14711" y="0"/>
                </a:cubicBezTo>
                <a:lnTo>
                  <a:pt x="17280" y="0"/>
                </a:lnTo>
                <a:close/>
                <a:moveTo>
                  <a:pt x="20744" y="6032"/>
                </a:moveTo>
                <a:cubicBezTo>
                  <a:pt x="20744" y="4320"/>
                  <a:pt x="20744" y="4320"/>
                  <a:pt x="20744" y="4320"/>
                </a:cubicBezTo>
                <a:cubicBezTo>
                  <a:pt x="20744" y="3814"/>
                  <a:pt x="20627" y="3386"/>
                  <a:pt x="20471" y="2958"/>
                </a:cubicBezTo>
                <a:cubicBezTo>
                  <a:pt x="20277" y="2530"/>
                  <a:pt x="20043" y="2179"/>
                  <a:pt x="19732" y="1868"/>
                </a:cubicBezTo>
                <a:cubicBezTo>
                  <a:pt x="19421" y="1557"/>
                  <a:pt x="19070" y="1323"/>
                  <a:pt x="18642" y="1129"/>
                </a:cubicBezTo>
                <a:cubicBezTo>
                  <a:pt x="18214" y="934"/>
                  <a:pt x="17747" y="856"/>
                  <a:pt x="17280" y="856"/>
                </a:cubicBezTo>
                <a:cubicBezTo>
                  <a:pt x="15568" y="856"/>
                  <a:pt x="15568" y="856"/>
                  <a:pt x="15568" y="856"/>
                </a:cubicBezTo>
                <a:lnTo>
                  <a:pt x="20744" y="6032"/>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14" name="Google Shape;1714;p74"/>
          <p:cNvSpPr/>
          <p:nvPr/>
        </p:nvSpPr>
        <p:spPr>
          <a:xfrm>
            <a:off x="10729756" y="11480125"/>
            <a:ext cx="346484" cy="342909"/>
          </a:xfrm>
          <a:custGeom>
            <a:rect b="b" l="l" r="r" t="t"/>
            <a:pathLst>
              <a:path extrusionOk="0" h="21600" w="21600">
                <a:moveTo>
                  <a:pt x="10911" y="9675"/>
                </a:moveTo>
                <a:lnTo>
                  <a:pt x="20041" y="0"/>
                </a:lnTo>
                <a:lnTo>
                  <a:pt x="21600" y="1575"/>
                </a:lnTo>
                <a:lnTo>
                  <a:pt x="12025" y="10800"/>
                </a:lnTo>
                <a:lnTo>
                  <a:pt x="21377" y="20250"/>
                </a:lnTo>
                <a:lnTo>
                  <a:pt x="20041" y="21600"/>
                </a:lnTo>
                <a:lnTo>
                  <a:pt x="10911" y="12150"/>
                </a:lnTo>
                <a:lnTo>
                  <a:pt x="1559" y="21600"/>
                </a:lnTo>
                <a:lnTo>
                  <a:pt x="223" y="20250"/>
                </a:lnTo>
                <a:lnTo>
                  <a:pt x="9353" y="10800"/>
                </a:lnTo>
                <a:lnTo>
                  <a:pt x="0" y="1575"/>
                </a:lnTo>
                <a:lnTo>
                  <a:pt x="1559" y="0"/>
                </a:lnTo>
                <a:lnTo>
                  <a:pt x="10911" y="9675"/>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15" name="Google Shape;1715;p74"/>
          <p:cNvSpPr/>
          <p:nvPr/>
        </p:nvSpPr>
        <p:spPr>
          <a:xfrm>
            <a:off x="12388517" y="11283410"/>
            <a:ext cx="757255" cy="760830"/>
          </a:xfrm>
          <a:custGeom>
            <a:rect b="b" l="l" r="r" t="t"/>
            <a:pathLst>
              <a:path extrusionOk="0" h="21600" w="21600">
                <a:moveTo>
                  <a:pt x="3152" y="3152"/>
                </a:moveTo>
                <a:cubicBezTo>
                  <a:pt x="4203" y="2102"/>
                  <a:pt x="5410" y="1323"/>
                  <a:pt x="6733" y="778"/>
                </a:cubicBezTo>
                <a:cubicBezTo>
                  <a:pt x="8056" y="272"/>
                  <a:pt x="9418" y="0"/>
                  <a:pt x="10819" y="0"/>
                </a:cubicBezTo>
                <a:cubicBezTo>
                  <a:pt x="12182" y="0"/>
                  <a:pt x="13544" y="272"/>
                  <a:pt x="14867" y="778"/>
                </a:cubicBezTo>
                <a:cubicBezTo>
                  <a:pt x="16229" y="1323"/>
                  <a:pt x="17397" y="2102"/>
                  <a:pt x="18448" y="3152"/>
                </a:cubicBezTo>
                <a:cubicBezTo>
                  <a:pt x="19498" y="4203"/>
                  <a:pt x="20277" y="5371"/>
                  <a:pt x="20822" y="6694"/>
                </a:cubicBezTo>
                <a:cubicBezTo>
                  <a:pt x="21328" y="8056"/>
                  <a:pt x="21600" y="9418"/>
                  <a:pt x="21600" y="10781"/>
                </a:cubicBezTo>
                <a:cubicBezTo>
                  <a:pt x="21600" y="12182"/>
                  <a:pt x="21328" y="13544"/>
                  <a:pt x="20822" y="14867"/>
                </a:cubicBezTo>
                <a:cubicBezTo>
                  <a:pt x="20277" y="16190"/>
                  <a:pt x="19498" y="17397"/>
                  <a:pt x="18448" y="18448"/>
                </a:cubicBezTo>
                <a:cubicBezTo>
                  <a:pt x="17397" y="19498"/>
                  <a:pt x="16229" y="20277"/>
                  <a:pt x="14867" y="20783"/>
                </a:cubicBezTo>
                <a:cubicBezTo>
                  <a:pt x="13544" y="21328"/>
                  <a:pt x="12182" y="21600"/>
                  <a:pt x="10819" y="21600"/>
                </a:cubicBezTo>
                <a:cubicBezTo>
                  <a:pt x="9418" y="21600"/>
                  <a:pt x="8056" y="21328"/>
                  <a:pt x="6733" y="20783"/>
                </a:cubicBezTo>
                <a:cubicBezTo>
                  <a:pt x="5410" y="20277"/>
                  <a:pt x="4203" y="19498"/>
                  <a:pt x="3152" y="18448"/>
                </a:cubicBezTo>
                <a:cubicBezTo>
                  <a:pt x="2102" y="17397"/>
                  <a:pt x="1323" y="16190"/>
                  <a:pt x="817" y="14867"/>
                </a:cubicBezTo>
                <a:cubicBezTo>
                  <a:pt x="272" y="13544"/>
                  <a:pt x="0" y="12182"/>
                  <a:pt x="0" y="10781"/>
                </a:cubicBezTo>
                <a:cubicBezTo>
                  <a:pt x="0" y="9418"/>
                  <a:pt x="272" y="8056"/>
                  <a:pt x="817" y="6694"/>
                </a:cubicBezTo>
                <a:cubicBezTo>
                  <a:pt x="1323" y="5371"/>
                  <a:pt x="2102" y="4203"/>
                  <a:pt x="3152" y="3152"/>
                </a:cubicBezTo>
                <a:close/>
                <a:moveTo>
                  <a:pt x="17864" y="17825"/>
                </a:moveTo>
                <a:cubicBezTo>
                  <a:pt x="18798" y="16852"/>
                  <a:pt x="19498" y="15762"/>
                  <a:pt x="20004" y="14556"/>
                </a:cubicBezTo>
                <a:cubicBezTo>
                  <a:pt x="20510" y="13310"/>
                  <a:pt x="20744" y="12065"/>
                  <a:pt x="20744" y="10781"/>
                </a:cubicBezTo>
                <a:cubicBezTo>
                  <a:pt x="20744" y="9496"/>
                  <a:pt x="20510" y="8251"/>
                  <a:pt x="20004" y="7044"/>
                </a:cubicBezTo>
                <a:cubicBezTo>
                  <a:pt x="19498" y="5838"/>
                  <a:pt x="18798" y="4709"/>
                  <a:pt x="17864" y="3736"/>
                </a:cubicBezTo>
                <a:cubicBezTo>
                  <a:pt x="16852" y="2802"/>
                  <a:pt x="15762" y="2102"/>
                  <a:pt x="14556" y="1596"/>
                </a:cubicBezTo>
                <a:cubicBezTo>
                  <a:pt x="13349" y="1090"/>
                  <a:pt x="12104" y="856"/>
                  <a:pt x="10819" y="856"/>
                </a:cubicBezTo>
                <a:cubicBezTo>
                  <a:pt x="9535" y="856"/>
                  <a:pt x="8290" y="1090"/>
                  <a:pt x="7044" y="1596"/>
                </a:cubicBezTo>
                <a:cubicBezTo>
                  <a:pt x="5838" y="2102"/>
                  <a:pt x="4748" y="2802"/>
                  <a:pt x="3775" y="3736"/>
                </a:cubicBezTo>
                <a:cubicBezTo>
                  <a:pt x="2802" y="4709"/>
                  <a:pt x="2102" y="5838"/>
                  <a:pt x="1596" y="7044"/>
                </a:cubicBezTo>
                <a:cubicBezTo>
                  <a:pt x="1129" y="8251"/>
                  <a:pt x="856" y="9496"/>
                  <a:pt x="856" y="10781"/>
                </a:cubicBezTo>
                <a:cubicBezTo>
                  <a:pt x="856" y="12065"/>
                  <a:pt x="1129" y="13310"/>
                  <a:pt x="1596" y="14556"/>
                </a:cubicBezTo>
                <a:cubicBezTo>
                  <a:pt x="2102" y="15762"/>
                  <a:pt x="2802" y="16852"/>
                  <a:pt x="3775" y="17825"/>
                </a:cubicBezTo>
                <a:cubicBezTo>
                  <a:pt x="4748" y="18798"/>
                  <a:pt x="5838" y="19498"/>
                  <a:pt x="7044" y="20004"/>
                </a:cubicBezTo>
                <a:cubicBezTo>
                  <a:pt x="8290" y="20471"/>
                  <a:pt x="9535" y="20705"/>
                  <a:pt x="10819" y="20705"/>
                </a:cubicBezTo>
                <a:cubicBezTo>
                  <a:pt x="12104" y="20705"/>
                  <a:pt x="13349" y="20471"/>
                  <a:pt x="14556" y="20004"/>
                </a:cubicBezTo>
                <a:cubicBezTo>
                  <a:pt x="15762" y="19498"/>
                  <a:pt x="16852" y="18798"/>
                  <a:pt x="17864" y="17825"/>
                </a:cubicBezTo>
                <a:close/>
                <a:moveTo>
                  <a:pt x="10819" y="10197"/>
                </a:moveTo>
                <a:cubicBezTo>
                  <a:pt x="15062" y="5877"/>
                  <a:pt x="15062" y="5877"/>
                  <a:pt x="15062" y="5877"/>
                </a:cubicBezTo>
                <a:cubicBezTo>
                  <a:pt x="15723" y="6538"/>
                  <a:pt x="15723" y="6538"/>
                  <a:pt x="15723" y="6538"/>
                </a:cubicBezTo>
                <a:cubicBezTo>
                  <a:pt x="11403" y="10781"/>
                  <a:pt x="11403" y="10781"/>
                  <a:pt x="11403" y="10781"/>
                </a:cubicBezTo>
                <a:cubicBezTo>
                  <a:pt x="15684" y="15062"/>
                  <a:pt x="15684" y="15062"/>
                  <a:pt x="15684" y="15062"/>
                </a:cubicBezTo>
                <a:cubicBezTo>
                  <a:pt x="15062" y="15645"/>
                  <a:pt x="15062" y="15645"/>
                  <a:pt x="15062" y="15645"/>
                </a:cubicBezTo>
                <a:cubicBezTo>
                  <a:pt x="10819" y="11403"/>
                  <a:pt x="10819" y="11403"/>
                  <a:pt x="10819" y="11403"/>
                </a:cubicBezTo>
                <a:cubicBezTo>
                  <a:pt x="6538" y="15645"/>
                  <a:pt x="6538" y="15645"/>
                  <a:pt x="6538" y="15645"/>
                </a:cubicBezTo>
                <a:cubicBezTo>
                  <a:pt x="5955" y="15062"/>
                  <a:pt x="5955" y="15062"/>
                  <a:pt x="5955" y="15062"/>
                </a:cubicBezTo>
                <a:cubicBezTo>
                  <a:pt x="10197" y="10781"/>
                  <a:pt x="10197" y="10781"/>
                  <a:pt x="10197" y="10781"/>
                </a:cubicBezTo>
                <a:cubicBezTo>
                  <a:pt x="5877" y="6538"/>
                  <a:pt x="5877" y="6538"/>
                  <a:pt x="5877" y="6538"/>
                </a:cubicBezTo>
                <a:cubicBezTo>
                  <a:pt x="6538" y="5877"/>
                  <a:pt x="6538" y="5877"/>
                  <a:pt x="6538" y="5877"/>
                </a:cubicBezTo>
                <a:lnTo>
                  <a:pt x="10819" y="1019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16" name="Google Shape;1716;p74"/>
          <p:cNvSpPr/>
          <p:nvPr/>
        </p:nvSpPr>
        <p:spPr>
          <a:xfrm>
            <a:off x="14459838" y="11554882"/>
            <a:ext cx="342909" cy="192886"/>
          </a:xfrm>
          <a:custGeom>
            <a:rect b="b" l="l" r="r" t="t"/>
            <a:pathLst>
              <a:path extrusionOk="0" h="21600" w="21600">
                <a:moveTo>
                  <a:pt x="16200" y="9600"/>
                </a:moveTo>
                <a:lnTo>
                  <a:pt x="21600" y="19200"/>
                </a:lnTo>
                <a:lnTo>
                  <a:pt x="20250" y="21600"/>
                </a:lnTo>
                <a:lnTo>
                  <a:pt x="10800" y="4800"/>
                </a:lnTo>
                <a:lnTo>
                  <a:pt x="1350" y="21600"/>
                </a:lnTo>
                <a:lnTo>
                  <a:pt x="0" y="19200"/>
                </a:lnTo>
                <a:lnTo>
                  <a:pt x="10800" y="0"/>
                </a:lnTo>
                <a:lnTo>
                  <a:pt x="16200" y="960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17" name="Google Shape;1717;p74"/>
          <p:cNvSpPr/>
          <p:nvPr/>
        </p:nvSpPr>
        <p:spPr>
          <a:xfrm>
            <a:off x="16116816" y="11272440"/>
            <a:ext cx="757255" cy="760830"/>
          </a:xfrm>
          <a:custGeom>
            <a:rect b="b" l="l" r="r" t="t"/>
            <a:pathLst>
              <a:path extrusionOk="0" h="21600" w="21600">
                <a:moveTo>
                  <a:pt x="10839" y="21600"/>
                </a:moveTo>
                <a:cubicBezTo>
                  <a:pt x="9324" y="21600"/>
                  <a:pt x="7886" y="21289"/>
                  <a:pt x="6604" y="20745"/>
                </a:cubicBezTo>
                <a:cubicBezTo>
                  <a:pt x="5322" y="20201"/>
                  <a:pt x="4157" y="19424"/>
                  <a:pt x="3186" y="18453"/>
                </a:cubicBezTo>
                <a:cubicBezTo>
                  <a:pt x="2214" y="17482"/>
                  <a:pt x="1437" y="16317"/>
                  <a:pt x="855" y="14996"/>
                </a:cubicBezTo>
                <a:cubicBezTo>
                  <a:pt x="272" y="13675"/>
                  <a:pt x="0" y="12276"/>
                  <a:pt x="0" y="10800"/>
                </a:cubicBezTo>
                <a:cubicBezTo>
                  <a:pt x="0" y="9324"/>
                  <a:pt x="272" y="7925"/>
                  <a:pt x="855" y="6604"/>
                </a:cubicBezTo>
                <a:cubicBezTo>
                  <a:pt x="1437" y="5283"/>
                  <a:pt x="2214" y="4157"/>
                  <a:pt x="3186" y="3186"/>
                </a:cubicBezTo>
                <a:cubicBezTo>
                  <a:pt x="4157" y="2176"/>
                  <a:pt x="5322" y="1437"/>
                  <a:pt x="6604" y="855"/>
                </a:cubicBezTo>
                <a:cubicBezTo>
                  <a:pt x="7886" y="272"/>
                  <a:pt x="9324" y="0"/>
                  <a:pt x="10839" y="0"/>
                </a:cubicBezTo>
                <a:cubicBezTo>
                  <a:pt x="12315" y="0"/>
                  <a:pt x="13714" y="272"/>
                  <a:pt x="15035" y="855"/>
                </a:cubicBezTo>
                <a:cubicBezTo>
                  <a:pt x="16355" y="1437"/>
                  <a:pt x="17482" y="2176"/>
                  <a:pt x="18414" y="3186"/>
                </a:cubicBezTo>
                <a:cubicBezTo>
                  <a:pt x="19386" y="4157"/>
                  <a:pt x="20163" y="5283"/>
                  <a:pt x="20745" y="6604"/>
                </a:cubicBezTo>
                <a:cubicBezTo>
                  <a:pt x="21328" y="7925"/>
                  <a:pt x="21600" y="9324"/>
                  <a:pt x="21600" y="10800"/>
                </a:cubicBezTo>
                <a:cubicBezTo>
                  <a:pt x="21600" y="12276"/>
                  <a:pt x="21328" y="13675"/>
                  <a:pt x="20745" y="14996"/>
                </a:cubicBezTo>
                <a:cubicBezTo>
                  <a:pt x="20163" y="16317"/>
                  <a:pt x="19386" y="17482"/>
                  <a:pt x="18414" y="18453"/>
                </a:cubicBezTo>
                <a:cubicBezTo>
                  <a:pt x="17482" y="19424"/>
                  <a:pt x="16355" y="20201"/>
                  <a:pt x="15035" y="20745"/>
                </a:cubicBezTo>
                <a:cubicBezTo>
                  <a:pt x="13714" y="21289"/>
                  <a:pt x="12315" y="21600"/>
                  <a:pt x="10839" y="21600"/>
                </a:cubicBezTo>
                <a:close/>
                <a:moveTo>
                  <a:pt x="10839" y="894"/>
                </a:moveTo>
                <a:cubicBezTo>
                  <a:pt x="9440" y="894"/>
                  <a:pt x="8158" y="1165"/>
                  <a:pt x="6954" y="1671"/>
                </a:cubicBezTo>
                <a:cubicBezTo>
                  <a:pt x="5750" y="2176"/>
                  <a:pt x="4701" y="2875"/>
                  <a:pt x="3807" y="3768"/>
                </a:cubicBezTo>
                <a:cubicBezTo>
                  <a:pt x="2875" y="4701"/>
                  <a:pt x="2176" y="5750"/>
                  <a:pt x="1632" y="6954"/>
                </a:cubicBezTo>
                <a:cubicBezTo>
                  <a:pt x="1127" y="8119"/>
                  <a:pt x="855" y="9440"/>
                  <a:pt x="855" y="10800"/>
                </a:cubicBezTo>
                <a:cubicBezTo>
                  <a:pt x="855" y="12160"/>
                  <a:pt x="1127" y="13442"/>
                  <a:pt x="1632" y="14646"/>
                </a:cubicBezTo>
                <a:cubicBezTo>
                  <a:pt x="2176" y="15850"/>
                  <a:pt x="2875" y="16938"/>
                  <a:pt x="3807" y="17832"/>
                </a:cubicBezTo>
                <a:cubicBezTo>
                  <a:pt x="4701" y="18725"/>
                  <a:pt x="5750" y="19424"/>
                  <a:pt x="6954" y="19929"/>
                </a:cubicBezTo>
                <a:cubicBezTo>
                  <a:pt x="8158" y="20473"/>
                  <a:pt x="9440" y="20706"/>
                  <a:pt x="10839" y="20706"/>
                </a:cubicBezTo>
                <a:cubicBezTo>
                  <a:pt x="12160" y="20706"/>
                  <a:pt x="13442" y="20473"/>
                  <a:pt x="14685" y="19929"/>
                </a:cubicBezTo>
                <a:cubicBezTo>
                  <a:pt x="15889" y="19424"/>
                  <a:pt x="16938" y="18725"/>
                  <a:pt x="17793" y="17832"/>
                </a:cubicBezTo>
                <a:cubicBezTo>
                  <a:pt x="18725" y="16938"/>
                  <a:pt x="19424" y="15850"/>
                  <a:pt x="19968" y="14646"/>
                </a:cubicBezTo>
                <a:cubicBezTo>
                  <a:pt x="20473" y="13442"/>
                  <a:pt x="20745" y="12160"/>
                  <a:pt x="20745" y="10800"/>
                </a:cubicBezTo>
                <a:cubicBezTo>
                  <a:pt x="20745" y="9440"/>
                  <a:pt x="20473" y="8119"/>
                  <a:pt x="19968" y="6954"/>
                </a:cubicBezTo>
                <a:cubicBezTo>
                  <a:pt x="19424" y="5750"/>
                  <a:pt x="18725" y="4701"/>
                  <a:pt x="17793" y="3768"/>
                </a:cubicBezTo>
                <a:cubicBezTo>
                  <a:pt x="16938" y="2875"/>
                  <a:pt x="15889" y="2176"/>
                  <a:pt x="14685" y="1671"/>
                </a:cubicBezTo>
                <a:cubicBezTo>
                  <a:pt x="13442" y="1165"/>
                  <a:pt x="12160" y="894"/>
                  <a:pt x="10839" y="894"/>
                </a:cubicBezTo>
                <a:close/>
                <a:moveTo>
                  <a:pt x="13247" y="10062"/>
                </a:moveTo>
                <a:cubicBezTo>
                  <a:pt x="15695" y="12471"/>
                  <a:pt x="15695" y="12471"/>
                  <a:pt x="15695" y="12471"/>
                </a:cubicBezTo>
                <a:cubicBezTo>
                  <a:pt x="15073" y="13092"/>
                  <a:pt x="15073" y="13092"/>
                  <a:pt x="15073" y="13092"/>
                </a:cubicBezTo>
                <a:cubicBezTo>
                  <a:pt x="10839" y="8819"/>
                  <a:pt x="10839" y="8819"/>
                  <a:pt x="10839" y="8819"/>
                </a:cubicBezTo>
                <a:cubicBezTo>
                  <a:pt x="6527" y="13131"/>
                  <a:pt x="6527" y="13131"/>
                  <a:pt x="6527" y="13131"/>
                </a:cubicBezTo>
                <a:cubicBezTo>
                  <a:pt x="5905" y="12471"/>
                  <a:pt x="5905" y="12471"/>
                  <a:pt x="5905" y="12471"/>
                </a:cubicBezTo>
                <a:cubicBezTo>
                  <a:pt x="10839" y="7614"/>
                  <a:pt x="10839" y="7614"/>
                  <a:pt x="10839" y="7614"/>
                </a:cubicBezTo>
                <a:cubicBezTo>
                  <a:pt x="11422" y="8236"/>
                  <a:pt x="11422" y="8236"/>
                  <a:pt x="11422" y="8236"/>
                </a:cubicBezTo>
                <a:lnTo>
                  <a:pt x="13247" y="10062"/>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18" name="Google Shape;1718;p74"/>
          <p:cNvSpPr/>
          <p:nvPr/>
        </p:nvSpPr>
        <p:spPr>
          <a:xfrm>
            <a:off x="18263147" y="11482023"/>
            <a:ext cx="192889" cy="339337"/>
          </a:xfrm>
          <a:custGeom>
            <a:rect b="b" l="l" r="r" t="t"/>
            <a:pathLst>
              <a:path extrusionOk="0" h="21600" w="21600">
                <a:moveTo>
                  <a:pt x="12000" y="16143"/>
                </a:moveTo>
                <a:lnTo>
                  <a:pt x="2400" y="21600"/>
                </a:lnTo>
                <a:lnTo>
                  <a:pt x="0" y="20236"/>
                </a:lnTo>
                <a:lnTo>
                  <a:pt x="16800" y="10686"/>
                </a:lnTo>
                <a:lnTo>
                  <a:pt x="0" y="1364"/>
                </a:lnTo>
                <a:lnTo>
                  <a:pt x="2400" y="0"/>
                </a:lnTo>
                <a:lnTo>
                  <a:pt x="21600" y="10686"/>
                </a:lnTo>
                <a:lnTo>
                  <a:pt x="12000" y="16143"/>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19" name="Google Shape;1719;p74"/>
          <p:cNvSpPr/>
          <p:nvPr/>
        </p:nvSpPr>
        <p:spPr>
          <a:xfrm>
            <a:off x="19845113" y="11272695"/>
            <a:ext cx="757255" cy="760827"/>
          </a:xfrm>
          <a:custGeom>
            <a:rect b="b" l="l" r="r" t="t"/>
            <a:pathLst>
              <a:path extrusionOk="0" h="21600" w="21600">
                <a:moveTo>
                  <a:pt x="0" y="10800"/>
                </a:moveTo>
                <a:cubicBezTo>
                  <a:pt x="0" y="9324"/>
                  <a:pt x="272" y="7925"/>
                  <a:pt x="855" y="6604"/>
                </a:cubicBezTo>
                <a:cubicBezTo>
                  <a:pt x="1437" y="5283"/>
                  <a:pt x="2214" y="4157"/>
                  <a:pt x="3186" y="3186"/>
                </a:cubicBezTo>
                <a:cubicBezTo>
                  <a:pt x="4157" y="2176"/>
                  <a:pt x="5322" y="1437"/>
                  <a:pt x="6604" y="855"/>
                </a:cubicBezTo>
                <a:cubicBezTo>
                  <a:pt x="7886" y="272"/>
                  <a:pt x="9324" y="0"/>
                  <a:pt x="10839" y="0"/>
                </a:cubicBezTo>
                <a:cubicBezTo>
                  <a:pt x="12315" y="0"/>
                  <a:pt x="13714" y="272"/>
                  <a:pt x="15035" y="855"/>
                </a:cubicBezTo>
                <a:cubicBezTo>
                  <a:pt x="16355" y="1437"/>
                  <a:pt x="17482" y="2176"/>
                  <a:pt x="18453" y="3186"/>
                </a:cubicBezTo>
                <a:cubicBezTo>
                  <a:pt x="19424" y="4157"/>
                  <a:pt x="20163" y="5283"/>
                  <a:pt x="20745" y="6604"/>
                </a:cubicBezTo>
                <a:cubicBezTo>
                  <a:pt x="21328" y="7925"/>
                  <a:pt x="21600" y="9324"/>
                  <a:pt x="21600" y="10800"/>
                </a:cubicBezTo>
                <a:cubicBezTo>
                  <a:pt x="21600" y="12276"/>
                  <a:pt x="21328" y="13675"/>
                  <a:pt x="20745" y="14996"/>
                </a:cubicBezTo>
                <a:cubicBezTo>
                  <a:pt x="20163" y="16317"/>
                  <a:pt x="19424" y="17482"/>
                  <a:pt x="18453" y="18453"/>
                </a:cubicBezTo>
                <a:cubicBezTo>
                  <a:pt x="17482" y="19424"/>
                  <a:pt x="16355" y="20201"/>
                  <a:pt x="15035" y="20745"/>
                </a:cubicBezTo>
                <a:cubicBezTo>
                  <a:pt x="13714" y="21289"/>
                  <a:pt x="12315" y="21600"/>
                  <a:pt x="10839" y="21600"/>
                </a:cubicBezTo>
                <a:cubicBezTo>
                  <a:pt x="9324" y="21600"/>
                  <a:pt x="7886" y="21289"/>
                  <a:pt x="6604" y="20745"/>
                </a:cubicBezTo>
                <a:cubicBezTo>
                  <a:pt x="5322" y="20201"/>
                  <a:pt x="4157" y="19424"/>
                  <a:pt x="3186" y="18453"/>
                </a:cubicBezTo>
                <a:cubicBezTo>
                  <a:pt x="2214" y="17482"/>
                  <a:pt x="1437" y="16317"/>
                  <a:pt x="855" y="14996"/>
                </a:cubicBezTo>
                <a:cubicBezTo>
                  <a:pt x="272" y="13675"/>
                  <a:pt x="0" y="12276"/>
                  <a:pt x="0" y="10800"/>
                </a:cubicBezTo>
                <a:close/>
                <a:moveTo>
                  <a:pt x="20745" y="10800"/>
                </a:moveTo>
                <a:cubicBezTo>
                  <a:pt x="20745" y="9440"/>
                  <a:pt x="20473" y="8119"/>
                  <a:pt x="19968" y="6954"/>
                </a:cubicBezTo>
                <a:cubicBezTo>
                  <a:pt x="19424" y="5750"/>
                  <a:pt x="18725" y="4701"/>
                  <a:pt x="17793" y="3768"/>
                </a:cubicBezTo>
                <a:cubicBezTo>
                  <a:pt x="16938" y="2875"/>
                  <a:pt x="15889" y="2176"/>
                  <a:pt x="14685" y="1671"/>
                </a:cubicBezTo>
                <a:cubicBezTo>
                  <a:pt x="13442" y="1165"/>
                  <a:pt x="12160" y="894"/>
                  <a:pt x="10839" y="894"/>
                </a:cubicBezTo>
                <a:cubicBezTo>
                  <a:pt x="9440" y="894"/>
                  <a:pt x="8158" y="1165"/>
                  <a:pt x="6954" y="1671"/>
                </a:cubicBezTo>
                <a:cubicBezTo>
                  <a:pt x="5750" y="2176"/>
                  <a:pt x="4701" y="2875"/>
                  <a:pt x="3807" y="3768"/>
                </a:cubicBezTo>
                <a:cubicBezTo>
                  <a:pt x="2875" y="4701"/>
                  <a:pt x="2176" y="5750"/>
                  <a:pt x="1632" y="6954"/>
                </a:cubicBezTo>
                <a:cubicBezTo>
                  <a:pt x="1127" y="8119"/>
                  <a:pt x="855" y="9440"/>
                  <a:pt x="855" y="10800"/>
                </a:cubicBezTo>
                <a:cubicBezTo>
                  <a:pt x="855" y="12160"/>
                  <a:pt x="1127" y="13442"/>
                  <a:pt x="1632" y="14646"/>
                </a:cubicBezTo>
                <a:cubicBezTo>
                  <a:pt x="2176" y="15850"/>
                  <a:pt x="2875" y="16938"/>
                  <a:pt x="3807" y="17832"/>
                </a:cubicBezTo>
                <a:cubicBezTo>
                  <a:pt x="4701" y="18725"/>
                  <a:pt x="5750" y="19424"/>
                  <a:pt x="6954" y="19929"/>
                </a:cubicBezTo>
                <a:cubicBezTo>
                  <a:pt x="8158" y="20473"/>
                  <a:pt x="9440" y="20706"/>
                  <a:pt x="10839" y="20706"/>
                </a:cubicBezTo>
                <a:cubicBezTo>
                  <a:pt x="12160" y="20706"/>
                  <a:pt x="13442" y="20473"/>
                  <a:pt x="14685" y="19929"/>
                </a:cubicBezTo>
                <a:cubicBezTo>
                  <a:pt x="15889" y="19424"/>
                  <a:pt x="16938" y="18725"/>
                  <a:pt x="17793" y="17832"/>
                </a:cubicBezTo>
                <a:cubicBezTo>
                  <a:pt x="18725" y="16938"/>
                  <a:pt x="19424" y="15850"/>
                  <a:pt x="19968" y="14646"/>
                </a:cubicBezTo>
                <a:cubicBezTo>
                  <a:pt x="20473" y="13442"/>
                  <a:pt x="20745" y="12160"/>
                  <a:pt x="20745" y="10800"/>
                </a:cubicBezTo>
                <a:close/>
                <a:moveTo>
                  <a:pt x="11577" y="13247"/>
                </a:moveTo>
                <a:cubicBezTo>
                  <a:pt x="9091" y="15656"/>
                  <a:pt x="9091" y="15656"/>
                  <a:pt x="9091" y="15656"/>
                </a:cubicBezTo>
                <a:cubicBezTo>
                  <a:pt x="8508" y="15073"/>
                  <a:pt x="8508" y="15073"/>
                  <a:pt x="8508" y="15073"/>
                </a:cubicBezTo>
                <a:cubicBezTo>
                  <a:pt x="12742" y="10800"/>
                  <a:pt x="12742" y="10800"/>
                  <a:pt x="12742" y="10800"/>
                </a:cubicBezTo>
                <a:cubicBezTo>
                  <a:pt x="8508" y="6527"/>
                  <a:pt x="8508" y="6527"/>
                  <a:pt x="8508" y="6527"/>
                </a:cubicBezTo>
                <a:cubicBezTo>
                  <a:pt x="9091" y="5905"/>
                  <a:pt x="9091" y="5905"/>
                  <a:pt x="9091" y="5905"/>
                </a:cubicBezTo>
                <a:cubicBezTo>
                  <a:pt x="14024" y="10800"/>
                  <a:pt x="14024" y="10800"/>
                  <a:pt x="14024" y="10800"/>
                </a:cubicBezTo>
                <a:cubicBezTo>
                  <a:pt x="13403" y="11422"/>
                  <a:pt x="13403" y="11422"/>
                  <a:pt x="13403" y="11422"/>
                </a:cubicBezTo>
                <a:lnTo>
                  <a:pt x="11577" y="1324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20" name="Google Shape;1720;p74"/>
          <p:cNvSpPr/>
          <p:nvPr/>
        </p:nvSpPr>
        <p:spPr>
          <a:xfrm>
            <a:off x="21991445" y="11481658"/>
            <a:ext cx="192889" cy="339337"/>
          </a:xfrm>
          <a:custGeom>
            <a:rect b="b" l="l" r="r" t="t"/>
            <a:pathLst>
              <a:path extrusionOk="0" h="21600" w="21600">
                <a:moveTo>
                  <a:pt x="9600" y="5457"/>
                </a:moveTo>
                <a:lnTo>
                  <a:pt x="19200" y="0"/>
                </a:lnTo>
                <a:lnTo>
                  <a:pt x="21600" y="1364"/>
                </a:lnTo>
                <a:lnTo>
                  <a:pt x="4800" y="10686"/>
                </a:lnTo>
                <a:lnTo>
                  <a:pt x="21600" y="20236"/>
                </a:lnTo>
                <a:lnTo>
                  <a:pt x="19200" y="21600"/>
                </a:lnTo>
                <a:lnTo>
                  <a:pt x="0" y="10686"/>
                </a:lnTo>
                <a:lnTo>
                  <a:pt x="2400" y="9549"/>
                </a:lnTo>
                <a:lnTo>
                  <a:pt x="9600" y="545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21" name="Google Shape;1721;p74"/>
          <p:cNvSpPr/>
          <p:nvPr/>
        </p:nvSpPr>
        <p:spPr>
          <a:xfrm>
            <a:off x="23571623" y="11270910"/>
            <a:ext cx="760830" cy="760830"/>
          </a:xfrm>
          <a:custGeom>
            <a:rect b="b" l="l" r="r" t="t"/>
            <a:pathLst>
              <a:path extrusionOk="0" h="21600" w="21600">
                <a:moveTo>
                  <a:pt x="21600" y="10800"/>
                </a:moveTo>
                <a:cubicBezTo>
                  <a:pt x="21600" y="12276"/>
                  <a:pt x="21328" y="13675"/>
                  <a:pt x="20745" y="14996"/>
                </a:cubicBezTo>
                <a:cubicBezTo>
                  <a:pt x="20163" y="16317"/>
                  <a:pt x="19424" y="17482"/>
                  <a:pt x="18453" y="18453"/>
                </a:cubicBezTo>
                <a:cubicBezTo>
                  <a:pt x="17482" y="19424"/>
                  <a:pt x="16355" y="20201"/>
                  <a:pt x="15035" y="20745"/>
                </a:cubicBezTo>
                <a:cubicBezTo>
                  <a:pt x="13714" y="21289"/>
                  <a:pt x="12315" y="21600"/>
                  <a:pt x="10839" y="21600"/>
                </a:cubicBezTo>
                <a:cubicBezTo>
                  <a:pt x="9324" y="21600"/>
                  <a:pt x="7886" y="21289"/>
                  <a:pt x="6604" y="20745"/>
                </a:cubicBezTo>
                <a:cubicBezTo>
                  <a:pt x="5322" y="20201"/>
                  <a:pt x="4157" y="19424"/>
                  <a:pt x="3186" y="18453"/>
                </a:cubicBezTo>
                <a:cubicBezTo>
                  <a:pt x="2214" y="17482"/>
                  <a:pt x="1437" y="16317"/>
                  <a:pt x="855" y="14996"/>
                </a:cubicBezTo>
                <a:cubicBezTo>
                  <a:pt x="272" y="13675"/>
                  <a:pt x="0" y="12276"/>
                  <a:pt x="0" y="10800"/>
                </a:cubicBezTo>
                <a:cubicBezTo>
                  <a:pt x="0" y="9324"/>
                  <a:pt x="272" y="7925"/>
                  <a:pt x="855" y="6604"/>
                </a:cubicBezTo>
                <a:cubicBezTo>
                  <a:pt x="1437" y="5283"/>
                  <a:pt x="2214" y="4157"/>
                  <a:pt x="3186" y="3186"/>
                </a:cubicBezTo>
                <a:cubicBezTo>
                  <a:pt x="4157" y="2176"/>
                  <a:pt x="5322" y="1437"/>
                  <a:pt x="6604" y="855"/>
                </a:cubicBezTo>
                <a:cubicBezTo>
                  <a:pt x="7886" y="272"/>
                  <a:pt x="9324" y="0"/>
                  <a:pt x="10839" y="0"/>
                </a:cubicBezTo>
                <a:cubicBezTo>
                  <a:pt x="12315" y="0"/>
                  <a:pt x="13714" y="272"/>
                  <a:pt x="15035" y="855"/>
                </a:cubicBezTo>
                <a:cubicBezTo>
                  <a:pt x="16355" y="1437"/>
                  <a:pt x="17482" y="2176"/>
                  <a:pt x="18414" y="3186"/>
                </a:cubicBezTo>
                <a:cubicBezTo>
                  <a:pt x="19386" y="4157"/>
                  <a:pt x="20163" y="5283"/>
                  <a:pt x="20745" y="6604"/>
                </a:cubicBezTo>
                <a:cubicBezTo>
                  <a:pt x="21328" y="7925"/>
                  <a:pt x="21600" y="9324"/>
                  <a:pt x="21600" y="10800"/>
                </a:cubicBezTo>
                <a:close/>
                <a:moveTo>
                  <a:pt x="855" y="10800"/>
                </a:moveTo>
                <a:cubicBezTo>
                  <a:pt x="855" y="12160"/>
                  <a:pt x="1127" y="13442"/>
                  <a:pt x="1632" y="14646"/>
                </a:cubicBezTo>
                <a:cubicBezTo>
                  <a:pt x="2176" y="15850"/>
                  <a:pt x="2875" y="16938"/>
                  <a:pt x="3807" y="17832"/>
                </a:cubicBezTo>
                <a:cubicBezTo>
                  <a:pt x="4701" y="18725"/>
                  <a:pt x="5750" y="19424"/>
                  <a:pt x="6954" y="19929"/>
                </a:cubicBezTo>
                <a:cubicBezTo>
                  <a:pt x="8158" y="20473"/>
                  <a:pt x="9440" y="20706"/>
                  <a:pt x="10839" y="20706"/>
                </a:cubicBezTo>
                <a:cubicBezTo>
                  <a:pt x="12160" y="20706"/>
                  <a:pt x="13442" y="20473"/>
                  <a:pt x="14685" y="19929"/>
                </a:cubicBezTo>
                <a:cubicBezTo>
                  <a:pt x="15889" y="19424"/>
                  <a:pt x="16938" y="18725"/>
                  <a:pt x="17793" y="17832"/>
                </a:cubicBezTo>
                <a:cubicBezTo>
                  <a:pt x="18725" y="16938"/>
                  <a:pt x="19424" y="15850"/>
                  <a:pt x="19968" y="14646"/>
                </a:cubicBezTo>
                <a:cubicBezTo>
                  <a:pt x="20473" y="13442"/>
                  <a:pt x="20745" y="12160"/>
                  <a:pt x="20745" y="10800"/>
                </a:cubicBezTo>
                <a:cubicBezTo>
                  <a:pt x="20745" y="9440"/>
                  <a:pt x="20473" y="8119"/>
                  <a:pt x="19968" y="6954"/>
                </a:cubicBezTo>
                <a:cubicBezTo>
                  <a:pt x="19424" y="5750"/>
                  <a:pt x="18725" y="4701"/>
                  <a:pt x="17793" y="3768"/>
                </a:cubicBezTo>
                <a:cubicBezTo>
                  <a:pt x="16938" y="2875"/>
                  <a:pt x="15889" y="2176"/>
                  <a:pt x="14685" y="1671"/>
                </a:cubicBezTo>
                <a:cubicBezTo>
                  <a:pt x="13442" y="1165"/>
                  <a:pt x="12160" y="894"/>
                  <a:pt x="10839" y="894"/>
                </a:cubicBezTo>
                <a:cubicBezTo>
                  <a:pt x="9440" y="894"/>
                  <a:pt x="8158" y="1165"/>
                  <a:pt x="6954" y="1671"/>
                </a:cubicBezTo>
                <a:cubicBezTo>
                  <a:pt x="5750" y="2176"/>
                  <a:pt x="4701" y="2875"/>
                  <a:pt x="3807" y="3768"/>
                </a:cubicBezTo>
                <a:cubicBezTo>
                  <a:pt x="2875" y="4701"/>
                  <a:pt x="2176" y="5750"/>
                  <a:pt x="1632" y="6954"/>
                </a:cubicBezTo>
                <a:cubicBezTo>
                  <a:pt x="1127" y="8119"/>
                  <a:pt x="855" y="9440"/>
                  <a:pt x="855" y="10800"/>
                </a:cubicBezTo>
                <a:close/>
                <a:moveTo>
                  <a:pt x="10062" y="8391"/>
                </a:moveTo>
                <a:cubicBezTo>
                  <a:pt x="12509" y="5944"/>
                  <a:pt x="12509" y="5944"/>
                  <a:pt x="12509" y="5944"/>
                </a:cubicBezTo>
                <a:cubicBezTo>
                  <a:pt x="13092" y="6565"/>
                  <a:pt x="13092" y="6565"/>
                  <a:pt x="13092" y="6565"/>
                </a:cubicBezTo>
                <a:cubicBezTo>
                  <a:pt x="8858" y="10800"/>
                  <a:pt x="8858" y="10800"/>
                  <a:pt x="8858" y="10800"/>
                </a:cubicBezTo>
                <a:cubicBezTo>
                  <a:pt x="13092" y="15073"/>
                  <a:pt x="13092" y="15073"/>
                  <a:pt x="13092" y="15073"/>
                </a:cubicBezTo>
                <a:cubicBezTo>
                  <a:pt x="12509" y="15656"/>
                  <a:pt x="12509" y="15656"/>
                  <a:pt x="12509" y="15656"/>
                </a:cubicBezTo>
                <a:cubicBezTo>
                  <a:pt x="7653" y="10800"/>
                  <a:pt x="7653" y="10800"/>
                  <a:pt x="7653" y="10800"/>
                </a:cubicBezTo>
                <a:cubicBezTo>
                  <a:pt x="8236" y="10217"/>
                  <a:pt x="8236" y="10217"/>
                  <a:pt x="8236" y="10217"/>
                </a:cubicBezTo>
                <a:lnTo>
                  <a:pt x="10062" y="839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22" name="Google Shape;1722;p74"/>
          <p:cNvSpPr/>
          <p:nvPr/>
        </p:nvSpPr>
        <p:spPr>
          <a:xfrm>
            <a:off x="25644734" y="11554628"/>
            <a:ext cx="342909" cy="196460"/>
          </a:xfrm>
          <a:custGeom>
            <a:rect b="b" l="l" r="r" t="t"/>
            <a:pathLst>
              <a:path extrusionOk="0" h="21600" w="21600">
                <a:moveTo>
                  <a:pt x="5400" y="12175"/>
                </a:moveTo>
                <a:lnTo>
                  <a:pt x="0" y="2749"/>
                </a:lnTo>
                <a:lnTo>
                  <a:pt x="1350" y="393"/>
                </a:lnTo>
                <a:lnTo>
                  <a:pt x="10800" y="16887"/>
                </a:lnTo>
                <a:lnTo>
                  <a:pt x="20250" y="0"/>
                </a:lnTo>
                <a:lnTo>
                  <a:pt x="21600" y="2749"/>
                </a:lnTo>
                <a:lnTo>
                  <a:pt x="10800" y="21600"/>
                </a:lnTo>
                <a:lnTo>
                  <a:pt x="5400" y="12175"/>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23" name="Google Shape;1723;p74"/>
          <p:cNvSpPr/>
          <p:nvPr/>
        </p:nvSpPr>
        <p:spPr>
          <a:xfrm>
            <a:off x="27301709" y="11270910"/>
            <a:ext cx="757255" cy="760830"/>
          </a:xfrm>
          <a:custGeom>
            <a:rect b="b" l="l" r="r" t="t"/>
            <a:pathLst>
              <a:path extrusionOk="0" h="21600" w="21600">
                <a:moveTo>
                  <a:pt x="10839" y="0"/>
                </a:moveTo>
                <a:cubicBezTo>
                  <a:pt x="12315" y="0"/>
                  <a:pt x="13714" y="272"/>
                  <a:pt x="15035" y="855"/>
                </a:cubicBezTo>
                <a:cubicBezTo>
                  <a:pt x="16355" y="1437"/>
                  <a:pt x="17482" y="2176"/>
                  <a:pt x="18414" y="3186"/>
                </a:cubicBezTo>
                <a:cubicBezTo>
                  <a:pt x="19386" y="4157"/>
                  <a:pt x="20163" y="5283"/>
                  <a:pt x="20745" y="6604"/>
                </a:cubicBezTo>
                <a:cubicBezTo>
                  <a:pt x="21328" y="7925"/>
                  <a:pt x="21600" y="9324"/>
                  <a:pt x="21600" y="10800"/>
                </a:cubicBezTo>
                <a:cubicBezTo>
                  <a:pt x="21600" y="12276"/>
                  <a:pt x="21328" y="13675"/>
                  <a:pt x="20745" y="14996"/>
                </a:cubicBezTo>
                <a:cubicBezTo>
                  <a:pt x="20163" y="16317"/>
                  <a:pt x="19386" y="17482"/>
                  <a:pt x="18414" y="18453"/>
                </a:cubicBezTo>
                <a:cubicBezTo>
                  <a:pt x="17482" y="19424"/>
                  <a:pt x="16355" y="20201"/>
                  <a:pt x="15035" y="20745"/>
                </a:cubicBezTo>
                <a:cubicBezTo>
                  <a:pt x="13714" y="21289"/>
                  <a:pt x="12315" y="21600"/>
                  <a:pt x="10839" y="21600"/>
                </a:cubicBezTo>
                <a:cubicBezTo>
                  <a:pt x="9324" y="21600"/>
                  <a:pt x="7886" y="21289"/>
                  <a:pt x="6604" y="20745"/>
                </a:cubicBezTo>
                <a:cubicBezTo>
                  <a:pt x="5322" y="20201"/>
                  <a:pt x="4157" y="19424"/>
                  <a:pt x="3186" y="18453"/>
                </a:cubicBezTo>
                <a:cubicBezTo>
                  <a:pt x="2214" y="17482"/>
                  <a:pt x="1437" y="16317"/>
                  <a:pt x="855" y="14996"/>
                </a:cubicBezTo>
                <a:cubicBezTo>
                  <a:pt x="272" y="13675"/>
                  <a:pt x="0" y="12276"/>
                  <a:pt x="0" y="10800"/>
                </a:cubicBezTo>
                <a:cubicBezTo>
                  <a:pt x="0" y="9324"/>
                  <a:pt x="272" y="7925"/>
                  <a:pt x="855" y="6604"/>
                </a:cubicBezTo>
                <a:cubicBezTo>
                  <a:pt x="1437" y="5283"/>
                  <a:pt x="2214" y="4157"/>
                  <a:pt x="3186" y="3186"/>
                </a:cubicBezTo>
                <a:cubicBezTo>
                  <a:pt x="4157" y="2176"/>
                  <a:pt x="5322" y="1437"/>
                  <a:pt x="6604" y="855"/>
                </a:cubicBezTo>
                <a:cubicBezTo>
                  <a:pt x="7886" y="272"/>
                  <a:pt x="9324" y="0"/>
                  <a:pt x="10839" y="0"/>
                </a:cubicBezTo>
                <a:close/>
                <a:moveTo>
                  <a:pt x="10839" y="20706"/>
                </a:moveTo>
                <a:cubicBezTo>
                  <a:pt x="12160" y="20706"/>
                  <a:pt x="13442" y="20473"/>
                  <a:pt x="14685" y="19929"/>
                </a:cubicBezTo>
                <a:cubicBezTo>
                  <a:pt x="15889" y="19424"/>
                  <a:pt x="16938" y="18725"/>
                  <a:pt x="17793" y="17832"/>
                </a:cubicBezTo>
                <a:cubicBezTo>
                  <a:pt x="18725" y="16938"/>
                  <a:pt x="19424" y="15850"/>
                  <a:pt x="19968" y="14646"/>
                </a:cubicBezTo>
                <a:cubicBezTo>
                  <a:pt x="20473" y="13442"/>
                  <a:pt x="20745" y="12160"/>
                  <a:pt x="20745" y="10800"/>
                </a:cubicBezTo>
                <a:cubicBezTo>
                  <a:pt x="20745" y="9440"/>
                  <a:pt x="20473" y="8119"/>
                  <a:pt x="19968" y="6954"/>
                </a:cubicBezTo>
                <a:cubicBezTo>
                  <a:pt x="19424" y="5750"/>
                  <a:pt x="18725" y="4701"/>
                  <a:pt x="17793" y="3768"/>
                </a:cubicBezTo>
                <a:cubicBezTo>
                  <a:pt x="16938" y="2875"/>
                  <a:pt x="15889" y="2176"/>
                  <a:pt x="14685" y="1671"/>
                </a:cubicBezTo>
                <a:cubicBezTo>
                  <a:pt x="13442" y="1165"/>
                  <a:pt x="12160" y="894"/>
                  <a:pt x="10839" y="894"/>
                </a:cubicBezTo>
                <a:cubicBezTo>
                  <a:pt x="9440" y="894"/>
                  <a:pt x="8158" y="1165"/>
                  <a:pt x="6954" y="1671"/>
                </a:cubicBezTo>
                <a:cubicBezTo>
                  <a:pt x="5750" y="2176"/>
                  <a:pt x="4701" y="2875"/>
                  <a:pt x="3807" y="3768"/>
                </a:cubicBezTo>
                <a:cubicBezTo>
                  <a:pt x="2875" y="4701"/>
                  <a:pt x="2176" y="5750"/>
                  <a:pt x="1632" y="6954"/>
                </a:cubicBezTo>
                <a:cubicBezTo>
                  <a:pt x="1127" y="8119"/>
                  <a:pt x="855" y="9440"/>
                  <a:pt x="855" y="10800"/>
                </a:cubicBezTo>
                <a:cubicBezTo>
                  <a:pt x="855" y="12160"/>
                  <a:pt x="1127" y="13442"/>
                  <a:pt x="1632" y="14646"/>
                </a:cubicBezTo>
                <a:cubicBezTo>
                  <a:pt x="2176" y="15850"/>
                  <a:pt x="2875" y="16938"/>
                  <a:pt x="3807" y="17832"/>
                </a:cubicBezTo>
                <a:cubicBezTo>
                  <a:pt x="4701" y="18725"/>
                  <a:pt x="5750" y="19424"/>
                  <a:pt x="6954" y="19929"/>
                </a:cubicBezTo>
                <a:cubicBezTo>
                  <a:pt x="8158" y="20473"/>
                  <a:pt x="9440" y="20706"/>
                  <a:pt x="10839" y="20706"/>
                </a:cubicBezTo>
                <a:close/>
                <a:moveTo>
                  <a:pt x="8391" y="11577"/>
                </a:moveTo>
                <a:cubicBezTo>
                  <a:pt x="5905" y="9129"/>
                  <a:pt x="5905" y="9129"/>
                  <a:pt x="5905" y="9129"/>
                </a:cubicBezTo>
                <a:cubicBezTo>
                  <a:pt x="6527" y="8547"/>
                  <a:pt x="6527" y="8547"/>
                  <a:pt x="6527" y="8547"/>
                </a:cubicBezTo>
                <a:cubicBezTo>
                  <a:pt x="10761" y="12781"/>
                  <a:pt x="10761" y="12781"/>
                  <a:pt x="10761" y="12781"/>
                </a:cubicBezTo>
                <a:cubicBezTo>
                  <a:pt x="15073" y="8469"/>
                  <a:pt x="15073" y="8469"/>
                  <a:pt x="15073" y="8469"/>
                </a:cubicBezTo>
                <a:cubicBezTo>
                  <a:pt x="15695" y="9091"/>
                  <a:pt x="15695" y="9091"/>
                  <a:pt x="15695" y="9091"/>
                </a:cubicBezTo>
                <a:cubicBezTo>
                  <a:pt x="10761" y="13986"/>
                  <a:pt x="10761" y="13986"/>
                  <a:pt x="10761" y="13986"/>
                </a:cubicBezTo>
                <a:cubicBezTo>
                  <a:pt x="10178" y="13403"/>
                  <a:pt x="10178" y="13403"/>
                  <a:pt x="10178" y="13403"/>
                </a:cubicBezTo>
                <a:lnTo>
                  <a:pt x="8391" y="1157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24" name="Google Shape;1724;p74"/>
          <p:cNvSpPr/>
          <p:nvPr/>
        </p:nvSpPr>
        <p:spPr>
          <a:xfrm>
            <a:off x="1269702" y="12844608"/>
            <a:ext cx="625094" cy="807261"/>
          </a:xfrm>
          <a:custGeom>
            <a:rect b="b" l="l" r="r" t="t"/>
            <a:pathLst>
              <a:path extrusionOk="0" h="21600" w="21600">
                <a:moveTo>
                  <a:pt x="11355" y="7168"/>
                </a:moveTo>
                <a:lnTo>
                  <a:pt x="11355" y="7933"/>
                </a:lnTo>
                <a:lnTo>
                  <a:pt x="20613" y="7933"/>
                </a:lnTo>
                <a:lnTo>
                  <a:pt x="20613" y="13572"/>
                </a:lnTo>
                <a:lnTo>
                  <a:pt x="11355" y="13572"/>
                </a:lnTo>
                <a:lnTo>
                  <a:pt x="11355" y="21600"/>
                </a:lnTo>
                <a:lnTo>
                  <a:pt x="10245" y="21600"/>
                </a:lnTo>
                <a:lnTo>
                  <a:pt x="10245" y="13572"/>
                </a:lnTo>
                <a:lnTo>
                  <a:pt x="3086" y="13572"/>
                </a:lnTo>
                <a:lnTo>
                  <a:pt x="0" y="10704"/>
                </a:lnTo>
                <a:lnTo>
                  <a:pt x="3086" y="7933"/>
                </a:lnTo>
                <a:lnTo>
                  <a:pt x="10245" y="7933"/>
                </a:lnTo>
                <a:lnTo>
                  <a:pt x="10245" y="7168"/>
                </a:lnTo>
                <a:lnTo>
                  <a:pt x="987" y="7168"/>
                </a:lnTo>
                <a:lnTo>
                  <a:pt x="987" y="1625"/>
                </a:lnTo>
                <a:lnTo>
                  <a:pt x="10245" y="1625"/>
                </a:lnTo>
                <a:lnTo>
                  <a:pt x="10245" y="0"/>
                </a:lnTo>
                <a:lnTo>
                  <a:pt x="11355" y="0"/>
                </a:lnTo>
                <a:lnTo>
                  <a:pt x="11355" y="1625"/>
                </a:lnTo>
                <a:lnTo>
                  <a:pt x="18514" y="1625"/>
                </a:lnTo>
                <a:lnTo>
                  <a:pt x="21600" y="4396"/>
                </a:lnTo>
                <a:lnTo>
                  <a:pt x="18514" y="7168"/>
                </a:lnTo>
                <a:lnTo>
                  <a:pt x="11355" y="7168"/>
                </a:lnTo>
                <a:close/>
                <a:moveTo>
                  <a:pt x="19502" y="8793"/>
                </a:moveTo>
                <a:lnTo>
                  <a:pt x="3456" y="8793"/>
                </a:lnTo>
                <a:lnTo>
                  <a:pt x="1234" y="10704"/>
                </a:lnTo>
                <a:lnTo>
                  <a:pt x="3456" y="12712"/>
                </a:lnTo>
                <a:lnTo>
                  <a:pt x="19502" y="12712"/>
                </a:lnTo>
                <a:lnTo>
                  <a:pt x="19502" y="8793"/>
                </a:lnTo>
                <a:close/>
                <a:moveTo>
                  <a:pt x="2098" y="6404"/>
                </a:moveTo>
                <a:lnTo>
                  <a:pt x="18021" y="6404"/>
                </a:lnTo>
                <a:lnTo>
                  <a:pt x="20242" y="4396"/>
                </a:lnTo>
                <a:lnTo>
                  <a:pt x="18021" y="2389"/>
                </a:lnTo>
                <a:lnTo>
                  <a:pt x="2098" y="2389"/>
                </a:lnTo>
                <a:lnTo>
                  <a:pt x="2098" y="6404"/>
                </a:lnTo>
                <a:close/>
                <a:moveTo>
                  <a:pt x="3086" y="3154"/>
                </a:moveTo>
                <a:lnTo>
                  <a:pt x="3086" y="3919"/>
                </a:lnTo>
                <a:lnTo>
                  <a:pt x="8146" y="3919"/>
                </a:lnTo>
                <a:lnTo>
                  <a:pt x="8146" y="3154"/>
                </a:lnTo>
                <a:lnTo>
                  <a:pt x="3086" y="3154"/>
                </a:lnTo>
                <a:close/>
                <a:moveTo>
                  <a:pt x="13330" y="9558"/>
                </a:moveTo>
                <a:lnTo>
                  <a:pt x="13330" y="10418"/>
                </a:lnTo>
                <a:lnTo>
                  <a:pt x="18514" y="10418"/>
                </a:lnTo>
                <a:lnTo>
                  <a:pt x="18514" y="9558"/>
                </a:lnTo>
                <a:lnTo>
                  <a:pt x="13330" y="955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25" name="Google Shape;1725;p74"/>
          <p:cNvSpPr/>
          <p:nvPr/>
        </p:nvSpPr>
        <p:spPr>
          <a:xfrm>
            <a:off x="3058712" y="12873183"/>
            <a:ext cx="775117" cy="746539"/>
          </a:xfrm>
          <a:custGeom>
            <a:rect b="b" l="l" r="r" t="t"/>
            <a:pathLst>
              <a:path extrusionOk="0" h="21600" w="21600">
                <a:moveTo>
                  <a:pt x="12473" y="2606"/>
                </a:moveTo>
                <a:cubicBezTo>
                  <a:pt x="21600" y="2606"/>
                  <a:pt x="21600" y="2606"/>
                  <a:pt x="21600" y="2606"/>
                </a:cubicBezTo>
                <a:cubicBezTo>
                  <a:pt x="21600" y="21600"/>
                  <a:pt x="21600" y="21600"/>
                  <a:pt x="21600" y="21600"/>
                </a:cubicBezTo>
                <a:cubicBezTo>
                  <a:pt x="0" y="21600"/>
                  <a:pt x="0" y="21600"/>
                  <a:pt x="0" y="21600"/>
                </a:cubicBezTo>
                <a:cubicBezTo>
                  <a:pt x="0" y="2606"/>
                  <a:pt x="0" y="2606"/>
                  <a:pt x="0" y="2606"/>
                </a:cubicBezTo>
                <a:cubicBezTo>
                  <a:pt x="9165" y="2606"/>
                  <a:pt x="9165" y="2606"/>
                  <a:pt x="9165" y="2606"/>
                </a:cubicBezTo>
                <a:cubicBezTo>
                  <a:pt x="9165" y="0"/>
                  <a:pt x="9165" y="0"/>
                  <a:pt x="9165" y="0"/>
                </a:cubicBezTo>
                <a:cubicBezTo>
                  <a:pt x="12473" y="0"/>
                  <a:pt x="12473" y="0"/>
                  <a:pt x="12473" y="0"/>
                </a:cubicBezTo>
                <a:lnTo>
                  <a:pt x="12473" y="2606"/>
                </a:lnTo>
                <a:close/>
                <a:moveTo>
                  <a:pt x="837" y="3435"/>
                </a:moveTo>
                <a:cubicBezTo>
                  <a:pt x="837" y="5173"/>
                  <a:pt x="837" y="5173"/>
                  <a:pt x="837" y="5173"/>
                </a:cubicBezTo>
                <a:cubicBezTo>
                  <a:pt x="9165" y="5173"/>
                  <a:pt x="9165" y="5173"/>
                  <a:pt x="9165" y="5173"/>
                </a:cubicBezTo>
                <a:cubicBezTo>
                  <a:pt x="9165" y="3435"/>
                  <a:pt x="9165" y="3435"/>
                  <a:pt x="9165" y="3435"/>
                </a:cubicBezTo>
                <a:lnTo>
                  <a:pt x="837" y="3435"/>
                </a:lnTo>
                <a:close/>
                <a:moveTo>
                  <a:pt x="837" y="20731"/>
                </a:moveTo>
                <a:cubicBezTo>
                  <a:pt x="20801" y="20731"/>
                  <a:pt x="20801" y="20731"/>
                  <a:pt x="20801" y="20731"/>
                </a:cubicBezTo>
                <a:cubicBezTo>
                  <a:pt x="20801" y="6081"/>
                  <a:pt x="20801" y="6081"/>
                  <a:pt x="20801" y="6081"/>
                </a:cubicBezTo>
                <a:cubicBezTo>
                  <a:pt x="837" y="6081"/>
                  <a:pt x="837" y="6081"/>
                  <a:pt x="837" y="6081"/>
                </a:cubicBezTo>
                <a:lnTo>
                  <a:pt x="837" y="20731"/>
                </a:lnTo>
                <a:close/>
                <a:moveTo>
                  <a:pt x="12245" y="16861"/>
                </a:moveTo>
                <a:cubicBezTo>
                  <a:pt x="12473" y="16980"/>
                  <a:pt x="12625" y="17098"/>
                  <a:pt x="12739" y="17256"/>
                </a:cubicBezTo>
                <a:cubicBezTo>
                  <a:pt x="12815" y="17454"/>
                  <a:pt x="12892" y="17612"/>
                  <a:pt x="12892" y="17730"/>
                </a:cubicBezTo>
                <a:cubicBezTo>
                  <a:pt x="12892" y="17809"/>
                  <a:pt x="12892" y="17849"/>
                  <a:pt x="12892" y="17928"/>
                </a:cubicBezTo>
                <a:cubicBezTo>
                  <a:pt x="12892" y="17967"/>
                  <a:pt x="12892" y="18046"/>
                  <a:pt x="12892" y="18165"/>
                </a:cubicBezTo>
                <a:cubicBezTo>
                  <a:pt x="12055" y="18165"/>
                  <a:pt x="12055" y="18165"/>
                  <a:pt x="12055" y="18165"/>
                </a:cubicBezTo>
                <a:cubicBezTo>
                  <a:pt x="12055" y="17770"/>
                  <a:pt x="12055" y="17770"/>
                  <a:pt x="12055" y="17770"/>
                </a:cubicBezTo>
                <a:cubicBezTo>
                  <a:pt x="12017" y="17730"/>
                  <a:pt x="11979" y="17691"/>
                  <a:pt x="11941" y="17691"/>
                </a:cubicBezTo>
                <a:cubicBezTo>
                  <a:pt x="11789" y="17612"/>
                  <a:pt x="11561" y="17533"/>
                  <a:pt x="11332" y="17454"/>
                </a:cubicBezTo>
                <a:cubicBezTo>
                  <a:pt x="11104" y="17375"/>
                  <a:pt x="10876" y="17256"/>
                  <a:pt x="10610" y="17177"/>
                </a:cubicBezTo>
                <a:cubicBezTo>
                  <a:pt x="10344" y="17059"/>
                  <a:pt x="10077" y="16980"/>
                  <a:pt x="9849" y="16901"/>
                </a:cubicBezTo>
                <a:cubicBezTo>
                  <a:pt x="9583" y="16782"/>
                  <a:pt x="9355" y="16743"/>
                  <a:pt x="9127" y="16664"/>
                </a:cubicBezTo>
                <a:cubicBezTo>
                  <a:pt x="8785" y="16546"/>
                  <a:pt x="8594" y="16388"/>
                  <a:pt x="8518" y="16111"/>
                </a:cubicBezTo>
                <a:cubicBezTo>
                  <a:pt x="8442" y="15874"/>
                  <a:pt x="8442" y="15637"/>
                  <a:pt x="8442" y="15479"/>
                </a:cubicBezTo>
                <a:cubicBezTo>
                  <a:pt x="8442" y="15282"/>
                  <a:pt x="8442" y="15084"/>
                  <a:pt x="8518" y="14887"/>
                </a:cubicBezTo>
                <a:cubicBezTo>
                  <a:pt x="8594" y="14690"/>
                  <a:pt x="8670" y="14532"/>
                  <a:pt x="8708" y="14334"/>
                </a:cubicBezTo>
                <a:cubicBezTo>
                  <a:pt x="8785" y="14255"/>
                  <a:pt x="8823" y="14176"/>
                  <a:pt x="8861" y="14018"/>
                </a:cubicBezTo>
                <a:cubicBezTo>
                  <a:pt x="8899" y="13860"/>
                  <a:pt x="8937" y="13702"/>
                  <a:pt x="8975" y="13584"/>
                </a:cubicBezTo>
                <a:cubicBezTo>
                  <a:pt x="8975" y="13307"/>
                  <a:pt x="8975" y="13307"/>
                  <a:pt x="8975" y="13307"/>
                </a:cubicBezTo>
                <a:cubicBezTo>
                  <a:pt x="9165" y="13110"/>
                  <a:pt x="9165" y="13110"/>
                  <a:pt x="9165" y="13110"/>
                </a:cubicBezTo>
                <a:cubicBezTo>
                  <a:pt x="9279" y="12913"/>
                  <a:pt x="9355" y="12676"/>
                  <a:pt x="9431" y="12439"/>
                </a:cubicBezTo>
                <a:cubicBezTo>
                  <a:pt x="9431" y="12281"/>
                  <a:pt x="9431" y="12123"/>
                  <a:pt x="9431" y="12044"/>
                </a:cubicBezTo>
                <a:cubicBezTo>
                  <a:pt x="9431" y="12004"/>
                  <a:pt x="9393" y="11965"/>
                  <a:pt x="9393" y="11965"/>
                </a:cubicBezTo>
                <a:cubicBezTo>
                  <a:pt x="9355" y="11925"/>
                  <a:pt x="9355" y="11925"/>
                  <a:pt x="9355" y="11886"/>
                </a:cubicBezTo>
                <a:cubicBezTo>
                  <a:pt x="9355" y="11807"/>
                  <a:pt x="9355" y="11807"/>
                  <a:pt x="9355" y="11807"/>
                </a:cubicBezTo>
                <a:cubicBezTo>
                  <a:pt x="9317" y="11649"/>
                  <a:pt x="9317" y="11412"/>
                  <a:pt x="9355" y="11057"/>
                </a:cubicBezTo>
                <a:cubicBezTo>
                  <a:pt x="9393" y="10701"/>
                  <a:pt x="9431" y="10425"/>
                  <a:pt x="9469" y="10227"/>
                </a:cubicBezTo>
                <a:cubicBezTo>
                  <a:pt x="9469" y="10148"/>
                  <a:pt x="9431" y="10030"/>
                  <a:pt x="9431" y="9833"/>
                </a:cubicBezTo>
                <a:cubicBezTo>
                  <a:pt x="9393" y="9596"/>
                  <a:pt x="9317" y="9398"/>
                  <a:pt x="9165" y="9201"/>
                </a:cubicBezTo>
                <a:cubicBezTo>
                  <a:pt x="9051" y="9043"/>
                  <a:pt x="8861" y="8885"/>
                  <a:pt x="8632" y="8806"/>
                </a:cubicBezTo>
                <a:cubicBezTo>
                  <a:pt x="8442" y="8727"/>
                  <a:pt x="8176" y="8687"/>
                  <a:pt x="7910" y="8648"/>
                </a:cubicBezTo>
                <a:cubicBezTo>
                  <a:pt x="7415" y="8648"/>
                  <a:pt x="7415" y="8648"/>
                  <a:pt x="7415" y="8648"/>
                </a:cubicBezTo>
                <a:cubicBezTo>
                  <a:pt x="7187" y="8687"/>
                  <a:pt x="6921" y="8727"/>
                  <a:pt x="6731" y="8806"/>
                </a:cubicBezTo>
                <a:cubicBezTo>
                  <a:pt x="6503" y="8885"/>
                  <a:pt x="6313" y="9043"/>
                  <a:pt x="6199" y="9201"/>
                </a:cubicBezTo>
                <a:cubicBezTo>
                  <a:pt x="6046" y="9398"/>
                  <a:pt x="5970" y="9596"/>
                  <a:pt x="5932" y="9833"/>
                </a:cubicBezTo>
                <a:cubicBezTo>
                  <a:pt x="5932" y="10030"/>
                  <a:pt x="5894" y="10148"/>
                  <a:pt x="5894" y="10227"/>
                </a:cubicBezTo>
                <a:cubicBezTo>
                  <a:pt x="5932" y="10425"/>
                  <a:pt x="5970" y="10701"/>
                  <a:pt x="6008" y="11057"/>
                </a:cubicBezTo>
                <a:cubicBezTo>
                  <a:pt x="6046" y="11412"/>
                  <a:pt x="6046" y="11649"/>
                  <a:pt x="6008" y="11807"/>
                </a:cubicBezTo>
                <a:cubicBezTo>
                  <a:pt x="6008" y="11846"/>
                  <a:pt x="5970" y="11886"/>
                  <a:pt x="5970" y="11925"/>
                </a:cubicBezTo>
                <a:cubicBezTo>
                  <a:pt x="5970" y="11965"/>
                  <a:pt x="5932" y="12004"/>
                  <a:pt x="5932" y="12044"/>
                </a:cubicBezTo>
                <a:cubicBezTo>
                  <a:pt x="5932" y="12123"/>
                  <a:pt x="5932" y="12281"/>
                  <a:pt x="5932" y="12439"/>
                </a:cubicBezTo>
                <a:cubicBezTo>
                  <a:pt x="6008" y="12676"/>
                  <a:pt x="6085" y="12913"/>
                  <a:pt x="6199" y="13110"/>
                </a:cubicBezTo>
                <a:cubicBezTo>
                  <a:pt x="6389" y="13307"/>
                  <a:pt x="6389" y="13307"/>
                  <a:pt x="6389" y="13307"/>
                </a:cubicBezTo>
                <a:cubicBezTo>
                  <a:pt x="6389" y="13584"/>
                  <a:pt x="6389" y="13584"/>
                  <a:pt x="6389" y="13584"/>
                </a:cubicBezTo>
                <a:cubicBezTo>
                  <a:pt x="6427" y="13702"/>
                  <a:pt x="6465" y="13860"/>
                  <a:pt x="6503" y="14018"/>
                </a:cubicBezTo>
                <a:cubicBezTo>
                  <a:pt x="6579" y="14176"/>
                  <a:pt x="6617" y="14255"/>
                  <a:pt x="6655" y="14334"/>
                </a:cubicBezTo>
                <a:cubicBezTo>
                  <a:pt x="6693" y="14532"/>
                  <a:pt x="6769" y="14690"/>
                  <a:pt x="6807" y="14887"/>
                </a:cubicBezTo>
                <a:cubicBezTo>
                  <a:pt x="6807" y="15084"/>
                  <a:pt x="6845" y="15282"/>
                  <a:pt x="6845" y="15519"/>
                </a:cubicBezTo>
                <a:cubicBezTo>
                  <a:pt x="6845" y="15677"/>
                  <a:pt x="6807" y="15874"/>
                  <a:pt x="6769" y="16111"/>
                </a:cubicBezTo>
                <a:cubicBezTo>
                  <a:pt x="6731" y="16388"/>
                  <a:pt x="6503" y="16546"/>
                  <a:pt x="6161" y="16664"/>
                </a:cubicBezTo>
                <a:cubicBezTo>
                  <a:pt x="5932" y="16743"/>
                  <a:pt x="5704" y="16822"/>
                  <a:pt x="5438" y="16901"/>
                </a:cubicBezTo>
                <a:cubicBezTo>
                  <a:pt x="5134" y="17019"/>
                  <a:pt x="4868" y="17138"/>
                  <a:pt x="4601" y="17217"/>
                </a:cubicBezTo>
                <a:cubicBezTo>
                  <a:pt x="4335" y="17335"/>
                  <a:pt x="4107" y="17414"/>
                  <a:pt x="3879" y="17493"/>
                </a:cubicBezTo>
                <a:cubicBezTo>
                  <a:pt x="3689" y="17572"/>
                  <a:pt x="3499" y="17651"/>
                  <a:pt x="3385" y="17691"/>
                </a:cubicBezTo>
                <a:cubicBezTo>
                  <a:pt x="3385" y="17730"/>
                  <a:pt x="3346" y="17730"/>
                  <a:pt x="3308" y="17730"/>
                </a:cubicBezTo>
                <a:cubicBezTo>
                  <a:pt x="3308" y="18165"/>
                  <a:pt x="3308" y="18165"/>
                  <a:pt x="3308" y="18165"/>
                </a:cubicBezTo>
                <a:cubicBezTo>
                  <a:pt x="2472" y="18165"/>
                  <a:pt x="2472" y="18165"/>
                  <a:pt x="2472" y="18165"/>
                </a:cubicBezTo>
                <a:cubicBezTo>
                  <a:pt x="2472" y="18046"/>
                  <a:pt x="2472" y="17967"/>
                  <a:pt x="2472" y="17928"/>
                </a:cubicBezTo>
                <a:cubicBezTo>
                  <a:pt x="2472" y="17849"/>
                  <a:pt x="2472" y="17809"/>
                  <a:pt x="2472" y="17730"/>
                </a:cubicBezTo>
                <a:cubicBezTo>
                  <a:pt x="2472" y="17612"/>
                  <a:pt x="2510" y="17454"/>
                  <a:pt x="2624" y="17296"/>
                </a:cubicBezTo>
                <a:cubicBezTo>
                  <a:pt x="2700" y="17138"/>
                  <a:pt x="2814" y="17019"/>
                  <a:pt x="3042" y="16901"/>
                </a:cubicBezTo>
                <a:cubicBezTo>
                  <a:pt x="3156" y="16861"/>
                  <a:pt x="3346" y="16782"/>
                  <a:pt x="3575" y="16664"/>
                </a:cubicBezTo>
                <a:cubicBezTo>
                  <a:pt x="3803" y="16585"/>
                  <a:pt x="4031" y="16506"/>
                  <a:pt x="4297" y="16388"/>
                </a:cubicBezTo>
                <a:cubicBezTo>
                  <a:pt x="4601" y="16309"/>
                  <a:pt x="4906" y="16190"/>
                  <a:pt x="5172" y="16072"/>
                </a:cubicBezTo>
                <a:cubicBezTo>
                  <a:pt x="5476" y="15993"/>
                  <a:pt x="5704" y="15914"/>
                  <a:pt x="5894" y="15835"/>
                </a:cubicBezTo>
                <a:cubicBezTo>
                  <a:pt x="5932" y="15835"/>
                  <a:pt x="5970" y="15835"/>
                  <a:pt x="5970" y="15795"/>
                </a:cubicBezTo>
                <a:cubicBezTo>
                  <a:pt x="5970" y="15756"/>
                  <a:pt x="6008" y="15677"/>
                  <a:pt x="6008" y="15519"/>
                </a:cubicBezTo>
                <a:cubicBezTo>
                  <a:pt x="6008" y="15361"/>
                  <a:pt x="5970" y="15203"/>
                  <a:pt x="5970" y="15045"/>
                </a:cubicBezTo>
                <a:cubicBezTo>
                  <a:pt x="5970" y="14927"/>
                  <a:pt x="5932" y="14808"/>
                  <a:pt x="5894" y="14769"/>
                </a:cubicBezTo>
                <a:cubicBezTo>
                  <a:pt x="5818" y="14611"/>
                  <a:pt x="5780" y="14453"/>
                  <a:pt x="5704" y="14255"/>
                </a:cubicBezTo>
                <a:cubicBezTo>
                  <a:pt x="5628" y="14058"/>
                  <a:pt x="5590" y="13860"/>
                  <a:pt x="5590" y="13663"/>
                </a:cubicBezTo>
                <a:cubicBezTo>
                  <a:pt x="5552" y="13623"/>
                  <a:pt x="5476" y="13505"/>
                  <a:pt x="5362" y="13307"/>
                </a:cubicBezTo>
                <a:cubicBezTo>
                  <a:pt x="5286" y="13150"/>
                  <a:pt x="5210" y="12913"/>
                  <a:pt x="5172" y="12597"/>
                </a:cubicBezTo>
                <a:cubicBezTo>
                  <a:pt x="5096" y="12360"/>
                  <a:pt x="5058" y="12162"/>
                  <a:pt x="5096" y="12044"/>
                </a:cubicBezTo>
                <a:cubicBezTo>
                  <a:pt x="5096" y="11886"/>
                  <a:pt x="5134" y="11807"/>
                  <a:pt x="5172" y="11728"/>
                </a:cubicBezTo>
                <a:cubicBezTo>
                  <a:pt x="5172" y="11688"/>
                  <a:pt x="5172" y="11649"/>
                  <a:pt x="5210" y="11649"/>
                </a:cubicBezTo>
                <a:cubicBezTo>
                  <a:pt x="5210" y="11610"/>
                  <a:pt x="5210" y="11412"/>
                  <a:pt x="5172" y="11136"/>
                </a:cubicBezTo>
                <a:cubicBezTo>
                  <a:pt x="5172" y="10899"/>
                  <a:pt x="5134" y="10622"/>
                  <a:pt x="5096" y="10385"/>
                </a:cubicBezTo>
                <a:cubicBezTo>
                  <a:pt x="5058" y="10227"/>
                  <a:pt x="5096" y="9951"/>
                  <a:pt x="5134" y="9635"/>
                </a:cubicBezTo>
                <a:cubicBezTo>
                  <a:pt x="5172" y="9319"/>
                  <a:pt x="5324" y="9003"/>
                  <a:pt x="5552" y="8687"/>
                </a:cubicBezTo>
                <a:cubicBezTo>
                  <a:pt x="5704" y="8529"/>
                  <a:pt x="5932" y="8332"/>
                  <a:pt x="6237" y="8135"/>
                </a:cubicBezTo>
                <a:cubicBezTo>
                  <a:pt x="6503" y="7898"/>
                  <a:pt x="6883" y="7779"/>
                  <a:pt x="7377" y="7779"/>
                </a:cubicBezTo>
                <a:cubicBezTo>
                  <a:pt x="7910" y="7779"/>
                  <a:pt x="7910" y="7779"/>
                  <a:pt x="7910" y="7779"/>
                </a:cubicBezTo>
                <a:cubicBezTo>
                  <a:pt x="8442" y="7779"/>
                  <a:pt x="8861" y="7898"/>
                  <a:pt x="9127" y="8135"/>
                </a:cubicBezTo>
                <a:cubicBezTo>
                  <a:pt x="9431" y="8332"/>
                  <a:pt x="9659" y="8529"/>
                  <a:pt x="9811" y="8687"/>
                </a:cubicBezTo>
                <a:cubicBezTo>
                  <a:pt x="10039" y="9003"/>
                  <a:pt x="10192" y="9319"/>
                  <a:pt x="10230" y="9635"/>
                </a:cubicBezTo>
                <a:cubicBezTo>
                  <a:pt x="10268" y="9951"/>
                  <a:pt x="10306" y="10227"/>
                  <a:pt x="10268" y="10385"/>
                </a:cubicBezTo>
                <a:cubicBezTo>
                  <a:pt x="10230" y="10622"/>
                  <a:pt x="10192" y="10899"/>
                  <a:pt x="10192" y="11136"/>
                </a:cubicBezTo>
                <a:cubicBezTo>
                  <a:pt x="10154" y="11412"/>
                  <a:pt x="10154" y="11610"/>
                  <a:pt x="10154" y="11649"/>
                </a:cubicBezTo>
                <a:cubicBezTo>
                  <a:pt x="10192" y="11649"/>
                  <a:pt x="10192" y="11688"/>
                  <a:pt x="10192" y="11728"/>
                </a:cubicBezTo>
                <a:cubicBezTo>
                  <a:pt x="10230" y="11807"/>
                  <a:pt x="10268" y="11886"/>
                  <a:pt x="10268" y="12044"/>
                </a:cubicBezTo>
                <a:cubicBezTo>
                  <a:pt x="10306" y="12162"/>
                  <a:pt x="10268" y="12360"/>
                  <a:pt x="10192" y="12597"/>
                </a:cubicBezTo>
                <a:cubicBezTo>
                  <a:pt x="10154" y="12913"/>
                  <a:pt x="10077" y="13150"/>
                  <a:pt x="10001" y="13307"/>
                </a:cubicBezTo>
                <a:cubicBezTo>
                  <a:pt x="9887" y="13505"/>
                  <a:pt x="9811" y="13623"/>
                  <a:pt x="9773" y="13663"/>
                </a:cubicBezTo>
                <a:cubicBezTo>
                  <a:pt x="9773" y="13860"/>
                  <a:pt x="9735" y="14058"/>
                  <a:pt x="9659" y="14255"/>
                </a:cubicBezTo>
                <a:cubicBezTo>
                  <a:pt x="9583" y="14453"/>
                  <a:pt x="9545" y="14611"/>
                  <a:pt x="9469" y="14769"/>
                </a:cubicBezTo>
                <a:cubicBezTo>
                  <a:pt x="9431" y="14848"/>
                  <a:pt x="9393" y="14966"/>
                  <a:pt x="9355" y="15084"/>
                </a:cubicBezTo>
                <a:cubicBezTo>
                  <a:pt x="9279" y="15203"/>
                  <a:pt x="9279" y="15321"/>
                  <a:pt x="9279" y="15479"/>
                </a:cubicBezTo>
                <a:cubicBezTo>
                  <a:pt x="9279" y="15637"/>
                  <a:pt x="9279" y="15756"/>
                  <a:pt x="9279" y="15795"/>
                </a:cubicBezTo>
                <a:cubicBezTo>
                  <a:pt x="9317" y="15835"/>
                  <a:pt x="9317" y="15835"/>
                  <a:pt x="9355" y="15835"/>
                </a:cubicBezTo>
                <a:cubicBezTo>
                  <a:pt x="9583" y="15914"/>
                  <a:pt x="9849" y="15993"/>
                  <a:pt x="10115" y="16072"/>
                </a:cubicBezTo>
                <a:cubicBezTo>
                  <a:pt x="10382" y="16190"/>
                  <a:pt x="10648" y="16269"/>
                  <a:pt x="10914" y="16348"/>
                </a:cubicBezTo>
                <a:cubicBezTo>
                  <a:pt x="11180" y="16467"/>
                  <a:pt x="11408" y="16546"/>
                  <a:pt x="11675" y="16664"/>
                </a:cubicBezTo>
                <a:cubicBezTo>
                  <a:pt x="11903" y="16743"/>
                  <a:pt x="12093" y="16822"/>
                  <a:pt x="12245" y="16861"/>
                </a:cubicBezTo>
                <a:close/>
                <a:moveTo>
                  <a:pt x="9963" y="869"/>
                </a:moveTo>
                <a:cubicBezTo>
                  <a:pt x="9963" y="5173"/>
                  <a:pt x="9963" y="5173"/>
                  <a:pt x="9963" y="5173"/>
                </a:cubicBezTo>
                <a:cubicBezTo>
                  <a:pt x="11637" y="5173"/>
                  <a:pt x="11637" y="5173"/>
                  <a:pt x="11637" y="5173"/>
                </a:cubicBezTo>
                <a:cubicBezTo>
                  <a:pt x="11637" y="869"/>
                  <a:pt x="11637" y="869"/>
                  <a:pt x="11637" y="869"/>
                </a:cubicBezTo>
                <a:lnTo>
                  <a:pt x="9963" y="869"/>
                </a:lnTo>
                <a:close/>
                <a:moveTo>
                  <a:pt x="20801" y="3435"/>
                </a:moveTo>
                <a:cubicBezTo>
                  <a:pt x="12473" y="3435"/>
                  <a:pt x="12473" y="3435"/>
                  <a:pt x="12473" y="3435"/>
                </a:cubicBezTo>
                <a:cubicBezTo>
                  <a:pt x="12473" y="5173"/>
                  <a:pt x="12473" y="5173"/>
                  <a:pt x="12473" y="5173"/>
                </a:cubicBezTo>
                <a:cubicBezTo>
                  <a:pt x="20801" y="5173"/>
                  <a:pt x="20801" y="5173"/>
                  <a:pt x="20801" y="5173"/>
                </a:cubicBezTo>
                <a:lnTo>
                  <a:pt x="20801" y="3435"/>
                </a:lnTo>
                <a:close/>
                <a:moveTo>
                  <a:pt x="13310" y="7779"/>
                </a:moveTo>
                <a:cubicBezTo>
                  <a:pt x="13310" y="8648"/>
                  <a:pt x="13310" y="8648"/>
                  <a:pt x="13310" y="8648"/>
                </a:cubicBezTo>
                <a:cubicBezTo>
                  <a:pt x="19128" y="8648"/>
                  <a:pt x="19128" y="8648"/>
                  <a:pt x="19128" y="8648"/>
                </a:cubicBezTo>
                <a:cubicBezTo>
                  <a:pt x="19128" y="7779"/>
                  <a:pt x="19128" y="7779"/>
                  <a:pt x="19128" y="7779"/>
                </a:cubicBezTo>
                <a:lnTo>
                  <a:pt x="13310" y="7779"/>
                </a:lnTo>
                <a:close/>
                <a:moveTo>
                  <a:pt x="13310" y="10385"/>
                </a:moveTo>
                <a:cubicBezTo>
                  <a:pt x="13310" y="11215"/>
                  <a:pt x="13310" y="11215"/>
                  <a:pt x="13310" y="11215"/>
                </a:cubicBezTo>
                <a:cubicBezTo>
                  <a:pt x="17417" y="11215"/>
                  <a:pt x="17417" y="11215"/>
                  <a:pt x="17417" y="11215"/>
                </a:cubicBezTo>
                <a:cubicBezTo>
                  <a:pt x="17417" y="10385"/>
                  <a:pt x="17417" y="10385"/>
                  <a:pt x="17417" y="10385"/>
                </a:cubicBezTo>
                <a:lnTo>
                  <a:pt x="13310" y="10385"/>
                </a:lnTo>
                <a:close/>
                <a:moveTo>
                  <a:pt x="13310" y="12952"/>
                </a:moveTo>
                <a:cubicBezTo>
                  <a:pt x="13310" y="13821"/>
                  <a:pt x="13310" y="13821"/>
                  <a:pt x="13310" y="13821"/>
                </a:cubicBezTo>
                <a:cubicBezTo>
                  <a:pt x="19128" y="13821"/>
                  <a:pt x="19128" y="13821"/>
                  <a:pt x="19128" y="13821"/>
                </a:cubicBezTo>
                <a:cubicBezTo>
                  <a:pt x="19128" y="12952"/>
                  <a:pt x="19128" y="12952"/>
                  <a:pt x="19128" y="12952"/>
                </a:cubicBezTo>
                <a:lnTo>
                  <a:pt x="13310" y="12952"/>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26" name="Google Shape;1726;p74"/>
          <p:cNvSpPr/>
          <p:nvPr/>
        </p:nvSpPr>
        <p:spPr>
          <a:xfrm>
            <a:off x="4920949" y="12855324"/>
            <a:ext cx="778686" cy="782261"/>
          </a:xfrm>
          <a:custGeom>
            <a:rect b="b" l="l" r="r" t="t"/>
            <a:pathLst>
              <a:path extrusionOk="0" h="21600" w="21600">
                <a:moveTo>
                  <a:pt x="21600" y="5843"/>
                </a:moveTo>
                <a:cubicBezTo>
                  <a:pt x="16947" y="10555"/>
                  <a:pt x="16947" y="10555"/>
                  <a:pt x="16947" y="10555"/>
                </a:cubicBezTo>
                <a:cubicBezTo>
                  <a:pt x="16947" y="10630"/>
                  <a:pt x="16947" y="10781"/>
                  <a:pt x="16947" y="10894"/>
                </a:cubicBezTo>
                <a:cubicBezTo>
                  <a:pt x="16947" y="11007"/>
                  <a:pt x="16947" y="11120"/>
                  <a:pt x="16947" y="11234"/>
                </a:cubicBezTo>
                <a:cubicBezTo>
                  <a:pt x="16947" y="12214"/>
                  <a:pt x="16758" y="13118"/>
                  <a:pt x="16380" y="13985"/>
                </a:cubicBezTo>
                <a:cubicBezTo>
                  <a:pt x="16039" y="14852"/>
                  <a:pt x="15547" y="15569"/>
                  <a:pt x="14904" y="16209"/>
                </a:cubicBezTo>
                <a:cubicBezTo>
                  <a:pt x="14261" y="16850"/>
                  <a:pt x="13505" y="17340"/>
                  <a:pt x="12635" y="17717"/>
                </a:cubicBezTo>
                <a:cubicBezTo>
                  <a:pt x="11802" y="18094"/>
                  <a:pt x="10895" y="18245"/>
                  <a:pt x="9949" y="18245"/>
                </a:cubicBezTo>
                <a:cubicBezTo>
                  <a:pt x="9798" y="18245"/>
                  <a:pt x="9684" y="18245"/>
                  <a:pt x="9571" y="18245"/>
                </a:cubicBezTo>
                <a:cubicBezTo>
                  <a:pt x="9457" y="18245"/>
                  <a:pt x="9344" y="18245"/>
                  <a:pt x="9192" y="18207"/>
                </a:cubicBezTo>
                <a:cubicBezTo>
                  <a:pt x="5863" y="21600"/>
                  <a:pt x="5863" y="21600"/>
                  <a:pt x="5863" y="21600"/>
                </a:cubicBezTo>
                <a:cubicBezTo>
                  <a:pt x="1211" y="20469"/>
                  <a:pt x="1211" y="20469"/>
                  <a:pt x="1211" y="20469"/>
                </a:cubicBezTo>
                <a:cubicBezTo>
                  <a:pt x="0" y="15757"/>
                  <a:pt x="0" y="15757"/>
                  <a:pt x="0" y="15757"/>
                </a:cubicBezTo>
                <a:cubicBezTo>
                  <a:pt x="3064" y="12704"/>
                  <a:pt x="3064" y="12704"/>
                  <a:pt x="3064" y="12704"/>
                </a:cubicBezTo>
                <a:cubicBezTo>
                  <a:pt x="3026" y="12477"/>
                  <a:pt x="2988" y="12251"/>
                  <a:pt x="2951" y="11987"/>
                </a:cubicBezTo>
                <a:cubicBezTo>
                  <a:pt x="2913" y="11761"/>
                  <a:pt x="2913" y="11497"/>
                  <a:pt x="2913" y="11234"/>
                </a:cubicBezTo>
                <a:cubicBezTo>
                  <a:pt x="2913" y="10291"/>
                  <a:pt x="3102" y="9386"/>
                  <a:pt x="3480" y="8519"/>
                </a:cubicBezTo>
                <a:cubicBezTo>
                  <a:pt x="3858" y="7690"/>
                  <a:pt x="4350" y="6936"/>
                  <a:pt x="4956" y="6333"/>
                </a:cubicBezTo>
                <a:cubicBezTo>
                  <a:pt x="5599" y="5692"/>
                  <a:pt x="6317" y="5164"/>
                  <a:pt x="7187" y="4825"/>
                </a:cubicBezTo>
                <a:cubicBezTo>
                  <a:pt x="8057" y="4448"/>
                  <a:pt x="8965" y="4260"/>
                  <a:pt x="9949" y="4260"/>
                </a:cubicBezTo>
                <a:cubicBezTo>
                  <a:pt x="10176" y="4260"/>
                  <a:pt x="10403" y="4260"/>
                  <a:pt x="10668" y="4297"/>
                </a:cubicBezTo>
                <a:cubicBezTo>
                  <a:pt x="10895" y="4297"/>
                  <a:pt x="11159" y="4335"/>
                  <a:pt x="11386" y="4410"/>
                </a:cubicBezTo>
                <a:cubicBezTo>
                  <a:pt x="15774" y="0"/>
                  <a:pt x="15774" y="0"/>
                  <a:pt x="15774" y="0"/>
                </a:cubicBezTo>
                <a:lnTo>
                  <a:pt x="21600" y="5843"/>
                </a:lnTo>
                <a:close/>
                <a:moveTo>
                  <a:pt x="5561" y="20658"/>
                </a:moveTo>
                <a:cubicBezTo>
                  <a:pt x="8209" y="18057"/>
                  <a:pt x="8209" y="18057"/>
                  <a:pt x="8209" y="18057"/>
                </a:cubicBezTo>
                <a:cubicBezTo>
                  <a:pt x="7679" y="17906"/>
                  <a:pt x="7112" y="17680"/>
                  <a:pt x="6620" y="17378"/>
                </a:cubicBezTo>
                <a:cubicBezTo>
                  <a:pt x="6128" y="17114"/>
                  <a:pt x="5636" y="16813"/>
                  <a:pt x="5220" y="16436"/>
                </a:cubicBezTo>
                <a:cubicBezTo>
                  <a:pt x="4804" y="16059"/>
                  <a:pt x="4426" y="15606"/>
                  <a:pt x="4085" y="15154"/>
                </a:cubicBezTo>
                <a:cubicBezTo>
                  <a:pt x="3745" y="14664"/>
                  <a:pt x="3480" y="14136"/>
                  <a:pt x="3291" y="13608"/>
                </a:cubicBezTo>
                <a:cubicBezTo>
                  <a:pt x="946" y="15983"/>
                  <a:pt x="946" y="15983"/>
                  <a:pt x="946" y="15983"/>
                </a:cubicBezTo>
                <a:cubicBezTo>
                  <a:pt x="1854" y="19791"/>
                  <a:pt x="1854" y="19791"/>
                  <a:pt x="1854" y="19791"/>
                </a:cubicBezTo>
                <a:lnTo>
                  <a:pt x="5561" y="20658"/>
                </a:lnTo>
                <a:close/>
                <a:moveTo>
                  <a:pt x="9949" y="17416"/>
                </a:moveTo>
                <a:cubicBezTo>
                  <a:pt x="10781" y="17416"/>
                  <a:pt x="11613" y="17265"/>
                  <a:pt x="12370" y="16963"/>
                </a:cubicBezTo>
                <a:cubicBezTo>
                  <a:pt x="13126" y="16662"/>
                  <a:pt x="13770" y="16209"/>
                  <a:pt x="14337" y="15606"/>
                </a:cubicBezTo>
                <a:cubicBezTo>
                  <a:pt x="14904" y="15041"/>
                  <a:pt x="15320" y="14400"/>
                  <a:pt x="15661" y="13646"/>
                </a:cubicBezTo>
                <a:cubicBezTo>
                  <a:pt x="16001" y="12892"/>
                  <a:pt x="16153" y="12101"/>
                  <a:pt x="16153" y="11234"/>
                </a:cubicBezTo>
                <a:cubicBezTo>
                  <a:pt x="16153" y="10404"/>
                  <a:pt x="16001" y="9575"/>
                  <a:pt x="15661" y="8859"/>
                </a:cubicBezTo>
                <a:cubicBezTo>
                  <a:pt x="15320" y="8105"/>
                  <a:pt x="14904" y="7464"/>
                  <a:pt x="14337" y="6861"/>
                </a:cubicBezTo>
                <a:cubicBezTo>
                  <a:pt x="13770" y="6295"/>
                  <a:pt x="13126" y="5881"/>
                  <a:pt x="12370" y="5579"/>
                </a:cubicBezTo>
                <a:cubicBezTo>
                  <a:pt x="11613" y="5240"/>
                  <a:pt x="10781" y="5089"/>
                  <a:pt x="9949" y="5089"/>
                </a:cubicBezTo>
                <a:cubicBezTo>
                  <a:pt x="9079" y="5089"/>
                  <a:pt x="8284" y="5240"/>
                  <a:pt x="7528" y="5579"/>
                </a:cubicBezTo>
                <a:cubicBezTo>
                  <a:pt x="6771" y="5881"/>
                  <a:pt x="6128" y="6295"/>
                  <a:pt x="5561" y="6861"/>
                </a:cubicBezTo>
                <a:cubicBezTo>
                  <a:pt x="4993" y="7464"/>
                  <a:pt x="4577" y="8105"/>
                  <a:pt x="4237" y="8859"/>
                </a:cubicBezTo>
                <a:cubicBezTo>
                  <a:pt x="3896" y="9575"/>
                  <a:pt x="3745" y="10404"/>
                  <a:pt x="3745" y="11234"/>
                </a:cubicBezTo>
                <a:cubicBezTo>
                  <a:pt x="3745" y="12101"/>
                  <a:pt x="3896" y="12892"/>
                  <a:pt x="4237" y="13646"/>
                </a:cubicBezTo>
                <a:cubicBezTo>
                  <a:pt x="4577" y="14400"/>
                  <a:pt x="4993" y="15041"/>
                  <a:pt x="5561" y="15606"/>
                </a:cubicBezTo>
                <a:cubicBezTo>
                  <a:pt x="6128" y="16209"/>
                  <a:pt x="6771" y="16662"/>
                  <a:pt x="7528" y="16963"/>
                </a:cubicBezTo>
                <a:cubicBezTo>
                  <a:pt x="8284" y="17265"/>
                  <a:pt x="9079" y="17416"/>
                  <a:pt x="9949" y="17416"/>
                </a:cubicBezTo>
                <a:close/>
                <a:moveTo>
                  <a:pt x="10327" y="11083"/>
                </a:moveTo>
                <a:cubicBezTo>
                  <a:pt x="12710" y="13458"/>
                  <a:pt x="12710" y="13458"/>
                  <a:pt x="12710" y="13458"/>
                </a:cubicBezTo>
                <a:cubicBezTo>
                  <a:pt x="12105" y="14023"/>
                  <a:pt x="12105" y="14023"/>
                  <a:pt x="12105" y="14023"/>
                </a:cubicBezTo>
                <a:cubicBezTo>
                  <a:pt x="9495" y="11422"/>
                  <a:pt x="9495" y="11422"/>
                  <a:pt x="9495" y="11422"/>
                </a:cubicBezTo>
                <a:cubicBezTo>
                  <a:pt x="9495" y="6710"/>
                  <a:pt x="9495" y="6710"/>
                  <a:pt x="9495" y="6710"/>
                </a:cubicBezTo>
                <a:cubicBezTo>
                  <a:pt x="10327" y="6710"/>
                  <a:pt x="10327" y="6710"/>
                  <a:pt x="10327" y="6710"/>
                </a:cubicBezTo>
                <a:lnTo>
                  <a:pt x="10327" y="11083"/>
                </a:lnTo>
                <a:close/>
                <a:moveTo>
                  <a:pt x="15774" y="1169"/>
                </a:moveTo>
                <a:cubicBezTo>
                  <a:pt x="12256" y="4674"/>
                  <a:pt x="12256" y="4674"/>
                  <a:pt x="12256" y="4674"/>
                </a:cubicBezTo>
                <a:cubicBezTo>
                  <a:pt x="12824" y="4863"/>
                  <a:pt x="13353" y="5127"/>
                  <a:pt x="13807" y="5428"/>
                </a:cubicBezTo>
                <a:cubicBezTo>
                  <a:pt x="14299" y="5768"/>
                  <a:pt x="14715" y="6145"/>
                  <a:pt x="15131" y="6521"/>
                </a:cubicBezTo>
                <a:cubicBezTo>
                  <a:pt x="15510" y="6936"/>
                  <a:pt x="15850" y="7426"/>
                  <a:pt x="16115" y="7916"/>
                </a:cubicBezTo>
                <a:cubicBezTo>
                  <a:pt x="16418" y="8444"/>
                  <a:pt x="16607" y="8972"/>
                  <a:pt x="16758" y="9575"/>
                </a:cubicBezTo>
                <a:cubicBezTo>
                  <a:pt x="20427" y="5843"/>
                  <a:pt x="20427" y="5843"/>
                  <a:pt x="20427" y="5843"/>
                </a:cubicBezTo>
                <a:lnTo>
                  <a:pt x="15774" y="1169"/>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27" name="Google Shape;1727;p74"/>
          <p:cNvSpPr/>
          <p:nvPr/>
        </p:nvSpPr>
        <p:spPr>
          <a:xfrm>
            <a:off x="6847480" y="12823174"/>
            <a:ext cx="653672" cy="850126"/>
          </a:xfrm>
          <a:custGeom>
            <a:rect b="b" l="l" r="r" t="t"/>
            <a:pathLst>
              <a:path extrusionOk="0" h="21600" w="21600">
                <a:moveTo>
                  <a:pt x="17865" y="17925"/>
                </a:moveTo>
                <a:cubicBezTo>
                  <a:pt x="17460" y="18064"/>
                  <a:pt x="17055" y="18202"/>
                  <a:pt x="16650" y="18341"/>
                </a:cubicBezTo>
                <a:cubicBezTo>
                  <a:pt x="16245" y="18445"/>
                  <a:pt x="15840" y="18549"/>
                  <a:pt x="15390" y="18653"/>
                </a:cubicBezTo>
                <a:cubicBezTo>
                  <a:pt x="14985" y="18757"/>
                  <a:pt x="14535" y="18792"/>
                  <a:pt x="14130" y="18861"/>
                </a:cubicBezTo>
                <a:cubicBezTo>
                  <a:pt x="13680" y="18896"/>
                  <a:pt x="13230" y="18930"/>
                  <a:pt x="12780" y="18930"/>
                </a:cubicBezTo>
                <a:cubicBezTo>
                  <a:pt x="12780" y="20109"/>
                  <a:pt x="12780" y="20109"/>
                  <a:pt x="12780" y="20109"/>
                </a:cubicBezTo>
                <a:cubicBezTo>
                  <a:pt x="13365" y="20109"/>
                  <a:pt x="13905" y="20144"/>
                  <a:pt x="14445" y="20213"/>
                </a:cubicBezTo>
                <a:cubicBezTo>
                  <a:pt x="14940" y="20283"/>
                  <a:pt x="15480" y="20387"/>
                  <a:pt x="15975" y="20560"/>
                </a:cubicBezTo>
                <a:cubicBezTo>
                  <a:pt x="16515" y="20664"/>
                  <a:pt x="17055" y="20803"/>
                  <a:pt x="17550" y="21011"/>
                </a:cubicBezTo>
                <a:cubicBezTo>
                  <a:pt x="18045" y="21184"/>
                  <a:pt x="18495" y="21357"/>
                  <a:pt x="18900" y="21600"/>
                </a:cubicBezTo>
                <a:cubicBezTo>
                  <a:pt x="16875" y="21600"/>
                  <a:pt x="16875" y="21600"/>
                  <a:pt x="16875" y="21600"/>
                </a:cubicBezTo>
                <a:cubicBezTo>
                  <a:pt x="16515" y="21461"/>
                  <a:pt x="16155" y="21357"/>
                  <a:pt x="15795" y="21253"/>
                </a:cubicBezTo>
                <a:cubicBezTo>
                  <a:pt x="15390" y="21184"/>
                  <a:pt x="15030" y="21115"/>
                  <a:pt x="14625" y="21045"/>
                </a:cubicBezTo>
                <a:cubicBezTo>
                  <a:pt x="14265" y="20976"/>
                  <a:pt x="13860" y="20941"/>
                  <a:pt x="13455" y="20872"/>
                </a:cubicBezTo>
                <a:cubicBezTo>
                  <a:pt x="13095" y="20837"/>
                  <a:pt x="12690" y="20803"/>
                  <a:pt x="12285" y="20803"/>
                </a:cubicBezTo>
                <a:cubicBezTo>
                  <a:pt x="11880" y="20803"/>
                  <a:pt x="11475" y="20837"/>
                  <a:pt x="11070" y="20872"/>
                </a:cubicBezTo>
                <a:cubicBezTo>
                  <a:pt x="10665" y="20941"/>
                  <a:pt x="10305" y="20976"/>
                  <a:pt x="9900" y="21045"/>
                </a:cubicBezTo>
                <a:cubicBezTo>
                  <a:pt x="9495" y="21115"/>
                  <a:pt x="9135" y="21184"/>
                  <a:pt x="8730" y="21253"/>
                </a:cubicBezTo>
                <a:cubicBezTo>
                  <a:pt x="8370" y="21357"/>
                  <a:pt x="8010" y="21461"/>
                  <a:pt x="7650" y="21600"/>
                </a:cubicBezTo>
                <a:cubicBezTo>
                  <a:pt x="5625" y="21600"/>
                  <a:pt x="5625" y="21600"/>
                  <a:pt x="5625" y="21600"/>
                </a:cubicBezTo>
                <a:cubicBezTo>
                  <a:pt x="6075" y="21357"/>
                  <a:pt x="6570" y="21184"/>
                  <a:pt x="7020" y="21011"/>
                </a:cubicBezTo>
                <a:cubicBezTo>
                  <a:pt x="7470" y="20803"/>
                  <a:pt x="8010" y="20664"/>
                  <a:pt x="8550" y="20560"/>
                </a:cubicBezTo>
                <a:cubicBezTo>
                  <a:pt x="9045" y="20387"/>
                  <a:pt x="9585" y="20283"/>
                  <a:pt x="10125" y="20213"/>
                </a:cubicBezTo>
                <a:cubicBezTo>
                  <a:pt x="10665" y="20144"/>
                  <a:pt x="11205" y="20109"/>
                  <a:pt x="11790" y="20109"/>
                </a:cubicBezTo>
                <a:cubicBezTo>
                  <a:pt x="11790" y="18930"/>
                  <a:pt x="11790" y="18930"/>
                  <a:pt x="11790" y="18930"/>
                </a:cubicBezTo>
                <a:cubicBezTo>
                  <a:pt x="10170" y="18896"/>
                  <a:pt x="8640" y="18618"/>
                  <a:pt x="7200" y="18098"/>
                </a:cubicBezTo>
                <a:cubicBezTo>
                  <a:pt x="5760" y="17543"/>
                  <a:pt x="4500" y="16885"/>
                  <a:pt x="3465" y="16018"/>
                </a:cubicBezTo>
                <a:cubicBezTo>
                  <a:pt x="2385" y="15186"/>
                  <a:pt x="1530" y="14215"/>
                  <a:pt x="945" y="13071"/>
                </a:cubicBezTo>
                <a:cubicBezTo>
                  <a:pt x="315" y="11961"/>
                  <a:pt x="0" y="10748"/>
                  <a:pt x="0" y="9500"/>
                </a:cubicBezTo>
                <a:cubicBezTo>
                  <a:pt x="0" y="8598"/>
                  <a:pt x="135" y="7697"/>
                  <a:pt x="450" y="6865"/>
                </a:cubicBezTo>
                <a:cubicBezTo>
                  <a:pt x="765" y="6033"/>
                  <a:pt x="1215" y="5235"/>
                  <a:pt x="1800" y="4507"/>
                </a:cubicBezTo>
                <a:cubicBezTo>
                  <a:pt x="2385" y="3814"/>
                  <a:pt x="3105" y="3120"/>
                  <a:pt x="3915" y="2531"/>
                </a:cubicBezTo>
                <a:cubicBezTo>
                  <a:pt x="4725" y="1942"/>
                  <a:pt x="5670" y="1422"/>
                  <a:pt x="6750" y="1040"/>
                </a:cubicBezTo>
                <a:cubicBezTo>
                  <a:pt x="6255" y="312"/>
                  <a:pt x="6255" y="312"/>
                  <a:pt x="6255" y="312"/>
                </a:cubicBezTo>
                <a:cubicBezTo>
                  <a:pt x="7155" y="0"/>
                  <a:pt x="7155" y="0"/>
                  <a:pt x="7155" y="0"/>
                </a:cubicBezTo>
                <a:cubicBezTo>
                  <a:pt x="8505" y="2080"/>
                  <a:pt x="8505" y="2080"/>
                  <a:pt x="8505" y="2080"/>
                </a:cubicBezTo>
                <a:cubicBezTo>
                  <a:pt x="7605" y="2392"/>
                  <a:pt x="7605" y="2392"/>
                  <a:pt x="7605" y="2392"/>
                </a:cubicBezTo>
                <a:cubicBezTo>
                  <a:pt x="7155" y="1734"/>
                  <a:pt x="7155" y="1734"/>
                  <a:pt x="7155" y="1734"/>
                </a:cubicBezTo>
                <a:cubicBezTo>
                  <a:pt x="6210" y="2080"/>
                  <a:pt x="5355" y="2531"/>
                  <a:pt x="4590" y="3086"/>
                </a:cubicBezTo>
                <a:cubicBezTo>
                  <a:pt x="3825" y="3606"/>
                  <a:pt x="3195" y="4230"/>
                  <a:pt x="2610" y="4923"/>
                </a:cubicBezTo>
                <a:cubicBezTo>
                  <a:pt x="2115" y="5582"/>
                  <a:pt x="1710" y="6310"/>
                  <a:pt x="1440" y="7073"/>
                </a:cubicBezTo>
                <a:cubicBezTo>
                  <a:pt x="1125" y="7836"/>
                  <a:pt x="990" y="8633"/>
                  <a:pt x="990" y="9500"/>
                </a:cubicBezTo>
                <a:cubicBezTo>
                  <a:pt x="990" y="10679"/>
                  <a:pt x="1260" y="11823"/>
                  <a:pt x="1845" y="12863"/>
                </a:cubicBezTo>
                <a:cubicBezTo>
                  <a:pt x="2430" y="13938"/>
                  <a:pt x="3240" y="14839"/>
                  <a:pt x="4275" y="15637"/>
                </a:cubicBezTo>
                <a:cubicBezTo>
                  <a:pt x="5310" y="16399"/>
                  <a:pt x="6525" y="17023"/>
                  <a:pt x="7920" y="17509"/>
                </a:cubicBezTo>
                <a:cubicBezTo>
                  <a:pt x="9270" y="17960"/>
                  <a:pt x="10710" y="18202"/>
                  <a:pt x="12285" y="18202"/>
                </a:cubicBezTo>
                <a:cubicBezTo>
                  <a:pt x="12735" y="18202"/>
                  <a:pt x="13185" y="18168"/>
                  <a:pt x="13635" y="18133"/>
                </a:cubicBezTo>
                <a:cubicBezTo>
                  <a:pt x="14040" y="18098"/>
                  <a:pt x="14490" y="18029"/>
                  <a:pt x="14940" y="17925"/>
                </a:cubicBezTo>
                <a:cubicBezTo>
                  <a:pt x="15345" y="17856"/>
                  <a:pt x="15795" y="17786"/>
                  <a:pt x="16200" y="17648"/>
                </a:cubicBezTo>
                <a:cubicBezTo>
                  <a:pt x="16605" y="17543"/>
                  <a:pt x="17010" y="17405"/>
                  <a:pt x="17415" y="17266"/>
                </a:cubicBezTo>
                <a:cubicBezTo>
                  <a:pt x="16965" y="16573"/>
                  <a:pt x="16965" y="16573"/>
                  <a:pt x="16965" y="16573"/>
                </a:cubicBezTo>
                <a:cubicBezTo>
                  <a:pt x="17865" y="16261"/>
                  <a:pt x="17865" y="16261"/>
                  <a:pt x="17865" y="16261"/>
                </a:cubicBezTo>
                <a:cubicBezTo>
                  <a:pt x="19215" y="18341"/>
                  <a:pt x="19215" y="18341"/>
                  <a:pt x="19215" y="18341"/>
                </a:cubicBezTo>
                <a:cubicBezTo>
                  <a:pt x="18315" y="18653"/>
                  <a:pt x="18315" y="18653"/>
                  <a:pt x="18315" y="18653"/>
                </a:cubicBezTo>
                <a:lnTo>
                  <a:pt x="17865" y="17925"/>
                </a:lnTo>
                <a:close/>
                <a:moveTo>
                  <a:pt x="2925" y="9500"/>
                </a:moveTo>
                <a:cubicBezTo>
                  <a:pt x="2925" y="8494"/>
                  <a:pt x="3150" y="7558"/>
                  <a:pt x="3645" y="6657"/>
                </a:cubicBezTo>
                <a:cubicBezTo>
                  <a:pt x="4140" y="5790"/>
                  <a:pt x="4815" y="5027"/>
                  <a:pt x="5670" y="4369"/>
                </a:cubicBezTo>
                <a:cubicBezTo>
                  <a:pt x="6525" y="3710"/>
                  <a:pt x="7515" y="3190"/>
                  <a:pt x="8640" y="2843"/>
                </a:cubicBezTo>
                <a:cubicBezTo>
                  <a:pt x="9810" y="2462"/>
                  <a:pt x="11025" y="2254"/>
                  <a:pt x="12285" y="2254"/>
                </a:cubicBezTo>
                <a:cubicBezTo>
                  <a:pt x="13590" y="2254"/>
                  <a:pt x="14805" y="2462"/>
                  <a:pt x="15930" y="2843"/>
                </a:cubicBezTo>
                <a:cubicBezTo>
                  <a:pt x="17055" y="3190"/>
                  <a:pt x="18045" y="3710"/>
                  <a:pt x="18900" y="4369"/>
                </a:cubicBezTo>
                <a:cubicBezTo>
                  <a:pt x="19755" y="5027"/>
                  <a:pt x="20385" y="5790"/>
                  <a:pt x="20880" y="6657"/>
                </a:cubicBezTo>
                <a:cubicBezTo>
                  <a:pt x="21375" y="7558"/>
                  <a:pt x="21600" y="8494"/>
                  <a:pt x="21600" y="9500"/>
                </a:cubicBezTo>
                <a:cubicBezTo>
                  <a:pt x="21600" y="10471"/>
                  <a:pt x="21375" y="11407"/>
                  <a:pt x="20880" y="12274"/>
                </a:cubicBezTo>
                <a:cubicBezTo>
                  <a:pt x="20385" y="13175"/>
                  <a:pt x="19755" y="13903"/>
                  <a:pt x="18900" y="14527"/>
                </a:cubicBezTo>
                <a:cubicBezTo>
                  <a:pt x="18045" y="15221"/>
                  <a:pt x="17055" y="15741"/>
                  <a:pt x="15930" y="16087"/>
                </a:cubicBezTo>
                <a:cubicBezTo>
                  <a:pt x="14805" y="16469"/>
                  <a:pt x="13590" y="16677"/>
                  <a:pt x="12285" y="16677"/>
                </a:cubicBezTo>
                <a:cubicBezTo>
                  <a:pt x="11025" y="16677"/>
                  <a:pt x="9810" y="16469"/>
                  <a:pt x="8640" y="16087"/>
                </a:cubicBezTo>
                <a:cubicBezTo>
                  <a:pt x="7515" y="15741"/>
                  <a:pt x="6525" y="15221"/>
                  <a:pt x="5670" y="14527"/>
                </a:cubicBezTo>
                <a:cubicBezTo>
                  <a:pt x="4815" y="13903"/>
                  <a:pt x="4140" y="13175"/>
                  <a:pt x="3645" y="12274"/>
                </a:cubicBezTo>
                <a:cubicBezTo>
                  <a:pt x="3150" y="11407"/>
                  <a:pt x="2925" y="10471"/>
                  <a:pt x="2925" y="9500"/>
                </a:cubicBezTo>
                <a:close/>
                <a:moveTo>
                  <a:pt x="12285" y="3016"/>
                </a:moveTo>
                <a:cubicBezTo>
                  <a:pt x="11115" y="3016"/>
                  <a:pt x="10035" y="3190"/>
                  <a:pt x="9000" y="3536"/>
                </a:cubicBezTo>
                <a:cubicBezTo>
                  <a:pt x="8010" y="3848"/>
                  <a:pt x="7110" y="4334"/>
                  <a:pt x="6390" y="4923"/>
                </a:cubicBezTo>
                <a:cubicBezTo>
                  <a:pt x="5625" y="5513"/>
                  <a:pt x="5040" y="6171"/>
                  <a:pt x="4590" y="6969"/>
                </a:cubicBezTo>
                <a:cubicBezTo>
                  <a:pt x="4140" y="7732"/>
                  <a:pt x="3915" y="8598"/>
                  <a:pt x="3915" y="9500"/>
                </a:cubicBezTo>
                <a:cubicBezTo>
                  <a:pt x="3915" y="10367"/>
                  <a:pt x="4140" y="11199"/>
                  <a:pt x="4590" y="11961"/>
                </a:cubicBezTo>
                <a:cubicBezTo>
                  <a:pt x="5040" y="12759"/>
                  <a:pt x="5625" y="13418"/>
                  <a:pt x="6390" y="14007"/>
                </a:cubicBezTo>
                <a:cubicBezTo>
                  <a:pt x="7110" y="14596"/>
                  <a:pt x="8010" y="15082"/>
                  <a:pt x="9000" y="15394"/>
                </a:cubicBezTo>
                <a:cubicBezTo>
                  <a:pt x="10035" y="15741"/>
                  <a:pt x="11115" y="15879"/>
                  <a:pt x="12285" y="15879"/>
                </a:cubicBezTo>
                <a:cubicBezTo>
                  <a:pt x="13410" y="15879"/>
                  <a:pt x="14490" y="15741"/>
                  <a:pt x="15525" y="15394"/>
                </a:cubicBezTo>
                <a:cubicBezTo>
                  <a:pt x="16515" y="15082"/>
                  <a:pt x="17415" y="14596"/>
                  <a:pt x="18225" y="14007"/>
                </a:cubicBezTo>
                <a:cubicBezTo>
                  <a:pt x="18945" y="13418"/>
                  <a:pt x="19530" y="12759"/>
                  <a:pt x="19980" y="11961"/>
                </a:cubicBezTo>
                <a:cubicBezTo>
                  <a:pt x="20430" y="11199"/>
                  <a:pt x="20655" y="10367"/>
                  <a:pt x="20655" y="9500"/>
                </a:cubicBezTo>
                <a:cubicBezTo>
                  <a:pt x="20655" y="8598"/>
                  <a:pt x="20430" y="7732"/>
                  <a:pt x="19980" y="6969"/>
                </a:cubicBezTo>
                <a:cubicBezTo>
                  <a:pt x="19530" y="6171"/>
                  <a:pt x="18945" y="5513"/>
                  <a:pt x="18225" y="4923"/>
                </a:cubicBezTo>
                <a:cubicBezTo>
                  <a:pt x="17415" y="4334"/>
                  <a:pt x="16515" y="3848"/>
                  <a:pt x="15525" y="3536"/>
                </a:cubicBezTo>
                <a:cubicBezTo>
                  <a:pt x="14490" y="3190"/>
                  <a:pt x="13410" y="3016"/>
                  <a:pt x="12285" y="3016"/>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28" name="Google Shape;1728;p74"/>
          <p:cNvSpPr/>
          <p:nvPr/>
        </p:nvSpPr>
        <p:spPr>
          <a:xfrm>
            <a:off x="8636487" y="12891039"/>
            <a:ext cx="803692" cy="710821"/>
          </a:xfrm>
          <a:custGeom>
            <a:rect b="b" l="l" r="r" t="t"/>
            <a:pathLst>
              <a:path extrusionOk="0" h="21600" w="21600">
                <a:moveTo>
                  <a:pt x="10397" y="1493"/>
                </a:moveTo>
                <a:cubicBezTo>
                  <a:pt x="10397" y="6799"/>
                  <a:pt x="10397" y="6799"/>
                  <a:pt x="10397" y="6799"/>
                </a:cubicBezTo>
                <a:cubicBezTo>
                  <a:pt x="10397" y="14967"/>
                  <a:pt x="10397" y="14967"/>
                  <a:pt x="10397" y="14967"/>
                </a:cubicBezTo>
                <a:cubicBezTo>
                  <a:pt x="10397" y="20190"/>
                  <a:pt x="10397" y="20190"/>
                  <a:pt x="10397" y="20190"/>
                </a:cubicBezTo>
                <a:cubicBezTo>
                  <a:pt x="4576" y="14967"/>
                  <a:pt x="4576" y="14967"/>
                  <a:pt x="4576" y="14967"/>
                </a:cubicBezTo>
                <a:cubicBezTo>
                  <a:pt x="0" y="14967"/>
                  <a:pt x="0" y="14967"/>
                  <a:pt x="0" y="14967"/>
                </a:cubicBezTo>
                <a:cubicBezTo>
                  <a:pt x="0" y="10904"/>
                  <a:pt x="0" y="10904"/>
                  <a:pt x="0" y="10904"/>
                </a:cubicBezTo>
                <a:cubicBezTo>
                  <a:pt x="0" y="6799"/>
                  <a:pt x="0" y="6799"/>
                  <a:pt x="0" y="6799"/>
                </a:cubicBezTo>
                <a:cubicBezTo>
                  <a:pt x="4540" y="6799"/>
                  <a:pt x="4540" y="6799"/>
                  <a:pt x="4540" y="6799"/>
                </a:cubicBezTo>
                <a:lnTo>
                  <a:pt x="10397" y="1493"/>
                </a:lnTo>
                <a:close/>
                <a:moveTo>
                  <a:pt x="9592" y="14096"/>
                </a:moveTo>
                <a:cubicBezTo>
                  <a:pt x="9592" y="7711"/>
                  <a:pt x="9592" y="7711"/>
                  <a:pt x="9592" y="7711"/>
                </a:cubicBezTo>
                <a:cubicBezTo>
                  <a:pt x="9592" y="6799"/>
                  <a:pt x="9592" y="6799"/>
                  <a:pt x="9592" y="6799"/>
                </a:cubicBezTo>
                <a:cubicBezTo>
                  <a:pt x="9592" y="3400"/>
                  <a:pt x="9592" y="3400"/>
                  <a:pt x="9592" y="3400"/>
                </a:cubicBezTo>
                <a:cubicBezTo>
                  <a:pt x="4833" y="7711"/>
                  <a:pt x="4833" y="7711"/>
                  <a:pt x="4833" y="7711"/>
                </a:cubicBezTo>
                <a:cubicBezTo>
                  <a:pt x="805" y="7711"/>
                  <a:pt x="805" y="7711"/>
                  <a:pt x="805" y="7711"/>
                </a:cubicBezTo>
                <a:cubicBezTo>
                  <a:pt x="805" y="14096"/>
                  <a:pt x="805" y="14096"/>
                  <a:pt x="805" y="14096"/>
                </a:cubicBezTo>
                <a:cubicBezTo>
                  <a:pt x="4833" y="14096"/>
                  <a:pt x="4833" y="14096"/>
                  <a:pt x="4833" y="14096"/>
                </a:cubicBezTo>
                <a:cubicBezTo>
                  <a:pt x="9592" y="18283"/>
                  <a:pt x="9592" y="18283"/>
                  <a:pt x="9592" y="18283"/>
                </a:cubicBezTo>
                <a:lnTo>
                  <a:pt x="9592" y="14096"/>
                </a:lnTo>
                <a:close/>
                <a:moveTo>
                  <a:pt x="12264" y="6260"/>
                </a:moveTo>
                <a:cubicBezTo>
                  <a:pt x="12923" y="5721"/>
                  <a:pt x="12923" y="5721"/>
                  <a:pt x="12923" y="5721"/>
                </a:cubicBezTo>
                <a:cubicBezTo>
                  <a:pt x="13143" y="6094"/>
                  <a:pt x="13363" y="6468"/>
                  <a:pt x="13546" y="6841"/>
                </a:cubicBezTo>
                <a:cubicBezTo>
                  <a:pt x="13729" y="7255"/>
                  <a:pt x="13875" y="7670"/>
                  <a:pt x="14022" y="8084"/>
                </a:cubicBezTo>
                <a:cubicBezTo>
                  <a:pt x="14132" y="8540"/>
                  <a:pt x="14241" y="8955"/>
                  <a:pt x="14315" y="9411"/>
                </a:cubicBezTo>
                <a:cubicBezTo>
                  <a:pt x="14351" y="9867"/>
                  <a:pt x="14388" y="10323"/>
                  <a:pt x="14388" y="10779"/>
                </a:cubicBezTo>
                <a:cubicBezTo>
                  <a:pt x="14388" y="11277"/>
                  <a:pt x="14351" y="11733"/>
                  <a:pt x="14315" y="12189"/>
                </a:cubicBezTo>
                <a:cubicBezTo>
                  <a:pt x="14241" y="12603"/>
                  <a:pt x="14132" y="13060"/>
                  <a:pt x="14022" y="13474"/>
                </a:cubicBezTo>
                <a:cubicBezTo>
                  <a:pt x="13875" y="13930"/>
                  <a:pt x="13729" y="14345"/>
                  <a:pt x="13546" y="14759"/>
                </a:cubicBezTo>
                <a:cubicBezTo>
                  <a:pt x="13363" y="15174"/>
                  <a:pt x="13143" y="15547"/>
                  <a:pt x="12887" y="15920"/>
                </a:cubicBezTo>
                <a:cubicBezTo>
                  <a:pt x="12191" y="15381"/>
                  <a:pt x="12191" y="15381"/>
                  <a:pt x="12191" y="15381"/>
                </a:cubicBezTo>
                <a:cubicBezTo>
                  <a:pt x="12411" y="15050"/>
                  <a:pt x="12631" y="14718"/>
                  <a:pt x="12814" y="14345"/>
                </a:cubicBezTo>
                <a:cubicBezTo>
                  <a:pt x="12960" y="13972"/>
                  <a:pt x="13143" y="13598"/>
                  <a:pt x="13253" y="13225"/>
                </a:cubicBezTo>
                <a:cubicBezTo>
                  <a:pt x="13399" y="12811"/>
                  <a:pt x="13473" y="12438"/>
                  <a:pt x="13509" y="12023"/>
                </a:cubicBezTo>
                <a:cubicBezTo>
                  <a:pt x="13582" y="11608"/>
                  <a:pt x="13582" y="11194"/>
                  <a:pt x="13582" y="10779"/>
                </a:cubicBezTo>
                <a:cubicBezTo>
                  <a:pt x="13582" y="10365"/>
                  <a:pt x="13582" y="9950"/>
                  <a:pt x="13509" y="9536"/>
                </a:cubicBezTo>
                <a:cubicBezTo>
                  <a:pt x="13473" y="9162"/>
                  <a:pt x="13399" y="8748"/>
                  <a:pt x="13253" y="8375"/>
                </a:cubicBezTo>
                <a:cubicBezTo>
                  <a:pt x="13143" y="8002"/>
                  <a:pt x="13033" y="7628"/>
                  <a:pt x="12850" y="7297"/>
                </a:cubicBezTo>
                <a:cubicBezTo>
                  <a:pt x="12667" y="6924"/>
                  <a:pt x="12484" y="6592"/>
                  <a:pt x="12264" y="6260"/>
                </a:cubicBezTo>
                <a:close/>
                <a:moveTo>
                  <a:pt x="15486" y="2985"/>
                </a:moveTo>
                <a:cubicBezTo>
                  <a:pt x="15925" y="3524"/>
                  <a:pt x="16255" y="4104"/>
                  <a:pt x="16584" y="4726"/>
                </a:cubicBezTo>
                <a:cubicBezTo>
                  <a:pt x="16877" y="5348"/>
                  <a:pt x="17134" y="6012"/>
                  <a:pt x="17353" y="6675"/>
                </a:cubicBezTo>
                <a:cubicBezTo>
                  <a:pt x="17573" y="7338"/>
                  <a:pt x="17756" y="8043"/>
                  <a:pt x="17866" y="8748"/>
                </a:cubicBezTo>
                <a:cubicBezTo>
                  <a:pt x="17976" y="9453"/>
                  <a:pt x="18012" y="10199"/>
                  <a:pt x="18012" y="10904"/>
                </a:cubicBezTo>
                <a:cubicBezTo>
                  <a:pt x="18012" y="11608"/>
                  <a:pt x="17976" y="12313"/>
                  <a:pt x="17866" y="13018"/>
                </a:cubicBezTo>
                <a:cubicBezTo>
                  <a:pt x="17756" y="13681"/>
                  <a:pt x="17609" y="14345"/>
                  <a:pt x="17390" y="15008"/>
                </a:cubicBezTo>
                <a:cubicBezTo>
                  <a:pt x="17207" y="15671"/>
                  <a:pt x="16951" y="16293"/>
                  <a:pt x="16658" y="16874"/>
                </a:cubicBezTo>
                <a:cubicBezTo>
                  <a:pt x="16365" y="17496"/>
                  <a:pt x="15999" y="18117"/>
                  <a:pt x="15596" y="18656"/>
                </a:cubicBezTo>
                <a:cubicBezTo>
                  <a:pt x="14974" y="18076"/>
                  <a:pt x="14974" y="18076"/>
                  <a:pt x="14974" y="18076"/>
                </a:cubicBezTo>
                <a:cubicBezTo>
                  <a:pt x="15340" y="17579"/>
                  <a:pt x="15669" y="17040"/>
                  <a:pt x="15962" y="16459"/>
                </a:cubicBezTo>
                <a:cubicBezTo>
                  <a:pt x="16218" y="15879"/>
                  <a:pt x="16438" y="15298"/>
                  <a:pt x="16658" y="14676"/>
                </a:cubicBezTo>
                <a:cubicBezTo>
                  <a:pt x="16841" y="14096"/>
                  <a:pt x="16987" y="13474"/>
                  <a:pt x="17060" y="12852"/>
                </a:cubicBezTo>
                <a:cubicBezTo>
                  <a:pt x="17170" y="12189"/>
                  <a:pt x="17207" y="11567"/>
                  <a:pt x="17207" y="10904"/>
                </a:cubicBezTo>
                <a:cubicBezTo>
                  <a:pt x="17207" y="10199"/>
                  <a:pt x="17170" y="9536"/>
                  <a:pt x="17060" y="8914"/>
                </a:cubicBezTo>
                <a:cubicBezTo>
                  <a:pt x="16987" y="8250"/>
                  <a:pt x="16804" y="7628"/>
                  <a:pt x="16584" y="6965"/>
                </a:cubicBezTo>
                <a:cubicBezTo>
                  <a:pt x="16401" y="6343"/>
                  <a:pt x="16182" y="5763"/>
                  <a:pt x="15889" y="5182"/>
                </a:cubicBezTo>
                <a:cubicBezTo>
                  <a:pt x="15596" y="4602"/>
                  <a:pt x="15266" y="4063"/>
                  <a:pt x="14864" y="3565"/>
                </a:cubicBezTo>
                <a:lnTo>
                  <a:pt x="15486" y="2985"/>
                </a:lnTo>
                <a:close/>
                <a:moveTo>
                  <a:pt x="17976" y="0"/>
                </a:moveTo>
                <a:cubicBezTo>
                  <a:pt x="18561" y="746"/>
                  <a:pt x="19111" y="1534"/>
                  <a:pt x="19550" y="2405"/>
                </a:cubicBezTo>
                <a:cubicBezTo>
                  <a:pt x="19989" y="3234"/>
                  <a:pt x="20392" y="4146"/>
                  <a:pt x="20685" y="5058"/>
                </a:cubicBezTo>
                <a:cubicBezTo>
                  <a:pt x="20978" y="6012"/>
                  <a:pt x="21197" y="6965"/>
                  <a:pt x="21344" y="7919"/>
                </a:cubicBezTo>
                <a:cubicBezTo>
                  <a:pt x="21527" y="8914"/>
                  <a:pt x="21600" y="9909"/>
                  <a:pt x="21600" y="10904"/>
                </a:cubicBezTo>
                <a:cubicBezTo>
                  <a:pt x="21600" y="11857"/>
                  <a:pt x="21527" y="12852"/>
                  <a:pt x="21380" y="13806"/>
                </a:cubicBezTo>
                <a:cubicBezTo>
                  <a:pt x="21234" y="14759"/>
                  <a:pt x="21014" y="15671"/>
                  <a:pt x="20685" y="16625"/>
                </a:cubicBezTo>
                <a:cubicBezTo>
                  <a:pt x="20392" y="17537"/>
                  <a:pt x="20062" y="18408"/>
                  <a:pt x="19623" y="19195"/>
                </a:cubicBezTo>
                <a:cubicBezTo>
                  <a:pt x="19184" y="20025"/>
                  <a:pt x="18708" y="20854"/>
                  <a:pt x="18122" y="21600"/>
                </a:cubicBezTo>
                <a:cubicBezTo>
                  <a:pt x="17500" y="20978"/>
                  <a:pt x="17500" y="20978"/>
                  <a:pt x="17500" y="20978"/>
                </a:cubicBezTo>
                <a:cubicBezTo>
                  <a:pt x="18049" y="20315"/>
                  <a:pt x="18525" y="19569"/>
                  <a:pt x="18927" y="18781"/>
                </a:cubicBezTo>
                <a:cubicBezTo>
                  <a:pt x="19330" y="17993"/>
                  <a:pt x="19696" y="17164"/>
                  <a:pt x="19989" y="16293"/>
                </a:cubicBezTo>
                <a:cubicBezTo>
                  <a:pt x="20245" y="15423"/>
                  <a:pt x="20428" y="14552"/>
                  <a:pt x="20575" y="13640"/>
                </a:cubicBezTo>
                <a:cubicBezTo>
                  <a:pt x="20721" y="12769"/>
                  <a:pt x="20795" y="11857"/>
                  <a:pt x="20795" y="10904"/>
                </a:cubicBezTo>
                <a:cubicBezTo>
                  <a:pt x="20795" y="9950"/>
                  <a:pt x="20721" y="8997"/>
                  <a:pt x="20575" y="8084"/>
                </a:cubicBezTo>
                <a:cubicBezTo>
                  <a:pt x="20428" y="7131"/>
                  <a:pt x="20209" y="6260"/>
                  <a:pt x="19916" y="5390"/>
                </a:cubicBezTo>
                <a:cubicBezTo>
                  <a:pt x="19660" y="4519"/>
                  <a:pt x="19294" y="3690"/>
                  <a:pt x="18854" y="2902"/>
                </a:cubicBezTo>
                <a:cubicBezTo>
                  <a:pt x="18415" y="2073"/>
                  <a:pt x="17939" y="1327"/>
                  <a:pt x="17390" y="580"/>
                </a:cubicBezTo>
                <a:lnTo>
                  <a:pt x="17976" y="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29" name="Google Shape;1729;p74"/>
          <p:cNvSpPr/>
          <p:nvPr/>
        </p:nvSpPr>
        <p:spPr>
          <a:xfrm>
            <a:off x="10500512" y="12933904"/>
            <a:ext cx="803692" cy="625094"/>
          </a:xfrm>
          <a:custGeom>
            <a:rect b="b" l="l" r="r" t="t"/>
            <a:pathLst>
              <a:path extrusionOk="0" h="21600" w="21600">
                <a:moveTo>
                  <a:pt x="0" y="16659"/>
                </a:moveTo>
                <a:cubicBezTo>
                  <a:pt x="0" y="16424"/>
                  <a:pt x="37" y="16188"/>
                  <a:pt x="183" y="15953"/>
                </a:cubicBezTo>
                <a:cubicBezTo>
                  <a:pt x="293" y="15718"/>
                  <a:pt x="513" y="15529"/>
                  <a:pt x="769" y="15388"/>
                </a:cubicBezTo>
                <a:cubicBezTo>
                  <a:pt x="915" y="15294"/>
                  <a:pt x="1135" y="15200"/>
                  <a:pt x="1428" y="15059"/>
                </a:cubicBezTo>
                <a:cubicBezTo>
                  <a:pt x="1721" y="14918"/>
                  <a:pt x="2014" y="14776"/>
                  <a:pt x="2343" y="14635"/>
                </a:cubicBezTo>
                <a:cubicBezTo>
                  <a:pt x="2636" y="14494"/>
                  <a:pt x="2965" y="14353"/>
                  <a:pt x="3295" y="14212"/>
                </a:cubicBezTo>
                <a:cubicBezTo>
                  <a:pt x="3588" y="14118"/>
                  <a:pt x="3881" y="13976"/>
                  <a:pt x="4137" y="13835"/>
                </a:cubicBezTo>
                <a:cubicBezTo>
                  <a:pt x="4210" y="13835"/>
                  <a:pt x="4247" y="13835"/>
                  <a:pt x="4247" y="13788"/>
                </a:cubicBezTo>
                <a:cubicBezTo>
                  <a:pt x="4247" y="13741"/>
                  <a:pt x="4247" y="13600"/>
                  <a:pt x="4247" y="13365"/>
                </a:cubicBezTo>
                <a:cubicBezTo>
                  <a:pt x="4247" y="13176"/>
                  <a:pt x="4210" y="12988"/>
                  <a:pt x="4174" y="12800"/>
                </a:cubicBezTo>
                <a:cubicBezTo>
                  <a:pt x="4100" y="12612"/>
                  <a:pt x="4064" y="12424"/>
                  <a:pt x="3991" y="12282"/>
                </a:cubicBezTo>
                <a:cubicBezTo>
                  <a:pt x="3917" y="12047"/>
                  <a:pt x="3881" y="11812"/>
                  <a:pt x="3807" y="11576"/>
                </a:cubicBezTo>
                <a:cubicBezTo>
                  <a:pt x="3734" y="11294"/>
                  <a:pt x="3698" y="11012"/>
                  <a:pt x="3661" y="10729"/>
                </a:cubicBezTo>
                <a:cubicBezTo>
                  <a:pt x="3588" y="10588"/>
                  <a:pt x="3515" y="10447"/>
                  <a:pt x="3405" y="10165"/>
                </a:cubicBezTo>
                <a:cubicBezTo>
                  <a:pt x="3332" y="9929"/>
                  <a:pt x="3222" y="9600"/>
                  <a:pt x="3148" y="9129"/>
                </a:cubicBezTo>
                <a:cubicBezTo>
                  <a:pt x="3075" y="8753"/>
                  <a:pt x="3039" y="8518"/>
                  <a:pt x="3075" y="8329"/>
                </a:cubicBezTo>
                <a:cubicBezTo>
                  <a:pt x="3075" y="8141"/>
                  <a:pt x="3112" y="7953"/>
                  <a:pt x="3185" y="7812"/>
                </a:cubicBezTo>
                <a:cubicBezTo>
                  <a:pt x="3185" y="7718"/>
                  <a:pt x="3185" y="7718"/>
                  <a:pt x="3185" y="7718"/>
                </a:cubicBezTo>
                <a:cubicBezTo>
                  <a:pt x="3222" y="7671"/>
                  <a:pt x="3222" y="7435"/>
                  <a:pt x="3185" y="7012"/>
                </a:cubicBezTo>
                <a:cubicBezTo>
                  <a:pt x="3148" y="6635"/>
                  <a:pt x="3112" y="6259"/>
                  <a:pt x="3075" y="5882"/>
                </a:cubicBezTo>
                <a:cubicBezTo>
                  <a:pt x="3075" y="5647"/>
                  <a:pt x="3075" y="5271"/>
                  <a:pt x="3148" y="4800"/>
                </a:cubicBezTo>
                <a:cubicBezTo>
                  <a:pt x="3185" y="4282"/>
                  <a:pt x="3368" y="3812"/>
                  <a:pt x="3661" y="3388"/>
                </a:cubicBezTo>
                <a:cubicBezTo>
                  <a:pt x="3734" y="3247"/>
                  <a:pt x="3807" y="3106"/>
                  <a:pt x="3954" y="2965"/>
                </a:cubicBezTo>
                <a:cubicBezTo>
                  <a:pt x="4064" y="2824"/>
                  <a:pt x="4247" y="2682"/>
                  <a:pt x="4430" y="2588"/>
                </a:cubicBezTo>
                <a:cubicBezTo>
                  <a:pt x="4576" y="2447"/>
                  <a:pt x="4796" y="2353"/>
                  <a:pt x="5016" y="2259"/>
                </a:cubicBezTo>
                <a:cubicBezTo>
                  <a:pt x="5272" y="2165"/>
                  <a:pt x="5528" y="2071"/>
                  <a:pt x="5821" y="2071"/>
                </a:cubicBezTo>
                <a:cubicBezTo>
                  <a:pt x="6480" y="2071"/>
                  <a:pt x="6480" y="2071"/>
                  <a:pt x="6480" y="2071"/>
                </a:cubicBezTo>
                <a:cubicBezTo>
                  <a:pt x="6773" y="2071"/>
                  <a:pt x="7029" y="2165"/>
                  <a:pt x="7249" y="2259"/>
                </a:cubicBezTo>
                <a:cubicBezTo>
                  <a:pt x="7505" y="2353"/>
                  <a:pt x="7688" y="2447"/>
                  <a:pt x="7871" y="2588"/>
                </a:cubicBezTo>
                <a:cubicBezTo>
                  <a:pt x="8054" y="2682"/>
                  <a:pt x="8201" y="2824"/>
                  <a:pt x="8347" y="2965"/>
                </a:cubicBezTo>
                <a:cubicBezTo>
                  <a:pt x="8457" y="3106"/>
                  <a:pt x="8567" y="3247"/>
                  <a:pt x="8603" y="3388"/>
                </a:cubicBezTo>
                <a:cubicBezTo>
                  <a:pt x="8896" y="3812"/>
                  <a:pt x="9079" y="4282"/>
                  <a:pt x="9153" y="4800"/>
                </a:cubicBezTo>
                <a:cubicBezTo>
                  <a:pt x="9189" y="5271"/>
                  <a:pt x="9226" y="5647"/>
                  <a:pt x="9189" y="5882"/>
                </a:cubicBezTo>
                <a:cubicBezTo>
                  <a:pt x="9153" y="6259"/>
                  <a:pt x="9116" y="6635"/>
                  <a:pt x="9079" y="7012"/>
                </a:cubicBezTo>
                <a:cubicBezTo>
                  <a:pt x="9079" y="7435"/>
                  <a:pt x="9079" y="7671"/>
                  <a:pt x="9079" y="7718"/>
                </a:cubicBezTo>
                <a:cubicBezTo>
                  <a:pt x="9079" y="7812"/>
                  <a:pt x="9079" y="7812"/>
                  <a:pt x="9079" y="7812"/>
                </a:cubicBezTo>
                <a:cubicBezTo>
                  <a:pt x="9116" y="7953"/>
                  <a:pt x="9153" y="8141"/>
                  <a:pt x="9153" y="8329"/>
                </a:cubicBezTo>
                <a:cubicBezTo>
                  <a:pt x="9189" y="8518"/>
                  <a:pt x="9189" y="8753"/>
                  <a:pt x="9153" y="9129"/>
                </a:cubicBezTo>
                <a:cubicBezTo>
                  <a:pt x="9043" y="9600"/>
                  <a:pt x="8969" y="9929"/>
                  <a:pt x="8860" y="10165"/>
                </a:cubicBezTo>
                <a:cubicBezTo>
                  <a:pt x="8750" y="10447"/>
                  <a:pt x="8677" y="10588"/>
                  <a:pt x="8603" y="10729"/>
                </a:cubicBezTo>
                <a:cubicBezTo>
                  <a:pt x="8603" y="11012"/>
                  <a:pt x="8530" y="11294"/>
                  <a:pt x="8494" y="11576"/>
                </a:cubicBezTo>
                <a:cubicBezTo>
                  <a:pt x="8420" y="11812"/>
                  <a:pt x="8347" y="12047"/>
                  <a:pt x="8274" y="12282"/>
                </a:cubicBezTo>
                <a:cubicBezTo>
                  <a:pt x="8237" y="12376"/>
                  <a:pt x="8164" y="12518"/>
                  <a:pt x="8164" y="12706"/>
                </a:cubicBezTo>
                <a:cubicBezTo>
                  <a:pt x="8164" y="12894"/>
                  <a:pt x="8127" y="13129"/>
                  <a:pt x="8127" y="13365"/>
                </a:cubicBezTo>
                <a:cubicBezTo>
                  <a:pt x="8127" y="13600"/>
                  <a:pt x="8127" y="13741"/>
                  <a:pt x="8127" y="13788"/>
                </a:cubicBezTo>
                <a:cubicBezTo>
                  <a:pt x="8127" y="13835"/>
                  <a:pt x="8164" y="13882"/>
                  <a:pt x="8237" y="13929"/>
                </a:cubicBezTo>
                <a:cubicBezTo>
                  <a:pt x="8384" y="13976"/>
                  <a:pt x="8567" y="14024"/>
                  <a:pt x="8786" y="14118"/>
                </a:cubicBezTo>
                <a:cubicBezTo>
                  <a:pt x="9006" y="14165"/>
                  <a:pt x="9189" y="14306"/>
                  <a:pt x="9445" y="14400"/>
                </a:cubicBezTo>
                <a:cubicBezTo>
                  <a:pt x="9628" y="14494"/>
                  <a:pt x="9812" y="14588"/>
                  <a:pt x="10031" y="14682"/>
                </a:cubicBezTo>
                <a:cubicBezTo>
                  <a:pt x="10287" y="14776"/>
                  <a:pt x="10471" y="14871"/>
                  <a:pt x="10654" y="14965"/>
                </a:cubicBezTo>
                <a:cubicBezTo>
                  <a:pt x="10837" y="14871"/>
                  <a:pt x="10983" y="14824"/>
                  <a:pt x="11129" y="14729"/>
                </a:cubicBezTo>
                <a:cubicBezTo>
                  <a:pt x="11276" y="14682"/>
                  <a:pt x="11422" y="14635"/>
                  <a:pt x="11569" y="14588"/>
                </a:cubicBezTo>
                <a:cubicBezTo>
                  <a:pt x="11605" y="14541"/>
                  <a:pt x="11642" y="14494"/>
                  <a:pt x="11642" y="14447"/>
                </a:cubicBezTo>
                <a:cubicBezTo>
                  <a:pt x="11679" y="14447"/>
                  <a:pt x="11679" y="14259"/>
                  <a:pt x="11679" y="13976"/>
                </a:cubicBezTo>
                <a:cubicBezTo>
                  <a:pt x="11679" y="13741"/>
                  <a:pt x="11642" y="13506"/>
                  <a:pt x="11569" y="13224"/>
                </a:cubicBezTo>
                <a:cubicBezTo>
                  <a:pt x="11496" y="12988"/>
                  <a:pt x="11459" y="12753"/>
                  <a:pt x="11386" y="12565"/>
                </a:cubicBezTo>
                <a:cubicBezTo>
                  <a:pt x="11276" y="12329"/>
                  <a:pt x="11203" y="12047"/>
                  <a:pt x="11129" y="11718"/>
                </a:cubicBezTo>
                <a:cubicBezTo>
                  <a:pt x="11056" y="11388"/>
                  <a:pt x="10983" y="11059"/>
                  <a:pt x="10946" y="10682"/>
                </a:cubicBezTo>
                <a:cubicBezTo>
                  <a:pt x="10873" y="10541"/>
                  <a:pt x="10763" y="10353"/>
                  <a:pt x="10617" y="10024"/>
                </a:cubicBezTo>
                <a:cubicBezTo>
                  <a:pt x="10507" y="9741"/>
                  <a:pt x="10397" y="9271"/>
                  <a:pt x="10324" y="8706"/>
                </a:cubicBezTo>
                <a:cubicBezTo>
                  <a:pt x="10251" y="8282"/>
                  <a:pt x="10214" y="7906"/>
                  <a:pt x="10251" y="7718"/>
                </a:cubicBezTo>
                <a:cubicBezTo>
                  <a:pt x="10287" y="7482"/>
                  <a:pt x="10287" y="7294"/>
                  <a:pt x="10324" y="7106"/>
                </a:cubicBezTo>
                <a:cubicBezTo>
                  <a:pt x="10324" y="7059"/>
                  <a:pt x="10361" y="7059"/>
                  <a:pt x="10397" y="7012"/>
                </a:cubicBezTo>
                <a:cubicBezTo>
                  <a:pt x="10397" y="6871"/>
                  <a:pt x="10361" y="6588"/>
                  <a:pt x="10361" y="6118"/>
                </a:cubicBezTo>
                <a:cubicBezTo>
                  <a:pt x="10361" y="5647"/>
                  <a:pt x="10287" y="5176"/>
                  <a:pt x="10251" y="4659"/>
                </a:cubicBezTo>
                <a:cubicBezTo>
                  <a:pt x="10178" y="4376"/>
                  <a:pt x="10178" y="3953"/>
                  <a:pt x="10287" y="3341"/>
                </a:cubicBezTo>
                <a:cubicBezTo>
                  <a:pt x="10397" y="2776"/>
                  <a:pt x="10580" y="2212"/>
                  <a:pt x="10910" y="1647"/>
                </a:cubicBezTo>
                <a:cubicBezTo>
                  <a:pt x="11020" y="1459"/>
                  <a:pt x="11166" y="1271"/>
                  <a:pt x="11313" y="1082"/>
                </a:cubicBezTo>
                <a:cubicBezTo>
                  <a:pt x="11459" y="894"/>
                  <a:pt x="11642" y="753"/>
                  <a:pt x="11862" y="612"/>
                </a:cubicBezTo>
                <a:cubicBezTo>
                  <a:pt x="12081" y="471"/>
                  <a:pt x="12338" y="329"/>
                  <a:pt x="12631" y="188"/>
                </a:cubicBezTo>
                <a:cubicBezTo>
                  <a:pt x="12923" y="47"/>
                  <a:pt x="13253" y="0"/>
                  <a:pt x="13619" y="0"/>
                </a:cubicBezTo>
                <a:cubicBezTo>
                  <a:pt x="14424" y="0"/>
                  <a:pt x="14424" y="0"/>
                  <a:pt x="14424" y="0"/>
                </a:cubicBezTo>
                <a:cubicBezTo>
                  <a:pt x="14791" y="0"/>
                  <a:pt x="15120" y="47"/>
                  <a:pt x="15376" y="188"/>
                </a:cubicBezTo>
                <a:cubicBezTo>
                  <a:pt x="15669" y="329"/>
                  <a:pt x="15925" y="471"/>
                  <a:pt x="16145" y="612"/>
                </a:cubicBezTo>
                <a:cubicBezTo>
                  <a:pt x="16365" y="753"/>
                  <a:pt x="16548" y="894"/>
                  <a:pt x="16731" y="1082"/>
                </a:cubicBezTo>
                <a:cubicBezTo>
                  <a:pt x="16877" y="1271"/>
                  <a:pt x="17024" y="1459"/>
                  <a:pt x="17097" y="1647"/>
                </a:cubicBezTo>
                <a:cubicBezTo>
                  <a:pt x="17463" y="2212"/>
                  <a:pt x="17683" y="2776"/>
                  <a:pt x="17756" y="3341"/>
                </a:cubicBezTo>
                <a:cubicBezTo>
                  <a:pt x="17829" y="3953"/>
                  <a:pt x="17866" y="4376"/>
                  <a:pt x="17829" y="4659"/>
                </a:cubicBezTo>
                <a:cubicBezTo>
                  <a:pt x="17756" y="5176"/>
                  <a:pt x="17719" y="5647"/>
                  <a:pt x="17683" y="6118"/>
                </a:cubicBezTo>
                <a:cubicBezTo>
                  <a:pt x="17646" y="6588"/>
                  <a:pt x="17646" y="6871"/>
                  <a:pt x="17683" y="7012"/>
                </a:cubicBezTo>
                <a:cubicBezTo>
                  <a:pt x="17683" y="7059"/>
                  <a:pt x="17683" y="7059"/>
                  <a:pt x="17683" y="7106"/>
                </a:cubicBezTo>
                <a:cubicBezTo>
                  <a:pt x="17756" y="7294"/>
                  <a:pt x="17793" y="7482"/>
                  <a:pt x="17793" y="7718"/>
                </a:cubicBezTo>
                <a:cubicBezTo>
                  <a:pt x="17829" y="7906"/>
                  <a:pt x="17793" y="8282"/>
                  <a:pt x="17719" y="8706"/>
                </a:cubicBezTo>
                <a:cubicBezTo>
                  <a:pt x="17646" y="9271"/>
                  <a:pt x="17536" y="9741"/>
                  <a:pt x="17426" y="10024"/>
                </a:cubicBezTo>
                <a:cubicBezTo>
                  <a:pt x="17317" y="10353"/>
                  <a:pt x="17170" y="10541"/>
                  <a:pt x="17060" y="10682"/>
                </a:cubicBezTo>
                <a:cubicBezTo>
                  <a:pt x="17024" y="11059"/>
                  <a:pt x="16951" y="11388"/>
                  <a:pt x="16877" y="11718"/>
                </a:cubicBezTo>
                <a:cubicBezTo>
                  <a:pt x="16804" y="12047"/>
                  <a:pt x="16731" y="12329"/>
                  <a:pt x="16621" y="12565"/>
                </a:cubicBezTo>
                <a:cubicBezTo>
                  <a:pt x="16584" y="12753"/>
                  <a:pt x="16548" y="12941"/>
                  <a:pt x="16548" y="13129"/>
                </a:cubicBezTo>
                <a:cubicBezTo>
                  <a:pt x="16511" y="13365"/>
                  <a:pt x="16475" y="13647"/>
                  <a:pt x="16475" y="13976"/>
                </a:cubicBezTo>
                <a:cubicBezTo>
                  <a:pt x="16475" y="14259"/>
                  <a:pt x="16475" y="14447"/>
                  <a:pt x="16511" y="14494"/>
                </a:cubicBezTo>
                <a:cubicBezTo>
                  <a:pt x="16511" y="14541"/>
                  <a:pt x="16548" y="14588"/>
                  <a:pt x="16584" y="14588"/>
                </a:cubicBezTo>
                <a:cubicBezTo>
                  <a:pt x="16914" y="14729"/>
                  <a:pt x="17317" y="14871"/>
                  <a:pt x="17683" y="15059"/>
                </a:cubicBezTo>
                <a:cubicBezTo>
                  <a:pt x="18085" y="15247"/>
                  <a:pt x="18488" y="15388"/>
                  <a:pt x="18927" y="15576"/>
                </a:cubicBezTo>
                <a:cubicBezTo>
                  <a:pt x="19294" y="15765"/>
                  <a:pt x="19660" y="15953"/>
                  <a:pt x="20026" y="16141"/>
                </a:cubicBezTo>
                <a:cubicBezTo>
                  <a:pt x="20355" y="16282"/>
                  <a:pt x="20648" y="16424"/>
                  <a:pt x="20831" y="16565"/>
                </a:cubicBezTo>
                <a:cubicBezTo>
                  <a:pt x="21124" y="16706"/>
                  <a:pt x="21344" y="16941"/>
                  <a:pt x="21454" y="17224"/>
                </a:cubicBezTo>
                <a:cubicBezTo>
                  <a:pt x="21527" y="17506"/>
                  <a:pt x="21600" y="17788"/>
                  <a:pt x="21600" y="18024"/>
                </a:cubicBezTo>
                <a:cubicBezTo>
                  <a:pt x="21600" y="18306"/>
                  <a:pt x="21600" y="18776"/>
                  <a:pt x="21600" y="19388"/>
                </a:cubicBezTo>
                <a:cubicBezTo>
                  <a:pt x="21600" y="20047"/>
                  <a:pt x="21600" y="20424"/>
                  <a:pt x="21600" y="20612"/>
                </a:cubicBezTo>
                <a:cubicBezTo>
                  <a:pt x="21600" y="20800"/>
                  <a:pt x="21527" y="21035"/>
                  <a:pt x="21417" y="21224"/>
                </a:cubicBezTo>
                <a:cubicBezTo>
                  <a:pt x="21307" y="21459"/>
                  <a:pt x="21124" y="21600"/>
                  <a:pt x="20831" y="21600"/>
                </a:cubicBezTo>
                <a:cubicBezTo>
                  <a:pt x="20612" y="21600"/>
                  <a:pt x="19769" y="21600"/>
                  <a:pt x="18342" y="21600"/>
                </a:cubicBezTo>
                <a:cubicBezTo>
                  <a:pt x="16914" y="21600"/>
                  <a:pt x="15779" y="21600"/>
                  <a:pt x="14900" y="21600"/>
                </a:cubicBezTo>
                <a:cubicBezTo>
                  <a:pt x="14644" y="21600"/>
                  <a:pt x="14388" y="21600"/>
                  <a:pt x="14058" y="21600"/>
                </a:cubicBezTo>
                <a:cubicBezTo>
                  <a:pt x="13912" y="21600"/>
                  <a:pt x="13912" y="21600"/>
                  <a:pt x="13912" y="21600"/>
                </a:cubicBezTo>
                <a:cubicBezTo>
                  <a:pt x="13619" y="21600"/>
                  <a:pt x="13326" y="21600"/>
                  <a:pt x="13070" y="21600"/>
                </a:cubicBezTo>
                <a:cubicBezTo>
                  <a:pt x="12228" y="21600"/>
                  <a:pt x="11093" y="21600"/>
                  <a:pt x="9665" y="21600"/>
                </a:cubicBezTo>
                <a:cubicBezTo>
                  <a:pt x="8237" y="21600"/>
                  <a:pt x="7395" y="21600"/>
                  <a:pt x="7176" y="21600"/>
                </a:cubicBezTo>
                <a:cubicBezTo>
                  <a:pt x="6883" y="21600"/>
                  <a:pt x="6663" y="21459"/>
                  <a:pt x="6553" y="21224"/>
                </a:cubicBezTo>
                <a:cubicBezTo>
                  <a:pt x="6443" y="21035"/>
                  <a:pt x="6370" y="20800"/>
                  <a:pt x="6370" y="20612"/>
                </a:cubicBezTo>
                <a:cubicBezTo>
                  <a:pt x="6370" y="20518"/>
                  <a:pt x="6370" y="20376"/>
                  <a:pt x="6370" y="20188"/>
                </a:cubicBezTo>
                <a:cubicBezTo>
                  <a:pt x="6370" y="20000"/>
                  <a:pt x="6370" y="19812"/>
                  <a:pt x="6370" y="19576"/>
                </a:cubicBezTo>
                <a:cubicBezTo>
                  <a:pt x="6297" y="19576"/>
                  <a:pt x="6260" y="19576"/>
                  <a:pt x="6187" y="19576"/>
                </a:cubicBezTo>
                <a:cubicBezTo>
                  <a:pt x="6041" y="19576"/>
                  <a:pt x="6041" y="19576"/>
                  <a:pt x="6041" y="19576"/>
                </a:cubicBezTo>
                <a:cubicBezTo>
                  <a:pt x="5821" y="19576"/>
                  <a:pt x="5601" y="19576"/>
                  <a:pt x="5382" y="19576"/>
                </a:cubicBezTo>
                <a:cubicBezTo>
                  <a:pt x="4686" y="19576"/>
                  <a:pt x="3771" y="19576"/>
                  <a:pt x="2599" y="19576"/>
                </a:cubicBezTo>
                <a:cubicBezTo>
                  <a:pt x="1464" y="19576"/>
                  <a:pt x="805" y="19576"/>
                  <a:pt x="622" y="19576"/>
                </a:cubicBezTo>
                <a:cubicBezTo>
                  <a:pt x="366" y="19576"/>
                  <a:pt x="183" y="19435"/>
                  <a:pt x="110" y="19247"/>
                </a:cubicBezTo>
                <a:cubicBezTo>
                  <a:pt x="37" y="19059"/>
                  <a:pt x="0" y="18871"/>
                  <a:pt x="0" y="18776"/>
                </a:cubicBezTo>
                <a:cubicBezTo>
                  <a:pt x="0" y="18588"/>
                  <a:pt x="0" y="18259"/>
                  <a:pt x="0" y="17741"/>
                </a:cubicBezTo>
                <a:cubicBezTo>
                  <a:pt x="0" y="17224"/>
                  <a:pt x="0" y="16894"/>
                  <a:pt x="0" y="16659"/>
                </a:cubicBezTo>
                <a:close/>
                <a:moveTo>
                  <a:pt x="805" y="16659"/>
                </a:moveTo>
                <a:cubicBezTo>
                  <a:pt x="805" y="18494"/>
                  <a:pt x="805" y="18494"/>
                  <a:pt x="805" y="18494"/>
                </a:cubicBezTo>
                <a:cubicBezTo>
                  <a:pt x="6370" y="18494"/>
                  <a:pt x="6370" y="18494"/>
                  <a:pt x="6370" y="18494"/>
                </a:cubicBezTo>
                <a:cubicBezTo>
                  <a:pt x="6370" y="18447"/>
                  <a:pt x="6370" y="18353"/>
                  <a:pt x="6370" y="18259"/>
                </a:cubicBezTo>
                <a:cubicBezTo>
                  <a:pt x="6370" y="18165"/>
                  <a:pt x="6370" y="18118"/>
                  <a:pt x="6370" y="18024"/>
                </a:cubicBezTo>
                <a:cubicBezTo>
                  <a:pt x="6370" y="17788"/>
                  <a:pt x="6443" y="17506"/>
                  <a:pt x="6626" y="17176"/>
                </a:cubicBezTo>
                <a:cubicBezTo>
                  <a:pt x="6773" y="16894"/>
                  <a:pt x="7029" y="16659"/>
                  <a:pt x="7322" y="16471"/>
                </a:cubicBezTo>
                <a:cubicBezTo>
                  <a:pt x="7542" y="16376"/>
                  <a:pt x="7871" y="16235"/>
                  <a:pt x="8237" y="16047"/>
                </a:cubicBezTo>
                <a:cubicBezTo>
                  <a:pt x="8603" y="15859"/>
                  <a:pt x="9006" y="15671"/>
                  <a:pt x="9445" y="15435"/>
                </a:cubicBezTo>
                <a:cubicBezTo>
                  <a:pt x="9189" y="15388"/>
                  <a:pt x="8933" y="15247"/>
                  <a:pt x="8677" y="15153"/>
                </a:cubicBezTo>
                <a:cubicBezTo>
                  <a:pt x="8420" y="15012"/>
                  <a:pt x="8201" y="14918"/>
                  <a:pt x="7981" y="14918"/>
                </a:cubicBezTo>
                <a:cubicBezTo>
                  <a:pt x="7652" y="14729"/>
                  <a:pt x="7468" y="14494"/>
                  <a:pt x="7395" y="14212"/>
                </a:cubicBezTo>
                <a:cubicBezTo>
                  <a:pt x="7359" y="13882"/>
                  <a:pt x="7322" y="13600"/>
                  <a:pt x="7322" y="13365"/>
                </a:cubicBezTo>
                <a:cubicBezTo>
                  <a:pt x="7322" y="13035"/>
                  <a:pt x="7359" y="12753"/>
                  <a:pt x="7395" y="12518"/>
                </a:cubicBezTo>
                <a:cubicBezTo>
                  <a:pt x="7395" y="12282"/>
                  <a:pt x="7468" y="12047"/>
                  <a:pt x="7505" y="11812"/>
                </a:cubicBezTo>
                <a:cubicBezTo>
                  <a:pt x="7578" y="11671"/>
                  <a:pt x="7652" y="11482"/>
                  <a:pt x="7725" y="11247"/>
                </a:cubicBezTo>
                <a:cubicBezTo>
                  <a:pt x="7761" y="11012"/>
                  <a:pt x="7798" y="10824"/>
                  <a:pt x="7798" y="10588"/>
                </a:cubicBezTo>
                <a:cubicBezTo>
                  <a:pt x="7871" y="10306"/>
                  <a:pt x="7871" y="10306"/>
                  <a:pt x="7871" y="10306"/>
                </a:cubicBezTo>
                <a:cubicBezTo>
                  <a:pt x="7981" y="10071"/>
                  <a:pt x="7981" y="10071"/>
                  <a:pt x="7981" y="10071"/>
                </a:cubicBezTo>
                <a:cubicBezTo>
                  <a:pt x="8018" y="10024"/>
                  <a:pt x="8091" y="9929"/>
                  <a:pt x="8127" y="9741"/>
                </a:cubicBezTo>
                <a:cubicBezTo>
                  <a:pt x="8201" y="9600"/>
                  <a:pt x="8274" y="9318"/>
                  <a:pt x="8347" y="8941"/>
                </a:cubicBezTo>
                <a:cubicBezTo>
                  <a:pt x="8347" y="8659"/>
                  <a:pt x="8384" y="8471"/>
                  <a:pt x="8384" y="8424"/>
                </a:cubicBezTo>
                <a:cubicBezTo>
                  <a:pt x="8384" y="8329"/>
                  <a:pt x="8384" y="8282"/>
                  <a:pt x="8384" y="8235"/>
                </a:cubicBezTo>
                <a:cubicBezTo>
                  <a:pt x="8347" y="8188"/>
                  <a:pt x="8347" y="8141"/>
                  <a:pt x="8347" y="8094"/>
                </a:cubicBezTo>
                <a:cubicBezTo>
                  <a:pt x="8347" y="8047"/>
                  <a:pt x="8311" y="8000"/>
                  <a:pt x="8274" y="7953"/>
                </a:cubicBezTo>
                <a:cubicBezTo>
                  <a:pt x="8237" y="7718"/>
                  <a:pt x="8237" y="7341"/>
                  <a:pt x="8274" y="6871"/>
                </a:cubicBezTo>
                <a:cubicBezTo>
                  <a:pt x="8311" y="6400"/>
                  <a:pt x="8347" y="5976"/>
                  <a:pt x="8420" y="5694"/>
                </a:cubicBezTo>
                <a:cubicBezTo>
                  <a:pt x="8420" y="5600"/>
                  <a:pt x="8420" y="5365"/>
                  <a:pt x="8347" y="5035"/>
                </a:cubicBezTo>
                <a:cubicBezTo>
                  <a:pt x="8311" y="4706"/>
                  <a:pt x="8201" y="4376"/>
                  <a:pt x="7981" y="4047"/>
                </a:cubicBezTo>
                <a:cubicBezTo>
                  <a:pt x="7871" y="3859"/>
                  <a:pt x="7688" y="3624"/>
                  <a:pt x="7468" y="3435"/>
                </a:cubicBezTo>
                <a:cubicBezTo>
                  <a:pt x="7212" y="3247"/>
                  <a:pt x="6883" y="3106"/>
                  <a:pt x="6443" y="3059"/>
                </a:cubicBezTo>
                <a:cubicBezTo>
                  <a:pt x="5858" y="3059"/>
                  <a:pt x="5858" y="3059"/>
                  <a:pt x="5858" y="3059"/>
                </a:cubicBezTo>
                <a:cubicBezTo>
                  <a:pt x="5675" y="3106"/>
                  <a:pt x="5492" y="3153"/>
                  <a:pt x="5345" y="3200"/>
                </a:cubicBezTo>
                <a:cubicBezTo>
                  <a:pt x="5199" y="3247"/>
                  <a:pt x="5052" y="3294"/>
                  <a:pt x="4906" y="3388"/>
                </a:cubicBezTo>
                <a:cubicBezTo>
                  <a:pt x="4759" y="3482"/>
                  <a:pt x="4649" y="3576"/>
                  <a:pt x="4540" y="3671"/>
                </a:cubicBezTo>
                <a:cubicBezTo>
                  <a:pt x="4430" y="3765"/>
                  <a:pt x="4357" y="3906"/>
                  <a:pt x="4283" y="4047"/>
                </a:cubicBezTo>
                <a:cubicBezTo>
                  <a:pt x="4100" y="4376"/>
                  <a:pt x="3954" y="4706"/>
                  <a:pt x="3917" y="5035"/>
                </a:cubicBezTo>
                <a:cubicBezTo>
                  <a:pt x="3881" y="5365"/>
                  <a:pt x="3844" y="5600"/>
                  <a:pt x="3844" y="5694"/>
                </a:cubicBezTo>
                <a:cubicBezTo>
                  <a:pt x="3917" y="5929"/>
                  <a:pt x="3954" y="6353"/>
                  <a:pt x="3991" y="6824"/>
                </a:cubicBezTo>
                <a:cubicBezTo>
                  <a:pt x="4027" y="7341"/>
                  <a:pt x="4027" y="7718"/>
                  <a:pt x="3991" y="7953"/>
                </a:cubicBezTo>
                <a:cubicBezTo>
                  <a:pt x="3954" y="7953"/>
                  <a:pt x="3954" y="7953"/>
                  <a:pt x="3954" y="7953"/>
                </a:cubicBezTo>
                <a:cubicBezTo>
                  <a:pt x="3954" y="8047"/>
                  <a:pt x="3954" y="8047"/>
                  <a:pt x="3954" y="8047"/>
                </a:cubicBezTo>
                <a:cubicBezTo>
                  <a:pt x="3954" y="8094"/>
                  <a:pt x="3954" y="8141"/>
                  <a:pt x="3954" y="8141"/>
                </a:cubicBezTo>
                <a:cubicBezTo>
                  <a:pt x="3917" y="8141"/>
                  <a:pt x="3917" y="8141"/>
                  <a:pt x="3917" y="8141"/>
                </a:cubicBezTo>
                <a:cubicBezTo>
                  <a:pt x="3917" y="8235"/>
                  <a:pt x="3917" y="8235"/>
                  <a:pt x="3917" y="8235"/>
                </a:cubicBezTo>
                <a:cubicBezTo>
                  <a:pt x="3917" y="8282"/>
                  <a:pt x="3917" y="8329"/>
                  <a:pt x="3917" y="8424"/>
                </a:cubicBezTo>
                <a:cubicBezTo>
                  <a:pt x="3917" y="8471"/>
                  <a:pt x="3917" y="8659"/>
                  <a:pt x="3954" y="8941"/>
                </a:cubicBezTo>
                <a:cubicBezTo>
                  <a:pt x="4027" y="9318"/>
                  <a:pt x="4064" y="9600"/>
                  <a:pt x="4137" y="9741"/>
                </a:cubicBezTo>
                <a:cubicBezTo>
                  <a:pt x="4210" y="9929"/>
                  <a:pt x="4247" y="10024"/>
                  <a:pt x="4283" y="10071"/>
                </a:cubicBezTo>
                <a:cubicBezTo>
                  <a:pt x="4430" y="10306"/>
                  <a:pt x="4430" y="10306"/>
                  <a:pt x="4430" y="10306"/>
                </a:cubicBezTo>
                <a:cubicBezTo>
                  <a:pt x="4466" y="10588"/>
                  <a:pt x="4466" y="10588"/>
                  <a:pt x="4466" y="10588"/>
                </a:cubicBezTo>
                <a:cubicBezTo>
                  <a:pt x="4466" y="10824"/>
                  <a:pt x="4503" y="11012"/>
                  <a:pt x="4576" y="11247"/>
                </a:cubicBezTo>
                <a:cubicBezTo>
                  <a:pt x="4613" y="11482"/>
                  <a:pt x="4686" y="11671"/>
                  <a:pt x="4723" y="11765"/>
                </a:cubicBezTo>
                <a:cubicBezTo>
                  <a:pt x="4796" y="12000"/>
                  <a:pt x="4869" y="12282"/>
                  <a:pt x="4942" y="12518"/>
                </a:cubicBezTo>
                <a:cubicBezTo>
                  <a:pt x="5016" y="12800"/>
                  <a:pt x="5052" y="13082"/>
                  <a:pt x="5052" y="13365"/>
                </a:cubicBezTo>
                <a:cubicBezTo>
                  <a:pt x="5052" y="13553"/>
                  <a:pt x="5016" y="13835"/>
                  <a:pt x="4979" y="14165"/>
                </a:cubicBezTo>
                <a:cubicBezTo>
                  <a:pt x="4942" y="14494"/>
                  <a:pt x="4723" y="14729"/>
                  <a:pt x="4393" y="14824"/>
                </a:cubicBezTo>
                <a:cubicBezTo>
                  <a:pt x="4137" y="14965"/>
                  <a:pt x="3844" y="15106"/>
                  <a:pt x="3551" y="15200"/>
                </a:cubicBezTo>
                <a:cubicBezTo>
                  <a:pt x="3222" y="15341"/>
                  <a:pt x="2929" y="15435"/>
                  <a:pt x="2599" y="15576"/>
                </a:cubicBezTo>
                <a:cubicBezTo>
                  <a:pt x="2306" y="15718"/>
                  <a:pt x="2014" y="15859"/>
                  <a:pt x="1721" y="16000"/>
                </a:cubicBezTo>
                <a:cubicBezTo>
                  <a:pt x="1464" y="16141"/>
                  <a:pt x="1245" y="16235"/>
                  <a:pt x="1025" y="16376"/>
                </a:cubicBezTo>
                <a:cubicBezTo>
                  <a:pt x="952" y="16424"/>
                  <a:pt x="879" y="16471"/>
                  <a:pt x="842" y="16518"/>
                </a:cubicBezTo>
                <a:cubicBezTo>
                  <a:pt x="805" y="16565"/>
                  <a:pt x="805" y="16659"/>
                  <a:pt x="805" y="16659"/>
                </a:cubicBezTo>
                <a:close/>
                <a:moveTo>
                  <a:pt x="7176" y="18024"/>
                </a:moveTo>
                <a:cubicBezTo>
                  <a:pt x="7176" y="20612"/>
                  <a:pt x="7176" y="20612"/>
                  <a:pt x="7176" y="20612"/>
                </a:cubicBezTo>
                <a:cubicBezTo>
                  <a:pt x="20758" y="20612"/>
                  <a:pt x="20758" y="20612"/>
                  <a:pt x="20758" y="20612"/>
                </a:cubicBezTo>
                <a:cubicBezTo>
                  <a:pt x="20758" y="18024"/>
                  <a:pt x="20758" y="18024"/>
                  <a:pt x="20758" y="18024"/>
                </a:cubicBezTo>
                <a:cubicBezTo>
                  <a:pt x="20758" y="17882"/>
                  <a:pt x="20758" y="17788"/>
                  <a:pt x="20721" y="17694"/>
                </a:cubicBezTo>
                <a:cubicBezTo>
                  <a:pt x="20685" y="17647"/>
                  <a:pt x="20612" y="17553"/>
                  <a:pt x="20502" y="17459"/>
                </a:cubicBezTo>
                <a:cubicBezTo>
                  <a:pt x="20282" y="17365"/>
                  <a:pt x="20026" y="17224"/>
                  <a:pt x="19696" y="17035"/>
                </a:cubicBezTo>
                <a:cubicBezTo>
                  <a:pt x="19367" y="16894"/>
                  <a:pt x="19001" y="16706"/>
                  <a:pt x="18635" y="16565"/>
                </a:cubicBezTo>
                <a:cubicBezTo>
                  <a:pt x="18232" y="16376"/>
                  <a:pt x="17866" y="16235"/>
                  <a:pt x="17426" y="16047"/>
                </a:cubicBezTo>
                <a:cubicBezTo>
                  <a:pt x="17024" y="15859"/>
                  <a:pt x="16658" y="15718"/>
                  <a:pt x="16328" y="15576"/>
                </a:cubicBezTo>
                <a:cubicBezTo>
                  <a:pt x="16035" y="15435"/>
                  <a:pt x="15816" y="15247"/>
                  <a:pt x="15779" y="14918"/>
                </a:cubicBezTo>
                <a:cubicBezTo>
                  <a:pt x="15706" y="14588"/>
                  <a:pt x="15669" y="14259"/>
                  <a:pt x="15669" y="13976"/>
                </a:cubicBezTo>
                <a:cubicBezTo>
                  <a:pt x="15669" y="13553"/>
                  <a:pt x="15706" y="13224"/>
                  <a:pt x="15742" y="12941"/>
                </a:cubicBezTo>
                <a:cubicBezTo>
                  <a:pt x="15779" y="12659"/>
                  <a:pt x="15852" y="12376"/>
                  <a:pt x="15925" y="12141"/>
                </a:cubicBezTo>
                <a:cubicBezTo>
                  <a:pt x="15962" y="11953"/>
                  <a:pt x="16035" y="11671"/>
                  <a:pt x="16145" y="11388"/>
                </a:cubicBezTo>
                <a:cubicBezTo>
                  <a:pt x="16218" y="11106"/>
                  <a:pt x="16255" y="10824"/>
                  <a:pt x="16292" y="10541"/>
                </a:cubicBezTo>
                <a:cubicBezTo>
                  <a:pt x="16292" y="10259"/>
                  <a:pt x="16292" y="10259"/>
                  <a:pt x="16292" y="10259"/>
                </a:cubicBezTo>
                <a:cubicBezTo>
                  <a:pt x="16475" y="9976"/>
                  <a:pt x="16475" y="9976"/>
                  <a:pt x="16475" y="9976"/>
                </a:cubicBezTo>
                <a:cubicBezTo>
                  <a:pt x="16511" y="9976"/>
                  <a:pt x="16584" y="9835"/>
                  <a:pt x="16658" y="9600"/>
                </a:cubicBezTo>
                <a:cubicBezTo>
                  <a:pt x="16767" y="9365"/>
                  <a:pt x="16841" y="9035"/>
                  <a:pt x="16914" y="8518"/>
                </a:cubicBezTo>
                <a:cubicBezTo>
                  <a:pt x="16987" y="8141"/>
                  <a:pt x="16987" y="7906"/>
                  <a:pt x="16987" y="7812"/>
                </a:cubicBezTo>
                <a:cubicBezTo>
                  <a:pt x="16951" y="7671"/>
                  <a:pt x="16951" y="7576"/>
                  <a:pt x="16951" y="7482"/>
                </a:cubicBezTo>
                <a:cubicBezTo>
                  <a:pt x="16914" y="7435"/>
                  <a:pt x="16914" y="7388"/>
                  <a:pt x="16914" y="7341"/>
                </a:cubicBezTo>
                <a:cubicBezTo>
                  <a:pt x="16914" y="7341"/>
                  <a:pt x="16914" y="7294"/>
                  <a:pt x="16877" y="7247"/>
                </a:cubicBezTo>
                <a:cubicBezTo>
                  <a:pt x="16877" y="7200"/>
                  <a:pt x="16877" y="7200"/>
                  <a:pt x="16877" y="7200"/>
                </a:cubicBezTo>
                <a:cubicBezTo>
                  <a:pt x="16841" y="6965"/>
                  <a:pt x="16841" y="6588"/>
                  <a:pt x="16877" y="5976"/>
                </a:cubicBezTo>
                <a:cubicBezTo>
                  <a:pt x="16914" y="5412"/>
                  <a:pt x="16951" y="4894"/>
                  <a:pt x="17024" y="4471"/>
                </a:cubicBezTo>
                <a:cubicBezTo>
                  <a:pt x="17024" y="4329"/>
                  <a:pt x="17024" y="4000"/>
                  <a:pt x="16951" y="3576"/>
                </a:cubicBezTo>
                <a:cubicBezTo>
                  <a:pt x="16914" y="3106"/>
                  <a:pt x="16731" y="2682"/>
                  <a:pt x="16475" y="2259"/>
                </a:cubicBezTo>
                <a:cubicBezTo>
                  <a:pt x="16401" y="2165"/>
                  <a:pt x="16292" y="2024"/>
                  <a:pt x="16182" y="1882"/>
                </a:cubicBezTo>
                <a:cubicBezTo>
                  <a:pt x="16072" y="1741"/>
                  <a:pt x="15925" y="1600"/>
                  <a:pt x="15779" y="1459"/>
                </a:cubicBezTo>
                <a:cubicBezTo>
                  <a:pt x="15596" y="1365"/>
                  <a:pt x="15376" y="1271"/>
                  <a:pt x="15157" y="1176"/>
                </a:cubicBezTo>
                <a:cubicBezTo>
                  <a:pt x="14937" y="1082"/>
                  <a:pt x="14681" y="1035"/>
                  <a:pt x="14388" y="988"/>
                </a:cubicBezTo>
                <a:cubicBezTo>
                  <a:pt x="13656" y="988"/>
                  <a:pt x="13656" y="988"/>
                  <a:pt x="13656" y="988"/>
                </a:cubicBezTo>
                <a:cubicBezTo>
                  <a:pt x="13399" y="1035"/>
                  <a:pt x="13180" y="1082"/>
                  <a:pt x="12997" y="1129"/>
                </a:cubicBezTo>
                <a:cubicBezTo>
                  <a:pt x="12777" y="1224"/>
                  <a:pt x="12594" y="1318"/>
                  <a:pt x="12447" y="1412"/>
                </a:cubicBezTo>
                <a:cubicBezTo>
                  <a:pt x="12228" y="1506"/>
                  <a:pt x="12081" y="1600"/>
                  <a:pt x="11935" y="1741"/>
                </a:cubicBezTo>
                <a:cubicBezTo>
                  <a:pt x="11788" y="1882"/>
                  <a:pt x="11642" y="2071"/>
                  <a:pt x="11532" y="2259"/>
                </a:cubicBezTo>
                <a:cubicBezTo>
                  <a:pt x="11276" y="2682"/>
                  <a:pt x="11129" y="3106"/>
                  <a:pt x="11056" y="3576"/>
                </a:cubicBezTo>
                <a:cubicBezTo>
                  <a:pt x="10983" y="4000"/>
                  <a:pt x="10983" y="4329"/>
                  <a:pt x="11020" y="4471"/>
                </a:cubicBezTo>
                <a:cubicBezTo>
                  <a:pt x="11056" y="4894"/>
                  <a:pt x="11129" y="5412"/>
                  <a:pt x="11129" y="5976"/>
                </a:cubicBezTo>
                <a:cubicBezTo>
                  <a:pt x="11166" y="6588"/>
                  <a:pt x="11166" y="7012"/>
                  <a:pt x="11129" y="7247"/>
                </a:cubicBezTo>
                <a:cubicBezTo>
                  <a:pt x="11129" y="7294"/>
                  <a:pt x="11129" y="7294"/>
                  <a:pt x="11129" y="7294"/>
                </a:cubicBezTo>
                <a:cubicBezTo>
                  <a:pt x="11093" y="7435"/>
                  <a:pt x="11093" y="7435"/>
                  <a:pt x="11093" y="7435"/>
                </a:cubicBezTo>
                <a:cubicBezTo>
                  <a:pt x="11093" y="7482"/>
                  <a:pt x="11093" y="7482"/>
                  <a:pt x="11093" y="7482"/>
                </a:cubicBezTo>
                <a:cubicBezTo>
                  <a:pt x="11056" y="7576"/>
                  <a:pt x="11056" y="7671"/>
                  <a:pt x="11020" y="7812"/>
                </a:cubicBezTo>
                <a:cubicBezTo>
                  <a:pt x="11020" y="7906"/>
                  <a:pt x="11020" y="8141"/>
                  <a:pt x="11093" y="8518"/>
                </a:cubicBezTo>
                <a:cubicBezTo>
                  <a:pt x="11203" y="9035"/>
                  <a:pt x="11276" y="9365"/>
                  <a:pt x="11349" y="9600"/>
                </a:cubicBezTo>
                <a:cubicBezTo>
                  <a:pt x="11422" y="9835"/>
                  <a:pt x="11496" y="9976"/>
                  <a:pt x="11569" y="9976"/>
                </a:cubicBezTo>
                <a:cubicBezTo>
                  <a:pt x="11715" y="10259"/>
                  <a:pt x="11715" y="10259"/>
                  <a:pt x="11715" y="10259"/>
                </a:cubicBezTo>
                <a:cubicBezTo>
                  <a:pt x="11752" y="10541"/>
                  <a:pt x="11752" y="10541"/>
                  <a:pt x="11752" y="10541"/>
                </a:cubicBezTo>
                <a:cubicBezTo>
                  <a:pt x="11788" y="10824"/>
                  <a:pt x="11862" y="11106"/>
                  <a:pt x="11898" y="11388"/>
                </a:cubicBezTo>
                <a:cubicBezTo>
                  <a:pt x="11972" y="11671"/>
                  <a:pt x="12045" y="11953"/>
                  <a:pt x="12081" y="12141"/>
                </a:cubicBezTo>
                <a:cubicBezTo>
                  <a:pt x="12191" y="12376"/>
                  <a:pt x="12264" y="12659"/>
                  <a:pt x="12374" y="12988"/>
                </a:cubicBezTo>
                <a:cubicBezTo>
                  <a:pt x="12447" y="13271"/>
                  <a:pt x="12484" y="13600"/>
                  <a:pt x="12484" y="13976"/>
                </a:cubicBezTo>
                <a:cubicBezTo>
                  <a:pt x="12484" y="14212"/>
                  <a:pt x="12447" y="14541"/>
                  <a:pt x="12374" y="14871"/>
                </a:cubicBezTo>
                <a:cubicBezTo>
                  <a:pt x="12338" y="15200"/>
                  <a:pt x="12118" y="15435"/>
                  <a:pt x="11752" y="15576"/>
                </a:cubicBezTo>
                <a:cubicBezTo>
                  <a:pt x="11496" y="15718"/>
                  <a:pt x="11129" y="15859"/>
                  <a:pt x="10727" y="16000"/>
                </a:cubicBezTo>
                <a:cubicBezTo>
                  <a:pt x="10361" y="16188"/>
                  <a:pt x="9958" y="16329"/>
                  <a:pt x="9555" y="16471"/>
                </a:cubicBezTo>
                <a:cubicBezTo>
                  <a:pt x="9153" y="16659"/>
                  <a:pt x="8786" y="16800"/>
                  <a:pt x="8457" y="16988"/>
                </a:cubicBezTo>
                <a:cubicBezTo>
                  <a:pt x="8127" y="17129"/>
                  <a:pt x="7835" y="17271"/>
                  <a:pt x="7615" y="17412"/>
                </a:cubicBezTo>
                <a:cubicBezTo>
                  <a:pt x="7468" y="17506"/>
                  <a:pt x="7359" y="17600"/>
                  <a:pt x="7285" y="17741"/>
                </a:cubicBezTo>
                <a:cubicBezTo>
                  <a:pt x="7212" y="17882"/>
                  <a:pt x="7176" y="17976"/>
                  <a:pt x="7176" y="18024"/>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30" name="Google Shape;1730;p74"/>
          <p:cNvSpPr/>
          <p:nvPr/>
        </p:nvSpPr>
        <p:spPr>
          <a:xfrm>
            <a:off x="12407393" y="12891039"/>
            <a:ext cx="717965" cy="714393"/>
          </a:xfrm>
          <a:custGeom>
            <a:rect b="b" l="l" r="r" t="t"/>
            <a:pathLst>
              <a:path extrusionOk="0" h="21600" w="21600">
                <a:moveTo>
                  <a:pt x="10779" y="0"/>
                </a:moveTo>
                <a:cubicBezTo>
                  <a:pt x="12261" y="0"/>
                  <a:pt x="13701" y="248"/>
                  <a:pt x="14976" y="826"/>
                </a:cubicBezTo>
                <a:cubicBezTo>
                  <a:pt x="16293" y="1363"/>
                  <a:pt x="17445" y="2148"/>
                  <a:pt x="18432" y="3139"/>
                </a:cubicBezTo>
                <a:cubicBezTo>
                  <a:pt x="19419" y="4130"/>
                  <a:pt x="20160" y="5245"/>
                  <a:pt x="20736" y="6567"/>
                </a:cubicBezTo>
                <a:cubicBezTo>
                  <a:pt x="21312" y="7888"/>
                  <a:pt x="21600" y="9293"/>
                  <a:pt x="21600" y="10779"/>
                </a:cubicBezTo>
                <a:cubicBezTo>
                  <a:pt x="21600" y="12307"/>
                  <a:pt x="21312" y="13712"/>
                  <a:pt x="20736" y="15033"/>
                </a:cubicBezTo>
                <a:cubicBezTo>
                  <a:pt x="20160" y="16314"/>
                  <a:pt x="19419" y="17470"/>
                  <a:pt x="18432" y="18420"/>
                </a:cubicBezTo>
                <a:cubicBezTo>
                  <a:pt x="17445" y="19452"/>
                  <a:pt x="16293" y="20196"/>
                  <a:pt x="14976" y="20774"/>
                </a:cubicBezTo>
                <a:cubicBezTo>
                  <a:pt x="13701" y="21311"/>
                  <a:pt x="12261" y="21600"/>
                  <a:pt x="10779" y="21600"/>
                </a:cubicBezTo>
                <a:cubicBezTo>
                  <a:pt x="9298" y="21600"/>
                  <a:pt x="7941" y="21311"/>
                  <a:pt x="6583" y="20774"/>
                </a:cubicBezTo>
                <a:cubicBezTo>
                  <a:pt x="5266" y="20196"/>
                  <a:pt x="4155" y="19452"/>
                  <a:pt x="3168" y="18420"/>
                </a:cubicBezTo>
                <a:cubicBezTo>
                  <a:pt x="2222" y="17470"/>
                  <a:pt x="1440" y="16314"/>
                  <a:pt x="864" y="15033"/>
                </a:cubicBezTo>
                <a:cubicBezTo>
                  <a:pt x="288" y="13712"/>
                  <a:pt x="0" y="12307"/>
                  <a:pt x="0" y="10779"/>
                </a:cubicBezTo>
                <a:cubicBezTo>
                  <a:pt x="0" y="9293"/>
                  <a:pt x="288" y="7888"/>
                  <a:pt x="864" y="6567"/>
                </a:cubicBezTo>
                <a:cubicBezTo>
                  <a:pt x="1440" y="5245"/>
                  <a:pt x="2222" y="4130"/>
                  <a:pt x="3168" y="3139"/>
                </a:cubicBezTo>
                <a:cubicBezTo>
                  <a:pt x="4155" y="2148"/>
                  <a:pt x="5266" y="1363"/>
                  <a:pt x="6583" y="826"/>
                </a:cubicBezTo>
                <a:cubicBezTo>
                  <a:pt x="7941" y="248"/>
                  <a:pt x="9298" y="0"/>
                  <a:pt x="10779" y="0"/>
                </a:cubicBezTo>
                <a:close/>
                <a:moveTo>
                  <a:pt x="17486" y="18089"/>
                </a:moveTo>
                <a:cubicBezTo>
                  <a:pt x="17938" y="17676"/>
                  <a:pt x="18391" y="17181"/>
                  <a:pt x="18802" y="16644"/>
                </a:cubicBezTo>
                <a:cubicBezTo>
                  <a:pt x="19214" y="16066"/>
                  <a:pt x="19543" y="15488"/>
                  <a:pt x="19831" y="14868"/>
                </a:cubicBezTo>
                <a:cubicBezTo>
                  <a:pt x="20119" y="14249"/>
                  <a:pt x="20325" y="13588"/>
                  <a:pt x="20489" y="12886"/>
                </a:cubicBezTo>
                <a:cubicBezTo>
                  <a:pt x="20613" y="12225"/>
                  <a:pt x="20695" y="11523"/>
                  <a:pt x="20695" y="10779"/>
                </a:cubicBezTo>
                <a:cubicBezTo>
                  <a:pt x="20695" y="9416"/>
                  <a:pt x="20448" y="8136"/>
                  <a:pt x="19913" y="6938"/>
                </a:cubicBezTo>
                <a:cubicBezTo>
                  <a:pt x="19378" y="5741"/>
                  <a:pt x="18679" y="4708"/>
                  <a:pt x="17815" y="3800"/>
                </a:cubicBezTo>
                <a:cubicBezTo>
                  <a:pt x="16910" y="2891"/>
                  <a:pt x="15840" y="2148"/>
                  <a:pt x="14647" y="1611"/>
                </a:cubicBezTo>
                <a:cubicBezTo>
                  <a:pt x="13454" y="1115"/>
                  <a:pt x="12178" y="826"/>
                  <a:pt x="10779" y="826"/>
                </a:cubicBezTo>
                <a:cubicBezTo>
                  <a:pt x="9422" y="826"/>
                  <a:pt x="8146" y="1115"/>
                  <a:pt x="6953" y="1611"/>
                </a:cubicBezTo>
                <a:cubicBezTo>
                  <a:pt x="5760" y="2148"/>
                  <a:pt x="4690" y="2891"/>
                  <a:pt x="3826" y="3800"/>
                </a:cubicBezTo>
                <a:cubicBezTo>
                  <a:pt x="2921" y="4708"/>
                  <a:pt x="2222" y="5741"/>
                  <a:pt x="1687" y="6938"/>
                </a:cubicBezTo>
                <a:cubicBezTo>
                  <a:pt x="1193" y="8136"/>
                  <a:pt x="905" y="9416"/>
                  <a:pt x="905" y="10779"/>
                </a:cubicBezTo>
                <a:cubicBezTo>
                  <a:pt x="905" y="11523"/>
                  <a:pt x="987" y="12225"/>
                  <a:pt x="1152" y="12886"/>
                </a:cubicBezTo>
                <a:cubicBezTo>
                  <a:pt x="1275" y="13588"/>
                  <a:pt x="1481" y="14207"/>
                  <a:pt x="1769" y="14827"/>
                </a:cubicBezTo>
                <a:cubicBezTo>
                  <a:pt x="2016" y="15446"/>
                  <a:pt x="2345" y="16024"/>
                  <a:pt x="2757" y="16561"/>
                </a:cubicBezTo>
                <a:cubicBezTo>
                  <a:pt x="3127" y="17140"/>
                  <a:pt x="3579" y="17635"/>
                  <a:pt x="4073" y="18048"/>
                </a:cubicBezTo>
                <a:cubicBezTo>
                  <a:pt x="5019" y="17718"/>
                  <a:pt x="5966" y="17387"/>
                  <a:pt x="6994" y="17057"/>
                </a:cubicBezTo>
                <a:cubicBezTo>
                  <a:pt x="8023" y="16727"/>
                  <a:pt x="8517" y="16520"/>
                  <a:pt x="8517" y="16437"/>
                </a:cubicBezTo>
                <a:cubicBezTo>
                  <a:pt x="8517" y="16314"/>
                  <a:pt x="8517" y="16024"/>
                  <a:pt x="8517" y="15488"/>
                </a:cubicBezTo>
                <a:cubicBezTo>
                  <a:pt x="7611" y="15322"/>
                  <a:pt x="6953" y="15240"/>
                  <a:pt x="6542" y="15240"/>
                </a:cubicBezTo>
                <a:cubicBezTo>
                  <a:pt x="6336" y="15240"/>
                  <a:pt x="6130" y="15240"/>
                  <a:pt x="5966" y="15240"/>
                </a:cubicBezTo>
                <a:cubicBezTo>
                  <a:pt x="5760" y="15198"/>
                  <a:pt x="5637" y="15157"/>
                  <a:pt x="5472" y="15116"/>
                </a:cubicBezTo>
                <a:cubicBezTo>
                  <a:pt x="5307" y="15075"/>
                  <a:pt x="5143" y="14992"/>
                  <a:pt x="4978" y="14868"/>
                </a:cubicBezTo>
                <a:cubicBezTo>
                  <a:pt x="4855" y="14744"/>
                  <a:pt x="4690" y="14579"/>
                  <a:pt x="4526" y="14331"/>
                </a:cubicBezTo>
                <a:cubicBezTo>
                  <a:pt x="4731" y="14001"/>
                  <a:pt x="4937" y="13505"/>
                  <a:pt x="5143" y="12927"/>
                </a:cubicBezTo>
                <a:cubicBezTo>
                  <a:pt x="5390" y="12390"/>
                  <a:pt x="5554" y="11771"/>
                  <a:pt x="5760" y="11151"/>
                </a:cubicBezTo>
                <a:cubicBezTo>
                  <a:pt x="5883" y="10532"/>
                  <a:pt x="6007" y="9912"/>
                  <a:pt x="6130" y="9334"/>
                </a:cubicBezTo>
                <a:cubicBezTo>
                  <a:pt x="6213" y="8714"/>
                  <a:pt x="6295" y="8219"/>
                  <a:pt x="6295" y="7764"/>
                </a:cubicBezTo>
                <a:cubicBezTo>
                  <a:pt x="6336" y="7764"/>
                  <a:pt x="6336" y="7764"/>
                  <a:pt x="6336" y="7764"/>
                </a:cubicBezTo>
                <a:cubicBezTo>
                  <a:pt x="6377" y="7186"/>
                  <a:pt x="6501" y="6608"/>
                  <a:pt x="6747" y="6112"/>
                </a:cubicBezTo>
                <a:cubicBezTo>
                  <a:pt x="6953" y="5617"/>
                  <a:pt x="7282" y="5163"/>
                  <a:pt x="7735" y="4791"/>
                </a:cubicBezTo>
                <a:cubicBezTo>
                  <a:pt x="8105" y="4378"/>
                  <a:pt x="8599" y="4089"/>
                  <a:pt x="9134" y="3841"/>
                </a:cubicBezTo>
                <a:cubicBezTo>
                  <a:pt x="9669" y="3634"/>
                  <a:pt x="10203" y="3552"/>
                  <a:pt x="10779" y="3552"/>
                </a:cubicBezTo>
                <a:cubicBezTo>
                  <a:pt x="11397" y="3552"/>
                  <a:pt x="11973" y="3634"/>
                  <a:pt x="12507" y="3841"/>
                </a:cubicBezTo>
                <a:cubicBezTo>
                  <a:pt x="13042" y="4089"/>
                  <a:pt x="13495" y="4378"/>
                  <a:pt x="13906" y="4791"/>
                </a:cubicBezTo>
                <a:cubicBezTo>
                  <a:pt x="14277" y="5163"/>
                  <a:pt x="14606" y="5617"/>
                  <a:pt x="14853" y="6112"/>
                </a:cubicBezTo>
                <a:cubicBezTo>
                  <a:pt x="15099" y="6608"/>
                  <a:pt x="15264" y="7186"/>
                  <a:pt x="15264" y="7764"/>
                </a:cubicBezTo>
                <a:cubicBezTo>
                  <a:pt x="15264" y="8219"/>
                  <a:pt x="15346" y="8714"/>
                  <a:pt x="15429" y="9334"/>
                </a:cubicBezTo>
                <a:cubicBezTo>
                  <a:pt x="15552" y="9912"/>
                  <a:pt x="15675" y="10532"/>
                  <a:pt x="15881" y="11151"/>
                </a:cubicBezTo>
                <a:cubicBezTo>
                  <a:pt x="16046" y="11771"/>
                  <a:pt x="16251" y="12390"/>
                  <a:pt x="16457" y="12927"/>
                </a:cubicBezTo>
                <a:cubicBezTo>
                  <a:pt x="16663" y="13505"/>
                  <a:pt x="16869" y="14001"/>
                  <a:pt x="17115" y="14331"/>
                </a:cubicBezTo>
                <a:cubicBezTo>
                  <a:pt x="16910" y="14579"/>
                  <a:pt x="16745" y="14744"/>
                  <a:pt x="16581" y="14868"/>
                </a:cubicBezTo>
                <a:cubicBezTo>
                  <a:pt x="16416" y="14992"/>
                  <a:pt x="16293" y="15075"/>
                  <a:pt x="16128" y="15116"/>
                </a:cubicBezTo>
                <a:cubicBezTo>
                  <a:pt x="15963" y="15157"/>
                  <a:pt x="15799" y="15198"/>
                  <a:pt x="15634" y="15240"/>
                </a:cubicBezTo>
                <a:cubicBezTo>
                  <a:pt x="15470" y="15240"/>
                  <a:pt x="15264" y="15240"/>
                  <a:pt x="15058" y="15240"/>
                </a:cubicBezTo>
                <a:cubicBezTo>
                  <a:pt x="14688" y="15240"/>
                  <a:pt x="13989" y="15364"/>
                  <a:pt x="13042" y="15529"/>
                </a:cubicBezTo>
                <a:cubicBezTo>
                  <a:pt x="13042" y="16024"/>
                  <a:pt x="13042" y="16314"/>
                  <a:pt x="13042" y="16437"/>
                </a:cubicBezTo>
                <a:cubicBezTo>
                  <a:pt x="13042" y="16520"/>
                  <a:pt x="13536" y="16727"/>
                  <a:pt x="14565" y="17057"/>
                </a:cubicBezTo>
                <a:cubicBezTo>
                  <a:pt x="15593" y="17387"/>
                  <a:pt x="16539" y="17759"/>
                  <a:pt x="17486" y="18089"/>
                </a:cubicBezTo>
                <a:close/>
                <a:moveTo>
                  <a:pt x="4896" y="18750"/>
                </a:moveTo>
                <a:cubicBezTo>
                  <a:pt x="5266" y="19081"/>
                  <a:pt x="5719" y="19370"/>
                  <a:pt x="6171" y="19576"/>
                </a:cubicBezTo>
                <a:cubicBezTo>
                  <a:pt x="6624" y="19824"/>
                  <a:pt x="7118" y="20031"/>
                  <a:pt x="7611" y="20196"/>
                </a:cubicBezTo>
                <a:cubicBezTo>
                  <a:pt x="8105" y="20402"/>
                  <a:pt x="8640" y="20526"/>
                  <a:pt x="9175" y="20609"/>
                </a:cubicBezTo>
                <a:cubicBezTo>
                  <a:pt x="9710" y="20691"/>
                  <a:pt x="10245" y="20733"/>
                  <a:pt x="10779" y="20733"/>
                </a:cubicBezTo>
                <a:cubicBezTo>
                  <a:pt x="11355" y="20733"/>
                  <a:pt x="11890" y="20691"/>
                  <a:pt x="12425" y="20609"/>
                </a:cubicBezTo>
                <a:cubicBezTo>
                  <a:pt x="12919" y="20526"/>
                  <a:pt x="13454" y="20402"/>
                  <a:pt x="13947" y="20196"/>
                </a:cubicBezTo>
                <a:cubicBezTo>
                  <a:pt x="14441" y="20031"/>
                  <a:pt x="14894" y="19824"/>
                  <a:pt x="15346" y="19576"/>
                </a:cubicBezTo>
                <a:cubicBezTo>
                  <a:pt x="15799" y="19370"/>
                  <a:pt x="16251" y="19081"/>
                  <a:pt x="16663" y="18792"/>
                </a:cubicBezTo>
                <a:cubicBezTo>
                  <a:pt x="16498" y="18750"/>
                  <a:pt x="16334" y="18668"/>
                  <a:pt x="16169" y="18626"/>
                </a:cubicBezTo>
                <a:cubicBezTo>
                  <a:pt x="16005" y="18585"/>
                  <a:pt x="15840" y="18502"/>
                  <a:pt x="15717" y="18420"/>
                </a:cubicBezTo>
                <a:cubicBezTo>
                  <a:pt x="15552" y="18379"/>
                  <a:pt x="15429" y="18337"/>
                  <a:pt x="15264" y="18255"/>
                </a:cubicBezTo>
                <a:cubicBezTo>
                  <a:pt x="15099" y="18213"/>
                  <a:pt x="14935" y="18131"/>
                  <a:pt x="14811" y="18089"/>
                </a:cubicBezTo>
                <a:cubicBezTo>
                  <a:pt x="14235" y="17883"/>
                  <a:pt x="13742" y="17718"/>
                  <a:pt x="13413" y="17594"/>
                </a:cubicBezTo>
                <a:cubicBezTo>
                  <a:pt x="13042" y="17470"/>
                  <a:pt x="12795" y="17346"/>
                  <a:pt x="12590" y="17263"/>
                </a:cubicBezTo>
                <a:cubicBezTo>
                  <a:pt x="12425" y="17140"/>
                  <a:pt x="12302" y="17016"/>
                  <a:pt x="12261" y="16892"/>
                </a:cubicBezTo>
                <a:cubicBezTo>
                  <a:pt x="12219" y="16768"/>
                  <a:pt x="12178" y="16603"/>
                  <a:pt x="12178" y="16437"/>
                </a:cubicBezTo>
                <a:cubicBezTo>
                  <a:pt x="12178" y="14827"/>
                  <a:pt x="12178" y="14827"/>
                  <a:pt x="12178" y="14827"/>
                </a:cubicBezTo>
                <a:cubicBezTo>
                  <a:pt x="12878" y="14662"/>
                  <a:pt x="12878" y="14662"/>
                  <a:pt x="12878" y="14662"/>
                </a:cubicBezTo>
                <a:cubicBezTo>
                  <a:pt x="12919" y="14620"/>
                  <a:pt x="13166" y="14579"/>
                  <a:pt x="13659" y="14496"/>
                </a:cubicBezTo>
                <a:cubicBezTo>
                  <a:pt x="14153" y="14372"/>
                  <a:pt x="14647" y="14331"/>
                  <a:pt x="15058" y="14331"/>
                </a:cubicBezTo>
                <a:cubicBezTo>
                  <a:pt x="15264" y="14331"/>
                  <a:pt x="15470" y="14331"/>
                  <a:pt x="15593" y="14331"/>
                </a:cubicBezTo>
                <a:cubicBezTo>
                  <a:pt x="15758" y="14290"/>
                  <a:pt x="15881" y="14249"/>
                  <a:pt x="15963" y="14166"/>
                </a:cubicBezTo>
                <a:cubicBezTo>
                  <a:pt x="15840" y="13836"/>
                  <a:pt x="15675" y="13423"/>
                  <a:pt x="15511" y="13010"/>
                </a:cubicBezTo>
                <a:cubicBezTo>
                  <a:pt x="15346" y="12597"/>
                  <a:pt x="15223" y="12184"/>
                  <a:pt x="15099" y="11688"/>
                </a:cubicBezTo>
                <a:cubicBezTo>
                  <a:pt x="14976" y="11234"/>
                  <a:pt x="14853" y="10779"/>
                  <a:pt x="14729" y="10325"/>
                </a:cubicBezTo>
                <a:cubicBezTo>
                  <a:pt x="14647" y="9871"/>
                  <a:pt x="14565" y="9458"/>
                  <a:pt x="14482" y="9003"/>
                </a:cubicBezTo>
                <a:cubicBezTo>
                  <a:pt x="14359" y="7847"/>
                  <a:pt x="14359" y="7847"/>
                  <a:pt x="14359" y="7847"/>
                </a:cubicBezTo>
                <a:cubicBezTo>
                  <a:pt x="14359" y="7351"/>
                  <a:pt x="14277" y="6938"/>
                  <a:pt x="14030" y="6484"/>
                </a:cubicBezTo>
                <a:cubicBezTo>
                  <a:pt x="13824" y="6071"/>
                  <a:pt x="13577" y="5699"/>
                  <a:pt x="13248" y="5410"/>
                </a:cubicBezTo>
                <a:cubicBezTo>
                  <a:pt x="12919" y="5080"/>
                  <a:pt x="12549" y="4832"/>
                  <a:pt x="12137" y="4708"/>
                </a:cubicBezTo>
                <a:cubicBezTo>
                  <a:pt x="11726" y="4543"/>
                  <a:pt x="11273" y="4460"/>
                  <a:pt x="10779" y="4460"/>
                </a:cubicBezTo>
                <a:cubicBezTo>
                  <a:pt x="10327" y="4460"/>
                  <a:pt x="9874" y="4543"/>
                  <a:pt x="9422" y="4708"/>
                </a:cubicBezTo>
                <a:cubicBezTo>
                  <a:pt x="9010" y="4832"/>
                  <a:pt x="8640" y="5080"/>
                  <a:pt x="8311" y="5410"/>
                </a:cubicBezTo>
                <a:cubicBezTo>
                  <a:pt x="7982" y="5699"/>
                  <a:pt x="7735" y="6071"/>
                  <a:pt x="7529" y="6484"/>
                </a:cubicBezTo>
                <a:cubicBezTo>
                  <a:pt x="7323" y="6938"/>
                  <a:pt x="7241" y="7351"/>
                  <a:pt x="7200" y="7847"/>
                </a:cubicBezTo>
                <a:cubicBezTo>
                  <a:pt x="7118" y="9003"/>
                  <a:pt x="7118" y="9003"/>
                  <a:pt x="7118" y="9003"/>
                </a:cubicBezTo>
                <a:cubicBezTo>
                  <a:pt x="7077" y="9003"/>
                  <a:pt x="7077" y="9003"/>
                  <a:pt x="7077" y="9003"/>
                </a:cubicBezTo>
                <a:cubicBezTo>
                  <a:pt x="7035" y="9458"/>
                  <a:pt x="6994" y="9871"/>
                  <a:pt x="6871" y="10325"/>
                </a:cubicBezTo>
                <a:cubicBezTo>
                  <a:pt x="6747" y="10779"/>
                  <a:pt x="6624" y="11234"/>
                  <a:pt x="6501" y="11688"/>
                </a:cubicBezTo>
                <a:cubicBezTo>
                  <a:pt x="6336" y="12184"/>
                  <a:pt x="6213" y="12597"/>
                  <a:pt x="6048" y="13010"/>
                </a:cubicBezTo>
                <a:cubicBezTo>
                  <a:pt x="5925" y="13423"/>
                  <a:pt x="5760" y="13836"/>
                  <a:pt x="5595" y="14166"/>
                </a:cubicBezTo>
                <a:cubicBezTo>
                  <a:pt x="5719" y="14249"/>
                  <a:pt x="5842" y="14290"/>
                  <a:pt x="5966" y="14331"/>
                </a:cubicBezTo>
                <a:cubicBezTo>
                  <a:pt x="6130" y="14331"/>
                  <a:pt x="6295" y="14331"/>
                  <a:pt x="6542" y="14331"/>
                </a:cubicBezTo>
                <a:cubicBezTo>
                  <a:pt x="6994" y="14331"/>
                  <a:pt x="7447" y="14372"/>
                  <a:pt x="7899" y="14455"/>
                </a:cubicBezTo>
                <a:cubicBezTo>
                  <a:pt x="8393" y="14538"/>
                  <a:pt x="8640" y="14579"/>
                  <a:pt x="8681" y="14579"/>
                </a:cubicBezTo>
                <a:cubicBezTo>
                  <a:pt x="9422" y="14662"/>
                  <a:pt x="9422" y="14662"/>
                  <a:pt x="9422" y="14662"/>
                </a:cubicBezTo>
                <a:cubicBezTo>
                  <a:pt x="9422" y="16437"/>
                  <a:pt x="9422" y="16437"/>
                  <a:pt x="9422" y="16437"/>
                </a:cubicBezTo>
                <a:cubicBezTo>
                  <a:pt x="9422" y="16603"/>
                  <a:pt x="9422" y="16768"/>
                  <a:pt x="9381" y="16892"/>
                </a:cubicBezTo>
                <a:cubicBezTo>
                  <a:pt x="9298" y="17016"/>
                  <a:pt x="9175" y="17140"/>
                  <a:pt x="9010" y="17263"/>
                </a:cubicBezTo>
                <a:cubicBezTo>
                  <a:pt x="8846" y="17346"/>
                  <a:pt x="8558" y="17470"/>
                  <a:pt x="8229" y="17594"/>
                </a:cubicBezTo>
                <a:cubicBezTo>
                  <a:pt x="7899" y="17718"/>
                  <a:pt x="7447" y="17883"/>
                  <a:pt x="6912" y="18048"/>
                </a:cubicBezTo>
                <a:cubicBezTo>
                  <a:pt x="6747" y="18089"/>
                  <a:pt x="6583" y="18131"/>
                  <a:pt x="6418" y="18172"/>
                </a:cubicBezTo>
                <a:cubicBezTo>
                  <a:pt x="6254" y="18255"/>
                  <a:pt x="6089" y="18296"/>
                  <a:pt x="5925" y="18379"/>
                </a:cubicBezTo>
                <a:cubicBezTo>
                  <a:pt x="5719" y="18461"/>
                  <a:pt x="5554" y="18502"/>
                  <a:pt x="5390" y="18585"/>
                </a:cubicBezTo>
                <a:cubicBezTo>
                  <a:pt x="5184" y="18626"/>
                  <a:pt x="5019" y="18668"/>
                  <a:pt x="4896" y="18750"/>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31" name="Google Shape;1731;p74"/>
          <p:cNvSpPr/>
          <p:nvPr/>
        </p:nvSpPr>
        <p:spPr>
          <a:xfrm>
            <a:off x="14257127" y="12873183"/>
            <a:ext cx="746542" cy="746539"/>
          </a:xfrm>
          <a:custGeom>
            <a:rect b="b" l="l" r="r" t="t"/>
            <a:pathLst>
              <a:path extrusionOk="0" h="21600" w="21600">
                <a:moveTo>
                  <a:pt x="21600" y="10780"/>
                </a:moveTo>
                <a:cubicBezTo>
                  <a:pt x="21600" y="12281"/>
                  <a:pt x="21324" y="13663"/>
                  <a:pt x="20771" y="14966"/>
                </a:cubicBezTo>
                <a:cubicBezTo>
                  <a:pt x="20178" y="16309"/>
                  <a:pt x="19428" y="17454"/>
                  <a:pt x="18401" y="18401"/>
                </a:cubicBezTo>
                <a:cubicBezTo>
                  <a:pt x="17454" y="19389"/>
                  <a:pt x="16309" y="20178"/>
                  <a:pt x="15005" y="20731"/>
                </a:cubicBezTo>
                <a:cubicBezTo>
                  <a:pt x="13663" y="21324"/>
                  <a:pt x="12281" y="21600"/>
                  <a:pt x="10820" y="21600"/>
                </a:cubicBezTo>
                <a:cubicBezTo>
                  <a:pt x="9280" y="21600"/>
                  <a:pt x="7898" y="21324"/>
                  <a:pt x="6595" y="20731"/>
                </a:cubicBezTo>
                <a:cubicBezTo>
                  <a:pt x="5291" y="20178"/>
                  <a:pt x="4146" y="19389"/>
                  <a:pt x="3159" y="18401"/>
                </a:cubicBezTo>
                <a:cubicBezTo>
                  <a:pt x="2172" y="17454"/>
                  <a:pt x="1422" y="16309"/>
                  <a:pt x="869" y="14966"/>
                </a:cubicBezTo>
                <a:cubicBezTo>
                  <a:pt x="276" y="13663"/>
                  <a:pt x="0" y="12281"/>
                  <a:pt x="0" y="10780"/>
                </a:cubicBezTo>
                <a:cubicBezTo>
                  <a:pt x="0" y="9319"/>
                  <a:pt x="276" y="7937"/>
                  <a:pt x="869" y="6595"/>
                </a:cubicBezTo>
                <a:cubicBezTo>
                  <a:pt x="1422" y="5291"/>
                  <a:pt x="2172" y="4146"/>
                  <a:pt x="3159" y="3199"/>
                </a:cubicBezTo>
                <a:cubicBezTo>
                  <a:pt x="4146" y="2172"/>
                  <a:pt x="5291" y="1422"/>
                  <a:pt x="6595" y="829"/>
                </a:cubicBezTo>
                <a:cubicBezTo>
                  <a:pt x="7898" y="276"/>
                  <a:pt x="9280" y="0"/>
                  <a:pt x="10820" y="0"/>
                </a:cubicBezTo>
                <a:cubicBezTo>
                  <a:pt x="12281" y="0"/>
                  <a:pt x="13663" y="276"/>
                  <a:pt x="15005" y="829"/>
                </a:cubicBezTo>
                <a:cubicBezTo>
                  <a:pt x="16309" y="1422"/>
                  <a:pt x="17454" y="2172"/>
                  <a:pt x="18401" y="3199"/>
                </a:cubicBezTo>
                <a:cubicBezTo>
                  <a:pt x="19428" y="4146"/>
                  <a:pt x="20178" y="5291"/>
                  <a:pt x="20771" y="6595"/>
                </a:cubicBezTo>
                <a:cubicBezTo>
                  <a:pt x="21324" y="7937"/>
                  <a:pt x="21600" y="9319"/>
                  <a:pt x="21600" y="10780"/>
                </a:cubicBezTo>
                <a:close/>
                <a:moveTo>
                  <a:pt x="869" y="10780"/>
                </a:moveTo>
                <a:cubicBezTo>
                  <a:pt x="869" y="12162"/>
                  <a:pt x="1145" y="13465"/>
                  <a:pt x="1659" y="14650"/>
                </a:cubicBezTo>
                <a:cubicBezTo>
                  <a:pt x="2172" y="15835"/>
                  <a:pt x="2883" y="16901"/>
                  <a:pt x="3751" y="17770"/>
                </a:cubicBezTo>
                <a:cubicBezTo>
                  <a:pt x="4699" y="18717"/>
                  <a:pt x="5765" y="19428"/>
                  <a:pt x="6950" y="19941"/>
                </a:cubicBezTo>
                <a:cubicBezTo>
                  <a:pt x="8135" y="20455"/>
                  <a:pt x="9438" y="20731"/>
                  <a:pt x="10820" y="20731"/>
                </a:cubicBezTo>
                <a:cubicBezTo>
                  <a:pt x="12162" y="20731"/>
                  <a:pt x="13465" y="20455"/>
                  <a:pt x="14650" y="19941"/>
                </a:cubicBezTo>
                <a:cubicBezTo>
                  <a:pt x="15874" y="19428"/>
                  <a:pt x="16901" y="18717"/>
                  <a:pt x="17809" y="17770"/>
                </a:cubicBezTo>
                <a:cubicBezTo>
                  <a:pt x="18678" y="16901"/>
                  <a:pt x="19389" y="15835"/>
                  <a:pt x="19941" y="14650"/>
                </a:cubicBezTo>
                <a:cubicBezTo>
                  <a:pt x="20455" y="13465"/>
                  <a:pt x="20731" y="12162"/>
                  <a:pt x="20731" y="10780"/>
                </a:cubicBezTo>
                <a:cubicBezTo>
                  <a:pt x="20731" y="9438"/>
                  <a:pt x="20455" y="8135"/>
                  <a:pt x="19941" y="6950"/>
                </a:cubicBezTo>
                <a:cubicBezTo>
                  <a:pt x="19389" y="5726"/>
                  <a:pt x="18678" y="4699"/>
                  <a:pt x="17809" y="3791"/>
                </a:cubicBezTo>
                <a:cubicBezTo>
                  <a:pt x="16901" y="2883"/>
                  <a:pt x="15874" y="2172"/>
                  <a:pt x="14650" y="1659"/>
                </a:cubicBezTo>
                <a:cubicBezTo>
                  <a:pt x="13465" y="1145"/>
                  <a:pt x="12162" y="869"/>
                  <a:pt x="10820" y="869"/>
                </a:cubicBezTo>
                <a:cubicBezTo>
                  <a:pt x="9438" y="869"/>
                  <a:pt x="8135" y="1145"/>
                  <a:pt x="6950" y="1659"/>
                </a:cubicBezTo>
                <a:cubicBezTo>
                  <a:pt x="5765" y="2172"/>
                  <a:pt x="4699" y="2883"/>
                  <a:pt x="3751" y="3791"/>
                </a:cubicBezTo>
                <a:cubicBezTo>
                  <a:pt x="2883" y="4699"/>
                  <a:pt x="2172" y="5726"/>
                  <a:pt x="1659" y="6950"/>
                </a:cubicBezTo>
                <a:cubicBezTo>
                  <a:pt x="1145" y="8135"/>
                  <a:pt x="869" y="9438"/>
                  <a:pt x="869" y="10780"/>
                </a:cubicBezTo>
                <a:close/>
                <a:moveTo>
                  <a:pt x="11215" y="5923"/>
                </a:moveTo>
                <a:cubicBezTo>
                  <a:pt x="11215" y="16388"/>
                  <a:pt x="11215" y="16388"/>
                  <a:pt x="11215" y="16388"/>
                </a:cubicBezTo>
                <a:cubicBezTo>
                  <a:pt x="10346" y="16388"/>
                  <a:pt x="10346" y="16388"/>
                  <a:pt x="10346" y="16388"/>
                </a:cubicBezTo>
                <a:cubicBezTo>
                  <a:pt x="10346" y="5923"/>
                  <a:pt x="10346" y="5923"/>
                  <a:pt x="10346" y="5923"/>
                </a:cubicBezTo>
                <a:cubicBezTo>
                  <a:pt x="6160" y="10109"/>
                  <a:pt x="6160" y="10109"/>
                  <a:pt x="6160" y="10109"/>
                </a:cubicBezTo>
                <a:cubicBezTo>
                  <a:pt x="5568" y="9517"/>
                  <a:pt x="5568" y="9517"/>
                  <a:pt x="5568" y="9517"/>
                </a:cubicBezTo>
                <a:cubicBezTo>
                  <a:pt x="10820" y="4265"/>
                  <a:pt x="10820" y="4265"/>
                  <a:pt x="10820" y="4265"/>
                </a:cubicBezTo>
                <a:cubicBezTo>
                  <a:pt x="16032" y="9517"/>
                  <a:pt x="16032" y="9517"/>
                  <a:pt x="16032" y="9517"/>
                </a:cubicBezTo>
                <a:cubicBezTo>
                  <a:pt x="15440" y="10109"/>
                  <a:pt x="15440" y="10109"/>
                  <a:pt x="15440" y="10109"/>
                </a:cubicBezTo>
                <a:lnTo>
                  <a:pt x="11215" y="5923"/>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32" name="Google Shape;1732;p74"/>
          <p:cNvSpPr/>
          <p:nvPr/>
        </p:nvSpPr>
        <p:spPr>
          <a:xfrm>
            <a:off x="16046141" y="12980341"/>
            <a:ext cx="896563" cy="535795"/>
          </a:xfrm>
          <a:custGeom>
            <a:rect b="b" l="l" r="r" t="t"/>
            <a:pathLst>
              <a:path extrusionOk="0" h="21600" w="21600">
                <a:moveTo>
                  <a:pt x="12940" y="10773"/>
                </a:moveTo>
                <a:cubicBezTo>
                  <a:pt x="12940" y="12256"/>
                  <a:pt x="12776" y="13685"/>
                  <a:pt x="12413" y="15005"/>
                </a:cubicBezTo>
                <a:cubicBezTo>
                  <a:pt x="12084" y="16269"/>
                  <a:pt x="11623" y="17423"/>
                  <a:pt x="11030" y="18467"/>
                </a:cubicBezTo>
                <a:cubicBezTo>
                  <a:pt x="10438" y="19402"/>
                  <a:pt x="9746" y="20171"/>
                  <a:pt x="8956" y="20721"/>
                </a:cubicBezTo>
                <a:cubicBezTo>
                  <a:pt x="8166" y="21325"/>
                  <a:pt x="7343" y="21600"/>
                  <a:pt x="6454" y="21600"/>
                </a:cubicBezTo>
                <a:cubicBezTo>
                  <a:pt x="5565" y="21600"/>
                  <a:pt x="4741" y="21325"/>
                  <a:pt x="3951" y="20721"/>
                </a:cubicBezTo>
                <a:cubicBezTo>
                  <a:pt x="3161" y="20171"/>
                  <a:pt x="2470" y="19402"/>
                  <a:pt x="1877" y="18467"/>
                </a:cubicBezTo>
                <a:cubicBezTo>
                  <a:pt x="1284" y="17423"/>
                  <a:pt x="856" y="16269"/>
                  <a:pt x="494" y="15005"/>
                </a:cubicBezTo>
                <a:cubicBezTo>
                  <a:pt x="165" y="13685"/>
                  <a:pt x="0" y="12256"/>
                  <a:pt x="0" y="10773"/>
                </a:cubicBezTo>
                <a:cubicBezTo>
                  <a:pt x="0" y="9289"/>
                  <a:pt x="165" y="7915"/>
                  <a:pt x="494" y="6595"/>
                </a:cubicBezTo>
                <a:cubicBezTo>
                  <a:pt x="856" y="5276"/>
                  <a:pt x="1284" y="4122"/>
                  <a:pt x="1877" y="3133"/>
                </a:cubicBezTo>
                <a:cubicBezTo>
                  <a:pt x="2470" y="2198"/>
                  <a:pt x="3161" y="1429"/>
                  <a:pt x="3951" y="824"/>
                </a:cubicBezTo>
                <a:cubicBezTo>
                  <a:pt x="4741" y="275"/>
                  <a:pt x="5565" y="0"/>
                  <a:pt x="6454" y="0"/>
                </a:cubicBezTo>
                <a:cubicBezTo>
                  <a:pt x="7343" y="0"/>
                  <a:pt x="8166" y="275"/>
                  <a:pt x="8956" y="824"/>
                </a:cubicBezTo>
                <a:cubicBezTo>
                  <a:pt x="9746" y="1429"/>
                  <a:pt x="10438" y="2198"/>
                  <a:pt x="11030" y="3133"/>
                </a:cubicBezTo>
                <a:cubicBezTo>
                  <a:pt x="11623" y="4122"/>
                  <a:pt x="12084" y="5276"/>
                  <a:pt x="12413" y="6595"/>
                </a:cubicBezTo>
                <a:cubicBezTo>
                  <a:pt x="12776" y="7915"/>
                  <a:pt x="12940" y="9289"/>
                  <a:pt x="12940" y="10773"/>
                </a:cubicBezTo>
                <a:close/>
                <a:moveTo>
                  <a:pt x="6454" y="20391"/>
                </a:moveTo>
                <a:cubicBezTo>
                  <a:pt x="7244" y="20391"/>
                  <a:pt x="8001" y="20116"/>
                  <a:pt x="8726" y="19621"/>
                </a:cubicBezTo>
                <a:cubicBezTo>
                  <a:pt x="9417" y="19127"/>
                  <a:pt x="10010" y="18467"/>
                  <a:pt x="10537" y="17588"/>
                </a:cubicBezTo>
                <a:cubicBezTo>
                  <a:pt x="11030" y="16708"/>
                  <a:pt x="11459" y="15719"/>
                  <a:pt x="11755" y="14565"/>
                </a:cubicBezTo>
                <a:cubicBezTo>
                  <a:pt x="12051" y="13356"/>
                  <a:pt x="12216" y="12147"/>
                  <a:pt x="12216" y="10773"/>
                </a:cubicBezTo>
                <a:cubicBezTo>
                  <a:pt x="12216" y="9453"/>
                  <a:pt x="12051" y="8189"/>
                  <a:pt x="11755" y="7035"/>
                </a:cubicBezTo>
                <a:cubicBezTo>
                  <a:pt x="11459" y="5881"/>
                  <a:pt x="11030" y="4837"/>
                  <a:pt x="10537" y="4012"/>
                </a:cubicBezTo>
                <a:cubicBezTo>
                  <a:pt x="10010" y="3133"/>
                  <a:pt x="9417" y="2473"/>
                  <a:pt x="8726" y="1979"/>
                </a:cubicBezTo>
                <a:cubicBezTo>
                  <a:pt x="8001" y="1429"/>
                  <a:pt x="7244" y="1209"/>
                  <a:pt x="6454" y="1209"/>
                </a:cubicBezTo>
                <a:cubicBezTo>
                  <a:pt x="5663" y="1209"/>
                  <a:pt x="4906" y="1429"/>
                  <a:pt x="4215" y="1979"/>
                </a:cubicBezTo>
                <a:cubicBezTo>
                  <a:pt x="3523" y="2473"/>
                  <a:pt x="2898" y="3133"/>
                  <a:pt x="2371" y="4012"/>
                </a:cubicBezTo>
                <a:cubicBezTo>
                  <a:pt x="1877" y="4837"/>
                  <a:pt x="1449" y="5881"/>
                  <a:pt x="1152" y="7035"/>
                </a:cubicBezTo>
                <a:cubicBezTo>
                  <a:pt x="856" y="8189"/>
                  <a:pt x="724" y="9453"/>
                  <a:pt x="724" y="10773"/>
                </a:cubicBezTo>
                <a:cubicBezTo>
                  <a:pt x="724" y="12147"/>
                  <a:pt x="856" y="13356"/>
                  <a:pt x="1152" y="14565"/>
                </a:cubicBezTo>
                <a:cubicBezTo>
                  <a:pt x="1449" y="15719"/>
                  <a:pt x="1877" y="16708"/>
                  <a:pt x="2371" y="17588"/>
                </a:cubicBezTo>
                <a:cubicBezTo>
                  <a:pt x="2898" y="18467"/>
                  <a:pt x="3523" y="19127"/>
                  <a:pt x="4215" y="19621"/>
                </a:cubicBezTo>
                <a:cubicBezTo>
                  <a:pt x="4906" y="20116"/>
                  <a:pt x="5663" y="20391"/>
                  <a:pt x="6454" y="20391"/>
                </a:cubicBezTo>
                <a:close/>
                <a:moveTo>
                  <a:pt x="15080" y="0"/>
                </a:moveTo>
                <a:cubicBezTo>
                  <a:pt x="16002" y="0"/>
                  <a:pt x="16826" y="275"/>
                  <a:pt x="17616" y="824"/>
                </a:cubicBezTo>
                <a:cubicBezTo>
                  <a:pt x="18406" y="1429"/>
                  <a:pt x="19098" y="2198"/>
                  <a:pt x="19657" y="3133"/>
                </a:cubicBezTo>
                <a:cubicBezTo>
                  <a:pt x="20250" y="4122"/>
                  <a:pt x="20744" y="5276"/>
                  <a:pt x="21073" y="6595"/>
                </a:cubicBezTo>
                <a:cubicBezTo>
                  <a:pt x="21435" y="7915"/>
                  <a:pt x="21600" y="9289"/>
                  <a:pt x="21600" y="10773"/>
                </a:cubicBezTo>
                <a:cubicBezTo>
                  <a:pt x="21600" y="12256"/>
                  <a:pt x="21435" y="13685"/>
                  <a:pt x="21073" y="15005"/>
                </a:cubicBezTo>
                <a:cubicBezTo>
                  <a:pt x="20744" y="16269"/>
                  <a:pt x="20250" y="17423"/>
                  <a:pt x="19657" y="18467"/>
                </a:cubicBezTo>
                <a:cubicBezTo>
                  <a:pt x="19098" y="19402"/>
                  <a:pt x="18406" y="20171"/>
                  <a:pt x="17616" y="20721"/>
                </a:cubicBezTo>
                <a:cubicBezTo>
                  <a:pt x="16826" y="21325"/>
                  <a:pt x="16002" y="21600"/>
                  <a:pt x="15080" y="21600"/>
                </a:cubicBezTo>
                <a:cubicBezTo>
                  <a:pt x="9582" y="21600"/>
                  <a:pt x="9582" y="21600"/>
                  <a:pt x="9582" y="21600"/>
                </a:cubicBezTo>
                <a:cubicBezTo>
                  <a:pt x="9680" y="21490"/>
                  <a:pt x="9779" y="21435"/>
                  <a:pt x="9878" y="21325"/>
                </a:cubicBezTo>
                <a:cubicBezTo>
                  <a:pt x="10010" y="21215"/>
                  <a:pt x="10109" y="21105"/>
                  <a:pt x="10174" y="21050"/>
                </a:cubicBezTo>
                <a:cubicBezTo>
                  <a:pt x="10273" y="20940"/>
                  <a:pt x="10372" y="20831"/>
                  <a:pt x="10471" y="20721"/>
                </a:cubicBezTo>
                <a:cubicBezTo>
                  <a:pt x="10570" y="20666"/>
                  <a:pt x="10668" y="20501"/>
                  <a:pt x="10734" y="20391"/>
                </a:cubicBezTo>
                <a:cubicBezTo>
                  <a:pt x="15080" y="20391"/>
                  <a:pt x="15080" y="20391"/>
                  <a:pt x="15080" y="20391"/>
                </a:cubicBezTo>
                <a:cubicBezTo>
                  <a:pt x="15871" y="20391"/>
                  <a:pt x="16628" y="20116"/>
                  <a:pt x="17320" y="19621"/>
                </a:cubicBezTo>
                <a:cubicBezTo>
                  <a:pt x="18011" y="19127"/>
                  <a:pt x="18637" y="18467"/>
                  <a:pt x="19163" y="17588"/>
                </a:cubicBezTo>
                <a:cubicBezTo>
                  <a:pt x="19690" y="16708"/>
                  <a:pt x="20118" y="15719"/>
                  <a:pt x="20415" y="14565"/>
                </a:cubicBezTo>
                <a:cubicBezTo>
                  <a:pt x="20711" y="13356"/>
                  <a:pt x="20876" y="12147"/>
                  <a:pt x="20876" y="10773"/>
                </a:cubicBezTo>
                <a:cubicBezTo>
                  <a:pt x="20876" y="9453"/>
                  <a:pt x="20711" y="8189"/>
                  <a:pt x="20415" y="7035"/>
                </a:cubicBezTo>
                <a:cubicBezTo>
                  <a:pt x="20118" y="5881"/>
                  <a:pt x="19690" y="4837"/>
                  <a:pt x="19163" y="4012"/>
                </a:cubicBezTo>
                <a:cubicBezTo>
                  <a:pt x="18637" y="3133"/>
                  <a:pt x="18011" y="2473"/>
                  <a:pt x="17320" y="1979"/>
                </a:cubicBezTo>
                <a:cubicBezTo>
                  <a:pt x="16628" y="1429"/>
                  <a:pt x="15871" y="1209"/>
                  <a:pt x="15080" y="1209"/>
                </a:cubicBezTo>
                <a:cubicBezTo>
                  <a:pt x="10734" y="1209"/>
                  <a:pt x="10734" y="1209"/>
                  <a:pt x="10734" y="1209"/>
                </a:cubicBezTo>
                <a:cubicBezTo>
                  <a:pt x="10668" y="1044"/>
                  <a:pt x="10570" y="934"/>
                  <a:pt x="10471" y="824"/>
                </a:cubicBezTo>
                <a:cubicBezTo>
                  <a:pt x="10372" y="769"/>
                  <a:pt x="10273" y="660"/>
                  <a:pt x="10174" y="550"/>
                </a:cubicBezTo>
                <a:cubicBezTo>
                  <a:pt x="10109" y="440"/>
                  <a:pt x="10010" y="385"/>
                  <a:pt x="9878" y="275"/>
                </a:cubicBezTo>
                <a:cubicBezTo>
                  <a:pt x="9779" y="165"/>
                  <a:pt x="9680" y="55"/>
                  <a:pt x="9582" y="0"/>
                </a:cubicBezTo>
                <a:lnTo>
                  <a:pt x="15080" y="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33" name="Google Shape;1733;p74"/>
          <p:cNvSpPr/>
          <p:nvPr/>
        </p:nvSpPr>
        <p:spPr>
          <a:xfrm>
            <a:off x="17942745" y="12974052"/>
            <a:ext cx="831394" cy="545658"/>
          </a:xfrm>
          <a:custGeom>
            <a:rect b="b" l="l" r="r" t="t"/>
            <a:pathLst>
              <a:path extrusionOk="0" h="21566" w="21577">
                <a:moveTo>
                  <a:pt x="10014" y="13196"/>
                </a:moveTo>
                <a:cubicBezTo>
                  <a:pt x="13207" y="20432"/>
                  <a:pt x="13207" y="20432"/>
                  <a:pt x="13207" y="20432"/>
                </a:cubicBezTo>
                <a:cubicBezTo>
                  <a:pt x="13951" y="20432"/>
                  <a:pt x="13951" y="20432"/>
                  <a:pt x="13951" y="20432"/>
                </a:cubicBezTo>
                <a:cubicBezTo>
                  <a:pt x="13951" y="21566"/>
                  <a:pt x="13951" y="21566"/>
                  <a:pt x="13951" y="21566"/>
                </a:cubicBezTo>
                <a:cubicBezTo>
                  <a:pt x="11646" y="21566"/>
                  <a:pt x="11646" y="21566"/>
                  <a:pt x="11646" y="21566"/>
                </a:cubicBezTo>
                <a:cubicBezTo>
                  <a:pt x="11646" y="20432"/>
                  <a:pt x="11646" y="20432"/>
                  <a:pt x="11646" y="20432"/>
                </a:cubicBezTo>
                <a:cubicBezTo>
                  <a:pt x="12284" y="20432"/>
                  <a:pt x="12284" y="20432"/>
                  <a:pt x="12284" y="20432"/>
                </a:cubicBezTo>
                <a:cubicBezTo>
                  <a:pt x="9802" y="14816"/>
                  <a:pt x="9802" y="14816"/>
                  <a:pt x="9802" y="14816"/>
                </a:cubicBezTo>
                <a:cubicBezTo>
                  <a:pt x="9802" y="15356"/>
                  <a:pt x="9802" y="15896"/>
                  <a:pt x="9873" y="16436"/>
                </a:cubicBezTo>
                <a:cubicBezTo>
                  <a:pt x="9908" y="16922"/>
                  <a:pt x="9979" y="17408"/>
                  <a:pt x="10050" y="17894"/>
                </a:cubicBezTo>
                <a:cubicBezTo>
                  <a:pt x="10156" y="18380"/>
                  <a:pt x="10263" y="18812"/>
                  <a:pt x="10334" y="19244"/>
                </a:cubicBezTo>
                <a:cubicBezTo>
                  <a:pt x="10440" y="19622"/>
                  <a:pt x="10546" y="20054"/>
                  <a:pt x="10653" y="20432"/>
                </a:cubicBezTo>
                <a:cubicBezTo>
                  <a:pt x="10866" y="20432"/>
                  <a:pt x="10866" y="20432"/>
                  <a:pt x="10866" y="20432"/>
                </a:cubicBezTo>
                <a:cubicBezTo>
                  <a:pt x="10866" y="20864"/>
                  <a:pt x="10866" y="20864"/>
                  <a:pt x="10866" y="20864"/>
                </a:cubicBezTo>
                <a:cubicBezTo>
                  <a:pt x="10866" y="20864"/>
                  <a:pt x="10901" y="20918"/>
                  <a:pt x="10901" y="20972"/>
                </a:cubicBezTo>
                <a:cubicBezTo>
                  <a:pt x="10866" y="20972"/>
                  <a:pt x="10866" y="20972"/>
                  <a:pt x="10866" y="20972"/>
                </a:cubicBezTo>
                <a:cubicBezTo>
                  <a:pt x="10866" y="21566"/>
                  <a:pt x="10866" y="21566"/>
                  <a:pt x="10866" y="21566"/>
                </a:cubicBezTo>
                <a:cubicBezTo>
                  <a:pt x="8560" y="21566"/>
                  <a:pt x="8560" y="21566"/>
                  <a:pt x="8560" y="21566"/>
                </a:cubicBezTo>
                <a:cubicBezTo>
                  <a:pt x="8560" y="20432"/>
                  <a:pt x="8560" y="20432"/>
                  <a:pt x="8560" y="20432"/>
                </a:cubicBezTo>
                <a:cubicBezTo>
                  <a:pt x="9837" y="20432"/>
                  <a:pt x="9837" y="20432"/>
                  <a:pt x="9837" y="20432"/>
                </a:cubicBezTo>
                <a:cubicBezTo>
                  <a:pt x="9695" y="19892"/>
                  <a:pt x="9589" y="19406"/>
                  <a:pt x="9482" y="18866"/>
                </a:cubicBezTo>
                <a:cubicBezTo>
                  <a:pt x="9341" y="18380"/>
                  <a:pt x="9234" y="17786"/>
                  <a:pt x="9199" y="17192"/>
                </a:cubicBezTo>
                <a:cubicBezTo>
                  <a:pt x="9092" y="16598"/>
                  <a:pt x="9021" y="15950"/>
                  <a:pt x="9021" y="15302"/>
                </a:cubicBezTo>
                <a:cubicBezTo>
                  <a:pt x="8986" y="14654"/>
                  <a:pt x="8986" y="13952"/>
                  <a:pt x="9021" y="13196"/>
                </a:cubicBezTo>
                <a:cubicBezTo>
                  <a:pt x="5404" y="13196"/>
                  <a:pt x="5404" y="13196"/>
                  <a:pt x="5404" y="13196"/>
                </a:cubicBezTo>
                <a:cubicBezTo>
                  <a:pt x="5368" y="13358"/>
                  <a:pt x="5333" y="13574"/>
                  <a:pt x="5297" y="13790"/>
                </a:cubicBezTo>
                <a:cubicBezTo>
                  <a:pt x="5226" y="14006"/>
                  <a:pt x="5191" y="14222"/>
                  <a:pt x="5120" y="14438"/>
                </a:cubicBezTo>
                <a:cubicBezTo>
                  <a:pt x="4943" y="14924"/>
                  <a:pt x="4694" y="15302"/>
                  <a:pt x="4446" y="15680"/>
                </a:cubicBezTo>
                <a:cubicBezTo>
                  <a:pt x="4162" y="16004"/>
                  <a:pt x="3843" y="16274"/>
                  <a:pt x="3524" y="16436"/>
                </a:cubicBezTo>
                <a:cubicBezTo>
                  <a:pt x="3169" y="16544"/>
                  <a:pt x="2814" y="16598"/>
                  <a:pt x="2460" y="16544"/>
                </a:cubicBezTo>
                <a:cubicBezTo>
                  <a:pt x="2105" y="16490"/>
                  <a:pt x="1786" y="16382"/>
                  <a:pt x="1431" y="16112"/>
                </a:cubicBezTo>
                <a:cubicBezTo>
                  <a:pt x="1077" y="15842"/>
                  <a:pt x="828" y="15518"/>
                  <a:pt x="615" y="15086"/>
                </a:cubicBezTo>
                <a:cubicBezTo>
                  <a:pt x="367" y="14654"/>
                  <a:pt x="225" y="14168"/>
                  <a:pt x="154" y="13682"/>
                </a:cubicBezTo>
                <a:cubicBezTo>
                  <a:pt x="12" y="13142"/>
                  <a:pt x="-23" y="12602"/>
                  <a:pt x="12" y="12062"/>
                </a:cubicBezTo>
                <a:cubicBezTo>
                  <a:pt x="12" y="11522"/>
                  <a:pt x="154" y="11036"/>
                  <a:pt x="332" y="10496"/>
                </a:cubicBezTo>
                <a:cubicBezTo>
                  <a:pt x="509" y="10010"/>
                  <a:pt x="722" y="9632"/>
                  <a:pt x="1006" y="9254"/>
                </a:cubicBezTo>
                <a:cubicBezTo>
                  <a:pt x="1289" y="8930"/>
                  <a:pt x="1609" y="8660"/>
                  <a:pt x="1928" y="8552"/>
                </a:cubicBezTo>
                <a:cubicBezTo>
                  <a:pt x="2247" y="8336"/>
                  <a:pt x="2602" y="8282"/>
                  <a:pt x="2956" y="8336"/>
                </a:cubicBezTo>
                <a:cubicBezTo>
                  <a:pt x="3311" y="8390"/>
                  <a:pt x="3666" y="8552"/>
                  <a:pt x="3985" y="8822"/>
                </a:cubicBezTo>
                <a:cubicBezTo>
                  <a:pt x="4198" y="8984"/>
                  <a:pt x="4375" y="9200"/>
                  <a:pt x="4552" y="9416"/>
                </a:cubicBezTo>
                <a:cubicBezTo>
                  <a:pt x="4730" y="9632"/>
                  <a:pt x="4836" y="9848"/>
                  <a:pt x="4943" y="10172"/>
                </a:cubicBezTo>
                <a:cubicBezTo>
                  <a:pt x="5049" y="10442"/>
                  <a:pt x="5155" y="10712"/>
                  <a:pt x="5226" y="11036"/>
                </a:cubicBezTo>
                <a:cubicBezTo>
                  <a:pt x="5333" y="11360"/>
                  <a:pt x="5368" y="11630"/>
                  <a:pt x="5404" y="11954"/>
                </a:cubicBezTo>
                <a:cubicBezTo>
                  <a:pt x="8560" y="11954"/>
                  <a:pt x="8560" y="11954"/>
                  <a:pt x="8560" y="11954"/>
                </a:cubicBezTo>
                <a:cubicBezTo>
                  <a:pt x="6680" y="7904"/>
                  <a:pt x="6680" y="7904"/>
                  <a:pt x="6680" y="7904"/>
                </a:cubicBezTo>
                <a:cubicBezTo>
                  <a:pt x="6503" y="8066"/>
                  <a:pt x="6326" y="8120"/>
                  <a:pt x="6113" y="8174"/>
                </a:cubicBezTo>
                <a:cubicBezTo>
                  <a:pt x="5936" y="8228"/>
                  <a:pt x="5723" y="8228"/>
                  <a:pt x="5545" y="8228"/>
                </a:cubicBezTo>
                <a:cubicBezTo>
                  <a:pt x="5333" y="8228"/>
                  <a:pt x="5120" y="8228"/>
                  <a:pt x="4907" y="8174"/>
                </a:cubicBezTo>
                <a:cubicBezTo>
                  <a:pt x="4730" y="8066"/>
                  <a:pt x="4517" y="7958"/>
                  <a:pt x="4340" y="7742"/>
                </a:cubicBezTo>
                <a:cubicBezTo>
                  <a:pt x="4020" y="7526"/>
                  <a:pt x="3772" y="7202"/>
                  <a:pt x="3524" y="6716"/>
                </a:cubicBezTo>
                <a:cubicBezTo>
                  <a:pt x="3311" y="6284"/>
                  <a:pt x="3134" y="5852"/>
                  <a:pt x="3063" y="5366"/>
                </a:cubicBezTo>
                <a:cubicBezTo>
                  <a:pt x="2921" y="4880"/>
                  <a:pt x="2885" y="4340"/>
                  <a:pt x="2921" y="3800"/>
                </a:cubicBezTo>
                <a:cubicBezTo>
                  <a:pt x="2956" y="3260"/>
                  <a:pt x="3063" y="2720"/>
                  <a:pt x="3240" y="2234"/>
                </a:cubicBezTo>
                <a:cubicBezTo>
                  <a:pt x="3417" y="1694"/>
                  <a:pt x="3630" y="1262"/>
                  <a:pt x="3914" y="938"/>
                </a:cubicBezTo>
                <a:cubicBezTo>
                  <a:pt x="4198" y="614"/>
                  <a:pt x="4517" y="344"/>
                  <a:pt x="4836" y="182"/>
                </a:cubicBezTo>
                <a:cubicBezTo>
                  <a:pt x="5191" y="20"/>
                  <a:pt x="5545" y="-34"/>
                  <a:pt x="5900" y="20"/>
                </a:cubicBezTo>
                <a:cubicBezTo>
                  <a:pt x="6255" y="74"/>
                  <a:pt x="6574" y="236"/>
                  <a:pt x="6929" y="506"/>
                </a:cubicBezTo>
                <a:cubicBezTo>
                  <a:pt x="7248" y="776"/>
                  <a:pt x="7496" y="1100"/>
                  <a:pt x="7744" y="1532"/>
                </a:cubicBezTo>
                <a:cubicBezTo>
                  <a:pt x="7957" y="1964"/>
                  <a:pt x="8135" y="2450"/>
                  <a:pt x="8206" y="2936"/>
                </a:cubicBezTo>
                <a:cubicBezTo>
                  <a:pt x="8312" y="3422"/>
                  <a:pt x="8347" y="3962"/>
                  <a:pt x="8347" y="4502"/>
                </a:cubicBezTo>
                <a:cubicBezTo>
                  <a:pt x="8312" y="5042"/>
                  <a:pt x="8206" y="5582"/>
                  <a:pt x="8028" y="6068"/>
                </a:cubicBezTo>
                <a:cubicBezTo>
                  <a:pt x="7957" y="6284"/>
                  <a:pt x="7851" y="6554"/>
                  <a:pt x="7744" y="6716"/>
                </a:cubicBezTo>
                <a:cubicBezTo>
                  <a:pt x="7638" y="6932"/>
                  <a:pt x="7496" y="7148"/>
                  <a:pt x="7354" y="7364"/>
                </a:cubicBezTo>
                <a:cubicBezTo>
                  <a:pt x="9411" y="11954"/>
                  <a:pt x="9411" y="11954"/>
                  <a:pt x="9411" y="11954"/>
                </a:cubicBezTo>
                <a:cubicBezTo>
                  <a:pt x="12675" y="8444"/>
                  <a:pt x="15406" y="7634"/>
                  <a:pt x="17605" y="9470"/>
                </a:cubicBezTo>
                <a:cubicBezTo>
                  <a:pt x="19768" y="11360"/>
                  <a:pt x="20903" y="12278"/>
                  <a:pt x="20903" y="12332"/>
                </a:cubicBezTo>
                <a:cubicBezTo>
                  <a:pt x="21577" y="13304"/>
                  <a:pt x="21577" y="13304"/>
                  <a:pt x="21577" y="13304"/>
                </a:cubicBezTo>
                <a:lnTo>
                  <a:pt x="10014" y="13196"/>
                </a:lnTo>
                <a:close/>
                <a:moveTo>
                  <a:pt x="4446" y="13898"/>
                </a:moveTo>
                <a:cubicBezTo>
                  <a:pt x="4552" y="13520"/>
                  <a:pt x="4623" y="13142"/>
                  <a:pt x="4623" y="12710"/>
                </a:cubicBezTo>
                <a:cubicBezTo>
                  <a:pt x="4659" y="12332"/>
                  <a:pt x="4623" y="11954"/>
                  <a:pt x="4588" y="11630"/>
                </a:cubicBezTo>
                <a:cubicBezTo>
                  <a:pt x="4517" y="11252"/>
                  <a:pt x="4410" y="10928"/>
                  <a:pt x="4233" y="10604"/>
                </a:cubicBezTo>
                <a:cubicBezTo>
                  <a:pt x="4056" y="10280"/>
                  <a:pt x="3878" y="10064"/>
                  <a:pt x="3630" y="9848"/>
                </a:cubicBezTo>
                <a:cubicBezTo>
                  <a:pt x="3417" y="9686"/>
                  <a:pt x="3134" y="9578"/>
                  <a:pt x="2885" y="9524"/>
                </a:cubicBezTo>
                <a:cubicBezTo>
                  <a:pt x="2637" y="9470"/>
                  <a:pt x="2389" y="9524"/>
                  <a:pt x="2176" y="9686"/>
                </a:cubicBezTo>
                <a:cubicBezTo>
                  <a:pt x="1928" y="9740"/>
                  <a:pt x="1715" y="9956"/>
                  <a:pt x="1502" y="10172"/>
                </a:cubicBezTo>
                <a:cubicBezTo>
                  <a:pt x="1289" y="10442"/>
                  <a:pt x="1147" y="10766"/>
                  <a:pt x="1006" y="11090"/>
                </a:cubicBezTo>
                <a:cubicBezTo>
                  <a:pt x="899" y="11468"/>
                  <a:pt x="828" y="11792"/>
                  <a:pt x="793" y="12170"/>
                </a:cubicBezTo>
                <a:cubicBezTo>
                  <a:pt x="757" y="12548"/>
                  <a:pt x="793" y="12926"/>
                  <a:pt x="864" y="13304"/>
                </a:cubicBezTo>
                <a:cubicBezTo>
                  <a:pt x="935" y="13682"/>
                  <a:pt x="1041" y="14006"/>
                  <a:pt x="1183" y="14330"/>
                </a:cubicBezTo>
                <a:cubicBezTo>
                  <a:pt x="1360" y="14654"/>
                  <a:pt x="1538" y="14870"/>
                  <a:pt x="1786" y="15086"/>
                </a:cubicBezTo>
                <a:cubicBezTo>
                  <a:pt x="2034" y="15248"/>
                  <a:pt x="2282" y="15356"/>
                  <a:pt x="2531" y="15410"/>
                </a:cubicBezTo>
                <a:cubicBezTo>
                  <a:pt x="2779" y="15410"/>
                  <a:pt x="3027" y="15356"/>
                  <a:pt x="3276" y="15302"/>
                </a:cubicBezTo>
                <a:cubicBezTo>
                  <a:pt x="3524" y="15194"/>
                  <a:pt x="3737" y="15032"/>
                  <a:pt x="3949" y="14762"/>
                </a:cubicBezTo>
                <a:cubicBezTo>
                  <a:pt x="4162" y="14492"/>
                  <a:pt x="4304" y="14222"/>
                  <a:pt x="4446" y="13898"/>
                </a:cubicBezTo>
                <a:close/>
                <a:moveTo>
                  <a:pt x="2318" y="20432"/>
                </a:moveTo>
                <a:cubicBezTo>
                  <a:pt x="2318" y="21566"/>
                  <a:pt x="2318" y="21566"/>
                  <a:pt x="2318" y="21566"/>
                </a:cubicBezTo>
                <a:cubicBezTo>
                  <a:pt x="4659" y="21566"/>
                  <a:pt x="4659" y="21566"/>
                  <a:pt x="4659" y="21566"/>
                </a:cubicBezTo>
                <a:cubicBezTo>
                  <a:pt x="4659" y="20432"/>
                  <a:pt x="4659" y="20432"/>
                  <a:pt x="4659" y="20432"/>
                </a:cubicBezTo>
                <a:lnTo>
                  <a:pt x="2318" y="20432"/>
                </a:lnTo>
                <a:close/>
                <a:moveTo>
                  <a:pt x="4694" y="6716"/>
                </a:moveTo>
                <a:cubicBezTo>
                  <a:pt x="4943" y="6932"/>
                  <a:pt x="5191" y="7094"/>
                  <a:pt x="5439" y="7094"/>
                </a:cubicBezTo>
                <a:cubicBezTo>
                  <a:pt x="5687" y="7094"/>
                  <a:pt x="5936" y="7094"/>
                  <a:pt x="6184" y="6986"/>
                </a:cubicBezTo>
                <a:cubicBezTo>
                  <a:pt x="6432" y="6824"/>
                  <a:pt x="6645" y="6662"/>
                  <a:pt x="6858" y="6446"/>
                </a:cubicBezTo>
                <a:cubicBezTo>
                  <a:pt x="7071" y="6176"/>
                  <a:pt x="7212" y="5906"/>
                  <a:pt x="7354" y="5528"/>
                </a:cubicBezTo>
                <a:cubicBezTo>
                  <a:pt x="7461" y="5204"/>
                  <a:pt x="7532" y="4826"/>
                  <a:pt x="7567" y="4448"/>
                </a:cubicBezTo>
                <a:cubicBezTo>
                  <a:pt x="7567" y="4016"/>
                  <a:pt x="7532" y="3638"/>
                  <a:pt x="7496" y="3260"/>
                </a:cubicBezTo>
                <a:cubicBezTo>
                  <a:pt x="7425" y="2936"/>
                  <a:pt x="7319" y="2612"/>
                  <a:pt x="7142" y="2288"/>
                </a:cubicBezTo>
                <a:cubicBezTo>
                  <a:pt x="6964" y="2018"/>
                  <a:pt x="6787" y="1748"/>
                  <a:pt x="6574" y="1478"/>
                </a:cubicBezTo>
                <a:cubicBezTo>
                  <a:pt x="6326" y="1316"/>
                  <a:pt x="6042" y="1208"/>
                  <a:pt x="5794" y="1208"/>
                </a:cubicBezTo>
                <a:cubicBezTo>
                  <a:pt x="5545" y="1154"/>
                  <a:pt x="5297" y="1208"/>
                  <a:pt x="5084" y="1316"/>
                </a:cubicBezTo>
                <a:cubicBezTo>
                  <a:pt x="4836" y="1424"/>
                  <a:pt x="4623" y="1640"/>
                  <a:pt x="4410" y="1856"/>
                </a:cubicBezTo>
                <a:cubicBezTo>
                  <a:pt x="4198" y="2072"/>
                  <a:pt x="4056" y="2396"/>
                  <a:pt x="3914" y="2774"/>
                </a:cubicBezTo>
                <a:cubicBezTo>
                  <a:pt x="3808" y="3098"/>
                  <a:pt x="3737" y="3476"/>
                  <a:pt x="3701" y="3854"/>
                </a:cubicBezTo>
                <a:cubicBezTo>
                  <a:pt x="3666" y="4232"/>
                  <a:pt x="3701" y="4664"/>
                  <a:pt x="3772" y="5042"/>
                </a:cubicBezTo>
                <a:cubicBezTo>
                  <a:pt x="3843" y="5366"/>
                  <a:pt x="3949" y="5690"/>
                  <a:pt x="4127" y="5960"/>
                </a:cubicBezTo>
                <a:cubicBezTo>
                  <a:pt x="4304" y="6284"/>
                  <a:pt x="4481" y="6500"/>
                  <a:pt x="4694" y="6716"/>
                </a:cubicBezTo>
                <a:close/>
                <a:moveTo>
                  <a:pt x="5404" y="20432"/>
                </a:moveTo>
                <a:cubicBezTo>
                  <a:pt x="5404" y="21566"/>
                  <a:pt x="5404" y="21566"/>
                  <a:pt x="5404" y="21566"/>
                </a:cubicBezTo>
                <a:cubicBezTo>
                  <a:pt x="7744" y="21566"/>
                  <a:pt x="7744" y="21566"/>
                  <a:pt x="7744" y="21566"/>
                </a:cubicBezTo>
                <a:cubicBezTo>
                  <a:pt x="7744" y="20432"/>
                  <a:pt x="7744" y="20432"/>
                  <a:pt x="7744" y="20432"/>
                </a:cubicBezTo>
                <a:lnTo>
                  <a:pt x="5404" y="20432"/>
                </a:lnTo>
                <a:close/>
                <a:moveTo>
                  <a:pt x="18810" y="11468"/>
                </a:moveTo>
                <a:cubicBezTo>
                  <a:pt x="18349" y="11090"/>
                  <a:pt x="17888" y="10820"/>
                  <a:pt x="17321" y="10550"/>
                </a:cubicBezTo>
                <a:cubicBezTo>
                  <a:pt x="16753" y="10280"/>
                  <a:pt x="16150" y="10118"/>
                  <a:pt x="15477" y="10064"/>
                </a:cubicBezTo>
                <a:cubicBezTo>
                  <a:pt x="14803" y="10010"/>
                  <a:pt x="14058" y="10172"/>
                  <a:pt x="13277" y="10442"/>
                </a:cubicBezTo>
                <a:cubicBezTo>
                  <a:pt x="12497" y="10712"/>
                  <a:pt x="11646" y="11252"/>
                  <a:pt x="10759" y="12062"/>
                </a:cubicBezTo>
                <a:cubicBezTo>
                  <a:pt x="19520" y="12116"/>
                  <a:pt x="19520" y="12116"/>
                  <a:pt x="19520" y="12116"/>
                </a:cubicBezTo>
                <a:cubicBezTo>
                  <a:pt x="19413" y="12008"/>
                  <a:pt x="19272" y="11900"/>
                  <a:pt x="19165" y="11792"/>
                </a:cubicBezTo>
                <a:cubicBezTo>
                  <a:pt x="19059" y="11684"/>
                  <a:pt x="18917" y="11576"/>
                  <a:pt x="18810" y="11468"/>
                </a:cubicBezTo>
                <a:close/>
                <a:moveTo>
                  <a:pt x="14732" y="20432"/>
                </a:moveTo>
                <a:cubicBezTo>
                  <a:pt x="14732" y="21566"/>
                  <a:pt x="14732" y="21566"/>
                  <a:pt x="14732" y="21566"/>
                </a:cubicBezTo>
                <a:cubicBezTo>
                  <a:pt x="17037" y="21566"/>
                  <a:pt x="17037" y="21566"/>
                  <a:pt x="17037" y="21566"/>
                </a:cubicBezTo>
                <a:cubicBezTo>
                  <a:pt x="17037" y="20432"/>
                  <a:pt x="17037" y="20432"/>
                  <a:pt x="17037" y="20432"/>
                </a:cubicBezTo>
                <a:lnTo>
                  <a:pt x="14732" y="20432"/>
                </a:lnTo>
                <a:close/>
                <a:moveTo>
                  <a:pt x="17817" y="20432"/>
                </a:moveTo>
                <a:cubicBezTo>
                  <a:pt x="17817" y="21566"/>
                  <a:pt x="17817" y="21566"/>
                  <a:pt x="17817" y="21566"/>
                </a:cubicBezTo>
                <a:cubicBezTo>
                  <a:pt x="20123" y="21566"/>
                  <a:pt x="20123" y="21566"/>
                  <a:pt x="20123" y="21566"/>
                </a:cubicBezTo>
                <a:cubicBezTo>
                  <a:pt x="20123" y="20432"/>
                  <a:pt x="20123" y="20432"/>
                  <a:pt x="20123" y="20432"/>
                </a:cubicBezTo>
                <a:lnTo>
                  <a:pt x="17817" y="20432"/>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34" name="Google Shape;1734;p74"/>
          <p:cNvSpPr/>
          <p:nvPr/>
        </p:nvSpPr>
        <p:spPr>
          <a:xfrm>
            <a:off x="19849194" y="12905329"/>
            <a:ext cx="746540" cy="685815"/>
          </a:xfrm>
          <a:custGeom>
            <a:rect b="b" l="l" r="r" t="t"/>
            <a:pathLst>
              <a:path extrusionOk="0" h="21600" w="21600">
                <a:moveTo>
                  <a:pt x="0" y="0"/>
                </a:moveTo>
                <a:cubicBezTo>
                  <a:pt x="21600" y="0"/>
                  <a:pt x="21600" y="0"/>
                  <a:pt x="21600" y="0"/>
                </a:cubicBezTo>
                <a:cubicBezTo>
                  <a:pt x="21600" y="21600"/>
                  <a:pt x="21600" y="21600"/>
                  <a:pt x="21600" y="21600"/>
                </a:cubicBezTo>
                <a:cubicBezTo>
                  <a:pt x="0" y="21600"/>
                  <a:pt x="0" y="21600"/>
                  <a:pt x="0" y="21600"/>
                </a:cubicBezTo>
                <a:lnTo>
                  <a:pt x="0" y="0"/>
                </a:lnTo>
                <a:close/>
                <a:moveTo>
                  <a:pt x="20731" y="20655"/>
                </a:moveTo>
                <a:cubicBezTo>
                  <a:pt x="20731" y="945"/>
                  <a:pt x="20731" y="945"/>
                  <a:pt x="20731" y="945"/>
                </a:cubicBezTo>
                <a:cubicBezTo>
                  <a:pt x="869" y="945"/>
                  <a:pt x="869" y="945"/>
                  <a:pt x="869" y="945"/>
                </a:cubicBezTo>
                <a:cubicBezTo>
                  <a:pt x="869" y="20655"/>
                  <a:pt x="869" y="20655"/>
                  <a:pt x="869" y="20655"/>
                </a:cubicBezTo>
                <a:lnTo>
                  <a:pt x="20731" y="20655"/>
                </a:lnTo>
                <a:close/>
                <a:moveTo>
                  <a:pt x="2567" y="9404"/>
                </a:moveTo>
                <a:cubicBezTo>
                  <a:pt x="1777" y="9404"/>
                  <a:pt x="1777" y="9404"/>
                  <a:pt x="1777" y="9404"/>
                </a:cubicBezTo>
                <a:cubicBezTo>
                  <a:pt x="1777" y="5668"/>
                  <a:pt x="1777" y="5668"/>
                  <a:pt x="1777" y="5668"/>
                </a:cubicBezTo>
                <a:cubicBezTo>
                  <a:pt x="2567" y="5668"/>
                  <a:pt x="2567" y="5668"/>
                  <a:pt x="2567" y="5668"/>
                </a:cubicBezTo>
                <a:cubicBezTo>
                  <a:pt x="2567" y="8460"/>
                  <a:pt x="2567" y="8460"/>
                  <a:pt x="2567" y="8460"/>
                </a:cubicBezTo>
                <a:lnTo>
                  <a:pt x="2567" y="9404"/>
                </a:lnTo>
                <a:close/>
                <a:moveTo>
                  <a:pt x="2567" y="15975"/>
                </a:moveTo>
                <a:cubicBezTo>
                  <a:pt x="1777" y="15975"/>
                  <a:pt x="1777" y="15975"/>
                  <a:pt x="1777" y="15975"/>
                </a:cubicBezTo>
                <a:cubicBezTo>
                  <a:pt x="1777" y="12239"/>
                  <a:pt x="1777" y="12239"/>
                  <a:pt x="1777" y="12239"/>
                </a:cubicBezTo>
                <a:cubicBezTo>
                  <a:pt x="2567" y="12239"/>
                  <a:pt x="2567" y="12239"/>
                  <a:pt x="2567" y="12239"/>
                </a:cubicBezTo>
                <a:cubicBezTo>
                  <a:pt x="2567" y="15116"/>
                  <a:pt x="2567" y="15116"/>
                  <a:pt x="2567" y="15116"/>
                </a:cubicBezTo>
                <a:lnTo>
                  <a:pt x="2567" y="15975"/>
                </a:lnTo>
                <a:close/>
                <a:moveTo>
                  <a:pt x="3435" y="2791"/>
                </a:moveTo>
                <a:cubicBezTo>
                  <a:pt x="18125" y="2791"/>
                  <a:pt x="18125" y="2791"/>
                  <a:pt x="18125" y="2791"/>
                </a:cubicBezTo>
                <a:cubicBezTo>
                  <a:pt x="18125" y="18809"/>
                  <a:pt x="18125" y="18809"/>
                  <a:pt x="18125" y="18809"/>
                </a:cubicBezTo>
                <a:cubicBezTo>
                  <a:pt x="3435" y="18809"/>
                  <a:pt x="3435" y="18809"/>
                  <a:pt x="3435" y="18809"/>
                </a:cubicBezTo>
                <a:lnTo>
                  <a:pt x="3435" y="2791"/>
                </a:lnTo>
                <a:close/>
                <a:moveTo>
                  <a:pt x="17296" y="17821"/>
                </a:moveTo>
                <a:cubicBezTo>
                  <a:pt x="17296" y="3736"/>
                  <a:pt x="17296" y="3736"/>
                  <a:pt x="17296" y="3736"/>
                </a:cubicBezTo>
                <a:cubicBezTo>
                  <a:pt x="4344" y="3736"/>
                  <a:pt x="4344" y="3736"/>
                  <a:pt x="4344" y="3736"/>
                </a:cubicBezTo>
                <a:cubicBezTo>
                  <a:pt x="4344" y="17821"/>
                  <a:pt x="4344" y="17821"/>
                  <a:pt x="4344" y="17821"/>
                </a:cubicBezTo>
                <a:lnTo>
                  <a:pt x="17296" y="17821"/>
                </a:lnTo>
                <a:close/>
                <a:moveTo>
                  <a:pt x="10820" y="6527"/>
                </a:moveTo>
                <a:cubicBezTo>
                  <a:pt x="11333" y="6527"/>
                  <a:pt x="11807" y="6656"/>
                  <a:pt x="12281" y="6871"/>
                </a:cubicBezTo>
                <a:cubicBezTo>
                  <a:pt x="12794" y="7085"/>
                  <a:pt x="13189" y="7429"/>
                  <a:pt x="13544" y="7816"/>
                </a:cubicBezTo>
                <a:cubicBezTo>
                  <a:pt x="13860" y="8202"/>
                  <a:pt x="14137" y="8631"/>
                  <a:pt x="14374" y="9147"/>
                </a:cubicBezTo>
                <a:cubicBezTo>
                  <a:pt x="14571" y="9662"/>
                  <a:pt x="14650" y="10177"/>
                  <a:pt x="14650" y="10779"/>
                </a:cubicBezTo>
                <a:cubicBezTo>
                  <a:pt x="14650" y="11380"/>
                  <a:pt x="14571" y="11938"/>
                  <a:pt x="14374" y="12453"/>
                </a:cubicBezTo>
                <a:cubicBezTo>
                  <a:pt x="14137" y="12926"/>
                  <a:pt x="13860" y="13398"/>
                  <a:pt x="13544" y="13742"/>
                </a:cubicBezTo>
                <a:cubicBezTo>
                  <a:pt x="13189" y="14171"/>
                  <a:pt x="12794" y="14472"/>
                  <a:pt x="12281" y="14729"/>
                </a:cubicBezTo>
                <a:cubicBezTo>
                  <a:pt x="11807" y="14944"/>
                  <a:pt x="11333" y="15030"/>
                  <a:pt x="10820" y="15030"/>
                </a:cubicBezTo>
                <a:cubicBezTo>
                  <a:pt x="10306" y="15030"/>
                  <a:pt x="9793" y="14944"/>
                  <a:pt x="9359" y="14729"/>
                </a:cubicBezTo>
                <a:cubicBezTo>
                  <a:pt x="8924" y="14515"/>
                  <a:pt x="8529" y="14257"/>
                  <a:pt x="8174" y="13913"/>
                </a:cubicBezTo>
                <a:cubicBezTo>
                  <a:pt x="7858" y="13570"/>
                  <a:pt x="7542" y="13183"/>
                  <a:pt x="7345" y="12754"/>
                </a:cubicBezTo>
                <a:cubicBezTo>
                  <a:pt x="7108" y="12324"/>
                  <a:pt x="6989" y="11809"/>
                  <a:pt x="6950" y="11251"/>
                </a:cubicBezTo>
                <a:cubicBezTo>
                  <a:pt x="6042" y="11251"/>
                  <a:pt x="6042" y="11251"/>
                  <a:pt x="6042" y="11251"/>
                </a:cubicBezTo>
                <a:cubicBezTo>
                  <a:pt x="6042" y="10349"/>
                  <a:pt x="6042" y="10349"/>
                  <a:pt x="6042" y="10349"/>
                </a:cubicBezTo>
                <a:cubicBezTo>
                  <a:pt x="6950" y="10349"/>
                  <a:pt x="6950" y="10349"/>
                  <a:pt x="6950" y="10349"/>
                </a:cubicBezTo>
                <a:cubicBezTo>
                  <a:pt x="6989" y="9791"/>
                  <a:pt x="7108" y="9276"/>
                  <a:pt x="7345" y="8846"/>
                </a:cubicBezTo>
                <a:cubicBezTo>
                  <a:pt x="7542" y="8374"/>
                  <a:pt x="7858" y="7987"/>
                  <a:pt x="8174" y="7644"/>
                </a:cubicBezTo>
                <a:cubicBezTo>
                  <a:pt x="8529" y="7343"/>
                  <a:pt x="8924" y="7043"/>
                  <a:pt x="9359" y="6871"/>
                </a:cubicBezTo>
                <a:cubicBezTo>
                  <a:pt x="9793" y="6656"/>
                  <a:pt x="10306" y="6527"/>
                  <a:pt x="10820" y="6527"/>
                </a:cubicBezTo>
                <a:close/>
                <a:moveTo>
                  <a:pt x="10820" y="14085"/>
                </a:moveTo>
                <a:cubicBezTo>
                  <a:pt x="11215" y="14085"/>
                  <a:pt x="11610" y="13999"/>
                  <a:pt x="11965" y="13827"/>
                </a:cubicBezTo>
                <a:cubicBezTo>
                  <a:pt x="12320" y="13613"/>
                  <a:pt x="12636" y="13398"/>
                  <a:pt x="12913" y="13140"/>
                </a:cubicBezTo>
                <a:cubicBezTo>
                  <a:pt x="13189" y="12840"/>
                  <a:pt x="13426" y="12496"/>
                  <a:pt x="13584" y="12067"/>
                </a:cubicBezTo>
                <a:cubicBezTo>
                  <a:pt x="13742" y="11680"/>
                  <a:pt x="13821" y="11251"/>
                  <a:pt x="13821" y="10779"/>
                </a:cubicBezTo>
                <a:cubicBezTo>
                  <a:pt x="13821" y="10349"/>
                  <a:pt x="13742" y="9920"/>
                  <a:pt x="13584" y="9490"/>
                </a:cubicBezTo>
                <a:cubicBezTo>
                  <a:pt x="13426" y="9104"/>
                  <a:pt x="13189" y="8760"/>
                  <a:pt x="12913" y="8460"/>
                </a:cubicBezTo>
                <a:cubicBezTo>
                  <a:pt x="12636" y="8202"/>
                  <a:pt x="12320" y="7944"/>
                  <a:pt x="11965" y="7773"/>
                </a:cubicBezTo>
                <a:cubicBezTo>
                  <a:pt x="11610" y="7601"/>
                  <a:pt x="11215" y="7515"/>
                  <a:pt x="10820" y="7515"/>
                </a:cubicBezTo>
                <a:cubicBezTo>
                  <a:pt x="10425" y="7515"/>
                  <a:pt x="10069" y="7558"/>
                  <a:pt x="9714" y="7730"/>
                </a:cubicBezTo>
                <a:cubicBezTo>
                  <a:pt x="9398" y="7858"/>
                  <a:pt x="9082" y="8073"/>
                  <a:pt x="8806" y="8331"/>
                </a:cubicBezTo>
                <a:cubicBezTo>
                  <a:pt x="8529" y="8588"/>
                  <a:pt x="8293" y="8889"/>
                  <a:pt x="8135" y="9233"/>
                </a:cubicBezTo>
                <a:cubicBezTo>
                  <a:pt x="7977" y="9576"/>
                  <a:pt x="7858" y="9920"/>
                  <a:pt x="7819" y="10349"/>
                </a:cubicBezTo>
                <a:cubicBezTo>
                  <a:pt x="10820" y="10349"/>
                  <a:pt x="10820" y="10349"/>
                  <a:pt x="10820" y="10349"/>
                </a:cubicBezTo>
                <a:cubicBezTo>
                  <a:pt x="10820" y="11251"/>
                  <a:pt x="10820" y="11251"/>
                  <a:pt x="10820" y="11251"/>
                </a:cubicBezTo>
                <a:cubicBezTo>
                  <a:pt x="7819" y="11251"/>
                  <a:pt x="7819" y="11251"/>
                  <a:pt x="7819" y="11251"/>
                </a:cubicBezTo>
                <a:cubicBezTo>
                  <a:pt x="7858" y="11637"/>
                  <a:pt x="7977" y="12024"/>
                  <a:pt x="8135" y="12367"/>
                </a:cubicBezTo>
                <a:cubicBezTo>
                  <a:pt x="8293" y="12711"/>
                  <a:pt x="8529" y="13012"/>
                  <a:pt x="8806" y="13269"/>
                </a:cubicBezTo>
                <a:cubicBezTo>
                  <a:pt x="9082" y="13527"/>
                  <a:pt x="9398" y="13742"/>
                  <a:pt x="9714" y="13870"/>
                </a:cubicBezTo>
                <a:cubicBezTo>
                  <a:pt x="10069" y="13999"/>
                  <a:pt x="10425" y="14085"/>
                  <a:pt x="10820" y="14085"/>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35" name="Google Shape;1735;p74"/>
          <p:cNvSpPr/>
          <p:nvPr/>
        </p:nvSpPr>
        <p:spPr>
          <a:xfrm>
            <a:off x="21713216" y="12873183"/>
            <a:ext cx="746542" cy="746539"/>
          </a:xfrm>
          <a:custGeom>
            <a:rect b="b" l="l" r="r" t="t"/>
            <a:pathLst>
              <a:path extrusionOk="0" h="21600" w="21600">
                <a:moveTo>
                  <a:pt x="10820" y="21600"/>
                </a:moveTo>
                <a:cubicBezTo>
                  <a:pt x="9280" y="21600"/>
                  <a:pt x="7898" y="21324"/>
                  <a:pt x="6595" y="20731"/>
                </a:cubicBezTo>
                <a:cubicBezTo>
                  <a:pt x="5291" y="20178"/>
                  <a:pt x="4146" y="19389"/>
                  <a:pt x="3159" y="18401"/>
                </a:cubicBezTo>
                <a:cubicBezTo>
                  <a:pt x="2172" y="17454"/>
                  <a:pt x="1422" y="16309"/>
                  <a:pt x="869" y="14966"/>
                </a:cubicBezTo>
                <a:cubicBezTo>
                  <a:pt x="276" y="13663"/>
                  <a:pt x="0" y="12281"/>
                  <a:pt x="0" y="10780"/>
                </a:cubicBezTo>
                <a:cubicBezTo>
                  <a:pt x="0" y="9319"/>
                  <a:pt x="276" y="7937"/>
                  <a:pt x="869" y="6595"/>
                </a:cubicBezTo>
                <a:cubicBezTo>
                  <a:pt x="1422" y="5291"/>
                  <a:pt x="2172" y="4146"/>
                  <a:pt x="3159" y="3199"/>
                </a:cubicBezTo>
                <a:cubicBezTo>
                  <a:pt x="4146" y="2172"/>
                  <a:pt x="5291" y="1422"/>
                  <a:pt x="6595" y="829"/>
                </a:cubicBezTo>
                <a:cubicBezTo>
                  <a:pt x="7898" y="276"/>
                  <a:pt x="9280" y="0"/>
                  <a:pt x="10820" y="0"/>
                </a:cubicBezTo>
                <a:cubicBezTo>
                  <a:pt x="12281" y="0"/>
                  <a:pt x="13663" y="276"/>
                  <a:pt x="15005" y="829"/>
                </a:cubicBezTo>
                <a:cubicBezTo>
                  <a:pt x="16309" y="1422"/>
                  <a:pt x="17454" y="2172"/>
                  <a:pt x="18401" y="3199"/>
                </a:cubicBezTo>
                <a:cubicBezTo>
                  <a:pt x="19428" y="4146"/>
                  <a:pt x="20178" y="5291"/>
                  <a:pt x="20771" y="6595"/>
                </a:cubicBezTo>
                <a:cubicBezTo>
                  <a:pt x="21324" y="7937"/>
                  <a:pt x="21600" y="9319"/>
                  <a:pt x="21600" y="10780"/>
                </a:cubicBezTo>
                <a:cubicBezTo>
                  <a:pt x="21600" y="12281"/>
                  <a:pt x="21324" y="13663"/>
                  <a:pt x="20771" y="14966"/>
                </a:cubicBezTo>
                <a:cubicBezTo>
                  <a:pt x="20178" y="16309"/>
                  <a:pt x="19428" y="17454"/>
                  <a:pt x="18401" y="18401"/>
                </a:cubicBezTo>
                <a:cubicBezTo>
                  <a:pt x="17454" y="19389"/>
                  <a:pt x="16309" y="20178"/>
                  <a:pt x="15005" y="20731"/>
                </a:cubicBezTo>
                <a:cubicBezTo>
                  <a:pt x="13663" y="21324"/>
                  <a:pt x="12281" y="21600"/>
                  <a:pt x="10820" y="21600"/>
                </a:cubicBezTo>
                <a:close/>
                <a:moveTo>
                  <a:pt x="10820" y="869"/>
                </a:moveTo>
                <a:cubicBezTo>
                  <a:pt x="9438" y="869"/>
                  <a:pt x="8135" y="1145"/>
                  <a:pt x="6950" y="1659"/>
                </a:cubicBezTo>
                <a:cubicBezTo>
                  <a:pt x="5765" y="2172"/>
                  <a:pt x="4699" y="2883"/>
                  <a:pt x="3751" y="3791"/>
                </a:cubicBezTo>
                <a:cubicBezTo>
                  <a:pt x="2883" y="4699"/>
                  <a:pt x="2172" y="5726"/>
                  <a:pt x="1659" y="6950"/>
                </a:cubicBezTo>
                <a:cubicBezTo>
                  <a:pt x="1145" y="8135"/>
                  <a:pt x="869" y="9438"/>
                  <a:pt x="869" y="10780"/>
                </a:cubicBezTo>
                <a:cubicBezTo>
                  <a:pt x="869" y="12162"/>
                  <a:pt x="1145" y="13465"/>
                  <a:pt x="1659" y="14650"/>
                </a:cubicBezTo>
                <a:cubicBezTo>
                  <a:pt x="2172" y="15835"/>
                  <a:pt x="2883" y="16901"/>
                  <a:pt x="3751" y="17770"/>
                </a:cubicBezTo>
                <a:cubicBezTo>
                  <a:pt x="4699" y="18717"/>
                  <a:pt x="5765" y="19428"/>
                  <a:pt x="6950" y="19941"/>
                </a:cubicBezTo>
                <a:cubicBezTo>
                  <a:pt x="8135" y="20455"/>
                  <a:pt x="9438" y="20731"/>
                  <a:pt x="10820" y="20731"/>
                </a:cubicBezTo>
                <a:cubicBezTo>
                  <a:pt x="12162" y="20731"/>
                  <a:pt x="13465" y="20455"/>
                  <a:pt x="14650" y="19941"/>
                </a:cubicBezTo>
                <a:cubicBezTo>
                  <a:pt x="15874" y="19428"/>
                  <a:pt x="16901" y="18717"/>
                  <a:pt x="17809" y="17770"/>
                </a:cubicBezTo>
                <a:cubicBezTo>
                  <a:pt x="18678" y="16901"/>
                  <a:pt x="19389" y="15835"/>
                  <a:pt x="19941" y="14650"/>
                </a:cubicBezTo>
                <a:cubicBezTo>
                  <a:pt x="20455" y="13465"/>
                  <a:pt x="20731" y="12162"/>
                  <a:pt x="20731" y="10780"/>
                </a:cubicBezTo>
                <a:cubicBezTo>
                  <a:pt x="20731" y="9438"/>
                  <a:pt x="20455" y="8135"/>
                  <a:pt x="19941" y="6950"/>
                </a:cubicBezTo>
                <a:cubicBezTo>
                  <a:pt x="19389" y="5726"/>
                  <a:pt x="18678" y="4699"/>
                  <a:pt x="17809" y="3791"/>
                </a:cubicBezTo>
                <a:cubicBezTo>
                  <a:pt x="16901" y="2883"/>
                  <a:pt x="15874" y="2172"/>
                  <a:pt x="14650" y="1659"/>
                </a:cubicBezTo>
                <a:cubicBezTo>
                  <a:pt x="13465" y="1145"/>
                  <a:pt x="12162" y="869"/>
                  <a:pt x="10820" y="869"/>
                </a:cubicBezTo>
                <a:close/>
                <a:moveTo>
                  <a:pt x="15637" y="11215"/>
                </a:moveTo>
                <a:cubicBezTo>
                  <a:pt x="5212" y="11215"/>
                  <a:pt x="5212" y="11215"/>
                  <a:pt x="5212" y="11215"/>
                </a:cubicBezTo>
                <a:cubicBezTo>
                  <a:pt x="5212" y="10385"/>
                  <a:pt x="5212" y="10385"/>
                  <a:pt x="5212" y="10385"/>
                </a:cubicBezTo>
                <a:cubicBezTo>
                  <a:pt x="15637" y="10385"/>
                  <a:pt x="15637" y="10385"/>
                  <a:pt x="15637" y="10385"/>
                </a:cubicBezTo>
                <a:cubicBezTo>
                  <a:pt x="11491" y="6160"/>
                  <a:pt x="11491" y="6160"/>
                  <a:pt x="11491" y="6160"/>
                </a:cubicBezTo>
                <a:cubicBezTo>
                  <a:pt x="12044" y="5568"/>
                  <a:pt x="12044" y="5568"/>
                  <a:pt x="12044" y="5568"/>
                </a:cubicBezTo>
                <a:cubicBezTo>
                  <a:pt x="17296" y="10780"/>
                  <a:pt x="17296" y="10780"/>
                  <a:pt x="17296" y="10780"/>
                </a:cubicBezTo>
                <a:cubicBezTo>
                  <a:pt x="12044" y="16032"/>
                  <a:pt x="12044" y="16032"/>
                  <a:pt x="12044" y="16032"/>
                </a:cubicBezTo>
                <a:cubicBezTo>
                  <a:pt x="11491" y="15440"/>
                  <a:pt x="11491" y="15440"/>
                  <a:pt x="11491" y="15440"/>
                </a:cubicBezTo>
                <a:lnTo>
                  <a:pt x="15637" y="11215"/>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36" name="Google Shape;1736;p74"/>
          <p:cNvSpPr/>
          <p:nvPr/>
        </p:nvSpPr>
        <p:spPr>
          <a:xfrm>
            <a:off x="23568308" y="12862464"/>
            <a:ext cx="764399" cy="767974"/>
          </a:xfrm>
          <a:custGeom>
            <a:rect b="b" l="l" r="r" t="t"/>
            <a:pathLst>
              <a:path extrusionOk="0" h="21600" w="21600">
                <a:moveTo>
                  <a:pt x="15093" y="12737"/>
                </a:moveTo>
                <a:cubicBezTo>
                  <a:pt x="15517" y="12315"/>
                  <a:pt x="16017" y="11970"/>
                  <a:pt x="16595" y="11740"/>
                </a:cubicBezTo>
                <a:cubicBezTo>
                  <a:pt x="17172" y="11510"/>
                  <a:pt x="17750" y="11395"/>
                  <a:pt x="18366" y="11395"/>
                </a:cubicBezTo>
                <a:cubicBezTo>
                  <a:pt x="18943" y="11395"/>
                  <a:pt x="19521" y="11510"/>
                  <a:pt x="20098" y="11740"/>
                </a:cubicBezTo>
                <a:cubicBezTo>
                  <a:pt x="20637" y="11970"/>
                  <a:pt x="21138" y="12315"/>
                  <a:pt x="21600" y="12737"/>
                </a:cubicBezTo>
                <a:cubicBezTo>
                  <a:pt x="21022" y="13351"/>
                  <a:pt x="21022" y="13351"/>
                  <a:pt x="21022" y="13351"/>
                </a:cubicBezTo>
                <a:cubicBezTo>
                  <a:pt x="20637" y="12968"/>
                  <a:pt x="20214" y="12699"/>
                  <a:pt x="19752" y="12507"/>
                </a:cubicBezTo>
                <a:cubicBezTo>
                  <a:pt x="19290" y="12354"/>
                  <a:pt x="18828" y="12239"/>
                  <a:pt x="18366" y="12239"/>
                </a:cubicBezTo>
                <a:cubicBezTo>
                  <a:pt x="17865" y="12239"/>
                  <a:pt x="17365" y="12354"/>
                  <a:pt x="16941" y="12507"/>
                </a:cubicBezTo>
                <a:cubicBezTo>
                  <a:pt x="16479" y="12699"/>
                  <a:pt x="16056" y="12968"/>
                  <a:pt x="15709" y="13351"/>
                </a:cubicBezTo>
                <a:cubicBezTo>
                  <a:pt x="8971" y="20027"/>
                  <a:pt x="8971" y="20027"/>
                  <a:pt x="8971" y="20027"/>
                </a:cubicBezTo>
                <a:cubicBezTo>
                  <a:pt x="8471" y="20526"/>
                  <a:pt x="7893" y="20909"/>
                  <a:pt x="7239" y="21178"/>
                </a:cubicBezTo>
                <a:cubicBezTo>
                  <a:pt x="6584" y="21447"/>
                  <a:pt x="5929" y="21600"/>
                  <a:pt x="5275" y="21600"/>
                </a:cubicBezTo>
                <a:cubicBezTo>
                  <a:pt x="4582" y="21600"/>
                  <a:pt x="3927" y="21447"/>
                  <a:pt x="3273" y="21178"/>
                </a:cubicBezTo>
                <a:cubicBezTo>
                  <a:pt x="2618" y="20909"/>
                  <a:pt x="2041" y="20526"/>
                  <a:pt x="1540" y="20027"/>
                </a:cubicBezTo>
                <a:cubicBezTo>
                  <a:pt x="1040" y="19528"/>
                  <a:pt x="655" y="18953"/>
                  <a:pt x="385" y="18339"/>
                </a:cubicBezTo>
                <a:cubicBezTo>
                  <a:pt x="154" y="17687"/>
                  <a:pt x="0" y="17073"/>
                  <a:pt x="0" y="16421"/>
                </a:cubicBezTo>
                <a:cubicBezTo>
                  <a:pt x="0" y="15768"/>
                  <a:pt x="116" y="15116"/>
                  <a:pt x="347" y="14502"/>
                </a:cubicBezTo>
                <a:cubicBezTo>
                  <a:pt x="578" y="13850"/>
                  <a:pt x="924" y="13275"/>
                  <a:pt x="1425" y="12776"/>
                </a:cubicBezTo>
                <a:cubicBezTo>
                  <a:pt x="501" y="11893"/>
                  <a:pt x="501" y="11893"/>
                  <a:pt x="501" y="11893"/>
                </a:cubicBezTo>
                <a:cubicBezTo>
                  <a:pt x="1925" y="10512"/>
                  <a:pt x="1925" y="10512"/>
                  <a:pt x="1925" y="10512"/>
                </a:cubicBezTo>
                <a:cubicBezTo>
                  <a:pt x="1656" y="10013"/>
                  <a:pt x="1540" y="9553"/>
                  <a:pt x="1463" y="9016"/>
                </a:cubicBezTo>
                <a:cubicBezTo>
                  <a:pt x="1386" y="8517"/>
                  <a:pt x="1386" y="7980"/>
                  <a:pt x="1463" y="7481"/>
                </a:cubicBezTo>
                <a:cubicBezTo>
                  <a:pt x="1540" y="6983"/>
                  <a:pt x="1733" y="6522"/>
                  <a:pt x="1964" y="6062"/>
                </a:cubicBezTo>
                <a:cubicBezTo>
                  <a:pt x="2195" y="5601"/>
                  <a:pt x="2503" y="5141"/>
                  <a:pt x="2849" y="4757"/>
                </a:cubicBezTo>
                <a:cubicBezTo>
                  <a:pt x="5275" y="2417"/>
                  <a:pt x="5275" y="2417"/>
                  <a:pt x="5275" y="2417"/>
                </a:cubicBezTo>
                <a:cubicBezTo>
                  <a:pt x="4659" y="1803"/>
                  <a:pt x="4659" y="1803"/>
                  <a:pt x="4659" y="1803"/>
                </a:cubicBezTo>
                <a:cubicBezTo>
                  <a:pt x="5275" y="1189"/>
                  <a:pt x="5275" y="1189"/>
                  <a:pt x="5275" y="1189"/>
                </a:cubicBezTo>
                <a:cubicBezTo>
                  <a:pt x="7624" y="3606"/>
                  <a:pt x="7624" y="3606"/>
                  <a:pt x="7624" y="3606"/>
                </a:cubicBezTo>
                <a:cubicBezTo>
                  <a:pt x="11166" y="0"/>
                  <a:pt x="11166" y="0"/>
                  <a:pt x="11166" y="0"/>
                </a:cubicBezTo>
                <a:cubicBezTo>
                  <a:pt x="11782" y="614"/>
                  <a:pt x="11782" y="614"/>
                  <a:pt x="11782" y="614"/>
                </a:cubicBezTo>
                <a:cubicBezTo>
                  <a:pt x="8240" y="4144"/>
                  <a:pt x="8240" y="4144"/>
                  <a:pt x="8240" y="4144"/>
                </a:cubicBezTo>
                <a:cubicBezTo>
                  <a:pt x="10627" y="6561"/>
                  <a:pt x="10627" y="6561"/>
                  <a:pt x="10627" y="6561"/>
                </a:cubicBezTo>
                <a:cubicBezTo>
                  <a:pt x="14207" y="2993"/>
                  <a:pt x="14207" y="2993"/>
                  <a:pt x="14207" y="2993"/>
                </a:cubicBezTo>
                <a:cubicBezTo>
                  <a:pt x="14785" y="3606"/>
                  <a:pt x="14785" y="3606"/>
                  <a:pt x="14785" y="3606"/>
                </a:cubicBezTo>
                <a:cubicBezTo>
                  <a:pt x="11166" y="7136"/>
                  <a:pt x="11166" y="7136"/>
                  <a:pt x="11166" y="7136"/>
                </a:cubicBezTo>
                <a:cubicBezTo>
                  <a:pt x="13591" y="9515"/>
                  <a:pt x="13591" y="9515"/>
                  <a:pt x="13591" y="9515"/>
                </a:cubicBezTo>
                <a:cubicBezTo>
                  <a:pt x="12975" y="10090"/>
                  <a:pt x="12975" y="10090"/>
                  <a:pt x="12975" y="10090"/>
                </a:cubicBezTo>
                <a:cubicBezTo>
                  <a:pt x="12398" y="9515"/>
                  <a:pt x="12398" y="9515"/>
                  <a:pt x="12398" y="9515"/>
                </a:cubicBezTo>
                <a:cubicBezTo>
                  <a:pt x="10011" y="11893"/>
                  <a:pt x="10011" y="11893"/>
                  <a:pt x="10011" y="11893"/>
                </a:cubicBezTo>
                <a:cubicBezTo>
                  <a:pt x="9626" y="12277"/>
                  <a:pt x="9202" y="12546"/>
                  <a:pt x="8740" y="12776"/>
                </a:cubicBezTo>
                <a:cubicBezTo>
                  <a:pt x="8240" y="13044"/>
                  <a:pt x="7778" y="13198"/>
                  <a:pt x="7277" y="13275"/>
                </a:cubicBezTo>
                <a:cubicBezTo>
                  <a:pt x="6776" y="13351"/>
                  <a:pt x="6276" y="13351"/>
                  <a:pt x="5737" y="13275"/>
                </a:cubicBezTo>
                <a:cubicBezTo>
                  <a:pt x="5236" y="13236"/>
                  <a:pt x="4736" y="13083"/>
                  <a:pt x="4274" y="12853"/>
                </a:cubicBezTo>
                <a:cubicBezTo>
                  <a:pt x="2849" y="14234"/>
                  <a:pt x="2849" y="14234"/>
                  <a:pt x="2849" y="14234"/>
                </a:cubicBezTo>
                <a:cubicBezTo>
                  <a:pt x="2002" y="13390"/>
                  <a:pt x="2002" y="13390"/>
                  <a:pt x="2002" y="13390"/>
                </a:cubicBezTo>
                <a:cubicBezTo>
                  <a:pt x="1617" y="13812"/>
                  <a:pt x="1309" y="14310"/>
                  <a:pt x="1117" y="14809"/>
                </a:cubicBezTo>
                <a:cubicBezTo>
                  <a:pt x="924" y="15346"/>
                  <a:pt x="809" y="15883"/>
                  <a:pt x="847" y="16421"/>
                </a:cubicBezTo>
                <a:cubicBezTo>
                  <a:pt x="847" y="16958"/>
                  <a:pt x="963" y="17495"/>
                  <a:pt x="1194" y="18032"/>
                </a:cubicBezTo>
                <a:cubicBezTo>
                  <a:pt x="1386" y="18569"/>
                  <a:pt x="1694" y="19029"/>
                  <a:pt x="2118" y="19452"/>
                </a:cubicBezTo>
                <a:cubicBezTo>
                  <a:pt x="2541" y="19874"/>
                  <a:pt x="3042" y="20180"/>
                  <a:pt x="3581" y="20411"/>
                </a:cubicBezTo>
                <a:cubicBezTo>
                  <a:pt x="4120" y="20641"/>
                  <a:pt x="4697" y="20718"/>
                  <a:pt x="5275" y="20718"/>
                </a:cubicBezTo>
                <a:cubicBezTo>
                  <a:pt x="5852" y="20718"/>
                  <a:pt x="6391" y="20641"/>
                  <a:pt x="6930" y="20411"/>
                </a:cubicBezTo>
                <a:cubicBezTo>
                  <a:pt x="7470" y="20180"/>
                  <a:pt x="7932" y="19874"/>
                  <a:pt x="8394" y="19452"/>
                </a:cubicBezTo>
                <a:cubicBezTo>
                  <a:pt x="8394" y="19413"/>
                  <a:pt x="8432" y="19375"/>
                  <a:pt x="8471" y="19375"/>
                </a:cubicBezTo>
                <a:lnTo>
                  <a:pt x="15093" y="12737"/>
                </a:lnTo>
                <a:close/>
                <a:moveTo>
                  <a:pt x="2349" y="11241"/>
                </a:moveTo>
                <a:cubicBezTo>
                  <a:pt x="1694" y="11893"/>
                  <a:pt x="1694" y="11893"/>
                  <a:pt x="1694" y="11893"/>
                </a:cubicBezTo>
                <a:cubicBezTo>
                  <a:pt x="2849" y="13044"/>
                  <a:pt x="2849" y="13044"/>
                  <a:pt x="2849" y="13044"/>
                </a:cubicBezTo>
                <a:cubicBezTo>
                  <a:pt x="3504" y="12431"/>
                  <a:pt x="3504" y="12431"/>
                  <a:pt x="3504" y="12431"/>
                </a:cubicBezTo>
                <a:cubicBezTo>
                  <a:pt x="3427" y="12354"/>
                  <a:pt x="3311" y="12239"/>
                  <a:pt x="3196" y="12162"/>
                </a:cubicBezTo>
                <a:cubicBezTo>
                  <a:pt x="3080" y="12085"/>
                  <a:pt x="2965" y="12009"/>
                  <a:pt x="2849" y="11893"/>
                </a:cubicBezTo>
                <a:cubicBezTo>
                  <a:pt x="2772" y="11778"/>
                  <a:pt x="2657" y="11702"/>
                  <a:pt x="2580" y="11587"/>
                </a:cubicBezTo>
                <a:cubicBezTo>
                  <a:pt x="2503" y="11471"/>
                  <a:pt x="2426" y="11356"/>
                  <a:pt x="2349" y="11241"/>
                </a:cubicBezTo>
                <a:close/>
                <a:moveTo>
                  <a:pt x="3465" y="5333"/>
                </a:moveTo>
                <a:cubicBezTo>
                  <a:pt x="3042" y="5755"/>
                  <a:pt x="2772" y="6215"/>
                  <a:pt x="2541" y="6714"/>
                </a:cubicBezTo>
                <a:cubicBezTo>
                  <a:pt x="2349" y="7251"/>
                  <a:pt x="2272" y="7788"/>
                  <a:pt x="2272" y="8364"/>
                </a:cubicBezTo>
                <a:cubicBezTo>
                  <a:pt x="2272" y="8863"/>
                  <a:pt x="2349" y="9400"/>
                  <a:pt x="2541" y="9937"/>
                </a:cubicBezTo>
                <a:cubicBezTo>
                  <a:pt x="2772" y="10436"/>
                  <a:pt x="3042" y="10896"/>
                  <a:pt x="3465" y="11280"/>
                </a:cubicBezTo>
                <a:cubicBezTo>
                  <a:pt x="3850" y="11702"/>
                  <a:pt x="4312" y="12009"/>
                  <a:pt x="4851" y="12200"/>
                </a:cubicBezTo>
                <a:cubicBezTo>
                  <a:pt x="5352" y="12392"/>
                  <a:pt x="5891" y="12507"/>
                  <a:pt x="6468" y="12507"/>
                </a:cubicBezTo>
                <a:cubicBezTo>
                  <a:pt x="7007" y="12507"/>
                  <a:pt x="7547" y="12392"/>
                  <a:pt x="8047" y="12200"/>
                </a:cubicBezTo>
                <a:cubicBezTo>
                  <a:pt x="8586" y="12009"/>
                  <a:pt x="9010" y="11702"/>
                  <a:pt x="9433" y="11280"/>
                </a:cubicBezTo>
                <a:cubicBezTo>
                  <a:pt x="11782" y="8901"/>
                  <a:pt x="11782" y="8901"/>
                  <a:pt x="11782" y="8901"/>
                </a:cubicBezTo>
                <a:cubicBezTo>
                  <a:pt x="5852" y="2993"/>
                  <a:pt x="5852" y="2993"/>
                  <a:pt x="5852" y="2993"/>
                </a:cubicBezTo>
                <a:lnTo>
                  <a:pt x="3465" y="5333"/>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37" name="Google Shape;1737;p74"/>
          <p:cNvSpPr/>
          <p:nvPr/>
        </p:nvSpPr>
        <p:spPr>
          <a:xfrm>
            <a:off x="25426970" y="12858895"/>
            <a:ext cx="775117" cy="778689"/>
          </a:xfrm>
          <a:custGeom>
            <a:rect b="b" l="l" r="r" t="t"/>
            <a:pathLst>
              <a:path extrusionOk="0" h="21600" w="21600">
                <a:moveTo>
                  <a:pt x="0" y="6317"/>
                </a:moveTo>
                <a:cubicBezTo>
                  <a:pt x="6328" y="0"/>
                  <a:pt x="6328" y="0"/>
                  <a:pt x="6328" y="0"/>
                </a:cubicBezTo>
                <a:cubicBezTo>
                  <a:pt x="6594" y="416"/>
                  <a:pt x="6594" y="416"/>
                  <a:pt x="6594" y="416"/>
                </a:cubicBezTo>
                <a:cubicBezTo>
                  <a:pt x="6745" y="681"/>
                  <a:pt x="6859" y="946"/>
                  <a:pt x="6935" y="1173"/>
                </a:cubicBezTo>
                <a:cubicBezTo>
                  <a:pt x="7011" y="1437"/>
                  <a:pt x="7048" y="1702"/>
                  <a:pt x="7086" y="1929"/>
                </a:cubicBezTo>
                <a:cubicBezTo>
                  <a:pt x="7086" y="2194"/>
                  <a:pt x="7086" y="2421"/>
                  <a:pt x="7086" y="2610"/>
                </a:cubicBezTo>
                <a:cubicBezTo>
                  <a:pt x="7086" y="2799"/>
                  <a:pt x="7086" y="2988"/>
                  <a:pt x="7048" y="3102"/>
                </a:cubicBezTo>
                <a:cubicBezTo>
                  <a:pt x="7920" y="3858"/>
                  <a:pt x="8678" y="4539"/>
                  <a:pt x="9436" y="5182"/>
                </a:cubicBezTo>
                <a:cubicBezTo>
                  <a:pt x="10156" y="5788"/>
                  <a:pt x="10800" y="6355"/>
                  <a:pt x="11331" y="6809"/>
                </a:cubicBezTo>
                <a:cubicBezTo>
                  <a:pt x="11899" y="7301"/>
                  <a:pt x="12354" y="7717"/>
                  <a:pt x="12733" y="8020"/>
                </a:cubicBezTo>
                <a:cubicBezTo>
                  <a:pt x="13112" y="8322"/>
                  <a:pt x="13415" y="8549"/>
                  <a:pt x="13566" y="8663"/>
                </a:cubicBezTo>
                <a:cubicBezTo>
                  <a:pt x="14135" y="8436"/>
                  <a:pt x="14665" y="8247"/>
                  <a:pt x="15234" y="8095"/>
                </a:cubicBezTo>
                <a:cubicBezTo>
                  <a:pt x="15802" y="7944"/>
                  <a:pt x="16371" y="7868"/>
                  <a:pt x="16977" y="7830"/>
                </a:cubicBezTo>
                <a:cubicBezTo>
                  <a:pt x="17545" y="7793"/>
                  <a:pt x="18152" y="7830"/>
                  <a:pt x="18720" y="7906"/>
                </a:cubicBezTo>
                <a:cubicBezTo>
                  <a:pt x="19288" y="7944"/>
                  <a:pt x="19857" y="8057"/>
                  <a:pt x="20425" y="8247"/>
                </a:cubicBezTo>
                <a:cubicBezTo>
                  <a:pt x="21107" y="8474"/>
                  <a:pt x="21107" y="8474"/>
                  <a:pt x="21107" y="8474"/>
                </a:cubicBezTo>
                <a:cubicBezTo>
                  <a:pt x="15082" y="14488"/>
                  <a:pt x="15082" y="14488"/>
                  <a:pt x="15082" y="14488"/>
                </a:cubicBezTo>
                <a:cubicBezTo>
                  <a:pt x="21600" y="21033"/>
                  <a:pt x="21600" y="21033"/>
                  <a:pt x="21600" y="21033"/>
                </a:cubicBezTo>
                <a:cubicBezTo>
                  <a:pt x="21069" y="21600"/>
                  <a:pt x="21069" y="21600"/>
                  <a:pt x="21069" y="21600"/>
                </a:cubicBezTo>
                <a:cubicBezTo>
                  <a:pt x="14514" y="15094"/>
                  <a:pt x="14514" y="15094"/>
                  <a:pt x="14514" y="15094"/>
                </a:cubicBezTo>
                <a:cubicBezTo>
                  <a:pt x="8488" y="21070"/>
                  <a:pt x="8488" y="21070"/>
                  <a:pt x="8488" y="21070"/>
                </a:cubicBezTo>
                <a:cubicBezTo>
                  <a:pt x="8223" y="20389"/>
                  <a:pt x="8223" y="20389"/>
                  <a:pt x="8223" y="20389"/>
                </a:cubicBezTo>
                <a:cubicBezTo>
                  <a:pt x="8072" y="19860"/>
                  <a:pt x="7958" y="19292"/>
                  <a:pt x="7882" y="18687"/>
                </a:cubicBezTo>
                <a:cubicBezTo>
                  <a:pt x="7806" y="18120"/>
                  <a:pt x="7806" y="17552"/>
                  <a:pt x="7844" y="16947"/>
                </a:cubicBezTo>
                <a:cubicBezTo>
                  <a:pt x="7882" y="16342"/>
                  <a:pt x="7958" y="15774"/>
                  <a:pt x="8109" y="15245"/>
                </a:cubicBezTo>
                <a:cubicBezTo>
                  <a:pt x="8261" y="14677"/>
                  <a:pt x="8451" y="14110"/>
                  <a:pt x="8678" y="13543"/>
                </a:cubicBezTo>
                <a:cubicBezTo>
                  <a:pt x="8564" y="13391"/>
                  <a:pt x="8337" y="13126"/>
                  <a:pt x="7996" y="12748"/>
                </a:cubicBezTo>
                <a:cubicBezTo>
                  <a:pt x="7693" y="12370"/>
                  <a:pt x="7314" y="11878"/>
                  <a:pt x="6821" y="11349"/>
                </a:cubicBezTo>
                <a:cubicBezTo>
                  <a:pt x="6328" y="10781"/>
                  <a:pt x="5798" y="10138"/>
                  <a:pt x="5192" y="9419"/>
                </a:cubicBezTo>
                <a:cubicBezTo>
                  <a:pt x="4547" y="8701"/>
                  <a:pt x="3865" y="7906"/>
                  <a:pt x="3107" y="7036"/>
                </a:cubicBezTo>
                <a:cubicBezTo>
                  <a:pt x="2994" y="7036"/>
                  <a:pt x="2880" y="7036"/>
                  <a:pt x="2766" y="7036"/>
                </a:cubicBezTo>
                <a:cubicBezTo>
                  <a:pt x="2653" y="7036"/>
                  <a:pt x="2577" y="7036"/>
                  <a:pt x="2463" y="7036"/>
                </a:cubicBezTo>
                <a:cubicBezTo>
                  <a:pt x="1819" y="7036"/>
                  <a:pt x="1288" y="6960"/>
                  <a:pt x="947" y="6847"/>
                </a:cubicBezTo>
                <a:cubicBezTo>
                  <a:pt x="606" y="6696"/>
                  <a:pt x="417" y="6582"/>
                  <a:pt x="379" y="6544"/>
                </a:cubicBezTo>
                <a:lnTo>
                  <a:pt x="0" y="6317"/>
                </a:lnTo>
                <a:close/>
                <a:moveTo>
                  <a:pt x="1364" y="6128"/>
                </a:moveTo>
                <a:cubicBezTo>
                  <a:pt x="1516" y="6166"/>
                  <a:pt x="1667" y="6166"/>
                  <a:pt x="1857" y="6204"/>
                </a:cubicBezTo>
                <a:cubicBezTo>
                  <a:pt x="2008" y="6204"/>
                  <a:pt x="2236" y="6204"/>
                  <a:pt x="2463" y="6204"/>
                </a:cubicBezTo>
                <a:cubicBezTo>
                  <a:pt x="2577" y="6204"/>
                  <a:pt x="2728" y="6204"/>
                  <a:pt x="2842" y="6204"/>
                </a:cubicBezTo>
                <a:cubicBezTo>
                  <a:pt x="2956" y="6204"/>
                  <a:pt x="3069" y="6204"/>
                  <a:pt x="3183" y="6166"/>
                </a:cubicBezTo>
                <a:cubicBezTo>
                  <a:pt x="3448" y="6166"/>
                  <a:pt x="3448" y="6166"/>
                  <a:pt x="3448" y="6166"/>
                </a:cubicBezTo>
                <a:cubicBezTo>
                  <a:pt x="3600" y="6317"/>
                  <a:pt x="3600" y="6317"/>
                  <a:pt x="3600" y="6317"/>
                </a:cubicBezTo>
                <a:cubicBezTo>
                  <a:pt x="4699" y="7641"/>
                  <a:pt x="5646" y="8701"/>
                  <a:pt x="6366" y="9533"/>
                </a:cubicBezTo>
                <a:cubicBezTo>
                  <a:pt x="7086" y="10365"/>
                  <a:pt x="7693" y="11046"/>
                  <a:pt x="8147" y="11575"/>
                </a:cubicBezTo>
                <a:cubicBezTo>
                  <a:pt x="8564" y="12105"/>
                  <a:pt x="8867" y="12521"/>
                  <a:pt x="9095" y="12748"/>
                </a:cubicBezTo>
                <a:cubicBezTo>
                  <a:pt x="9322" y="13013"/>
                  <a:pt x="9436" y="13240"/>
                  <a:pt x="9512" y="13353"/>
                </a:cubicBezTo>
                <a:cubicBezTo>
                  <a:pt x="9625" y="13543"/>
                  <a:pt x="9625" y="13543"/>
                  <a:pt x="9625" y="13543"/>
                </a:cubicBezTo>
                <a:cubicBezTo>
                  <a:pt x="9512" y="13694"/>
                  <a:pt x="9512" y="13694"/>
                  <a:pt x="9512" y="13694"/>
                </a:cubicBezTo>
                <a:cubicBezTo>
                  <a:pt x="9322" y="14148"/>
                  <a:pt x="9133" y="14640"/>
                  <a:pt x="8981" y="15094"/>
                </a:cubicBezTo>
                <a:cubicBezTo>
                  <a:pt x="8867" y="15585"/>
                  <a:pt x="8754" y="16077"/>
                  <a:pt x="8716" y="16569"/>
                </a:cubicBezTo>
                <a:cubicBezTo>
                  <a:pt x="8678" y="17061"/>
                  <a:pt x="8640" y="17552"/>
                  <a:pt x="8678" y="18044"/>
                </a:cubicBezTo>
                <a:cubicBezTo>
                  <a:pt x="8716" y="18536"/>
                  <a:pt x="8792" y="19028"/>
                  <a:pt x="8867" y="19519"/>
                </a:cubicBezTo>
                <a:cubicBezTo>
                  <a:pt x="19516" y="8890"/>
                  <a:pt x="19516" y="8890"/>
                  <a:pt x="19516" y="8890"/>
                </a:cubicBezTo>
                <a:cubicBezTo>
                  <a:pt x="19023" y="8776"/>
                  <a:pt x="18531" y="8701"/>
                  <a:pt x="18038" y="8663"/>
                </a:cubicBezTo>
                <a:cubicBezTo>
                  <a:pt x="17545" y="8663"/>
                  <a:pt x="17053" y="8663"/>
                  <a:pt x="16560" y="8738"/>
                </a:cubicBezTo>
                <a:cubicBezTo>
                  <a:pt x="16067" y="8776"/>
                  <a:pt x="15613" y="8890"/>
                  <a:pt x="15120" y="9003"/>
                </a:cubicBezTo>
                <a:cubicBezTo>
                  <a:pt x="14627" y="9154"/>
                  <a:pt x="14173" y="9306"/>
                  <a:pt x="13718" y="9533"/>
                </a:cubicBezTo>
                <a:cubicBezTo>
                  <a:pt x="13566" y="9608"/>
                  <a:pt x="13566" y="9608"/>
                  <a:pt x="13566" y="9608"/>
                </a:cubicBezTo>
                <a:cubicBezTo>
                  <a:pt x="13415" y="9571"/>
                  <a:pt x="13415" y="9571"/>
                  <a:pt x="13415" y="9571"/>
                </a:cubicBezTo>
                <a:cubicBezTo>
                  <a:pt x="13301" y="9495"/>
                  <a:pt x="12808" y="9117"/>
                  <a:pt x="11975" y="8436"/>
                </a:cubicBezTo>
                <a:cubicBezTo>
                  <a:pt x="11103" y="7755"/>
                  <a:pt x="9246" y="6128"/>
                  <a:pt x="6328" y="3594"/>
                </a:cubicBezTo>
                <a:cubicBezTo>
                  <a:pt x="6101" y="3405"/>
                  <a:pt x="6101" y="3405"/>
                  <a:pt x="6101" y="3405"/>
                </a:cubicBezTo>
                <a:cubicBezTo>
                  <a:pt x="6215" y="3178"/>
                  <a:pt x="6215" y="3178"/>
                  <a:pt x="6215" y="3178"/>
                </a:cubicBezTo>
                <a:cubicBezTo>
                  <a:pt x="6328" y="2421"/>
                  <a:pt x="6291" y="1816"/>
                  <a:pt x="6101" y="1324"/>
                </a:cubicBezTo>
                <a:lnTo>
                  <a:pt x="1364" y="612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38" name="Google Shape;1738;p74"/>
          <p:cNvSpPr/>
          <p:nvPr/>
        </p:nvSpPr>
        <p:spPr>
          <a:xfrm>
            <a:off x="27290994" y="12901758"/>
            <a:ext cx="775117" cy="689390"/>
          </a:xfrm>
          <a:custGeom>
            <a:rect b="b" l="l" r="r" t="t"/>
            <a:pathLst>
              <a:path extrusionOk="0" h="21600" w="21600">
                <a:moveTo>
                  <a:pt x="2472" y="1027"/>
                </a:moveTo>
                <a:cubicBezTo>
                  <a:pt x="2776" y="770"/>
                  <a:pt x="3080" y="599"/>
                  <a:pt x="3423" y="428"/>
                </a:cubicBezTo>
                <a:cubicBezTo>
                  <a:pt x="3727" y="299"/>
                  <a:pt x="4031" y="171"/>
                  <a:pt x="4411" y="86"/>
                </a:cubicBezTo>
                <a:cubicBezTo>
                  <a:pt x="4792" y="43"/>
                  <a:pt x="5134" y="0"/>
                  <a:pt x="5514" y="0"/>
                </a:cubicBezTo>
                <a:cubicBezTo>
                  <a:pt x="5856" y="0"/>
                  <a:pt x="6237" y="43"/>
                  <a:pt x="6579" y="86"/>
                </a:cubicBezTo>
                <a:cubicBezTo>
                  <a:pt x="6959" y="171"/>
                  <a:pt x="7301" y="299"/>
                  <a:pt x="7568" y="428"/>
                </a:cubicBezTo>
                <a:cubicBezTo>
                  <a:pt x="7910" y="599"/>
                  <a:pt x="8252" y="770"/>
                  <a:pt x="8556" y="1027"/>
                </a:cubicBezTo>
                <a:cubicBezTo>
                  <a:pt x="8861" y="1240"/>
                  <a:pt x="9127" y="1497"/>
                  <a:pt x="9355" y="1754"/>
                </a:cubicBezTo>
                <a:cubicBezTo>
                  <a:pt x="20497" y="14286"/>
                  <a:pt x="20497" y="14286"/>
                  <a:pt x="20497" y="14286"/>
                </a:cubicBezTo>
                <a:cubicBezTo>
                  <a:pt x="20877" y="14714"/>
                  <a:pt x="21144" y="15184"/>
                  <a:pt x="21334" y="15740"/>
                </a:cubicBezTo>
                <a:cubicBezTo>
                  <a:pt x="21486" y="16253"/>
                  <a:pt x="21600" y="16810"/>
                  <a:pt x="21600" y="17323"/>
                </a:cubicBezTo>
                <a:cubicBezTo>
                  <a:pt x="21600" y="17879"/>
                  <a:pt x="21486" y="18392"/>
                  <a:pt x="21334" y="18905"/>
                </a:cubicBezTo>
                <a:cubicBezTo>
                  <a:pt x="21144" y="19461"/>
                  <a:pt x="20877" y="19932"/>
                  <a:pt x="20497" y="20360"/>
                </a:cubicBezTo>
                <a:cubicBezTo>
                  <a:pt x="20345" y="20573"/>
                  <a:pt x="20155" y="20745"/>
                  <a:pt x="19927" y="20873"/>
                </a:cubicBezTo>
                <a:cubicBezTo>
                  <a:pt x="19737" y="21044"/>
                  <a:pt x="19508" y="21172"/>
                  <a:pt x="19280" y="21258"/>
                </a:cubicBezTo>
                <a:cubicBezTo>
                  <a:pt x="19052" y="21386"/>
                  <a:pt x="18786" y="21472"/>
                  <a:pt x="18558" y="21514"/>
                </a:cubicBezTo>
                <a:cubicBezTo>
                  <a:pt x="18292" y="21557"/>
                  <a:pt x="18063" y="21600"/>
                  <a:pt x="17835" y="21600"/>
                </a:cubicBezTo>
                <a:cubicBezTo>
                  <a:pt x="17569" y="21600"/>
                  <a:pt x="17303" y="21557"/>
                  <a:pt x="17075" y="21514"/>
                </a:cubicBezTo>
                <a:cubicBezTo>
                  <a:pt x="16808" y="21472"/>
                  <a:pt x="16580" y="21386"/>
                  <a:pt x="16352" y="21258"/>
                </a:cubicBezTo>
                <a:cubicBezTo>
                  <a:pt x="16124" y="21172"/>
                  <a:pt x="15896" y="21044"/>
                  <a:pt x="15706" y="20873"/>
                </a:cubicBezTo>
                <a:cubicBezTo>
                  <a:pt x="15515" y="20745"/>
                  <a:pt x="15325" y="20573"/>
                  <a:pt x="15097" y="20360"/>
                </a:cubicBezTo>
                <a:cubicBezTo>
                  <a:pt x="10192" y="14799"/>
                  <a:pt x="10192" y="14799"/>
                  <a:pt x="10192" y="14799"/>
                </a:cubicBezTo>
                <a:cubicBezTo>
                  <a:pt x="4373" y="8212"/>
                  <a:pt x="4373" y="8212"/>
                  <a:pt x="4373" y="8212"/>
                </a:cubicBezTo>
                <a:cubicBezTo>
                  <a:pt x="4259" y="8127"/>
                  <a:pt x="4183" y="7998"/>
                  <a:pt x="4107" y="7870"/>
                </a:cubicBezTo>
                <a:cubicBezTo>
                  <a:pt x="3993" y="7742"/>
                  <a:pt x="3955" y="7613"/>
                  <a:pt x="3917" y="7442"/>
                </a:cubicBezTo>
                <a:cubicBezTo>
                  <a:pt x="3841" y="7314"/>
                  <a:pt x="3803" y="7143"/>
                  <a:pt x="3765" y="7015"/>
                </a:cubicBezTo>
                <a:cubicBezTo>
                  <a:pt x="3727" y="6844"/>
                  <a:pt x="3727" y="6715"/>
                  <a:pt x="3727" y="6544"/>
                </a:cubicBezTo>
                <a:cubicBezTo>
                  <a:pt x="3727" y="6373"/>
                  <a:pt x="3727" y="6202"/>
                  <a:pt x="3765" y="6074"/>
                </a:cubicBezTo>
                <a:cubicBezTo>
                  <a:pt x="3803" y="5903"/>
                  <a:pt x="3841" y="5774"/>
                  <a:pt x="3917" y="5603"/>
                </a:cubicBezTo>
                <a:cubicBezTo>
                  <a:pt x="3955" y="5518"/>
                  <a:pt x="3993" y="5389"/>
                  <a:pt x="4107" y="5261"/>
                </a:cubicBezTo>
                <a:cubicBezTo>
                  <a:pt x="4183" y="5133"/>
                  <a:pt x="4259" y="5004"/>
                  <a:pt x="4373" y="4876"/>
                </a:cubicBezTo>
                <a:cubicBezTo>
                  <a:pt x="4449" y="4790"/>
                  <a:pt x="4563" y="4662"/>
                  <a:pt x="4677" y="4577"/>
                </a:cubicBezTo>
                <a:cubicBezTo>
                  <a:pt x="4792" y="4491"/>
                  <a:pt x="4906" y="4406"/>
                  <a:pt x="5058" y="4320"/>
                </a:cubicBezTo>
                <a:cubicBezTo>
                  <a:pt x="5172" y="4277"/>
                  <a:pt x="5286" y="4277"/>
                  <a:pt x="5438" y="4234"/>
                </a:cubicBezTo>
                <a:cubicBezTo>
                  <a:pt x="5590" y="4192"/>
                  <a:pt x="5704" y="4149"/>
                  <a:pt x="5856" y="4149"/>
                </a:cubicBezTo>
                <a:cubicBezTo>
                  <a:pt x="5970" y="4149"/>
                  <a:pt x="6123" y="4192"/>
                  <a:pt x="6237" y="4234"/>
                </a:cubicBezTo>
                <a:cubicBezTo>
                  <a:pt x="6389" y="4277"/>
                  <a:pt x="6503" y="4277"/>
                  <a:pt x="6655" y="4320"/>
                </a:cubicBezTo>
                <a:cubicBezTo>
                  <a:pt x="6769" y="4406"/>
                  <a:pt x="6883" y="4491"/>
                  <a:pt x="6997" y="4577"/>
                </a:cubicBezTo>
                <a:cubicBezTo>
                  <a:pt x="7111" y="4662"/>
                  <a:pt x="7225" y="4790"/>
                  <a:pt x="7339" y="4876"/>
                </a:cubicBezTo>
                <a:cubicBezTo>
                  <a:pt x="16732" y="15484"/>
                  <a:pt x="16732" y="15484"/>
                  <a:pt x="16732" y="15484"/>
                </a:cubicBezTo>
                <a:cubicBezTo>
                  <a:pt x="16162" y="16082"/>
                  <a:pt x="16162" y="16082"/>
                  <a:pt x="16162" y="16082"/>
                </a:cubicBezTo>
                <a:cubicBezTo>
                  <a:pt x="6731" y="5518"/>
                  <a:pt x="6731" y="5518"/>
                  <a:pt x="6731" y="5518"/>
                </a:cubicBezTo>
                <a:cubicBezTo>
                  <a:pt x="6655" y="5389"/>
                  <a:pt x="6503" y="5304"/>
                  <a:pt x="6351" y="5218"/>
                </a:cubicBezTo>
                <a:cubicBezTo>
                  <a:pt x="6161" y="5133"/>
                  <a:pt x="6008" y="5133"/>
                  <a:pt x="5856" y="5133"/>
                </a:cubicBezTo>
                <a:cubicBezTo>
                  <a:pt x="5666" y="5133"/>
                  <a:pt x="5514" y="5133"/>
                  <a:pt x="5362" y="5218"/>
                </a:cubicBezTo>
                <a:cubicBezTo>
                  <a:pt x="5172" y="5304"/>
                  <a:pt x="5058" y="5389"/>
                  <a:pt x="4944" y="5518"/>
                </a:cubicBezTo>
                <a:cubicBezTo>
                  <a:pt x="4830" y="5646"/>
                  <a:pt x="4715" y="5817"/>
                  <a:pt x="4677" y="5988"/>
                </a:cubicBezTo>
                <a:cubicBezTo>
                  <a:pt x="4601" y="6202"/>
                  <a:pt x="4563" y="6373"/>
                  <a:pt x="4563" y="6544"/>
                </a:cubicBezTo>
                <a:cubicBezTo>
                  <a:pt x="4563" y="6758"/>
                  <a:pt x="4601" y="6929"/>
                  <a:pt x="4677" y="7100"/>
                </a:cubicBezTo>
                <a:cubicBezTo>
                  <a:pt x="4715" y="7271"/>
                  <a:pt x="4830" y="7400"/>
                  <a:pt x="4944" y="7571"/>
                </a:cubicBezTo>
                <a:cubicBezTo>
                  <a:pt x="15706" y="19718"/>
                  <a:pt x="15706" y="19718"/>
                  <a:pt x="15706" y="19718"/>
                </a:cubicBezTo>
                <a:cubicBezTo>
                  <a:pt x="15858" y="19846"/>
                  <a:pt x="16010" y="19975"/>
                  <a:pt x="16162" y="20103"/>
                </a:cubicBezTo>
                <a:cubicBezTo>
                  <a:pt x="16314" y="20189"/>
                  <a:pt x="16504" y="20317"/>
                  <a:pt x="16694" y="20445"/>
                </a:cubicBezTo>
                <a:cubicBezTo>
                  <a:pt x="16846" y="20488"/>
                  <a:pt x="17037" y="20573"/>
                  <a:pt x="17227" y="20616"/>
                </a:cubicBezTo>
                <a:cubicBezTo>
                  <a:pt x="17417" y="20616"/>
                  <a:pt x="17645" y="20659"/>
                  <a:pt x="17835" y="20659"/>
                </a:cubicBezTo>
                <a:cubicBezTo>
                  <a:pt x="18025" y="20659"/>
                  <a:pt x="18215" y="20616"/>
                  <a:pt x="18406" y="20616"/>
                </a:cubicBezTo>
                <a:cubicBezTo>
                  <a:pt x="18596" y="20573"/>
                  <a:pt x="18786" y="20488"/>
                  <a:pt x="18976" y="20445"/>
                </a:cubicBezTo>
                <a:cubicBezTo>
                  <a:pt x="19128" y="20317"/>
                  <a:pt x="19318" y="20189"/>
                  <a:pt x="19470" y="20103"/>
                </a:cubicBezTo>
                <a:cubicBezTo>
                  <a:pt x="19623" y="19975"/>
                  <a:pt x="19775" y="19846"/>
                  <a:pt x="19927" y="19718"/>
                </a:cubicBezTo>
                <a:cubicBezTo>
                  <a:pt x="20193" y="19376"/>
                  <a:pt x="20421" y="18991"/>
                  <a:pt x="20573" y="18606"/>
                </a:cubicBezTo>
                <a:cubicBezTo>
                  <a:pt x="20725" y="18178"/>
                  <a:pt x="20801" y="17750"/>
                  <a:pt x="20801" y="17323"/>
                </a:cubicBezTo>
                <a:cubicBezTo>
                  <a:pt x="20801" y="16895"/>
                  <a:pt x="20725" y="16510"/>
                  <a:pt x="20573" y="16082"/>
                </a:cubicBezTo>
                <a:cubicBezTo>
                  <a:pt x="20421" y="15697"/>
                  <a:pt x="20193" y="15312"/>
                  <a:pt x="19927" y="14970"/>
                </a:cubicBezTo>
                <a:cubicBezTo>
                  <a:pt x="8823" y="2438"/>
                  <a:pt x="8823" y="2438"/>
                  <a:pt x="8823" y="2438"/>
                </a:cubicBezTo>
                <a:cubicBezTo>
                  <a:pt x="8594" y="2224"/>
                  <a:pt x="8366" y="2010"/>
                  <a:pt x="8100" y="1796"/>
                </a:cubicBezTo>
                <a:cubicBezTo>
                  <a:pt x="7872" y="1583"/>
                  <a:pt x="7568" y="1454"/>
                  <a:pt x="7301" y="1326"/>
                </a:cubicBezTo>
                <a:cubicBezTo>
                  <a:pt x="7035" y="1198"/>
                  <a:pt x="6731" y="1069"/>
                  <a:pt x="6427" y="1027"/>
                </a:cubicBezTo>
                <a:cubicBezTo>
                  <a:pt x="6123" y="984"/>
                  <a:pt x="5818" y="941"/>
                  <a:pt x="5514" y="941"/>
                </a:cubicBezTo>
                <a:cubicBezTo>
                  <a:pt x="5210" y="941"/>
                  <a:pt x="4906" y="984"/>
                  <a:pt x="4601" y="1027"/>
                </a:cubicBezTo>
                <a:cubicBezTo>
                  <a:pt x="4259" y="1069"/>
                  <a:pt x="3993" y="1198"/>
                  <a:pt x="3727" y="1326"/>
                </a:cubicBezTo>
                <a:cubicBezTo>
                  <a:pt x="3461" y="1454"/>
                  <a:pt x="3194" y="1583"/>
                  <a:pt x="2928" y="1796"/>
                </a:cubicBezTo>
                <a:cubicBezTo>
                  <a:pt x="2662" y="2010"/>
                  <a:pt x="2434" y="2224"/>
                  <a:pt x="2168" y="2438"/>
                </a:cubicBezTo>
                <a:cubicBezTo>
                  <a:pt x="1977" y="2695"/>
                  <a:pt x="1787" y="2951"/>
                  <a:pt x="1597" y="3251"/>
                </a:cubicBezTo>
                <a:cubicBezTo>
                  <a:pt x="1445" y="3507"/>
                  <a:pt x="1293" y="3850"/>
                  <a:pt x="1179" y="4149"/>
                </a:cubicBezTo>
                <a:cubicBezTo>
                  <a:pt x="1065" y="4448"/>
                  <a:pt x="989" y="4790"/>
                  <a:pt x="913" y="5133"/>
                </a:cubicBezTo>
                <a:cubicBezTo>
                  <a:pt x="875" y="5432"/>
                  <a:pt x="837" y="5817"/>
                  <a:pt x="837" y="6159"/>
                </a:cubicBezTo>
                <a:cubicBezTo>
                  <a:pt x="837" y="6501"/>
                  <a:pt x="875" y="6844"/>
                  <a:pt x="913" y="7186"/>
                </a:cubicBezTo>
                <a:cubicBezTo>
                  <a:pt x="989" y="7528"/>
                  <a:pt x="1065" y="7827"/>
                  <a:pt x="1179" y="8170"/>
                </a:cubicBezTo>
                <a:cubicBezTo>
                  <a:pt x="1293" y="8469"/>
                  <a:pt x="1445" y="8768"/>
                  <a:pt x="1597" y="9068"/>
                </a:cubicBezTo>
                <a:cubicBezTo>
                  <a:pt x="1787" y="9367"/>
                  <a:pt x="1977" y="9624"/>
                  <a:pt x="2168" y="9838"/>
                </a:cubicBezTo>
                <a:cubicBezTo>
                  <a:pt x="11941" y="20830"/>
                  <a:pt x="11941" y="20830"/>
                  <a:pt x="11941" y="20830"/>
                </a:cubicBezTo>
                <a:cubicBezTo>
                  <a:pt x="11332" y="21472"/>
                  <a:pt x="11332" y="21472"/>
                  <a:pt x="11332" y="21472"/>
                </a:cubicBezTo>
                <a:cubicBezTo>
                  <a:pt x="1635" y="10522"/>
                  <a:pt x="1635" y="10522"/>
                  <a:pt x="1635" y="10522"/>
                </a:cubicBezTo>
                <a:cubicBezTo>
                  <a:pt x="1369" y="10223"/>
                  <a:pt x="1141" y="9923"/>
                  <a:pt x="951" y="9581"/>
                </a:cubicBezTo>
                <a:cubicBezTo>
                  <a:pt x="761" y="9239"/>
                  <a:pt x="570" y="8897"/>
                  <a:pt x="418" y="8512"/>
                </a:cubicBezTo>
                <a:cubicBezTo>
                  <a:pt x="266" y="8127"/>
                  <a:pt x="152" y="7742"/>
                  <a:pt x="114" y="7357"/>
                </a:cubicBezTo>
                <a:cubicBezTo>
                  <a:pt x="38" y="6972"/>
                  <a:pt x="0" y="6587"/>
                  <a:pt x="0" y="6159"/>
                </a:cubicBezTo>
                <a:cubicBezTo>
                  <a:pt x="0" y="5774"/>
                  <a:pt x="38" y="5347"/>
                  <a:pt x="114" y="4962"/>
                </a:cubicBezTo>
                <a:cubicBezTo>
                  <a:pt x="152" y="4534"/>
                  <a:pt x="266" y="4149"/>
                  <a:pt x="418" y="3764"/>
                </a:cubicBezTo>
                <a:cubicBezTo>
                  <a:pt x="570" y="3422"/>
                  <a:pt x="761" y="3037"/>
                  <a:pt x="951" y="2737"/>
                </a:cubicBezTo>
                <a:cubicBezTo>
                  <a:pt x="1141" y="2395"/>
                  <a:pt x="1369" y="2053"/>
                  <a:pt x="1635" y="1754"/>
                </a:cubicBezTo>
                <a:cubicBezTo>
                  <a:pt x="1863" y="1497"/>
                  <a:pt x="2130" y="1240"/>
                  <a:pt x="2472" y="1027"/>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Tree>
  </p:cSld>
  <p:clrMapOvr>
    <a:masterClrMapping/>
  </p:clrMapOvr>
</p:sld>
</file>

<file path=ppt/slides/slide4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42" name="Shape 1742"/>
        <p:cNvGrpSpPr/>
        <p:nvPr/>
      </p:nvGrpSpPr>
      <p:grpSpPr>
        <a:xfrm>
          <a:off x="0" y="0"/>
          <a:ext cx="0" cy="0"/>
          <a:chOff x="0" y="0"/>
          <a:chExt cx="0" cy="0"/>
        </a:xfrm>
      </p:grpSpPr>
      <p:sp>
        <p:nvSpPr>
          <p:cNvPr id="1743" name="Google Shape;1743;p75"/>
          <p:cNvSpPr txBox="1"/>
          <p:nvPr>
            <p:ph idx="12" type="sldNum"/>
          </p:nvPr>
        </p:nvSpPr>
        <p:spPr>
          <a:xfrm>
            <a:off x="26536650" y="15003356"/>
            <a:ext cx="1692329" cy="646332"/>
          </a:xfrm>
          <a:prstGeom prst="rect">
            <a:avLst/>
          </a:prstGeom>
          <a:noFill/>
          <a:ln>
            <a:noFill/>
          </a:ln>
        </p:spPr>
        <p:txBody>
          <a:bodyPr anchorCtr="0" anchor="b" bIns="45700" lIns="91425" spcFirstLastPara="1" rIns="91425" wrap="square" tIns="45700">
            <a:noAutofit/>
          </a:bodyPr>
          <a:lstStyle/>
          <a:p>
            <a:pPr indent="0" lvl="0" marL="0" rtl="0" algn="r">
              <a:spcBef>
                <a:spcPts val="0"/>
              </a:spcBef>
              <a:spcAft>
                <a:spcPts val="0"/>
              </a:spcAft>
              <a:buNone/>
            </a:pPr>
            <a:fld id="{00000000-1234-1234-1234-123412341234}" type="slidenum">
              <a:rPr lang="en-US">
                <a:solidFill>
                  <a:schemeClr val="accent2"/>
                </a:solidFill>
              </a:rPr>
              <a:t>‹#›</a:t>
            </a:fld>
            <a:endParaRPr>
              <a:solidFill>
                <a:schemeClr val="accent2"/>
              </a:solidFill>
            </a:endParaRPr>
          </a:p>
        </p:txBody>
      </p:sp>
      <p:sp>
        <p:nvSpPr>
          <p:cNvPr id="1744" name="Google Shape;1744;p75"/>
          <p:cNvSpPr txBox="1"/>
          <p:nvPr>
            <p:ph idx="11" type="ftr"/>
          </p:nvPr>
        </p:nvSpPr>
        <p:spPr>
          <a:xfrm>
            <a:off x="1031821" y="15003356"/>
            <a:ext cx="9874250" cy="646332"/>
          </a:xfrm>
          <a:prstGeom prst="rect">
            <a:avLst/>
          </a:prstGeom>
          <a:noFill/>
          <a:ln>
            <a:noFill/>
          </a:ln>
        </p:spPr>
        <p:txBody>
          <a:bodyPr anchorCtr="0" anchor="b" bIns="45700" lIns="91425" spcFirstLastPara="1" rIns="91425" wrap="square" tIns="45700">
            <a:noAutofit/>
          </a:bodyPr>
          <a:lstStyle/>
          <a:p>
            <a:pPr indent="0" lvl="0" marL="0" rtl="0" algn="l">
              <a:spcBef>
                <a:spcPts val="0"/>
              </a:spcBef>
              <a:spcAft>
                <a:spcPts val="0"/>
              </a:spcAft>
              <a:buNone/>
            </a:pPr>
            <a:r>
              <a:rPr lang="en-US">
                <a:solidFill>
                  <a:schemeClr val="accent2"/>
                </a:solidFill>
              </a:rPr>
              <a:t>DCARE.COM</a:t>
            </a:r>
            <a:endParaRPr>
              <a:solidFill>
                <a:schemeClr val="accent2"/>
              </a:solidFill>
            </a:endParaRPr>
          </a:p>
        </p:txBody>
      </p:sp>
      <p:sp>
        <p:nvSpPr>
          <p:cNvPr id="1745" name="Google Shape;1745;p75"/>
          <p:cNvSpPr/>
          <p:nvPr/>
        </p:nvSpPr>
        <p:spPr>
          <a:xfrm>
            <a:off x="3028528" y="1436832"/>
            <a:ext cx="880111" cy="698388"/>
          </a:xfrm>
          <a:custGeom>
            <a:rect b="b" l="l" r="r" t="t"/>
            <a:pathLst>
              <a:path extrusionOk="0" h="21600" w="21600">
                <a:moveTo>
                  <a:pt x="21600" y="6612"/>
                </a:moveTo>
                <a:lnTo>
                  <a:pt x="17053" y="10029"/>
                </a:lnTo>
                <a:lnTo>
                  <a:pt x="17053" y="21600"/>
                </a:lnTo>
                <a:lnTo>
                  <a:pt x="4460" y="21600"/>
                </a:lnTo>
                <a:lnTo>
                  <a:pt x="4460" y="10029"/>
                </a:lnTo>
                <a:lnTo>
                  <a:pt x="2274" y="8376"/>
                </a:lnTo>
                <a:lnTo>
                  <a:pt x="2274" y="17853"/>
                </a:lnTo>
                <a:lnTo>
                  <a:pt x="1487" y="17853"/>
                </a:lnTo>
                <a:lnTo>
                  <a:pt x="1487" y="7824"/>
                </a:lnTo>
                <a:lnTo>
                  <a:pt x="0" y="6612"/>
                </a:lnTo>
                <a:lnTo>
                  <a:pt x="10756" y="0"/>
                </a:lnTo>
                <a:lnTo>
                  <a:pt x="21600" y="6612"/>
                </a:lnTo>
                <a:close/>
                <a:moveTo>
                  <a:pt x="10756" y="1102"/>
                </a:moveTo>
                <a:lnTo>
                  <a:pt x="1574" y="6722"/>
                </a:lnTo>
                <a:lnTo>
                  <a:pt x="10756" y="13776"/>
                </a:lnTo>
                <a:lnTo>
                  <a:pt x="20026" y="6722"/>
                </a:lnTo>
                <a:lnTo>
                  <a:pt x="10756" y="1102"/>
                </a:lnTo>
                <a:close/>
                <a:moveTo>
                  <a:pt x="16353" y="20718"/>
                </a:moveTo>
                <a:lnTo>
                  <a:pt x="16353" y="10580"/>
                </a:lnTo>
                <a:lnTo>
                  <a:pt x="10756" y="14878"/>
                </a:lnTo>
                <a:lnTo>
                  <a:pt x="5247" y="10580"/>
                </a:lnTo>
                <a:lnTo>
                  <a:pt x="5247" y="20718"/>
                </a:lnTo>
                <a:lnTo>
                  <a:pt x="16353" y="2071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46" name="Google Shape;1746;p75"/>
          <p:cNvSpPr/>
          <p:nvPr/>
        </p:nvSpPr>
        <p:spPr>
          <a:xfrm>
            <a:off x="4980286" y="1406548"/>
            <a:ext cx="694825" cy="758960"/>
          </a:xfrm>
          <a:custGeom>
            <a:rect b="b" l="l" r="r" t="t"/>
            <a:pathLst>
              <a:path extrusionOk="0" h="21600" w="21600">
                <a:moveTo>
                  <a:pt x="18768" y="4943"/>
                </a:moveTo>
                <a:cubicBezTo>
                  <a:pt x="19233" y="5410"/>
                  <a:pt x="19613" y="5877"/>
                  <a:pt x="19951" y="6383"/>
                </a:cubicBezTo>
                <a:cubicBezTo>
                  <a:pt x="20332" y="6889"/>
                  <a:pt x="20586" y="7434"/>
                  <a:pt x="20839" y="8017"/>
                </a:cubicBezTo>
                <a:cubicBezTo>
                  <a:pt x="21093" y="8562"/>
                  <a:pt x="21262" y="9146"/>
                  <a:pt x="21389" y="9769"/>
                </a:cubicBezTo>
                <a:cubicBezTo>
                  <a:pt x="21515" y="10391"/>
                  <a:pt x="21600" y="11014"/>
                  <a:pt x="21600" y="11676"/>
                </a:cubicBezTo>
                <a:cubicBezTo>
                  <a:pt x="21600" y="13038"/>
                  <a:pt x="21304" y="14361"/>
                  <a:pt x="20755" y="15529"/>
                </a:cubicBezTo>
                <a:cubicBezTo>
                  <a:pt x="20163" y="16735"/>
                  <a:pt x="19402" y="17786"/>
                  <a:pt x="18472" y="18720"/>
                </a:cubicBezTo>
                <a:cubicBezTo>
                  <a:pt x="17458" y="19576"/>
                  <a:pt x="16316" y="20277"/>
                  <a:pt x="15006" y="20822"/>
                </a:cubicBezTo>
                <a:cubicBezTo>
                  <a:pt x="13695" y="21328"/>
                  <a:pt x="12301" y="21600"/>
                  <a:pt x="10821" y="21600"/>
                </a:cubicBezTo>
                <a:cubicBezTo>
                  <a:pt x="9299" y="21600"/>
                  <a:pt x="7905" y="21328"/>
                  <a:pt x="6594" y="20822"/>
                </a:cubicBezTo>
                <a:cubicBezTo>
                  <a:pt x="5284" y="20277"/>
                  <a:pt x="4142" y="19576"/>
                  <a:pt x="3170" y="18720"/>
                </a:cubicBezTo>
                <a:cubicBezTo>
                  <a:pt x="2198" y="17786"/>
                  <a:pt x="1437" y="16735"/>
                  <a:pt x="888" y="15529"/>
                </a:cubicBezTo>
                <a:cubicBezTo>
                  <a:pt x="296" y="14361"/>
                  <a:pt x="0" y="13038"/>
                  <a:pt x="0" y="11676"/>
                </a:cubicBezTo>
                <a:cubicBezTo>
                  <a:pt x="0" y="10352"/>
                  <a:pt x="296" y="9107"/>
                  <a:pt x="803" y="7939"/>
                </a:cubicBezTo>
                <a:cubicBezTo>
                  <a:pt x="1310" y="6772"/>
                  <a:pt x="2029" y="5760"/>
                  <a:pt x="2917" y="4865"/>
                </a:cubicBezTo>
                <a:cubicBezTo>
                  <a:pt x="3847" y="3970"/>
                  <a:pt x="4946" y="3230"/>
                  <a:pt x="6171" y="2685"/>
                </a:cubicBezTo>
                <a:cubicBezTo>
                  <a:pt x="7397" y="2141"/>
                  <a:pt x="8708" y="1829"/>
                  <a:pt x="10103" y="1751"/>
                </a:cubicBezTo>
                <a:cubicBezTo>
                  <a:pt x="10103" y="0"/>
                  <a:pt x="10103" y="0"/>
                  <a:pt x="10103" y="0"/>
                </a:cubicBezTo>
                <a:cubicBezTo>
                  <a:pt x="11540" y="0"/>
                  <a:pt x="11540" y="0"/>
                  <a:pt x="11540" y="0"/>
                </a:cubicBezTo>
                <a:cubicBezTo>
                  <a:pt x="11540" y="1751"/>
                  <a:pt x="11540" y="1751"/>
                  <a:pt x="11540" y="1751"/>
                </a:cubicBezTo>
                <a:cubicBezTo>
                  <a:pt x="12132" y="1751"/>
                  <a:pt x="12766" y="1868"/>
                  <a:pt x="13357" y="1985"/>
                </a:cubicBezTo>
                <a:cubicBezTo>
                  <a:pt x="13991" y="2141"/>
                  <a:pt x="14541" y="2296"/>
                  <a:pt x="15090" y="2530"/>
                </a:cubicBezTo>
                <a:cubicBezTo>
                  <a:pt x="15640" y="2802"/>
                  <a:pt x="16189" y="3036"/>
                  <a:pt x="16697" y="3347"/>
                </a:cubicBezTo>
                <a:cubicBezTo>
                  <a:pt x="17204" y="3619"/>
                  <a:pt x="17669" y="3931"/>
                  <a:pt x="18134" y="4320"/>
                </a:cubicBezTo>
                <a:cubicBezTo>
                  <a:pt x="18895" y="3619"/>
                  <a:pt x="18895" y="3619"/>
                  <a:pt x="18895" y="3619"/>
                </a:cubicBezTo>
                <a:cubicBezTo>
                  <a:pt x="18092" y="2841"/>
                  <a:pt x="18092" y="2841"/>
                  <a:pt x="18092" y="2841"/>
                </a:cubicBezTo>
                <a:cubicBezTo>
                  <a:pt x="19064" y="1946"/>
                  <a:pt x="19064" y="1946"/>
                  <a:pt x="19064" y="1946"/>
                </a:cubicBezTo>
                <a:cubicBezTo>
                  <a:pt x="21389" y="4086"/>
                  <a:pt x="21389" y="4086"/>
                  <a:pt x="21389" y="4086"/>
                </a:cubicBezTo>
                <a:cubicBezTo>
                  <a:pt x="20374" y="4982"/>
                  <a:pt x="20374" y="4982"/>
                  <a:pt x="20374" y="4982"/>
                </a:cubicBezTo>
                <a:cubicBezTo>
                  <a:pt x="19571" y="4203"/>
                  <a:pt x="19571" y="4203"/>
                  <a:pt x="19571" y="4203"/>
                </a:cubicBezTo>
                <a:lnTo>
                  <a:pt x="18768" y="4943"/>
                </a:lnTo>
                <a:close/>
                <a:moveTo>
                  <a:pt x="10821" y="20744"/>
                </a:moveTo>
                <a:cubicBezTo>
                  <a:pt x="12174" y="20744"/>
                  <a:pt x="13442" y="20510"/>
                  <a:pt x="14625" y="20043"/>
                </a:cubicBezTo>
                <a:cubicBezTo>
                  <a:pt x="15809" y="19576"/>
                  <a:pt x="16866" y="18915"/>
                  <a:pt x="17796" y="18097"/>
                </a:cubicBezTo>
                <a:cubicBezTo>
                  <a:pt x="18683" y="17280"/>
                  <a:pt x="19360" y="16307"/>
                  <a:pt x="19909" y="15178"/>
                </a:cubicBezTo>
                <a:cubicBezTo>
                  <a:pt x="20416" y="14089"/>
                  <a:pt x="20670" y="12921"/>
                  <a:pt x="20670" y="11676"/>
                </a:cubicBezTo>
                <a:cubicBezTo>
                  <a:pt x="20670" y="10430"/>
                  <a:pt x="20416" y="9263"/>
                  <a:pt x="19909" y="8134"/>
                </a:cubicBezTo>
                <a:cubicBezTo>
                  <a:pt x="19360" y="7044"/>
                  <a:pt x="18683" y="6071"/>
                  <a:pt x="17796" y="5215"/>
                </a:cubicBezTo>
                <a:cubicBezTo>
                  <a:pt x="16866" y="4437"/>
                  <a:pt x="15809" y="3775"/>
                  <a:pt x="14625" y="3308"/>
                </a:cubicBezTo>
                <a:cubicBezTo>
                  <a:pt x="13442" y="2841"/>
                  <a:pt x="12174" y="2608"/>
                  <a:pt x="10821" y="2608"/>
                </a:cubicBezTo>
                <a:cubicBezTo>
                  <a:pt x="9468" y="2608"/>
                  <a:pt x="8158" y="2841"/>
                  <a:pt x="6975" y="3308"/>
                </a:cubicBezTo>
                <a:cubicBezTo>
                  <a:pt x="5791" y="3775"/>
                  <a:pt x="4734" y="4437"/>
                  <a:pt x="3804" y="5215"/>
                </a:cubicBezTo>
                <a:cubicBezTo>
                  <a:pt x="2917" y="6071"/>
                  <a:pt x="2240" y="7044"/>
                  <a:pt x="1733" y="8134"/>
                </a:cubicBezTo>
                <a:cubicBezTo>
                  <a:pt x="1226" y="9263"/>
                  <a:pt x="972" y="10430"/>
                  <a:pt x="972" y="11676"/>
                </a:cubicBezTo>
                <a:cubicBezTo>
                  <a:pt x="972" y="12921"/>
                  <a:pt x="1226" y="14089"/>
                  <a:pt x="1733" y="15178"/>
                </a:cubicBezTo>
                <a:cubicBezTo>
                  <a:pt x="2240" y="16307"/>
                  <a:pt x="2917" y="17280"/>
                  <a:pt x="3804" y="18097"/>
                </a:cubicBezTo>
                <a:cubicBezTo>
                  <a:pt x="4734" y="18915"/>
                  <a:pt x="5791" y="19576"/>
                  <a:pt x="6975" y="20043"/>
                </a:cubicBezTo>
                <a:cubicBezTo>
                  <a:pt x="8158" y="20510"/>
                  <a:pt x="9468" y="20744"/>
                  <a:pt x="10821" y="20744"/>
                </a:cubicBezTo>
                <a:close/>
                <a:moveTo>
                  <a:pt x="11286" y="10469"/>
                </a:moveTo>
                <a:cubicBezTo>
                  <a:pt x="11540" y="10547"/>
                  <a:pt x="11793" y="10703"/>
                  <a:pt x="11962" y="10936"/>
                </a:cubicBezTo>
                <a:cubicBezTo>
                  <a:pt x="12132" y="11170"/>
                  <a:pt x="12258" y="11403"/>
                  <a:pt x="12258" y="11676"/>
                </a:cubicBezTo>
                <a:cubicBezTo>
                  <a:pt x="12258" y="11948"/>
                  <a:pt x="12132" y="12182"/>
                  <a:pt x="11962" y="12415"/>
                </a:cubicBezTo>
                <a:cubicBezTo>
                  <a:pt x="11793" y="12610"/>
                  <a:pt x="11540" y="12765"/>
                  <a:pt x="11286" y="12882"/>
                </a:cubicBezTo>
                <a:cubicBezTo>
                  <a:pt x="11286" y="14711"/>
                  <a:pt x="11286" y="14711"/>
                  <a:pt x="11286" y="14711"/>
                </a:cubicBezTo>
                <a:cubicBezTo>
                  <a:pt x="10314" y="14711"/>
                  <a:pt x="10314" y="14711"/>
                  <a:pt x="10314" y="14711"/>
                </a:cubicBezTo>
                <a:cubicBezTo>
                  <a:pt x="10314" y="12882"/>
                  <a:pt x="10314" y="12882"/>
                  <a:pt x="10314" y="12882"/>
                </a:cubicBezTo>
                <a:cubicBezTo>
                  <a:pt x="10060" y="12765"/>
                  <a:pt x="9849" y="12610"/>
                  <a:pt x="9638" y="12415"/>
                </a:cubicBezTo>
                <a:cubicBezTo>
                  <a:pt x="9468" y="12182"/>
                  <a:pt x="9384" y="11948"/>
                  <a:pt x="9384" y="11676"/>
                </a:cubicBezTo>
                <a:cubicBezTo>
                  <a:pt x="9384" y="11403"/>
                  <a:pt x="9468" y="11170"/>
                  <a:pt x="9638" y="10936"/>
                </a:cubicBezTo>
                <a:cubicBezTo>
                  <a:pt x="9849" y="10703"/>
                  <a:pt x="10060" y="10547"/>
                  <a:pt x="10314" y="10469"/>
                </a:cubicBezTo>
                <a:cubicBezTo>
                  <a:pt x="10314" y="4787"/>
                  <a:pt x="10314" y="4787"/>
                  <a:pt x="10314" y="4787"/>
                </a:cubicBezTo>
                <a:cubicBezTo>
                  <a:pt x="11286" y="4787"/>
                  <a:pt x="11286" y="4787"/>
                  <a:pt x="11286" y="4787"/>
                </a:cubicBezTo>
                <a:lnTo>
                  <a:pt x="11286" y="10469"/>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47" name="Google Shape;1747;p75"/>
          <p:cNvSpPr/>
          <p:nvPr/>
        </p:nvSpPr>
        <p:spPr>
          <a:xfrm>
            <a:off x="6778828" y="1399419"/>
            <a:ext cx="815973" cy="773216"/>
          </a:xfrm>
          <a:custGeom>
            <a:rect b="b" l="l" r="r" t="t"/>
            <a:pathLst>
              <a:path extrusionOk="0" h="21600" w="21600">
                <a:moveTo>
                  <a:pt x="13394" y="8262"/>
                </a:moveTo>
                <a:lnTo>
                  <a:pt x="21600" y="8262"/>
                </a:lnTo>
                <a:lnTo>
                  <a:pt x="14997" y="13338"/>
                </a:lnTo>
                <a:lnTo>
                  <a:pt x="17544" y="21600"/>
                </a:lnTo>
                <a:lnTo>
                  <a:pt x="10847" y="16424"/>
                </a:lnTo>
                <a:lnTo>
                  <a:pt x="4150" y="21600"/>
                </a:lnTo>
                <a:lnTo>
                  <a:pt x="6697" y="13338"/>
                </a:lnTo>
                <a:lnTo>
                  <a:pt x="0" y="8262"/>
                </a:lnTo>
                <a:lnTo>
                  <a:pt x="8300" y="8262"/>
                </a:lnTo>
                <a:lnTo>
                  <a:pt x="10847" y="0"/>
                </a:lnTo>
                <a:lnTo>
                  <a:pt x="13394" y="8262"/>
                </a:lnTo>
                <a:close/>
                <a:moveTo>
                  <a:pt x="14148" y="13637"/>
                </a:moveTo>
                <a:lnTo>
                  <a:pt x="13960" y="13040"/>
                </a:lnTo>
                <a:lnTo>
                  <a:pt x="19148" y="9058"/>
                </a:lnTo>
                <a:lnTo>
                  <a:pt x="12828" y="9058"/>
                </a:lnTo>
                <a:lnTo>
                  <a:pt x="10847" y="2787"/>
                </a:lnTo>
                <a:lnTo>
                  <a:pt x="8866" y="9058"/>
                </a:lnTo>
                <a:lnTo>
                  <a:pt x="2547" y="9058"/>
                </a:lnTo>
                <a:lnTo>
                  <a:pt x="7169" y="12641"/>
                </a:lnTo>
                <a:lnTo>
                  <a:pt x="7640" y="13040"/>
                </a:lnTo>
                <a:lnTo>
                  <a:pt x="5659" y="19410"/>
                </a:lnTo>
                <a:lnTo>
                  <a:pt x="10847" y="15429"/>
                </a:lnTo>
                <a:lnTo>
                  <a:pt x="16035" y="19410"/>
                </a:lnTo>
                <a:lnTo>
                  <a:pt x="14148" y="1363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48" name="Google Shape;1748;p75"/>
          <p:cNvSpPr/>
          <p:nvPr/>
        </p:nvSpPr>
        <p:spPr>
          <a:xfrm>
            <a:off x="8591620" y="1495625"/>
            <a:ext cx="908616" cy="580803"/>
          </a:xfrm>
          <a:custGeom>
            <a:rect b="b" l="l" r="r" t="t"/>
            <a:pathLst>
              <a:path extrusionOk="0" h="21600" w="21600">
                <a:moveTo>
                  <a:pt x="0" y="6912"/>
                </a:moveTo>
                <a:cubicBezTo>
                  <a:pt x="8355" y="6912"/>
                  <a:pt x="8355" y="6912"/>
                  <a:pt x="8355" y="6912"/>
                </a:cubicBezTo>
                <a:cubicBezTo>
                  <a:pt x="13666" y="0"/>
                  <a:pt x="13666" y="0"/>
                  <a:pt x="13666" y="0"/>
                </a:cubicBezTo>
                <a:cubicBezTo>
                  <a:pt x="13666" y="21448"/>
                  <a:pt x="13666" y="21448"/>
                  <a:pt x="13666" y="21448"/>
                </a:cubicBezTo>
                <a:cubicBezTo>
                  <a:pt x="8387" y="14790"/>
                  <a:pt x="8387" y="14790"/>
                  <a:pt x="8387" y="14790"/>
                </a:cubicBezTo>
                <a:cubicBezTo>
                  <a:pt x="2882" y="14790"/>
                  <a:pt x="2882" y="14790"/>
                  <a:pt x="2882" y="14790"/>
                </a:cubicBezTo>
                <a:cubicBezTo>
                  <a:pt x="2882" y="21600"/>
                  <a:pt x="2882" y="21600"/>
                  <a:pt x="2882" y="21600"/>
                </a:cubicBezTo>
                <a:cubicBezTo>
                  <a:pt x="2170" y="21600"/>
                  <a:pt x="2170" y="21600"/>
                  <a:pt x="2170" y="21600"/>
                </a:cubicBezTo>
                <a:cubicBezTo>
                  <a:pt x="2170" y="14790"/>
                  <a:pt x="2170" y="14790"/>
                  <a:pt x="2170" y="14790"/>
                </a:cubicBezTo>
                <a:cubicBezTo>
                  <a:pt x="0" y="14790"/>
                  <a:pt x="0" y="14790"/>
                  <a:pt x="0" y="14790"/>
                </a:cubicBezTo>
                <a:lnTo>
                  <a:pt x="0" y="6912"/>
                </a:lnTo>
                <a:close/>
                <a:moveTo>
                  <a:pt x="712" y="13672"/>
                </a:moveTo>
                <a:cubicBezTo>
                  <a:pt x="3595" y="13672"/>
                  <a:pt x="3595" y="13672"/>
                  <a:pt x="3595" y="13672"/>
                </a:cubicBezTo>
                <a:cubicBezTo>
                  <a:pt x="3595" y="8030"/>
                  <a:pt x="3595" y="8030"/>
                  <a:pt x="3595" y="8030"/>
                </a:cubicBezTo>
                <a:cubicBezTo>
                  <a:pt x="712" y="8030"/>
                  <a:pt x="712" y="8030"/>
                  <a:pt x="712" y="8030"/>
                </a:cubicBezTo>
                <a:lnTo>
                  <a:pt x="712" y="13672"/>
                </a:lnTo>
                <a:close/>
                <a:moveTo>
                  <a:pt x="8808" y="7776"/>
                </a:moveTo>
                <a:cubicBezTo>
                  <a:pt x="8614" y="8030"/>
                  <a:pt x="8614" y="8030"/>
                  <a:pt x="8614" y="8030"/>
                </a:cubicBezTo>
                <a:cubicBezTo>
                  <a:pt x="4307" y="8030"/>
                  <a:pt x="4307" y="8030"/>
                  <a:pt x="4307" y="8030"/>
                </a:cubicBezTo>
                <a:cubicBezTo>
                  <a:pt x="4307" y="13672"/>
                  <a:pt x="4307" y="13672"/>
                  <a:pt x="4307" y="13672"/>
                </a:cubicBezTo>
                <a:cubicBezTo>
                  <a:pt x="8646" y="13672"/>
                  <a:pt x="8646" y="13672"/>
                  <a:pt x="8646" y="13672"/>
                </a:cubicBezTo>
                <a:cubicBezTo>
                  <a:pt x="12954" y="19160"/>
                  <a:pt x="12954" y="19160"/>
                  <a:pt x="12954" y="19160"/>
                </a:cubicBezTo>
                <a:cubicBezTo>
                  <a:pt x="12954" y="2389"/>
                  <a:pt x="12954" y="2389"/>
                  <a:pt x="12954" y="2389"/>
                </a:cubicBezTo>
                <a:lnTo>
                  <a:pt x="8808" y="7776"/>
                </a:lnTo>
                <a:close/>
                <a:moveTo>
                  <a:pt x="16321" y="4727"/>
                </a:moveTo>
                <a:cubicBezTo>
                  <a:pt x="16645" y="5032"/>
                  <a:pt x="16904" y="5387"/>
                  <a:pt x="17163" y="5845"/>
                </a:cubicBezTo>
                <a:cubicBezTo>
                  <a:pt x="17422" y="6302"/>
                  <a:pt x="17649" y="6760"/>
                  <a:pt x="17811" y="7319"/>
                </a:cubicBezTo>
                <a:cubicBezTo>
                  <a:pt x="18005" y="7776"/>
                  <a:pt x="18135" y="8335"/>
                  <a:pt x="18232" y="8945"/>
                </a:cubicBezTo>
                <a:cubicBezTo>
                  <a:pt x="18362" y="9504"/>
                  <a:pt x="18394" y="10114"/>
                  <a:pt x="18394" y="10724"/>
                </a:cubicBezTo>
                <a:cubicBezTo>
                  <a:pt x="18394" y="11384"/>
                  <a:pt x="18329" y="12045"/>
                  <a:pt x="18232" y="12655"/>
                </a:cubicBezTo>
                <a:cubicBezTo>
                  <a:pt x="18103" y="13265"/>
                  <a:pt x="17973" y="13875"/>
                  <a:pt x="17779" y="14383"/>
                </a:cubicBezTo>
                <a:cubicBezTo>
                  <a:pt x="17552" y="14891"/>
                  <a:pt x="17325" y="15400"/>
                  <a:pt x="17066" y="15857"/>
                </a:cubicBezTo>
                <a:cubicBezTo>
                  <a:pt x="16807" y="16264"/>
                  <a:pt x="16483" y="16670"/>
                  <a:pt x="16160" y="16975"/>
                </a:cubicBezTo>
                <a:cubicBezTo>
                  <a:pt x="15641" y="16162"/>
                  <a:pt x="15641" y="16162"/>
                  <a:pt x="15641" y="16162"/>
                </a:cubicBezTo>
                <a:cubicBezTo>
                  <a:pt x="15965" y="15908"/>
                  <a:pt x="16224" y="15552"/>
                  <a:pt x="16483" y="15196"/>
                </a:cubicBezTo>
                <a:cubicBezTo>
                  <a:pt x="16710" y="14790"/>
                  <a:pt x="16904" y="14383"/>
                  <a:pt x="17099" y="13926"/>
                </a:cubicBezTo>
                <a:cubicBezTo>
                  <a:pt x="17293" y="13417"/>
                  <a:pt x="17422" y="12909"/>
                  <a:pt x="17520" y="12401"/>
                </a:cubicBezTo>
                <a:cubicBezTo>
                  <a:pt x="17584" y="11893"/>
                  <a:pt x="17649" y="11334"/>
                  <a:pt x="17649" y="10724"/>
                </a:cubicBezTo>
                <a:cubicBezTo>
                  <a:pt x="17649" y="10216"/>
                  <a:pt x="17584" y="9707"/>
                  <a:pt x="17520" y="9148"/>
                </a:cubicBezTo>
                <a:cubicBezTo>
                  <a:pt x="17422" y="8640"/>
                  <a:pt x="17293" y="8132"/>
                  <a:pt x="17131" y="7674"/>
                </a:cubicBezTo>
                <a:cubicBezTo>
                  <a:pt x="17001" y="7268"/>
                  <a:pt x="16807" y="6861"/>
                  <a:pt x="16548" y="6455"/>
                </a:cubicBezTo>
                <a:cubicBezTo>
                  <a:pt x="16321" y="6099"/>
                  <a:pt x="16062" y="5794"/>
                  <a:pt x="15836" y="5540"/>
                </a:cubicBezTo>
                <a:lnTo>
                  <a:pt x="16321" y="4727"/>
                </a:lnTo>
                <a:close/>
                <a:moveTo>
                  <a:pt x="18653" y="1067"/>
                </a:moveTo>
                <a:cubicBezTo>
                  <a:pt x="19106" y="1677"/>
                  <a:pt x="19495" y="2287"/>
                  <a:pt x="19884" y="2999"/>
                </a:cubicBezTo>
                <a:cubicBezTo>
                  <a:pt x="20240" y="3710"/>
                  <a:pt x="20531" y="4472"/>
                  <a:pt x="20790" y="5336"/>
                </a:cubicBezTo>
                <a:cubicBezTo>
                  <a:pt x="21049" y="6099"/>
                  <a:pt x="21244" y="6963"/>
                  <a:pt x="21373" y="7878"/>
                </a:cubicBezTo>
                <a:cubicBezTo>
                  <a:pt x="21535" y="8843"/>
                  <a:pt x="21600" y="9758"/>
                  <a:pt x="21600" y="10724"/>
                </a:cubicBezTo>
                <a:cubicBezTo>
                  <a:pt x="21600" y="11740"/>
                  <a:pt x="21535" y="12757"/>
                  <a:pt x="21373" y="13672"/>
                </a:cubicBezTo>
                <a:cubicBezTo>
                  <a:pt x="21244" y="14637"/>
                  <a:pt x="21049" y="15552"/>
                  <a:pt x="20758" y="16365"/>
                </a:cubicBezTo>
                <a:cubicBezTo>
                  <a:pt x="20499" y="17229"/>
                  <a:pt x="20175" y="17992"/>
                  <a:pt x="19787" y="18703"/>
                </a:cubicBezTo>
                <a:cubicBezTo>
                  <a:pt x="19398" y="19415"/>
                  <a:pt x="18977" y="20024"/>
                  <a:pt x="18524" y="20584"/>
                </a:cubicBezTo>
                <a:cubicBezTo>
                  <a:pt x="17973" y="19821"/>
                  <a:pt x="17973" y="19821"/>
                  <a:pt x="17973" y="19821"/>
                </a:cubicBezTo>
                <a:cubicBezTo>
                  <a:pt x="18426" y="19262"/>
                  <a:pt x="18815" y="18703"/>
                  <a:pt x="19171" y="18042"/>
                </a:cubicBezTo>
                <a:cubicBezTo>
                  <a:pt x="19527" y="17382"/>
                  <a:pt x="19819" y="16670"/>
                  <a:pt x="20078" y="15908"/>
                </a:cubicBezTo>
                <a:cubicBezTo>
                  <a:pt x="20337" y="15095"/>
                  <a:pt x="20531" y="14281"/>
                  <a:pt x="20661" y="13417"/>
                </a:cubicBezTo>
                <a:cubicBezTo>
                  <a:pt x="20823" y="12553"/>
                  <a:pt x="20888" y="11689"/>
                  <a:pt x="20888" y="10724"/>
                </a:cubicBezTo>
                <a:cubicBezTo>
                  <a:pt x="20888" y="9860"/>
                  <a:pt x="20823" y="8996"/>
                  <a:pt x="20693" y="8183"/>
                </a:cubicBezTo>
                <a:cubicBezTo>
                  <a:pt x="20564" y="7319"/>
                  <a:pt x="20369" y="6505"/>
                  <a:pt x="20110" y="5692"/>
                </a:cubicBezTo>
                <a:cubicBezTo>
                  <a:pt x="19884" y="4981"/>
                  <a:pt x="19625" y="4269"/>
                  <a:pt x="19268" y="3608"/>
                </a:cubicBezTo>
                <a:cubicBezTo>
                  <a:pt x="18945" y="2999"/>
                  <a:pt x="18556" y="2389"/>
                  <a:pt x="18135" y="1880"/>
                </a:cubicBezTo>
                <a:lnTo>
                  <a:pt x="18653" y="106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49" name="Google Shape;1749;p75"/>
          <p:cNvSpPr/>
          <p:nvPr/>
        </p:nvSpPr>
        <p:spPr>
          <a:xfrm>
            <a:off x="10497058" y="1476029"/>
            <a:ext cx="815973" cy="619997"/>
          </a:xfrm>
          <a:custGeom>
            <a:rect b="b" l="l" r="r" t="t"/>
            <a:pathLst>
              <a:path extrusionOk="0" h="21600" w="21600">
                <a:moveTo>
                  <a:pt x="10818" y="0"/>
                </a:moveTo>
                <a:cubicBezTo>
                  <a:pt x="11936" y="0"/>
                  <a:pt x="13018" y="189"/>
                  <a:pt x="14063" y="521"/>
                </a:cubicBezTo>
                <a:cubicBezTo>
                  <a:pt x="15073" y="853"/>
                  <a:pt x="16083" y="1374"/>
                  <a:pt x="17020" y="2037"/>
                </a:cubicBezTo>
                <a:cubicBezTo>
                  <a:pt x="17922" y="2653"/>
                  <a:pt x="18751" y="3411"/>
                  <a:pt x="19545" y="4311"/>
                </a:cubicBezTo>
                <a:cubicBezTo>
                  <a:pt x="20338" y="5211"/>
                  <a:pt x="21023" y="6205"/>
                  <a:pt x="21600" y="7342"/>
                </a:cubicBezTo>
                <a:cubicBezTo>
                  <a:pt x="21059" y="8147"/>
                  <a:pt x="21059" y="8147"/>
                  <a:pt x="21059" y="8147"/>
                </a:cubicBezTo>
                <a:cubicBezTo>
                  <a:pt x="20482" y="7058"/>
                  <a:pt x="19833" y="6111"/>
                  <a:pt x="19076" y="5211"/>
                </a:cubicBezTo>
                <a:cubicBezTo>
                  <a:pt x="18355" y="4311"/>
                  <a:pt x="17561" y="3553"/>
                  <a:pt x="16660" y="2937"/>
                </a:cubicBezTo>
                <a:cubicBezTo>
                  <a:pt x="15794" y="2368"/>
                  <a:pt x="14857" y="1895"/>
                  <a:pt x="13883" y="1563"/>
                </a:cubicBezTo>
                <a:cubicBezTo>
                  <a:pt x="12910" y="1232"/>
                  <a:pt x="11864" y="1042"/>
                  <a:pt x="10818" y="1042"/>
                </a:cubicBezTo>
                <a:cubicBezTo>
                  <a:pt x="9736" y="1042"/>
                  <a:pt x="8727" y="1232"/>
                  <a:pt x="7717" y="1563"/>
                </a:cubicBezTo>
                <a:cubicBezTo>
                  <a:pt x="6743" y="1895"/>
                  <a:pt x="5806" y="2416"/>
                  <a:pt x="4940" y="3032"/>
                </a:cubicBezTo>
                <a:cubicBezTo>
                  <a:pt x="4075" y="3647"/>
                  <a:pt x="3245" y="4358"/>
                  <a:pt x="2524" y="5258"/>
                </a:cubicBezTo>
                <a:cubicBezTo>
                  <a:pt x="1767" y="6111"/>
                  <a:pt x="1118" y="7058"/>
                  <a:pt x="577" y="8147"/>
                </a:cubicBezTo>
                <a:cubicBezTo>
                  <a:pt x="0" y="7389"/>
                  <a:pt x="0" y="7389"/>
                  <a:pt x="0" y="7389"/>
                </a:cubicBezTo>
                <a:cubicBezTo>
                  <a:pt x="613" y="6300"/>
                  <a:pt x="1298" y="5258"/>
                  <a:pt x="2055" y="4358"/>
                </a:cubicBezTo>
                <a:cubicBezTo>
                  <a:pt x="2849" y="3458"/>
                  <a:pt x="3714" y="2700"/>
                  <a:pt x="4652" y="2037"/>
                </a:cubicBezTo>
                <a:cubicBezTo>
                  <a:pt x="5553" y="1374"/>
                  <a:pt x="6527" y="853"/>
                  <a:pt x="7573" y="521"/>
                </a:cubicBezTo>
                <a:cubicBezTo>
                  <a:pt x="8654" y="189"/>
                  <a:pt x="9700" y="0"/>
                  <a:pt x="10818" y="0"/>
                </a:cubicBezTo>
                <a:close/>
                <a:moveTo>
                  <a:pt x="10818" y="4168"/>
                </a:moveTo>
                <a:cubicBezTo>
                  <a:pt x="11720" y="4168"/>
                  <a:pt x="12585" y="4358"/>
                  <a:pt x="13414" y="4642"/>
                </a:cubicBezTo>
                <a:cubicBezTo>
                  <a:pt x="14244" y="4974"/>
                  <a:pt x="15001" y="5400"/>
                  <a:pt x="15722" y="5921"/>
                </a:cubicBezTo>
                <a:cubicBezTo>
                  <a:pt x="16443" y="6442"/>
                  <a:pt x="17129" y="7105"/>
                  <a:pt x="17742" y="7863"/>
                </a:cubicBezTo>
                <a:cubicBezTo>
                  <a:pt x="18355" y="8621"/>
                  <a:pt x="18859" y="9426"/>
                  <a:pt x="19292" y="10374"/>
                </a:cubicBezTo>
                <a:cubicBezTo>
                  <a:pt x="18751" y="11179"/>
                  <a:pt x="18751" y="11179"/>
                  <a:pt x="18751" y="11179"/>
                </a:cubicBezTo>
                <a:cubicBezTo>
                  <a:pt x="18319" y="10232"/>
                  <a:pt x="17850" y="9426"/>
                  <a:pt x="17273" y="8716"/>
                </a:cubicBezTo>
                <a:cubicBezTo>
                  <a:pt x="16732" y="8005"/>
                  <a:pt x="16083" y="7389"/>
                  <a:pt x="15398" y="6916"/>
                </a:cubicBezTo>
                <a:cubicBezTo>
                  <a:pt x="14749" y="6347"/>
                  <a:pt x="14027" y="5968"/>
                  <a:pt x="13234" y="5684"/>
                </a:cubicBezTo>
                <a:cubicBezTo>
                  <a:pt x="12477" y="5400"/>
                  <a:pt x="11647" y="5258"/>
                  <a:pt x="10818" y="5258"/>
                </a:cubicBezTo>
                <a:cubicBezTo>
                  <a:pt x="9953" y="5258"/>
                  <a:pt x="9159" y="5400"/>
                  <a:pt x="8402" y="5684"/>
                </a:cubicBezTo>
                <a:cubicBezTo>
                  <a:pt x="7609" y="5968"/>
                  <a:pt x="6887" y="6347"/>
                  <a:pt x="6202" y="6916"/>
                </a:cubicBezTo>
                <a:cubicBezTo>
                  <a:pt x="5517" y="7437"/>
                  <a:pt x="4904" y="8053"/>
                  <a:pt x="4327" y="8763"/>
                </a:cubicBezTo>
                <a:cubicBezTo>
                  <a:pt x="3750" y="9521"/>
                  <a:pt x="3281" y="10326"/>
                  <a:pt x="2921" y="11226"/>
                </a:cubicBezTo>
                <a:cubicBezTo>
                  <a:pt x="2308" y="10421"/>
                  <a:pt x="2308" y="10421"/>
                  <a:pt x="2308" y="10421"/>
                </a:cubicBezTo>
                <a:cubicBezTo>
                  <a:pt x="2741" y="9521"/>
                  <a:pt x="3281" y="8668"/>
                  <a:pt x="3894" y="7863"/>
                </a:cubicBezTo>
                <a:cubicBezTo>
                  <a:pt x="4508" y="7105"/>
                  <a:pt x="5157" y="6442"/>
                  <a:pt x="5878" y="5921"/>
                </a:cubicBezTo>
                <a:cubicBezTo>
                  <a:pt x="6599" y="5400"/>
                  <a:pt x="7392" y="4974"/>
                  <a:pt x="8222" y="4642"/>
                </a:cubicBezTo>
                <a:cubicBezTo>
                  <a:pt x="9051" y="4358"/>
                  <a:pt x="9917" y="4168"/>
                  <a:pt x="10818" y="4168"/>
                </a:cubicBezTo>
                <a:close/>
                <a:moveTo>
                  <a:pt x="10818" y="8432"/>
                </a:moveTo>
                <a:cubicBezTo>
                  <a:pt x="11467" y="8432"/>
                  <a:pt x="12116" y="8574"/>
                  <a:pt x="12729" y="8811"/>
                </a:cubicBezTo>
                <a:cubicBezTo>
                  <a:pt x="13342" y="9047"/>
                  <a:pt x="13919" y="9426"/>
                  <a:pt x="14460" y="9853"/>
                </a:cubicBezTo>
                <a:cubicBezTo>
                  <a:pt x="15001" y="10326"/>
                  <a:pt x="15470" y="10847"/>
                  <a:pt x="15866" y="11463"/>
                </a:cubicBezTo>
                <a:cubicBezTo>
                  <a:pt x="16299" y="12079"/>
                  <a:pt x="16624" y="12742"/>
                  <a:pt x="16912" y="13500"/>
                </a:cubicBezTo>
                <a:cubicBezTo>
                  <a:pt x="16299" y="14305"/>
                  <a:pt x="16299" y="14305"/>
                  <a:pt x="16299" y="14305"/>
                </a:cubicBezTo>
                <a:cubicBezTo>
                  <a:pt x="16083" y="13595"/>
                  <a:pt x="15794" y="12932"/>
                  <a:pt x="15398" y="12363"/>
                </a:cubicBezTo>
                <a:cubicBezTo>
                  <a:pt x="15037" y="11747"/>
                  <a:pt x="14604" y="11274"/>
                  <a:pt x="14136" y="10847"/>
                </a:cubicBezTo>
                <a:cubicBezTo>
                  <a:pt x="13667" y="10374"/>
                  <a:pt x="13162" y="10042"/>
                  <a:pt x="12549" y="9853"/>
                </a:cubicBezTo>
                <a:cubicBezTo>
                  <a:pt x="11972" y="9616"/>
                  <a:pt x="11395" y="9474"/>
                  <a:pt x="10818" y="9474"/>
                </a:cubicBezTo>
                <a:cubicBezTo>
                  <a:pt x="10169" y="9474"/>
                  <a:pt x="9592" y="9616"/>
                  <a:pt x="9015" y="9853"/>
                </a:cubicBezTo>
                <a:cubicBezTo>
                  <a:pt x="8402" y="10042"/>
                  <a:pt x="7897" y="10374"/>
                  <a:pt x="7428" y="10847"/>
                </a:cubicBezTo>
                <a:cubicBezTo>
                  <a:pt x="6960" y="11274"/>
                  <a:pt x="6527" y="11747"/>
                  <a:pt x="6166" y="12363"/>
                </a:cubicBezTo>
                <a:cubicBezTo>
                  <a:pt x="5770" y="12932"/>
                  <a:pt x="5481" y="13595"/>
                  <a:pt x="5265" y="14305"/>
                </a:cubicBezTo>
                <a:cubicBezTo>
                  <a:pt x="4652" y="13500"/>
                  <a:pt x="4652" y="13500"/>
                  <a:pt x="4652" y="13500"/>
                </a:cubicBezTo>
                <a:cubicBezTo>
                  <a:pt x="4940" y="12742"/>
                  <a:pt x="5265" y="12079"/>
                  <a:pt x="5697" y="11463"/>
                </a:cubicBezTo>
                <a:cubicBezTo>
                  <a:pt x="6094" y="10847"/>
                  <a:pt x="6563" y="10326"/>
                  <a:pt x="7104" y="9853"/>
                </a:cubicBezTo>
                <a:cubicBezTo>
                  <a:pt x="7645" y="9426"/>
                  <a:pt x="8222" y="9047"/>
                  <a:pt x="8835" y="8811"/>
                </a:cubicBezTo>
                <a:cubicBezTo>
                  <a:pt x="9448" y="8574"/>
                  <a:pt x="10133" y="8432"/>
                  <a:pt x="10818" y="8432"/>
                </a:cubicBezTo>
                <a:close/>
                <a:moveTo>
                  <a:pt x="10818" y="13121"/>
                </a:moveTo>
                <a:cubicBezTo>
                  <a:pt x="11251" y="13121"/>
                  <a:pt x="11647" y="13263"/>
                  <a:pt x="12044" y="13453"/>
                </a:cubicBezTo>
                <a:cubicBezTo>
                  <a:pt x="12405" y="13689"/>
                  <a:pt x="12729" y="13974"/>
                  <a:pt x="13054" y="14353"/>
                </a:cubicBezTo>
                <a:cubicBezTo>
                  <a:pt x="13342" y="14779"/>
                  <a:pt x="13559" y="15253"/>
                  <a:pt x="13739" y="15774"/>
                </a:cubicBezTo>
                <a:cubicBezTo>
                  <a:pt x="13919" y="16247"/>
                  <a:pt x="13991" y="16816"/>
                  <a:pt x="13991" y="17384"/>
                </a:cubicBezTo>
                <a:cubicBezTo>
                  <a:pt x="13991" y="17953"/>
                  <a:pt x="13919" y="18521"/>
                  <a:pt x="13739" y="19042"/>
                </a:cubicBezTo>
                <a:cubicBezTo>
                  <a:pt x="13559" y="19516"/>
                  <a:pt x="13342" y="19989"/>
                  <a:pt x="13054" y="20368"/>
                </a:cubicBezTo>
                <a:cubicBezTo>
                  <a:pt x="12729" y="20700"/>
                  <a:pt x="12405" y="21032"/>
                  <a:pt x="12044" y="21221"/>
                </a:cubicBezTo>
                <a:cubicBezTo>
                  <a:pt x="11647" y="21458"/>
                  <a:pt x="11251" y="21600"/>
                  <a:pt x="10818" y="21600"/>
                </a:cubicBezTo>
                <a:cubicBezTo>
                  <a:pt x="10349" y="21600"/>
                  <a:pt x="9917" y="21458"/>
                  <a:pt x="9556" y="21221"/>
                </a:cubicBezTo>
                <a:cubicBezTo>
                  <a:pt x="9159" y="21032"/>
                  <a:pt x="8835" y="20700"/>
                  <a:pt x="8510" y="20368"/>
                </a:cubicBezTo>
                <a:cubicBezTo>
                  <a:pt x="8222" y="19989"/>
                  <a:pt x="8005" y="19516"/>
                  <a:pt x="7825" y="19042"/>
                </a:cubicBezTo>
                <a:cubicBezTo>
                  <a:pt x="7645" y="18521"/>
                  <a:pt x="7573" y="17953"/>
                  <a:pt x="7573" y="17384"/>
                </a:cubicBezTo>
                <a:cubicBezTo>
                  <a:pt x="7573" y="16816"/>
                  <a:pt x="7645" y="16247"/>
                  <a:pt x="7825" y="15774"/>
                </a:cubicBezTo>
                <a:cubicBezTo>
                  <a:pt x="8005" y="15253"/>
                  <a:pt x="8222" y="14779"/>
                  <a:pt x="8510" y="14353"/>
                </a:cubicBezTo>
                <a:cubicBezTo>
                  <a:pt x="8835" y="13974"/>
                  <a:pt x="9159" y="13689"/>
                  <a:pt x="9556" y="13453"/>
                </a:cubicBezTo>
                <a:cubicBezTo>
                  <a:pt x="9917" y="13263"/>
                  <a:pt x="10349" y="13121"/>
                  <a:pt x="10818" y="13121"/>
                </a:cubicBezTo>
                <a:close/>
                <a:moveTo>
                  <a:pt x="10818" y="20511"/>
                </a:moveTo>
                <a:cubicBezTo>
                  <a:pt x="11107" y="20511"/>
                  <a:pt x="11431" y="20463"/>
                  <a:pt x="11720" y="20274"/>
                </a:cubicBezTo>
                <a:cubicBezTo>
                  <a:pt x="12008" y="20132"/>
                  <a:pt x="12260" y="19895"/>
                  <a:pt x="12513" y="19611"/>
                </a:cubicBezTo>
                <a:cubicBezTo>
                  <a:pt x="12729" y="19326"/>
                  <a:pt x="12873" y="18995"/>
                  <a:pt x="13018" y="18568"/>
                </a:cubicBezTo>
                <a:cubicBezTo>
                  <a:pt x="13126" y="18189"/>
                  <a:pt x="13198" y="17811"/>
                  <a:pt x="13198" y="17384"/>
                </a:cubicBezTo>
                <a:cubicBezTo>
                  <a:pt x="13198" y="16911"/>
                  <a:pt x="13126" y="16532"/>
                  <a:pt x="13018" y="16105"/>
                </a:cubicBezTo>
                <a:cubicBezTo>
                  <a:pt x="12873" y="15726"/>
                  <a:pt x="12729" y="15395"/>
                  <a:pt x="12513" y="15111"/>
                </a:cubicBezTo>
                <a:cubicBezTo>
                  <a:pt x="12260" y="14874"/>
                  <a:pt x="12008" y="14637"/>
                  <a:pt x="11720" y="14447"/>
                </a:cubicBezTo>
                <a:cubicBezTo>
                  <a:pt x="11431" y="14258"/>
                  <a:pt x="11107" y="14163"/>
                  <a:pt x="10818" y="14163"/>
                </a:cubicBezTo>
                <a:cubicBezTo>
                  <a:pt x="10457" y="14163"/>
                  <a:pt x="10133" y="14258"/>
                  <a:pt x="9844" y="14447"/>
                </a:cubicBezTo>
                <a:cubicBezTo>
                  <a:pt x="9556" y="14637"/>
                  <a:pt x="9304" y="14874"/>
                  <a:pt x="9051" y="15111"/>
                </a:cubicBezTo>
                <a:cubicBezTo>
                  <a:pt x="8835" y="15395"/>
                  <a:pt x="8690" y="15726"/>
                  <a:pt x="8546" y="16105"/>
                </a:cubicBezTo>
                <a:cubicBezTo>
                  <a:pt x="8438" y="16532"/>
                  <a:pt x="8366" y="16911"/>
                  <a:pt x="8366" y="17384"/>
                </a:cubicBezTo>
                <a:cubicBezTo>
                  <a:pt x="8366" y="17811"/>
                  <a:pt x="8438" y="18189"/>
                  <a:pt x="8546" y="18568"/>
                </a:cubicBezTo>
                <a:cubicBezTo>
                  <a:pt x="8690" y="18995"/>
                  <a:pt x="8835" y="19326"/>
                  <a:pt x="9051" y="19611"/>
                </a:cubicBezTo>
                <a:cubicBezTo>
                  <a:pt x="9304" y="19895"/>
                  <a:pt x="9556" y="20132"/>
                  <a:pt x="9844" y="20274"/>
                </a:cubicBezTo>
                <a:cubicBezTo>
                  <a:pt x="10133" y="20463"/>
                  <a:pt x="10457" y="20511"/>
                  <a:pt x="10818" y="20511"/>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50" name="Google Shape;1750;p75"/>
          <p:cNvSpPr/>
          <p:nvPr/>
        </p:nvSpPr>
        <p:spPr>
          <a:xfrm>
            <a:off x="12491573" y="1468903"/>
            <a:ext cx="545172" cy="634249"/>
          </a:xfrm>
          <a:custGeom>
            <a:rect b="b" l="l" r="r" t="t"/>
            <a:pathLst>
              <a:path extrusionOk="0" h="21600" w="21600">
                <a:moveTo>
                  <a:pt x="0" y="0"/>
                </a:moveTo>
                <a:lnTo>
                  <a:pt x="21600" y="10800"/>
                </a:lnTo>
                <a:lnTo>
                  <a:pt x="0" y="21600"/>
                </a:lnTo>
                <a:lnTo>
                  <a:pt x="0" y="0"/>
                </a:lnTo>
                <a:close/>
                <a:moveTo>
                  <a:pt x="1271" y="1820"/>
                </a:moveTo>
                <a:lnTo>
                  <a:pt x="1271" y="19780"/>
                </a:lnTo>
                <a:lnTo>
                  <a:pt x="19200" y="10800"/>
                </a:lnTo>
                <a:lnTo>
                  <a:pt x="1271" y="182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51" name="Google Shape;1751;p75"/>
          <p:cNvSpPr/>
          <p:nvPr/>
        </p:nvSpPr>
        <p:spPr>
          <a:xfrm>
            <a:off x="14210359" y="1376260"/>
            <a:ext cx="825833" cy="819536"/>
          </a:xfrm>
          <a:custGeom>
            <a:rect b="b" l="l" r="r" t="t"/>
            <a:pathLst>
              <a:path extrusionOk="0" h="21600" w="21578">
                <a:moveTo>
                  <a:pt x="4677" y="16900"/>
                </a:moveTo>
                <a:cubicBezTo>
                  <a:pt x="0" y="15895"/>
                  <a:pt x="0" y="15895"/>
                  <a:pt x="0" y="15895"/>
                </a:cubicBezTo>
                <a:cubicBezTo>
                  <a:pt x="928" y="14029"/>
                  <a:pt x="928" y="14029"/>
                  <a:pt x="928" y="14029"/>
                </a:cubicBezTo>
                <a:cubicBezTo>
                  <a:pt x="5248" y="13778"/>
                  <a:pt x="5248" y="13778"/>
                  <a:pt x="5248" y="13778"/>
                </a:cubicBezTo>
                <a:cubicBezTo>
                  <a:pt x="5320" y="13635"/>
                  <a:pt x="5498" y="13419"/>
                  <a:pt x="5712" y="13168"/>
                </a:cubicBezTo>
                <a:cubicBezTo>
                  <a:pt x="5927" y="12917"/>
                  <a:pt x="6105" y="12738"/>
                  <a:pt x="6248" y="12558"/>
                </a:cubicBezTo>
                <a:cubicBezTo>
                  <a:pt x="10175" y="8611"/>
                  <a:pt x="10175" y="8611"/>
                  <a:pt x="10175" y="8611"/>
                </a:cubicBezTo>
                <a:cubicBezTo>
                  <a:pt x="1999" y="4593"/>
                  <a:pt x="1999" y="4593"/>
                  <a:pt x="1999" y="4593"/>
                </a:cubicBezTo>
                <a:cubicBezTo>
                  <a:pt x="4070" y="2512"/>
                  <a:pt x="4070" y="2512"/>
                  <a:pt x="4070" y="2512"/>
                </a:cubicBezTo>
                <a:cubicBezTo>
                  <a:pt x="14460" y="4342"/>
                  <a:pt x="14460" y="4342"/>
                  <a:pt x="14460" y="4342"/>
                </a:cubicBezTo>
                <a:cubicBezTo>
                  <a:pt x="18101" y="646"/>
                  <a:pt x="18101" y="646"/>
                  <a:pt x="18101" y="646"/>
                </a:cubicBezTo>
                <a:cubicBezTo>
                  <a:pt x="18208" y="538"/>
                  <a:pt x="18315" y="431"/>
                  <a:pt x="18458" y="359"/>
                </a:cubicBezTo>
                <a:cubicBezTo>
                  <a:pt x="18601" y="287"/>
                  <a:pt x="18744" y="215"/>
                  <a:pt x="18922" y="144"/>
                </a:cubicBezTo>
                <a:cubicBezTo>
                  <a:pt x="19101" y="72"/>
                  <a:pt x="19279" y="36"/>
                  <a:pt x="19458" y="36"/>
                </a:cubicBezTo>
                <a:cubicBezTo>
                  <a:pt x="19636" y="0"/>
                  <a:pt x="19851" y="0"/>
                  <a:pt x="20065" y="0"/>
                </a:cubicBezTo>
                <a:cubicBezTo>
                  <a:pt x="20350" y="0"/>
                  <a:pt x="20600" y="0"/>
                  <a:pt x="20779" y="36"/>
                </a:cubicBezTo>
                <a:cubicBezTo>
                  <a:pt x="20993" y="72"/>
                  <a:pt x="21100" y="108"/>
                  <a:pt x="21136" y="108"/>
                </a:cubicBezTo>
                <a:cubicBezTo>
                  <a:pt x="21314" y="144"/>
                  <a:pt x="21314" y="144"/>
                  <a:pt x="21314" y="144"/>
                </a:cubicBezTo>
                <a:cubicBezTo>
                  <a:pt x="21421" y="359"/>
                  <a:pt x="21421" y="359"/>
                  <a:pt x="21421" y="359"/>
                </a:cubicBezTo>
                <a:cubicBezTo>
                  <a:pt x="21493" y="646"/>
                  <a:pt x="21564" y="933"/>
                  <a:pt x="21564" y="1256"/>
                </a:cubicBezTo>
                <a:cubicBezTo>
                  <a:pt x="21600" y="1543"/>
                  <a:pt x="21564" y="1830"/>
                  <a:pt x="21493" y="2117"/>
                </a:cubicBezTo>
                <a:cubicBezTo>
                  <a:pt x="21493" y="2368"/>
                  <a:pt x="21421" y="2655"/>
                  <a:pt x="21314" y="2870"/>
                </a:cubicBezTo>
                <a:cubicBezTo>
                  <a:pt x="21207" y="3122"/>
                  <a:pt x="21064" y="3301"/>
                  <a:pt x="20922" y="3445"/>
                </a:cubicBezTo>
                <a:cubicBezTo>
                  <a:pt x="17244" y="7212"/>
                  <a:pt x="17244" y="7212"/>
                  <a:pt x="17244" y="7212"/>
                </a:cubicBezTo>
                <a:cubicBezTo>
                  <a:pt x="19029" y="17581"/>
                  <a:pt x="19029" y="17581"/>
                  <a:pt x="19029" y="17581"/>
                </a:cubicBezTo>
                <a:cubicBezTo>
                  <a:pt x="16959" y="19627"/>
                  <a:pt x="16959" y="19627"/>
                  <a:pt x="16959" y="19627"/>
                </a:cubicBezTo>
                <a:cubicBezTo>
                  <a:pt x="12960" y="11446"/>
                  <a:pt x="12960" y="11446"/>
                  <a:pt x="12960" y="11446"/>
                </a:cubicBezTo>
                <a:cubicBezTo>
                  <a:pt x="9318" y="15142"/>
                  <a:pt x="9318" y="15142"/>
                  <a:pt x="9318" y="15142"/>
                </a:cubicBezTo>
                <a:cubicBezTo>
                  <a:pt x="9104" y="15321"/>
                  <a:pt x="8854" y="15572"/>
                  <a:pt x="8533" y="15895"/>
                </a:cubicBezTo>
                <a:cubicBezTo>
                  <a:pt x="8176" y="16182"/>
                  <a:pt x="7962" y="16397"/>
                  <a:pt x="7783" y="16541"/>
                </a:cubicBezTo>
                <a:cubicBezTo>
                  <a:pt x="7462" y="20595"/>
                  <a:pt x="7462" y="20595"/>
                  <a:pt x="7462" y="20595"/>
                </a:cubicBezTo>
                <a:cubicBezTo>
                  <a:pt x="5641" y="21600"/>
                  <a:pt x="5641" y="21600"/>
                  <a:pt x="5641" y="21600"/>
                </a:cubicBezTo>
                <a:lnTo>
                  <a:pt x="4677" y="16900"/>
                </a:lnTo>
                <a:close/>
                <a:moveTo>
                  <a:pt x="5320" y="16254"/>
                </a:moveTo>
                <a:cubicBezTo>
                  <a:pt x="6212" y="20416"/>
                  <a:pt x="6212" y="20416"/>
                  <a:pt x="6212" y="20416"/>
                </a:cubicBezTo>
                <a:cubicBezTo>
                  <a:pt x="6712" y="20129"/>
                  <a:pt x="6712" y="20129"/>
                  <a:pt x="6712" y="20129"/>
                </a:cubicBezTo>
                <a:cubicBezTo>
                  <a:pt x="7069" y="16182"/>
                  <a:pt x="7069" y="16182"/>
                  <a:pt x="7069" y="16182"/>
                </a:cubicBezTo>
                <a:cubicBezTo>
                  <a:pt x="7140" y="16074"/>
                  <a:pt x="7140" y="16074"/>
                  <a:pt x="7140" y="16074"/>
                </a:cubicBezTo>
                <a:cubicBezTo>
                  <a:pt x="7997" y="15285"/>
                  <a:pt x="8533" y="14783"/>
                  <a:pt x="8783" y="14567"/>
                </a:cubicBezTo>
                <a:cubicBezTo>
                  <a:pt x="13174" y="10082"/>
                  <a:pt x="13174" y="10082"/>
                  <a:pt x="13174" y="10082"/>
                </a:cubicBezTo>
                <a:cubicBezTo>
                  <a:pt x="17173" y="18263"/>
                  <a:pt x="17173" y="18263"/>
                  <a:pt x="17173" y="18263"/>
                </a:cubicBezTo>
                <a:cubicBezTo>
                  <a:pt x="18173" y="17294"/>
                  <a:pt x="18173" y="17294"/>
                  <a:pt x="18173" y="17294"/>
                </a:cubicBezTo>
                <a:cubicBezTo>
                  <a:pt x="16352" y="6925"/>
                  <a:pt x="16352" y="6925"/>
                  <a:pt x="16352" y="6925"/>
                </a:cubicBezTo>
                <a:cubicBezTo>
                  <a:pt x="20350" y="2906"/>
                  <a:pt x="20350" y="2906"/>
                  <a:pt x="20350" y="2906"/>
                </a:cubicBezTo>
                <a:cubicBezTo>
                  <a:pt x="20529" y="2727"/>
                  <a:pt x="20672" y="2476"/>
                  <a:pt x="20743" y="2081"/>
                </a:cubicBezTo>
                <a:cubicBezTo>
                  <a:pt x="20815" y="1686"/>
                  <a:pt x="20815" y="1292"/>
                  <a:pt x="20707" y="825"/>
                </a:cubicBezTo>
                <a:cubicBezTo>
                  <a:pt x="20636" y="825"/>
                  <a:pt x="20529" y="789"/>
                  <a:pt x="20422" y="789"/>
                </a:cubicBezTo>
                <a:cubicBezTo>
                  <a:pt x="20315" y="789"/>
                  <a:pt x="20208" y="789"/>
                  <a:pt x="20065" y="789"/>
                </a:cubicBezTo>
                <a:cubicBezTo>
                  <a:pt x="19851" y="789"/>
                  <a:pt x="19601" y="825"/>
                  <a:pt x="19351" y="861"/>
                </a:cubicBezTo>
                <a:cubicBezTo>
                  <a:pt x="19101" y="897"/>
                  <a:pt x="18851" y="1041"/>
                  <a:pt x="18672" y="1220"/>
                </a:cubicBezTo>
                <a:cubicBezTo>
                  <a:pt x="14709" y="5203"/>
                  <a:pt x="14709" y="5203"/>
                  <a:pt x="14709" y="5203"/>
                </a:cubicBezTo>
                <a:cubicBezTo>
                  <a:pt x="4356" y="3373"/>
                  <a:pt x="4356" y="3373"/>
                  <a:pt x="4356" y="3373"/>
                </a:cubicBezTo>
                <a:cubicBezTo>
                  <a:pt x="3320" y="4342"/>
                  <a:pt x="3320" y="4342"/>
                  <a:pt x="3320" y="4342"/>
                </a:cubicBezTo>
                <a:cubicBezTo>
                  <a:pt x="11532" y="8396"/>
                  <a:pt x="11532" y="8396"/>
                  <a:pt x="11532" y="8396"/>
                </a:cubicBezTo>
                <a:cubicBezTo>
                  <a:pt x="6819" y="13132"/>
                  <a:pt x="6819" y="13132"/>
                  <a:pt x="6819" y="13132"/>
                </a:cubicBezTo>
                <a:cubicBezTo>
                  <a:pt x="6641" y="13312"/>
                  <a:pt x="6391" y="13563"/>
                  <a:pt x="6141" y="13886"/>
                </a:cubicBezTo>
                <a:cubicBezTo>
                  <a:pt x="5891" y="14209"/>
                  <a:pt x="5748" y="14388"/>
                  <a:pt x="5748" y="14424"/>
                </a:cubicBezTo>
                <a:cubicBezTo>
                  <a:pt x="5641" y="14567"/>
                  <a:pt x="5641" y="14567"/>
                  <a:pt x="5641" y="14567"/>
                </a:cubicBezTo>
                <a:cubicBezTo>
                  <a:pt x="1428" y="14819"/>
                  <a:pt x="1428" y="14819"/>
                  <a:pt x="1428" y="14819"/>
                </a:cubicBezTo>
                <a:cubicBezTo>
                  <a:pt x="1142" y="15321"/>
                  <a:pt x="1142" y="15321"/>
                  <a:pt x="1142" y="15321"/>
                </a:cubicBezTo>
                <a:lnTo>
                  <a:pt x="5320" y="16254"/>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52" name="Google Shape;1752;p75"/>
          <p:cNvSpPr/>
          <p:nvPr/>
        </p:nvSpPr>
        <p:spPr>
          <a:xfrm>
            <a:off x="16074403" y="1452868"/>
            <a:ext cx="815973" cy="666320"/>
          </a:xfrm>
          <a:custGeom>
            <a:rect b="b" l="l" r="r" t="t"/>
            <a:pathLst>
              <a:path extrusionOk="0" h="21600" w="21600">
                <a:moveTo>
                  <a:pt x="18865" y="4043"/>
                </a:moveTo>
                <a:lnTo>
                  <a:pt x="21600" y="4043"/>
                </a:lnTo>
                <a:lnTo>
                  <a:pt x="21600" y="21600"/>
                </a:lnTo>
                <a:lnTo>
                  <a:pt x="2830" y="21600"/>
                </a:lnTo>
                <a:lnTo>
                  <a:pt x="2830" y="17673"/>
                </a:lnTo>
                <a:lnTo>
                  <a:pt x="0" y="17673"/>
                </a:lnTo>
                <a:lnTo>
                  <a:pt x="0" y="0"/>
                </a:lnTo>
                <a:lnTo>
                  <a:pt x="18865" y="0"/>
                </a:lnTo>
                <a:lnTo>
                  <a:pt x="18865" y="4043"/>
                </a:lnTo>
                <a:close/>
                <a:moveTo>
                  <a:pt x="849" y="16749"/>
                </a:moveTo>
                <a:lnTo>
                  <a:pt x="2830" y="16749"/>
                </a:lnTo>
                <a:lnTo>
                  <a:pt x="2830" y="4043"/>
                </a:lnTo>
                <a:lnTo>
                  <a:pt x="18110" y="4043"/>
                </a:lnTo>
                <a:lnTo>
                  <a:pt x="18110" y="1040"/>
                </a:lnTo>
                <a:lnTo>
                  <a:pt x="849" y="1040"/>
                </a:lnTo>
                <a:lnTo>
                  <a:pt x="849" y="16749"/>
                </a:lnTo>
                <a:close/>
                <a:moveTo>
                  <a:pt x="20845" y="20676"/>
                </a:moveTo>
                <a:lnTo>
                  <a:pt x="20845" y="4967"/>
                </a:lnTo>
                <a:lnTo>
                  <a:pt x="3584" y="4967"/>
                </a:lnTo>
                <a:lnTo>
                  <a:pt x="3584" y="20676"/>
                </a:lnTo>
                <a:lnTo>
                  <a:pt x="20845" y="20676"/>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53" name="Google Shape;1753;p75"/>
          <p:cNvSpPr/>
          <p:nvPr/>
        </p:nvSpPr>
        <p:spPr>
          <a:xfrm>
            <a:off x="18100989" y="1378040"/>
            <a:ext cx="481034" cy="815973"/>
          </a:xfrm>
          <a:custGeom>
            <a:rect b="b" l="l" r="r" t="t"/>
            <a:pathLst>
              <a:path extrusionOk="0" h="21600" w="21600">
                <a:moveTo>
                  <a:pt x="19769" y="0"/>
                </a:moveTo>
                <a:cubicBezTo>
                  <a:pt x="20014" y="0"/>
                  <a:pt x="20258" y="36"/>
                  <a:pt x="20502" y="72"/>
                </a:cubicBezTo>
                <a:cubicBezTo>
                  <a:pt x="20746" y="144"/>
                  <a:pt x="20929" y="216"/>
                  <a:pt x="21112" y="288"/>
                </a:cubicBezTo>
                <a:cubicBezTo>
                  <a:pt x="21295" y="433"/>
                  <a:pt x="21356" y="541"/>
                  <a:pt x="21478" y="685"/>
                </a:cubicBezTo>
                <a:cubicBezTo>
                  <a:pt x="21539" y="793"/>
                  <a:pt x="21600" y="938"/>
                  <a:pt x="21600" y="1082"/>
                </a:cubicBezTo>
                <a:cubicBezTo>
                  <a:pt x="21600" y="20518"/>
                  <a:pt x="21600" y="20518"/>
                  <a:pt x="21600" y="20518"/>
                </a:cubicBezTo>
                <a:cubicBezTo>
                  <a:pt x="21600" y="20698"/>
                  <a:pt x="21539" y="20843"/>
                  <a:pt x="21478" y="20951"/>
                </a:cubicBezTo>
                <a:cubicBezTo>
                  <a:pt x="21356" y="21095"/>
                  <a:pt x="21295" y="21203"/>
                  <a:pt x="21112" y="21312"/>
                </a:cubicBezTo>
                <a:cubicBezTo>
                  <a:pt x="20929" y="21420"/>
                  <a:pt x="20746" y="21492"/>
                  <a:pt x="20502" y="21528"/>
                </a:cubicBezTo>
                <a:cubicBezTo>
                  <a:pt x="20258" y="21600"/>
                  <a:pt x="20014" y="21600"/>
                  <a:pt x="19769" y="21600"/>
                </a:cubicBezTo>
                <a:cubicBezTo>
                  <a:pt x="1831" y="21600"/>
                  <a:pt x="1831" y="21600"/>
                  <a:pt x="1831" y="21600"/>
                </a:cubicBezTo>
                <a:cubicBezTo>
                  <a:pt x="1525" y="21600"/>
                  <a:pt x="1281" y="21600"/>
                  <a:pt x="1037" y="21528"/>
                </a:cubicBezTo>
                <a:cubicBezTo>
                  <a:pt x="793" y="21492"/>
                  <a:pt x="610" y="21420"/>
                  <a:pt x="427" y="21312"/>
                </a:cubicBezTo>
                <a:cubicBezTo>
                  <a:pt x="305" y="21203"/>
                  <a:pt x="183" y="21095"/>
                  <a:pt x="122" y="20951"/>
                </a:cubicBezTo>
                <a:cubicBezTo>
                  <a:pt x="0" y="20843"/>
                  <a:pt x="0" y="20698"/>
                  <a:pt x="0" y="20518"/>
                </a:cubicBezTo>
                <a:cubicBezTo>
                  <a:pt x="0" y="1082"/>
                  <a:pt x="0" y="1082"/>
                  <a:pt x="0" y="1082"/>
                </a:cubicBezTo>
                <a:cubicBezTo>
                  <a:pt x="0" y="938"/>
                  <a:pt x="0" y="793"/>
                  <a:pt x="122" y="685"/>
                </a:cubicBezTo>
                <a:cubicBezTo>
                  <a:pt x="183" y="541"/>
                  <a:pt x="305" y="433"/>
                  <a:pt x="427" y="288"/>
                </a:cubicBezTo>
                <a:cubicBezTo>
                  <a:pt x="610" y="216"/>
                  <a:pt x="793" y="144"/>
                  <a:pt x="1037" y="72"/>
                </a:cubicBezTo>
                <a:cubicBezTo>
                  <a:pt x="1281" y="36"/>
                  <a:pt x="1525" y="0"/>
                  <a:pt x="1831" y="0"/>
                </a:cubicBezTo>
                <a:lnTo>
                  <a:pt x="19769" y="0"/>
                </a:lnTo>
                <a:close/>
                <a:moveTo>
                  <a:pt x="20258" y="2416"/>
                </a:moveTo>
                <a:cubicBezTo>
                  <a:pt x="20258" y="1082"/>
                  <a:pt x="20258" y="1082"/>
                  <a:pt x="20258" y="1082"/>
                </a:cubicBezTo>
                <a:cubicBezTo>
                  <a:pt x="20258" y="1010"/>
                  <a:pt x="20197" y="938"/>
                  <a:pt x="20136" y="865"/>
                </a:cubicBezTo>
                <a:cubicBezTo>
                  <a:pt x="20014" y="829"/>
                  <a:pt x="19892" y="793"/>
                  <a:pt x="19769" y="793"/>
                </a:cubicBezTo>
                <a:cubicBezTo>
                  <a:pt x="1831" y="793"/>
                  <a:pt x="1831" y="793"/>
                  <a:pt x="1831" y="793"/>
                </a:cubicBezTo>
                <a:cubicBezTo>
                  <a:pt x="1647" y="793"/>
                  <a:pt x="1525" y="829"/>
                  <a:pt x="1464" y="865"/>
                </a:cubicBezTo>
                <a:cubicBezTo>
                  <a:pt x="1342" y="938"/>
                  <a:pt x="1342" y="1010"/>
                  <a:pt x="1342" y="1082"/>
                </a:cubicBezTo>
                <a:cubicBezTo>
                  <a:pt x="1342" y="2416"/>
                  <a:pt x="1342" y="2416"/>
                  <a:pt x="1342" y="2416"/>
                </a:cubicBezTo>
                <a:lnTo>
                  <a:pt x="20258" y="2416"/>
                </a:lnTo>
                <a:close/>
                <a:moveTo>
                  <a:pt x="20258" y="16011"/>
                </a:moveTo>
                <a:cubicBezTo>
                  <a:pt x="20258" y="3209"/>
                  <a:pt x="20258" y="3209"/>
                  <a:pt x="20258" y="3209"/>
                </a:cubicBezTo>
                <a:cubicBezTo>
                  <a:pt x="1342" y="3209"/>
                  <a:pt x="1342" y="3209"/>
                  <a:pt x="1342" y="3209"/>
                </a:cubicBezTo>
                <a:cubicBezTo>
                  <a:pt x="1342" y="16011"/>
                  <a:pt x="1342" y="16011"/>
                  <a:pt x="1342" y="16011"/>
                </a:cubicBezTo>
                <a:lnTo>
                  <a:pt x="20258" y="16011"/>
                </a:lnTo>
                <a:close/>
                <a:moveTo>
                  <a:pt x="20258" y="20518"/>
                </a:moveTo>
                <a:cubicBezTo>
                  <a:pt x="20258" y="16804"/>
                  <a:pt x="20258" y="16804"/>
                  <a:pt x="20258" y="16804"/>
                </a:cubicBezTo>
                <a:cubicBezTo>
                  <a:pt x="1342" y="16804"/>
                  <a:pt x="1342" y="16804"/>
                  <a:pt x="1342" y="16804"/>
                </a:cubicBezTo>
                <a:cubicBezTo>
                  <a:pt x="1342" y="20518"/>
                  <a:pt x="1342" y="20518"/>
                  <a:pt x="1342" y="20518"/>
                </a:cubicBezTo>
                <a:cubicBezTo>
                  <a:pt x="1342" y="20626"/>
                  <a:pt x="1342" y="20698"/>
                  <a:pt x="1464" y="20735"/>
                </a:cubicBezTo>
                <a:cubicBezTo>
                  <a:pt x="1525" y="20771"/>
                  <a:pt x="1647" y="20807"/>
                  <a:pt x="1831" y="20807"/>
                </a:cubicBezTo>
                <a:cubicBezTo>
                  <a:pt x="19769" y="20807"/>
                  <a:pt x="19769" y="20807"/>
                  <a:pt x="19769" y="20807"/>
                </a:cubicBezTo>
                <a:cubicBezTo>
                  <a:pt x="19892" y="20807"/>
                  <a:pt x="20014" y="20771"/>
                  <a:pt x="20136" y="20735"/>
                </a:cubicBezTo>
                <a:cubicBezTo>
                  <a:pt x="20197" y="20698"/>
                  <a:pt x="20258" y="20626"/>
                  <a:pt x="20258" y="20518"/>
                </a:cubicBezTo>
                <a:close/>
                <a:moveTo>
                  <a:pt x="8725" y="18427"/>
                </a:moveTo>
                <a:cubicBezTo>
                  <a:pt x="8725" y="19220"/>
                  <a:pt x="8725" y="19220"/>
                  <a:pt x="8725" y="19220"/>
                </a:cubicBezTo>
                <a:cubicBezTo>
                  <a:pt x="12875" y="19220"/>
                  <a:pt x="12875" y="19220"/>
                  <a:pt x="12875" y="19220"/>
                </a:cubicBezTo>
                <a:cubicBezTo>
                  <a:pt x="12875" y="18427"/>
                  <a:pt x="12875" y="18427"/>
                  <a:pt x="12875" y="18427"/>
                </a:cubicBezTo>
                <a:lnTo>
                  <a:pt x="8725" y="1842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54" name="Google Shape;1754;p75"/>
          <p:cNvSpPr/>
          <p:nvPr/>
        </p:nvSpPr>
        <p:spPr>
          <a:xfrm>
            <a:off x="19781945" y="1360225"/>
            <a:ext cx="837354" cy="851603"/>
          </a:xfrm>
          <a:custGeom>
            <a:rect b="b" l="l" r="r" t="t"/>
            <a:pathLst>
              <a:path extrusionOk="0" h="21600" w="21600">
                <a:moveTo>
                  <a:pt x="21600" y="3491"/>
                </a:moveTo>
                <a:cubicBezTo>
                  <a:pt x="6919" y="17971"/>
                  <a:pt x="6919" y="17971"/>
                  <a:pt x="6919" y="17971"/>
                </a:cubicBezTo>
                <a:cubicBezTo>
                  <a:pt x="5900" y="17004"/>
                  <a:pt x="5900" y="17004"/>
                  <a:pt x="5900" y="17004"/>
                </a:cubicBezTo>
                <a:cubicBezTo>
                  <a:pt x="6076" y="17245"/>
                  <a:pt x="6146" y="17522"/>
                  <a:pt x="6181" y="17798"/>
                </a:cubicBezTo>
                <a:cubicBezTo>
                  <a:pt x="6217" y="18040"/>
                  <a:pt x="6217" y="18317"/>
                  <a:pt x="6181" y="18593"/>
                </a:cubicBezTo>
                <a:cubicBezTo>
                  <a:pt x="6111" y="18870"/>
                  <a:pt x="6041" y="19112"/>
                  <a:pt x="5900" y="19388"/>
                </a:cubicBezTo>
                <a:cubicBezTo>
                  <a:pt x="5795" y="19630"/>
                  <a:pt x="5620" y="19872"/>
                  <a:pt x="5409" y="20079"/>
                </a:cubicBezTo>
                <a:cubicBezTo>
                  <a:pt x="5058" y="20425"/>
                  <a:pt x="4601" y="20736"/>
                  <a:pt x="4144" y="20943"/>
                </a:cubicBezTo>
                <a:cubicBezTo>
                  <a:pt x="3653" y="21151"/>
                  <a:pt x="3161" y="21289"/>
                  <a:pt x="2669" y="21393"/>
                </a:cubicBezTo>
                <a:cubicBezTo>
                  <a:pt x="2178" y="21462"/>
                  <a:pt x="1721" y="21531"/>
                  <a:pt x="1300" y="21565"/>
                </a:cubicBezTo>
                <a:cubicBezTo>
                  <a:pt x="878" y="21600"/>
                  <a:pt x="562" y="21600"/>
                  <a:pt x="316" y="21600"/>
                </a:cubicBezTo>
                <a:cubicBezTo>
                  <a:pt x="211" y="21600"/>
                  <a:pt x="105" y="21600"/>
                  <a:pt x="0" y="21600"/>
                </a:cubicBezTo>
                <a:cubicBezTo>
                  <a:pt x="211" y="19215"/>
                  <a:pt x="632" y="17591"/>
                  <a:pt x="1194" y="16762"/>
                </a:cubicBezTo>
                <a:cubicBezTo>
                  <a:pt x="1194" y="16727"/>
                  <a:pt x="1194" y="16692"/>
                  <a:pt x="1194" y="16692"/>
                </a:cubicBezTo>
                <a:cubicBezTo>
                  <a:pt x="1194" y="16658"/>
                  <a:pt x="1229" y="16658"/>
                  <a:pt x="1264" y="16658"/>
                </a:cubicBezTo>
                <a:cubicBezTo>
                  <a:pt x="1264" y="16623"/>
                  <a:pt x="1264" y="16623"/>
                  <a:pt x="1264" y="16589"/>
                </a:cubicBezTo>
                <a:cubicBezTo>
                  <a:pt x="1300" y="16589"/>
                  <a:pt x="1300" y="16554"/>
                  <a:pt x="1335" y="16520"/>
                </a:cubicBezTo>
                <a:cubicBezTo>
                  <a:pt x="1370" y="16485"/>
                  <a:pt x="1370" y="16485"/>
                  <a:pt x="1370" y="16485"/>
                </a:cubicBezTo>
                <a:cubicBezTo>
                  <a:pt x="1405" y="16451"/>
                  <a:pt x="1440" y="16416"/>
                  <a:pt x="1475" y="16381"/>
                </a:cubicBezTo>
                <a:cubicBezTo>
                  <a:pt x="1510" y="16347"/>
                  <a:pt x="1545" y="16347"/>
                  <a:pt x="1580" y="16312"/>
                </a:cubicBezTo>
                <a:cubicBezTo>
                  <a:pt x="1686" y="16140"/>
                  <a:pt x="1826" y="16036"/>
                  <a:pt x="1967" y="15932"/>
                </a:cubicBezTo>
                <a:cubicBezTo>
                  <a:pt x="2142" y="15863"/>
                  <a:pt x="2283" y="15759"/>
                  <a:pt x="2423" y="15725"/>
                </a:cubicBezTo>
                <a:cubicBezTo>
                  <a:pt x="2634" y="15621"/>
                  <a:pt x="2810" y="15552"/>
                  <a:pt x="2950" y="15552"/>
                </a:cubicBezTo>
                <a:cubicBezTo>
                  <a:pt x="3126" y="15517"/>
                  <a:pt x="3301" y="15483"/>
                  <a:pt x="3477" y="15483"/>
                </a:cubicBezTo>
                <a:cubicBezTo>
                  <a:pt x="3688" y="15483"/>
                  <a:pt x="3899" y="15517"/>
                  <a:pt x="4109" y="15552"/>
                </a:cubicBezTo>
                <a:cubicBezTo>
                  <a:pt x="4320" y="15587"/>
                  <a:pt x="4496" y="15656"/>
                  <a:pt x="4671" y="15759"/>
                </a:cubicBezTo>
                <a:cubicBezTo>
                  <a:pt x="3793" y="14895"/>
                  <a:pt x="3793" y="14895"/>
                  <a:pt x="3793" y="14895"/>
                </a:cubicBezTo>
                <a:cubicBezTo>
                  <a:pt x="17210" y="1728"/>
                  <a:pt x="17210" y="1728"/>
                  <a:pt x="17210" y="1728"/>
                </a:cubicBezTo>
                <a:cubicBezTo>
                  <a:pt x="16402" y="899"/>
                  <a:pt x="16402" y="899"/>
                  <a:pt x="16402" y="899"/>
                </a:cubicBezTo>
                <a:cubicBezTo>
                  <a:pt x="10361" y="6843"/>
                  <a:pt x="10361" y="6843"/>
                  <a:pt x="10361" y="6843"/>
                </a:cubicBezTo>
                <a:cubicBezTo>
                  <a:pt x="10326" y="6912"/>
                  <a:pt x="10291" y="6947"/>
                  <a:pt x="10220" y="6947"/>
                </a:cubicBezTo>
                <a:cubicBezTo>
                  <a:pt x="10185" y="6981"/>
                  <a:pt x="10150" y="6981"/>
                  <a:pt x="10080" y="6981"/>
                </a:cubicBezTo>
                <a:cubicBezTo>
                  <a:pt x="10045" y="6981"/>
                  <a:pt x="10010" y="6981"/>
                  <a:pt x="9940" y="6947"/>
                </a:cubicBezTo>
                <a:cubicBezTo>
                  <a:pt x="9869" y="6947"/>
                  <a:pt x="9834" y="6912"/>
                  <a:pt x="9799" y="6843"/>
                </a:cubicBezTo>
                <a:cubicBezTo>
                  <a:pt x="9729" y="6774"/>
                  <a:pt x="9694" y="6705"/>
                  <a:pt x="9694" y="6601"/>
                </a:cubicBezTo>
                <a:cubicBezTo>
                  <a:pt x="9694" y="6497"/>
                  <a:pt x="9729" y="6394"/>
                  <a:pt x="9799" y="6324"/>
                </a:cubicBezTo>
                <a:cubicBezTo>
                  <a:pt x="16121" y="104"/>
                  <a:pt x="16121" y="104"/>
                  <a:pt x="16121" y="104"/>
                </a:cubicBezTo>
                <a:cubicBezTo>
                  <a:pt x="16191" y="35"/>
                  <a:pt x="16297" y="0"/>
                  <a:pt x="16402" y="0"/>
                </a:cubicBezTo>
                <a:cubicBezTo>
                  <a:pt x="16507" y="0"/>
                  <a:pt x="16613" y="35"/>
                  <a:pt x="16648" y="104"/>
                </a:cubicBezTo>
                <a:cubicBezTo>
                  <a:pt x="17772" y="1140"/>
                  <a:pt x="17772" y="1140"/>
                  <a:pt x="17772" y="1140"/>
                </a:cubicBezTo>
                <a:cubicBezTo>
                  <a:pt x="18474" y="415"/>
                  <a:pt x="18474" y="415"/>
                  <a:pt x="18474" y="415"/>
                </a:cubicBezTo>
                <a:lnTo>
                  <a:pt x="21600" y="3491"/>
                </a:lnTo>
                <a:close/>
                <a:moveTo>
                  <a:pt x="4847" y="19526"/>
                </a:moveTo>
                <a:cubicBezTo>
                  <a:pt x="5058" y="19354"/>
                  <a:pt x="5198" y="19146"/>
                  <a:pt x="5303" y="18904"/>
                </a:cubicBezTo>
                <a:cubicBezTo>
                  <a:pt x="5409" y="18662"/>
                  <a:pt x="5444" y="18420"/>
                  <a:pt x="5444" y="18179"/>
                </a:cubicBezTo>
                <a:cubicBezTo>
                  <a:pt x="5444" y="17937"/>
                  <a:pt x="5409" y="17695"/>
                  <a:pt x="5303" y="17453"/>
                </a:cubicBezTo>
                <a:cubicBezTo>
                  <a:pt x="5198" y="17245"/>
                  <a:pt x="5058" y="17004"/>
                  <a:pt x="4847" y="16831"/>
                </a:cubicBezTo>
                <a:cubicBezTo>
                  <a:pt x="4777" y="16762"/>
                  <a:pt x="4671" y="16658"/>
                  <a:pt x="4566" y="16589"/>
                </a:cubicBezTo>
                <a:cubicBezTo>
                  <a:pt x="4460" y="16520"/>
                  <a:pt x="4355" y="16451"/>
                  <a:pt x="4215" y="16381"/>
                </a:cubicBezTo>
                <a:cubicBezTo>
                  <a:pt x="4109" y="16347"/>
                  <a:pt x="3969" y="16347"/>
                  <a:pt x="3863" y="16312"/>
                </a:cubicBezTo>
                <a:cubicBezTo>
                  <a:pt x="3723" y="16278"/>
                  <a:pt x="3618" y="16243"/>
                  <a:pt x="3477" y="16243"/>
                </a:cubicBezTo>
                <a:cubicBezTo>
                  <a:pt x="3372" y="16243"/>
                  <a:pt x="3231" y="16278"/>
                  <a:pt x="3091" y="16312"/>
                </a:cubicBezTo>
                <a:cubicBezTo>
                  <a:pt x="2950" y="16347"/>
                  <a:pt x="2845" y="16347"/>
                  <a:pt x="2704" y="16381"/>
                </a:cubicBezTo>
                <a:cubicBezTo>
                  <a:pt x="2634" y="16451"/>
                  <a:pt x="2529" y="16520"/>
                  <a:pt x="2423" y="16589"/>
                </a:cubicBezTo>
                <a:cubicBezTo>
                  <a:pt x="2318" y="16658"/>
                  <a:pt x="2213" y="16762"/>
                  <a:pt x="2107" y="16831"/>
                </a:cubicBezTo>
                <a:cubicBezTo>
                  <a:pt x="2072" y="16831"/>
                  <a:pt x="2072" y="16865"/>
                  <a:pt x="2037" y="16900"/>
                </a:cubicBezTo>
                <a:cubicBezTo>
                  <a:pt x="2037" y="16900"/>
                  <a:pt x="2002" y="16934"/>
                  <a:pt x="1967" y="16934"/>
                </a:cubicBezTo>
                <a:cubicBezTo>
                  <a:pt x="1967" y="16969"/>
                  <a:pt x="1967" y="16969"/>
                  <a:pt x="1967" y="16969"/>
                </a:cubicBezTo>
                <a:cubicBezTo>
                  <a:pt x="1932" y="16969"/>
                  <a:pt x="1932" y="17004"/>
                  <a:pt x="1932" y="17004"/>
                </a:cubicBezTo>
                <a:cubicBezTo>
                  <a:pt x="1897" y="17038"/>
                  <a:pt x="1897" y="17073"/>
                  <a:pt x="1897" y="17107"/>
                </a:cubicBezTo>
                <a:cubicBezTo>
                  <a:pt x="1826" y="17107"/>
                  <a:pt x="1826" y="17107"/>
                  <a:pt x="1826" y="17107"/>
                </a:cubicBezTo>
                <a:cubicBezTo>
                  <a:pt x="1826" y="17142"/>
                  <a:pt x="1826" y="17142"/>
                  <a:pt x="1826" y="17142"/>
                </a:cubicBezTo>
                <a:cubicBezTo>
                  <a:pt x="1721" y="17349"/>
                  <a:pt x="1616" y="17556"/>
                  <a:pt x="1510" y="17798"/>
                </a:cubicBezTo>
                <a:cubicBezTo>
                  <a:pt x="1405" y="18075"/>
                  <a:pt x="1300" y="18317"/>
                  <a:pt x="1194" y="18593"/>
                </a:cubicBezTo>
                <a:cubicBezTo>
                  <a:pt x="1124" y="18835"/>
                  <a:pt x="1089" y="19112"/>
                  <a:pt x="1054" y="19388"/>
                </a:cubicBezTo>
                <a:cubicBezTo>
                  <a:pt x="983" y="19665"/>
                  <a:pt x="948" y="19941"/>
                  <a:pt x="878" y="20183"/>
                </a:cubicBezTo>
                <a:cubicBezTo>
                  <a:pt x="2634" y="18490"/>
                  <a:pt x="2634" y="18490"/>
                  <a:pt x="2634" y="18490"/>
                </a:cubicBezTo>
                <a:cubicBezTo>
                  <a:pt x="3161" y="19043"/>
                  <a:pt x="3161" y="19043"/>
                  <a:pt x="3161" y="19043"/>
                </a:cubicBezTo>
                <a:cubicBezTo>
                  <a:pt x="1370" y="20805"/>
                  <a:pt x="1370" y="20805"/>
                  <a:pt x="1370" y="20805"/>
                </a:cubicBezTo>
                <a:cubicBezTo>
                  <a:pt x="1651" y="20771"/>
                  <a:pt x="1932" y="20736"/>
                  <a:pt x="2248" y="20701"/>
                </a:cubicBezTo>
                <a:cubicBezTo>
                  <a:pt x="2564" y="20632"/>
                  <a:pt x="2880" y="20563"/>
                  <a:pt x="3231" y="20425"/>
                </a:cubicBezTo>
                <a:cubicBezTo>
                  <a:pt x="3512" y="20356"/>
                  <a:pt x="3828" y="20218"/>
                  <a:pt x="4109" y="20079"/>
                </a:cubicBezTo>
                <a:cubicBezTo>
                  <a:pt x="4390" y="19941"/>
                  <a:pt x="4636" y="19734"/>
                  <a:pt x="4847" y="19526"/>
                </a:cubicBezTo>
                <a:close/>
                <a:moveTo>
                  <a:pt x="13311" y="6566"/>
                </a:moveTo>
                <a:cubicBezTo>
                  <a:pt x="4917" y="14895"/>
                  <a:pt x="4917" y="14895"/>
                  <a:pt x="4917" y="14895"/>
                </a:cubicBezTo>
                <a:cubicBezTo>
                  <a:pt x="6919" y="16900"/>
                  <a:pt x="6919" y="16900"/>
                  <a:pt x="6919" y="16900"/>
                </a:cubicBezTo>
                <a:cubicBezTo>
                  <a:pt x="15348" y="8571"/>
                  <a:pt x="15348" y="8571"/>
                  <a:pt x="15348" y="8571"/>
                </a:cubicBezTo>
                <a:lnTo>
                  <a:pt x="13311" y="6566"/>
                </a:lnTo>
                <a:close/>
                <a:moveTo>
                  <a:pt x="20511" y="3491"/>
                </a:moveTo>
                <a:cubicBezTo>
                  <a:pt x="18474" y="1486"/>
                  <a:pt x="18474" y="1486"/>
                  <a:pt x="18474" y="1486"/>
                </a:cubicBezTo>
                <a:cubicBezTo>
                  <a:pt x="13873" y="6048"/>
                  <a:pt x="13873" y="6048"/>
                  <a:pt x="13873" y="6048"/>
                </a:cubicBezTo>
                <a:cubicBezTo>
                  <a:pt x="15875" y="8018"/>
                  <a:pt x="15875" y="8018"/>
                  <a:pt x="15875" y="8018"/>
                </a:cubicBezTo>
                <a:lnTo>
                  <a:pt x="20511" y="349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55" name="Google Shape;1755;p75"/>
          <p:cNvSpPr/>
          <p:nvPr/>
        </p:nvSpPr>
        <p:spPr>
          <a:xfrm>
            <a:off x="21756866" y="1333500"/>
            <a:ext cx="605745" cy="905053"/>
          </a:xfrm>
          <a:custGeom>
            <a:rect b="b" l="l" r="r" t="t"/>
            <a:pathLst>
              <a:path extrusionOk="0" h="21600" w="21600">
                <a:moveTo>
                  <a:pt x="10824" y="0"/>
                </a:moveTo>
                <a:cubicBezTo>
                  <a:pt x="12280" y="0"/>
                  <a:pt x="13688" y="162"/>
                  <a:pt x="14999" y="551"/>
                </a:cubicBezTo>
                <a:cubicBezTo>
                  <a:pt x="16309" y="941"/>
                  <a:pt x="17426" y="1459"/>
                  <a:pt x="18445" y="2108"/>
                </a:cubicBezTo>
                <a:cubicBezTo>
                  <a:pt x="19416" y="2757"/>
                  <a:pt x="20192" y="3503"/>
                  <a:pt x="20775" y="4378"/>
                </a:cubicBezTo>
                <a:cubicBezTo>
                  <a:pt x="21309" y="5254"/>
                  <a:pt x="21600" y="6195"/>
                  <a:pt x="21600" y="7200"/>
                </a:cubicBezTo>
                <a:cubicBezTo>
                  <a:pt x="21600" y="7524"/>
                  <a:pt x="21600" y="7849"/>
                  <a:pt x="21503" y="8173"/>
                </a:cubicBezTo>
                <a:cubicBezTo>
                  <a:pt x="21454" y="8465"/>
                  <a:pt x="21357" y="8789"/>
                  <a:pt x="21260" y="9114"/>
                </a:cubicBezTo>
                <a:cubicBezTo>
                  <a:pt x="21115" y="9373"/>
                  <a:pt x="20969" y="9665"/>
                  <a:pt x="20775" y="9957"/>
                </a:cubicBezTo>
                <a:cubicBezTo>
                  <a:pt x="20581" y="10281"/>
                  <a:pt x="20387" y="10541"/>
                  <a:pt x="20144" y="10800"/>
                </a:cubicBezTo>
                <a:cubicBezTo>
                  <a:pt x="10824" y="21600"/>
                  <a:pt x="10824" y="21600"/>
                  <a:pt x="10824" y="21600"/>
                </a:cubicBezTo>
                <a:cubicBezTo>
                  <a:pt x="1456" y="10800"/>
                  <a:pt x="1456" y="10800"/>
                  <a:pt x="1456" y="10800"/>
                </a:cubicBezTo>
                <a:cubicBezTo>
                  <a:pt x="1262" y="10541"/>
                  <a:pt x="1019" y="10281"/>
                  <a:pt x="874" y="9957"/>
                </a:cubicBezTo>
                <a:cubicBezTo>
                  <a:pt x="680" y="9665"/>
                  <a:pt x="485" y="9373"/>
                  <a:pt x="388" y="9114"/>
                </a:cubicBezTo>
                <a:cubicBezTo>
                  <a:pt x="243" y="8789"/>
                  <a:pt x="146" y="8465"/>
                  <a:pt x="97" y="8173"/>
                </a:cubicBezTo>
                <a:cubicBezTo>
                  <a:pt x="49" y="7849"/>
                  <a:pt x="0" y="7524"/>
                  <a:pt x="0" y="7200"/>
                </a:cubicBezTo>
                <a:cubicBezTo>
                  <a:pt x="0" y="6195"/>
                  <a:pt x="291" y="5254"/>
                  <a:pt x="874" y="4378"/>
                </a:cubicBezTo>
                <a:cubicBezTo>
                  <a:pt x="1408" y="3503"/>
                  <a:pt x="2184" y="2757"/>
                  <a:pt x="3155" y="2108"/>
                </a:cubicBezTo>
                <a:cubicBezTo>
                  <a:pt x="4174" y="1459"/>
                  <a:pt x="5339" y="941"/>
                  <a:pt x="6650" y="551"/>
                </a:cubicBezTo>
                <a:cubicBezTo>
                  <a:pt x="7960" y="162"/>
                  <a:pt x="9320" y="0"/>
                  <a:pt x="10824" y="0"/>
                </a:cubicBezTo>
                <a:close/>
                <a:moveTo>
                  <a:pt x="10824" y="714"/>
                </a:moveTo>
                <a:cubicBezTo>
                  <a:pt x="9465" y="714"/>
                  <a:pt x="8203" y="876"/>
                  <a:pt x="7038" y="1200"/>
                </a:cubicBezTo>
                <a:cubicBezTo>
                  <a:pt x="5825" y="1557"/>
                  <a:pt x="4805" y="2011"/>
                  <a:pt x="3932" y="2595"/>
                </a:cubicBezTo>
                <a:cubicBezTo>
                  <a:pt x="3058" y="3211"/>
                  <a:pt x="2378" y="3892"/>
                  <a:pt x="1844" y="4670"/>
                </a:cubicBezTo>
                <a:cubicBezTo>
                  <a:pt x="1359" y="5449"/>
                  <a:pt x="1068" y="6292"/>
                  <a:pt x="1068" y="7200"/>
                </a:cubicBezTo>
                <a:cubicBezTo>
                  <a:pt x="1068" y="7492"/>
                  <a:pt x="1116" y="7784"/>
                  <a:pt x="1165" y="8043"/>
                </a:cubicBezTo>
                <a:cubicBezTo>
                  <a:pt x="1213" y="8335"/>
                  <a:pt x="1311" y="8595"/>
                  <a:pt x="1456" y="8854"/>
                </a:cubicBezTo>
                <a:cubicBezTo>
                  <a:pt x="1553" y="9146"/>
                  <a:pt x="1650" y="9405"/>
                  <a:pt x="1844" y="9665"/>
                </a:cubicBezTo>
                <a:cubicBezTo>
                  <a:pt x="1990" y="9957"/>
                  <a:pt x="2184" y="10184"/>
                  <a:pt x="2378" y="10411"/>
                </a:cubicBezTo>
                <a:cubicBezTo>
                  <a:pt x="10824" y="20173"/>
                  <a:pt x="10824" y="20173"/>
                  <a:pt x="10824" y="20173"/>
                </a:cubicBezTo>
                <a:cubicBezTo>
                  <a:pt x="19222" y="10411"/>
                  <a:pt x="19222" y="10411"/>
                  <a:pt x="19222" y="10411"/>
                </a:cubicBezTo>
                <a:cubicBezTo>
                  <a:pt x="19416" y="10184"/>
                  <a:pt x="19610" y="9957"/>
                  <a:pt x="19804" y="9665"/>
                </a:cubicBezTo>
                <a:cubicBezTo>
                  <a:pt x="19950" y="9405"/>
                  <a:pt x="20095" y="9146"/>
                  <a:pt x="20144" y="8854"/>
                </a:cubicBezTo>
                <a:cubicBezTo>
                  <a:pt x="20289" y="8595"/>
                  <a:pt x="20387" y="8335"/>
                  <a:pt x="20435" y="8043"/>
                </a:cubicBezTo>
                <a:cubicBezTo>
                  <a:pt x="20532" y="7784"/>
                  <a:pt x="20532" y="7492"/>
                  <a:pt x="20532" y="7200"/>
                </a:cubicBezTo>
                <a:cubicBezTo>
                  <a:pt x="20532" y="6292"/>
                  <a:pt x="20289" y="5449"/>
                  <a:pt x="19756" y="4670"/>
                </a:cubicBezTo>
                <a:cubicBezTo>
                  <a:pt x="19222" y="3892"/>
                  <a:pt x="18542" y="3211"/>
                  <a:pt x="17717" y="2595"/>
                </a:cubicBezTo>
                <a:cubicBezTo>
                  <a:pt x="16795" y="2011"/>
                  <a:pt x="15775" y="1557"/>
                  <a:pt x="14610" y="1200"/>
                </a:cubicBezTo>
                <a:cubicBezTo>
                  <a:pt x="13397" y="876"/>
                  <a:pt x="12135" y="714"/>
                  <a:pt x="10824" y="714"/>
                </a:cubicBezTo>
                <a:close/>
                <a:moveTo>
                  <a:pt x="10824" y="9697"/>
                </a:moveTo>
                <a:cubicBezTo>
                  <a:pt x="10290" y="9697"/>
                  <a:pt x="9805" y="9632"/>
                  <a:pt x="9368" y="9503"/>
                </a:cubicBezTo>
                <a:cubicBezTo>
                  <a:pt x="8883" y="9373"/>
                  <a:pt x="8494" y="9211"/>
                  <a:pt x="8155" y="8984"/>
                </a:cubicBezTo>
                <a:cubicBezTo>
                  <a:pt x="7815" y="8757"/>
                  <a:pt x="7524" y="8497"/>
                  <a:pt x="7329" y="8173"/>
                </a:cubicBezTo>
                <a:cubicBezTo>
                  <a:pt x="7135" y="7881"/>
                  <a:pt x="7038" y="7557"/>
                  <a:pt x="7038" y="7200"/>
                </a:cubicBezTo>
                <a:cubicBezTo>
                  <a:pt x="7038" y="6843"/>
                  <a:pt x="7135" y="6519"/>
                  <a:pt x="7329" y="6227"/>
                </a:cubicBezTo>
                <a:cubicBezTo>
                  <a:pt x="7524" y="5903"/>
                  <a:pt x="7815" y="5643"/>
                  <a:pt x="8155" y="5449"/>
                </a:cubicBezTo>
                <a:cubicBezTo>
                  <a:pt x="8494" y="5189"/>
                  <a:pt x="8883" y="4995"/>
                  <a:pt x="9368" y="4865"/>
                </a:cubicBezTo>
                <a:cubicBezTo>
                  <a:pt x="9805" y="4735"/>
                  <a:pt x="10290" y="4670"/>
                  <a:pt x="10824" y="4670"/>
                </a:cubicBezTo>
                <a:cubicBezTo>
                  <a:pt x="11310" y="4670"/>
                  <a:pt x="11795" y="4735"/>
                  <a:pt x="12280" y="4865"/>
                </a:cubicBezTo>
                <a:cubicBezTo>
                  <a:pt x="12717" y="4995"/>
                  <a:pt x="13106" y="5189"/>
                  <a:pt x="13445" y="5449"/>
                </a:cubicBezTo>
                <a:cubicBezTo>
                  <a:pt x="13785" y="5643"/>
                  <a:pt x="14076" y="5903"/>
                  <a:pt x="14271" y="6227"/>
                </a:cubicBezTo>
                <a:cubicBezTo>
                  <a:pt x="14513" y="6519"/>
                  <a:pt x="14610" y="6843"/>
                  <a:pt x="14610" y="7200"/>
                </a:cubicBezTo>
                <a:cubicBezTo>
                  <a:pt x="14610" y="7557"/>
                  <a:pt x="14513" y="7881"/>
                  <a:pt x="14271" y="8173"/>
                </a:cubicBezTo>
                <a:cubicBezTo>
                  <a:pt x="14076" y="8497"/>
                  <a:pt x="13785" y="8757"/>
                  <a:pt x="13445" y="8984"/>
                </a:cubicBezTo>
                <a:cubicBezTo>
                  <a:pt x="13106" y="9211"/>
                  <a:pt x="12717" y="9373"/>
                  <a:pt x="12280" y="9503"/>
                </a:cubicBezTo>
                <a:cubicBezTo>
                  <a:pt x="11795" y="9632"/>
                  <a:pt x="11310" y="9697"/>
                  <a:pt x="10824" y="9697"/>
                </a:cubicBezTo>
                <a:close/>
                <a:moveTo>
                  <a:pt x="10824" y="8984"/>
                </a:moveTo>
                <a:cubicBezTo>
                  <a:pt x="11164" y="8984"/>
                  <a:pt x="11552" y="8951"/>
                  <a:pt x="11844" y="8854"/>
                </a:cubicBezTo>
                <a:cubicBezTo>
                  <a:pt x="12183" y="8757"/>
                  <a:pt x="12475" y="8627"/>
                  <a:pt x="12717" y="8465"/>
                </a:cubicBezTo>
                <a:cubicBezTo>
                  <a:pt x="12960" y="8303"/>
                  <a:pt x="13154" y="8108"/>
                  <a:pt x="13300" y="7914"/>
                </a:cubicBezTo>
                <a:cubicBezTo>
                  <a:pt x="13445" y="7686"/>
                  <a:pt x="13542" y="7459"/>
                  <a:pt x="13542" y="7200"/>
                </a:cubicBezTo>
                <a:cubicBezTo>
                  <a:pt x="13542" y="6941"/>
                  <a:pt x="13445" y="6714"/>
                  <a:pt x="13300" y="6486"/>
                </a:cubicBezTo>
                <a:cubicBezTo>
                  <a:pt x="13154" y="6259"/>
                  <a:pt x="12960" y="6065"/>
                  <a:pt x="12717" y="5935"/>
                </a:cubicBezTo>
                <a:cubicBezTo>
                  <a:pt x="12475" y="5773"/>
                  <a:pt x="12183" y="5643"/>
                  <a:pt x="11844" y="5546"/>
                </a:cubicBezTo>
                <a:cubicBezTo>
                  <a:pt x="11552" y="5449"/>
                  <a:pt x="11164" y="5384"/>
                  <a:pt x="10824" y="5384"/>
                </a:cubicBezTo>
                <a:cubicBezTo>
                  <a:pt x="10436" y="5384"/>
                  <a:pt x="10096" y="5449"/>
                  <a:pt x="9756" y="5546"/>
                </a:cubicBezTo>
                <a:cubicBezTo>
                  <a:pt x="9465" y="5643"/>
                  <a:pt x="9174" y="5773"/>
                  <a:pt x="8931" y="5935"/>
                </a:cubicBezTo>
                <a:cubicBezTo>
                  <a:pt x="8640" y="6065"/>
                  <a:pt x="8446" y="6259"/>
                  <a:pt x="8300" y="6486"/>
                </a:cubicBezTo>
                <a:cubicBezTo>
                  <a:pt x="8155" y="6714"/>
                  <a:pt x="8106" y="6941"/>
                  <a:pt x="8106" y="7200"/>
                </a:cubicBezTo>
                <a:cubicBezTo>
                  <a:pt x="8106" y="7459"/>
                  <a:pt x="8155" y="7686"/>
                  <a:pt x="8300" y="7914"/>
                </a:cubicBezTo>
                <a:cubicBezTo>
                  <a:pt x="8446" y="8108"/>
                  <a:pt x="8640" y="8303"/>
                  <a:pt x="8931" y="8465"/>
                </a:cubicBezTo>
                <a:cubicBezTo>
                  <a:pt x="9174" y="8627"/>
                  <a:pt x="9465" y="8757"/>
                  <a:pt x="9756" y="8854"/>
                </a:cubicBezTo>
                <a:cubicBezTo>
                  <a:pt x="10096" y="8951"/>
                  <a:pt x="10436" y="8984"/>
                  <a:pt x="10824" y="8984"/>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56" name="Google Shape;1756;p75"/>
          <p:cNvSpPr/>
          <p:nvPr/>
        </p:nvSpPr>
        <p:spPr>
          <a:xfrm>
            <a:off x="23541153" y="1543731"/>
            <a:ext cx="755397" cy="484594"/>
          </a:xfrm>
          <a:custGeom>
            <a:rect b="b" l="l" r="r" t="t"/>
            <a:pathLst>
              <a:path extrusionOk="0" h="21600" w="21600">
                <a:moveTo>
                  <a:pt x="20744" y="0"/>
                </a:moveTo>
                <a:cubicBezTo>
                  <a:pt x="21600" y="0"/>
                  <a:pt x="21600" y="0"/>
                  <a:pt x="21600" y="0"/>
                </a:cubicBezTo>
                <a:cubicBezTo>
                  <a:pt x="21600" y="21600"/>
                  <a:pt x="21600" y="21600"/>
                  <a:pt x="21600" y="21600"/>
                </a:cubicBezTo>
                <a:cubicBezTo>
                  <a:pt x="0" y="21600"/>
                  <a:pt x="0" y="21600"/>
                  <a:pt x="0" y="21600"/>
                </a:cubicBezTo>
                <a:cubicBezTo>
                  <a:pt x="0" y="0"/>
                  <a:pt x="0" y="0"/>
                  <a:pt x="0" y="0"/>
                </a:cubicBezTo>
                <a:lnTo>
                  <a:pt x="20744" y="0"/>
                </a:lnTo>
                <a:close/>
                <a:moveTo>
                  <a:pt x="856" y="1831"/>
                </a:moveTo>
                <a:cubicBezTo>
                  <a:pt x="856" y="19464"/>
                  <a:pt x="856" y="19464"/>
                  <a:pt x="856" y="19464"/>
                </a:cubicBezTo>
                <a:cubicBezTo>
                  <a:pt x="6499" y="10617"/>
                  <a:pt x="6499" y="10617"/>
                  <a:pt x="6499" y="10617"/>
                </a:cubicBezTo>
                <a:lnTo>
                  <a:pt x="856" y="1831"/>
                </a:lnTo>
                <a:close/>
                <a:moveTo>
                  <a:pt x="1518" y="20258"/>
                </a:moveTo>
                <a:cubicBezTo>
                  <a:pt x="20082" y="20258"/>
                  <a:pt x="20082" y="20258"/>
                  <a:pt x="20082" y="20258"/>
                </a:cubicBezTo>
                <a:cubicBezTo>
                  <a:pt x="14517" y="11593"/>
                  <a:pt x="14517" y="11593"/>
                  <a:pt x="14517" y="11593"/>
                </a:cubicBezTo>
                <a:cubicBezTo>
                  <a:pt x="12143" y="15315"/>
                  <a:pt x="12143" y="15315"/>
                  <a:pt x="12143" y="15315"/>
                </a:cubicBezTo>
                <a:cubicBezTo>
                  <a:pt x="11948" y="15620"/>
                  <a:pt x="11754" y="15864"/>
                  <a:pt x="11520" y="15986"/>
                </a:cubicBezTo>
                <a:cubicBezTo>
                  <a:pt x="11286" y="16108"/>
                  <a:pt x="11053" y="16169"/>
                  <a:pt x="10819" y="16169"/>
                </a:cubicBezTo>
                <a:cubicBezTo>
                  <a:pt x="10586" y="16169"/>
                  <a:pt x="10352" y="16108"/>
                  <a:pt x="10080" y="15986"/>
                </a:cubicBezTo>
                <a:cubicBezTo>
                  <a:pt x="9846" y="15864"/>
                  <a:pt x="9652" y="15620"/>
                  <a:pt x="9496" y="15315"/>
                </a:cubicBezTo>
                <a:cubicBezTo>
                  <a:pt x="7122" y="11593"/>
                  <a:pt x="7122" y="11593"/>
                  <a:pt x="7122" y="11593"/>
                </a:cubicBezTo>
                <a:lnTo>
                  <a:pt x="1518" y="20258"/>
                </a:lnTo>
                <a:close/>
                <a:moveTo>
                  <a:pt x="19888" y="1342"/>
                </a:moveTo>
                <a:cubicBezTo>
                  <a:pt x="1751" y="1342"/>
                  <a:pt x="1751" y="1342"/>
                  <a:pt x="1751" y="1342"/>
                </a:cubicBezTo>
                <a:cubicBezTo>
                  <a:pt x="10080" y="14339"/>
                  <a:pt x="10080" y="14339"/>
                  <a:pt x="10080" y="14339"/>
                </a:cubicBezTo>
                <a:cubicBezTo>
                  <a:pt x="10314" y="14705"/>
                  <a:pt x="10547" y="14827"/>
                  <a:pt x="10819" y="14827"/>
                </a:cubicBezTo>
                <a:cubicBezTo>
                  <a:pt x="11092" y="14827"/>
                  <a:pt x="11325" y="14705"/>
                  <a:pt x="11520" y="14339"/>
                </a:cubicBezTo>
                <a:lnTo>
                  <a:pt x="19888" y="1342"/>
                </a:lnTo>
                <a:close/>
                <a:moveTo>
                  <a:pt x="20744" y="19464"/>
                </a:moveTo>
                <a:cubicBezTo>
                  <a:pt x="20744" y="1831"/>
                  <a:pt x="20744" y="1831"/>
                  <a:pt x="20744" y="1831"/>
                </a:cubicBezTo>
                <a:cubicBezTo>
                  <a:pt x="15101" y="10617"/>
                  <a:pt x="15101" y="10617"/>
                  <a:pt x="15101" y="10617"/>
                </a:cubicBezTo>
                <a:lnTo>
                  <a:pt x="20744" y="19464"/>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57" name="Google Shape;1757;p75"/>
          <p:cNvSpPr/>
          <p:nvPr/>
        </p:nvSpPr>
        <p:spPr>
          <a:xfrm>
            <a:off x="25400269" y="1362008"/>
            <a:ext cx="755397" cy="848040"/>
          </a:xfrm>
          <a:custGeom>
            <a:rect b="b" l="l" r="r" t="t"/>
            <a:pathLst>
              <a:path extrusionOk="0" h="21600" w="21600">
                <a:moveTo>
                  <a:pt x="21561" y="8855"/>
                </a:moveTo>
                <a:cubicBezTo>
                  <a:pt x="21600" y="8925"/>
                  <a:pt x="21600" y="8925"/>
                  <a:pt x="21600" y="8925"/>
                </a:cubicBezTo>
                <a:cubicBezTo>
                  <a:pt x="21600" y="21600"/>
                  <a:pt x="21600" y="21600"/>
                  <a:pt x="21600" y="21600"/>
                </a:cubicBezTo>
                <a:cubicBezTo>
                  <a:pt x="0" y="21600"/>
                  <a:pt x="0" y="21600"/>
                  <a:pt x="0" y="21600"/>
                </a:cubicBezTo>
                <a:cubicBezTo>
                  <a:pt x="0" y="8925"/>
                  <a:pt x="0" y="8925"/>
                  <a:pt x="0" y="8925"/>
                </a:cubicBezTo>
                <a:cubicBezTo>
                  <a:pt x="9496" y="486"/>
                  <a:pt x="9496" y="486"/>
                  <a:pt x="9496" y="486"/>
                </a:cubicBezTo>
                <a:cubicBezTo>
                  <a:pt x="9652" y="347"/>
                  <a:pt x="9846" y="208"/>
                  <a:pt x="10080" y="139"/>
                </a:cubicBezTo>
                <a:cubicBezTo>
                  <a:pt x="10352" y="35"/>
                  <a:pt x="10586" y="0"/>
                  <a:pt x="10819" y="0"/>
                </a:cubicBezTo>
                <a:cubicBezTo>
                  <a:pt x="11053" y="0"/>
                  <a:pt x="11286" y="35"/>
                  <a:pt x="11520" y="139"/>
                </a:cubicBezTo>
                <a:cubicBezTo>
                  <a:pt x="11754" y="208"/>
                  <a:pt x="11948" y="347"/>
                  <a:pt x="12143" y="486"/>
                </a:cubicBezTo>
                <a:lnTo>
                  <a:pt x="21561" y="8855"/>
                </a:lnTo>
                <a:close/>
                <a:moveTo>
                  <a:pt x="6538" y="15280"/>
                </a:moveTo>
                <a:cubicBezTo>
                  <a:pt x="856" y="10210"/>
                  <a:pt x="856" y="10210"/>
                  <a:pt x="856" y="10210"/>
                </a:cubicBezTo>
                <a:cubicBezTo>
                  <a:pt x="856" y="20350"/>
                  <a:pt x="856" y="20350"/>
                  <a:pt x="856" y="20350"/>
                </a:cubicBezTo>
                <a:cubicBezTo>
                  <a:pt x="6499" y="15349"/>
                  <a:pt x="6499" y="15349"/>
                  <a:pt x="6499" y="15349"/>
                </a:cubicBezTo>
                <a:lnTo>
                  <a:pt x="6538" y="15280"/>
                </a:lnTo>
                <a:close/>
                <a:moveTo>
                  <a:pt x="1362" y="8821"/>
                </a:moveTo>
                <a:cubicBezTo>
                  <a:pt x="934" y="9203"/>
                  <a:pt x="934" y="9203"/>
                  <a:pt x="934" y="9203"/>
                </a:cubicBezTo>
                <a:cubicBezTo>
                  <a:pt x="7161" y="14724"/>
                  <a:pt x="7161" y="14724"/>
                  <a:pt x="7161" y="14724"/>
                </a:cubicBezTo>
                <a:cubicBezTo>
                  <a:pt x="9496" y="12641"/>
                  <a:pt x="9496" y="12641"/>
                  <a:pt x="9496" y="12641"/>
                </a:cubicBezTo>
                <a:cubicBezTo>
                  <a:pt x="9652" y="12502"/>
                  <a:pt x="9846" y="12363"/>
                  <a:pt x="10080" y="12293"/>
                </a:cubicBezTo>
                <a:cubicBezTo>
                  <a:pt x="10352" y="12189"/>
                  <a:pt x="10586" y="12154"/>
                  <a:pt x="10819" y="12154"/>
                </a:cubicBezTo>
                <a:cubicBezTo>
                  <a:pt x="11053" y="12154"/>
                  <a:pt x="11286" y="12189"/>
                  <a:pt x="11520" y="12293"/>
                </a:cubicBezTo>
                <a:cubicBezTo>
                  <a:pt x="11754" y="12363"/>
                  <a:pt x="11948" y="12502"/>
                  <a:pt x="12143" y="12641"/>
                </a:cubicBezTo>
                <a:cubicBezTo>
                  <a:pt x="14400" y="14724"/>
                  <a:pt x="14400" y="14724"/>
                  <a:pt x="14400" y="14724"/>
                </a:cubicBezTo>
                <a:cubicBezTo>
                  <a:pt x="20627" y="9168"/>
                  <a:pt x="20627" y="9168"/>
                  <a:pt x="20627" y="9168"/>
                </a:cubicBezTo>
                <a:cubicBezTo>
                  <a:pt x="11520" y="1042"/>
                  <a:pt x="11520" y="1042"/>
                  <a:pt x="11520" y="1042"/>
                </a:cubicBezTo>
                <a:cubicBezTo>
                  <a:pt x="11325" y="833"/>
                  <a:pt x="11092" y="764"/>
                  <a:pt x="10819" y="764"/>
                </a:cubicBezTo>
                <a:cubicBezTo>
                  <a:pt x="10547" y="764"/>
                  <a:pt x="10314" y="833"/>
                  <a:pt x="10080" y="1042"/>
                </a:cubicBezTo>
                <a:lnTo>
                  <a:pt x="1362" y="8821"/>
                </a:lnTo>
                <a:close/>
                <a:moveTo>
                  <a:pt x="1518" y="20836"/>
                </a:moveTo>
                <a:cubicBezTo>
                  <a:pt x="20082" y="20836"/>
                  <a:pt x="20082" y="20836"/>
                  <a:pt x="20082" y="20836"/>
                </a:cubicBezTo>
                <a:cubicBezTo>
                  <a:pt x="11520" y="13196"/>
                  <a:pt x="11520" y="13196"/>
                  <a:pt x="11520" y="13196"/>
                </a:cubicBezTo>
                <a:cubicBezTo>
                  <a:pt x="11325" y="13057"/>
                  <a:pt x="11092" y="12953"/>
                  <a:pt x="10819" y="12953"/>
                </a:cubicBezTo>
                <a:cubicBezTo>
                  <a:pt x="10547" y="12953"/>
                  <a:pt x="10314" y="13057"/>
                  <a:pt x="10080" y="13196"/>
                </a:cubicBezTo>
                <a:cubicBezTo>
                  <a:pt x="2024" y="20419"/>
                  <a:pt x="2024" y="20419"/>
                  <a:pt x="2024" y="20419"/>
                </a:cubicBezTo>
                <a:lnTo>
                  <a:pt x="1518" y="20836"/>
                </a:lnTo>
                <a:close/>
                <a:moveTo>
                  <a:pt x="20744" y="10487"/>
                </a:moveTo>
                <a:cubicBezTo>
                  <a:pt x="20744" y="10175"/>
                  <a:pt x="20744" y="10175"/>
                  <a:pt x="20744" y="10175"/>
                </a:cubicBezTo>
                <a:cubicBezTo>
                  <a:pt x="15023" y="15280"/>
                  <a:pt x="15023" y="15280"/>
                  <a:pt x="15023" y="15280"/>
                </a:cubicBezTo>
                <a:cubicBezTo>
                  <a:pt x="20744" y="20350"/>
                  <a:pt x="20744" y="20350"/>
                  <a:pt x="20744" y="20350"/>
                </a:cubicBezTo>
                <a:lnTo>
                  <a:pt x="20744" y="1048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58" name="Google Shape;1758;p75"/>
          <p:cNvSpPr/>
          <p:nvPr/>
        </p:nvSpPr>
        <p:spPr>
          <a:xfrm>
            <a:off x="27259384" y="1362008"/>
            <a:ext cx="755397" cy="848040"/>
          </a:xfrm>
          <a:custGeom>
            <a:rect b="b" l="l" r="r" t="t"/>
            <a:pathLst>
              <a:path extrusionOk="0" h="21600" w="21600">
                <a:moveTo>
                  <a:pt x="21561" y="8855"/>
                </a:moveTo>
                <a:cubicBezTo>
                  <a:pt x="21600" y="8925"/>
                  <a:pt x="21600" y="8925"/>
                  <a:pt x="21600" y="8925"/>
                </a:cubicBezTo>
                <a:cubicBezTo>
                  <a:pt x="21600" y="21600"/>
                  <a:pt x="21600" y="21600"/>
                  <a:pt x="21600" y="21600"/>
                </a:cubicBezTo>
                <a:cubicBezTo>
                  <a:pt x="0" y="21600"/>
                  <a:pt x="0" y="21600"/>
                  <a:pt x="0" y="21600"/>
                </a:cubicBezTo>
                <a:cubicBezTo>
                  <a:pt x="0" y="8925"/>
                  <a:pt x="0" y="8925"/>
                  <a:pt x="0" y="8925"/>
                </a:cubicBezTo>
                <a:cubicBezTo>
                  <a:pt x="4320" y="5105"/>
                  <a:pt x="4320" y="5105"/>
                  <a:pt x="4320" y="5105"/>
                </a:cubicBezTo>
                <a:cubicBezTo>
                  <a:pt x="4320" y="2292"/>
                  <a:pt x="4320" y="2292"/>
                  <a:pt x="4320" y="2292"/>
                </a:cubicBezTo>
                <a:cubicBezTo>
                  <a:pt x="7395" y="2292"/>
                  <a:pt x="7395" y="2292"/>
                  <a:pt x="7395" y="2292"/>
                </a:cubicBezTo>
                <a:cubicBezTo>
                  <a:pt x="9496" y="486"/>
                  <a:pt x="9496" y="486"/>
                  <a:pt x="9496" y="486"/>
                </a:cubicBezTo>
                <a:cubicBezTo>
                  <a:pt x="9652" y="347"/>
                  <a:pt x="9846" y="208"/>
                  <a:pt x="10080" y="139"/>
                </a:cubicBezTo>
                <a:cubicBezTo>
                  <a:pt x="10352" y="35"/>
                  <a:pt x="10586" y="0"/>
                  <a:pt x="10819" y="0"/>
                </a:cubicBezTo>
                <a:cubicBezTo>
                  <a:pt x="11053" y="0"/>
                  <a:pt x="11286" y="35"/>
                  <a:pt x="11520" y="139"/>
                </a:cubicBezTo>
                <a:cubicBezTo>
                  <a:pt x="11754" y="208"/>
                  <a:pt x="11948" y="347"/>
                  <a:pt x="12143" y="486"/>
                </a:cubicBezTo>
                <a:lnTo>
                  <a:pt x="21561" y="8855"/>
                </a:lnTo>
                <a:close/>
                <a:moveTo>
                  <a:pt x="856" y="10835"/>
                </a:moveTo>
                <a:cubicBezTo>
                  <a:pt x="856" y="20350"/>
                  <a:pt x="856" y="20350"/>
                  <a:pt x="856" y="20350"/>
                </a:cubicBezTo>
                <a:cubicBezTo>
                  <a:pt x="6499" y="15349"/>
                  <a:pt x="6499" y="15349"/>
                  <a:pt x="6499" y="15349"/>
                </a:cubicBezTo>
                <a:cubicBezTo>
                  <a:pt x="6538" y="15280"/>
                  <a:pt x="6538" y="15280"/>
                  <a:pt x="6538" y="15280"/>
                </a:cubicBezTo>
                <a:cubicBezTo>
                  <a:pt x="856" y="10210"/>
                  <a:pt x="856" y="10210"/>
                  <a:pt x="856" y="10210"/>
                </a:cubicBezTo>
                <a:lnTo>
                  <a:pt x="856" y="10835"/>
                </a:lnTo>
                <a:close/>
                <a:moveTo>
                  <a:pt x="1362" y="8821"/>
                </a:moveTo>
                <a:cubicBezTo>
                  <a:pt x="934" y="9203"/>
                  <a:pt x="934" y="9203"/>
                  <a:pt x="934" y="9203"/>
                </a:cubicBezTo>
                <a:cubicBezTo>
                  <a:pt x="4320" y="12189"/>
                  <a:pt x="4320" y="12189"/>
                  <a:pt x="4320" y="12189"/>
                </a:cubicBezTo>
                <a:cubicBezTo>
                  <a:pt x="4320" y="6181"/>
                  <a:pt x="4320" y="6181"/>
                  <a:pt x="4320" y="6181"/>
                </a:cubicBezTo>
                <a:lnTo>
                  <a:pt x="1362" y="8821"/>
                </a:lnTo>
                <a:close/>
                <a:moveTo>
                  <a:pt x="1518" y="20836"/>
                </a:moveTo>
                <a:cubicBezTo>
                  <a:pt x="20082" y="20836"/>
                  <a:pt x="20082" y="20836"/>
                  <a:pt x="20082" y="20836"/>
                </a:cubicBezTo>
                <a:cubicBezTo>
                  <a:pt x="11520" y="13196"/>
                  <a:pt x="11520" y="13196"/>
                  <a:pt x="11520" y="13196"/>
                </a:cubicBezTo>
                <a:cubicBezTo>
                  <a:pt x="11325" y="13057"/>
                  <a:pt x="11092" y="12953"/>
                  <a:pt x="10819" y="12953"/>
                </a:cubicBezTo>
                <a:cubicBezTo>
                  <a:pt x="10547" y="12953"/>
                  <a:pt x="10314" y="13057"/>
                  <a:pt x="10080" y="13196"/>
                </a:cubicBezTo>
                <a:cubicBezTo>
                  <a:pt x="2024" y="20419"/>
                  <a:pt x="2024" y="20419"/>
                  <a:pt x="2024" y="20419"/>
                </a:cubicBezTo>
                <a:lnTo>
                  <a:pt x="1518" y="20836"/>
                </a:lnTo>
                <a:close/>
                <a:moveTo>
                  <a:pt x="13855" y="3056"/>
                </a:moveTo>
                <a:cubicBezTo>
                  <a:pt x="5176" y="3056"/>
                  <a:pt x="5176" y="3056"/>
                  <a:pt x="5176" y="3056"/>
                </a:cubicBezTo>
                <a:cubicBezTo>
                  <a:pt x="5176" y="12953"/>
                  <a:pt x="5176" y="12953"/>
                  <a:pt x="5176" y="12953"/>
                </a:cubicBezTo>
                <a:cubicBezTo>
                  <a:pt x="7161" y="14724"/>
                  <a:pt x="7161" y="14724"/>
                  <a:pt x="7161" y="14724"/>
                </a:cubicBezTo>
                <a:cubicBezTo>
                  <a:pt x="9496" y="12641"/>
                  <a:pt x="9496" y="12641"/>
                  <a:pt x="9496" y="12641"/>
                </a:cubicBezTo>
                <a:cubicBezTo>
                  <a:pt x="9652" y="12502"/>
                  <a:pt x="9846" y="12363"/>
                  <a:pt x="10080" y="12293"/>
                </a:cubicBezTo>
                <a:cubicBezTo>
                  <a:pt x="10352" y="12189"/>
                  <a:pt x="10586" y="12154"/>
                  <a:pt x="10819" y="12154"/>
                </a:cubicBezTo>
                <a:cubicBezTo>
                  <a:pt x="11053" y="12154"/>
                  <a:pt x="11286" y="12189"/>
                  <a:pt x="11520" y="12293"/>
                </a:cubicBezTo>
                <a:cubicBezTo>
                  <a:pt x="11754" y="12363"/>
                  <a:pt x="11948" y="12502"/>
                  <a:pt x="12143" y="12641"/>
                </a:cubicBezTo>
                <a:cubicBezTo>
                  <a:pt x="14400" y="14724"/>
                  <a:pt x="14400" y="14724"/>
                  <a:pt x="14400" y="14724"/>
                </a:cubicBezTo>
                <a:cubicBezTo>
                  <a:pt x="16424" y="12918"/>
                  <a:pt x="16424" y="12918"/>
                  <a:pt x="16424" y="12918"/>
                </a:cubicBezTo>
                <a:cubicBezTo>
                  <a:pt x="16424" y="5417"/>
                  <a:pt x="16424" y="5417"/>
                  <a:pt x="16424" y="5417"/>
                </a:cubicBezTo>
                <a:lnTo>
                  <a:pt x="13855" y="3056"/>
                </a:lnTo>
                <a:close/>
                <a:moveTo>
                  <a:pt x="7784" y="5417"/>
                </a:moveTo>
                <a:cubicBezTo>
                  <a:pt x="7784" y="6181"/>
                  <a:pt x="7784" y="6181"/>
                  <a:pt x="7784" y="6181"/>
                </a:cubicBezTo>
                <a:cubicBezTo>
                  <a:pt x="13855" y="6181"/>
                  <a:pt x="13855" y="6181"/>
                  <a:pt x="13855" y="6181"/>
                </a:cubicBezTo>
                <a:cubicBezTo>
                  <a:pt x="13855" y="5417"/>
                  <a:pt x="13855" y="5417"/>
                  <a:pt x="13855" y="5417"/>
                </a:cubicBezTo>
                <a:lnTo>
                  <a:pt x="7784" y="5417"/>
                </a:lnTo>
                <a:close/>
                <a:moveTo>
                  <a:pt x="7784" y="7709"/>
                </a:moveTo>
                <a:cubicBezTo>
                  <a:pt x="7784" y="8473"/>
                  <a:pt x="7784" y="8473"/>
                  <a:pt x="7784" y="8473"/>
                </a:cubicBezTo>
                <a:cubicBezTo>
                  <a:pt x="12143" y="8473"/>
                  <a:pt x="12143" y="8473"/>
                  <a:pt x="12143" y="8473"/>
                </a:cubicBezTo>
                <a:cubicBezTo>
                  <a:pt x="12143" y="7709"/>
                  <a:pt x="12143" y="7709"/>
                  <a:pt x="12143" y="7709"/>
                </a:cubicBezTo>
                <a:lnTo>
                  <a:pt x="7784" y="7709"/>
                </a:lnTo>
                <a:close/>
                <a:moveTo>
                  <a:pt x="7784" y="10036"/>
                </a:moveTo>
                <a:cubicBezTo>
                  <a:pt x="7784" y="10800"/>
                  <a:pt x="7784" y="10800"/>
                  <a:pt x="7784" y="10800"/>
                </a:cubicBezTo>
                <a:cubicBezTo>
                  <a:pt x="13855" y="10800"/>
                  <a:pt x="13855" y="10800"/>
                  <a:pt x="13855" y="10800"/>
                </a:cubicBezTo>
                <a:cubicBezTo>
                  <a:pt x="13855" y="10036"/>
                  <a:pt x="13855" y="10036"/>
                  <a:pt x="13855" y="10036"/>
                </a:cubicBezTo>
                <a:lnTo>
                  <a:pt x="7784" y="10036"/>
                </a:lnTo>
                <a:close/>
                <a:moveTo>
                  <a:pt x="10080" y="1042"/>
                </a:moveTo>
                <a:cubicBezTo>
                  <a:pt x="8679" y="2292"/>
                  <a:pt x="8679" y="2292"/>
                  <a:pt x="8679" y="2292"/>
                </a:cubicBezTo>
                <a:cubicBezTo>
                  <a:pt x="12921" y="2292"/>
                  <a:pt x="12921" y="2292"/>
                  <a:pt x="12921" y="2292"/>
                </a:cubicBezTo>
                <a:cubicBezTo>
                  <a:pt x="11520" y="1042"/>
                  <a:pt x="11520" y="1042"/>
                  <a:pt x="11520" y="1042"/>
                </a:cubicBezTo>
                <a:cubicBezTo>
                  <a:pt x="11325" y="833"/>
                  <a:pt x="11092" y="764"/>
                  <a:pt x="10819" y="764"/>
                </a:cubicBezTo>
                <a:cubicBezTo>
                  <a:pt x="10547" y="764"/>
                  <a:pt x="10314" y="833"/>
                  <a:pt x="10080" y="1042"/>
                </a:cubicBezTo>
                <a:close/>
                <a:moveTo>
                  <a:pt x="20744" y="10349"/>
                </a:moveTo>
                <a:cubicBezTo>
                  <a:pt x="20744" y="10175"/>
                  <a:pt x="20744" y="10175"/>
                  <a:pt x="20744" y="10175"/>
                </a:cubicBezTo>
                <a:cubicBezTo>
                  <a:pt x="15023" y="15280"/>
                  <a:pt x="15023" y="15280"/>
                  <a:pt x="15023" y="15280"/>
                </a:cubicBezTo>
                <a:cubicBezTo>
                  <a:pt x="20744" y="20350"/>
                  <a:pt x="20744" y="20350"/>
                  <a:pt x="20744" y="20350"/>
                </a:cubicBezTo>
                <a:lnTo>
                  <a:pt x="20744" y="10349"/>
                </a:lnTo>
                <a:close/>
                <a:moveTo>
                  <a:pt x="20627" y="9168"/>
                </a:moveTo>
                <a:cubicBezTo>
                  <a:pt x="17280" y="6181"/>
                  <a:pt x="17280" y="6181"/>
                  <a:pt x="17280" y="6181"/>
                </a:cubicBezTo>
                <a:cubicBezTo>
                  <a:pt x="17280" y="12154"/>
                  <a:pt x="17280" y="12154"/>
                  <a:pt x="17280" y="12154"/>
                </a:cubicBezTo>
                <a:lnTo>
                  <a:pt x="20627" y="916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59" name="Google Shape;1759;p75"/>
          <p:cNvSpPr/>
          <p:nvPr/>
        </p:nvSpPr>
        <p:spPr>
          <a:xfrm>
            <a:off x="1276308" y="2947278"/>
            <a:ext cx="666320" cy="755397"/>
          </a:xfrm>
          <a:custGeom>
            <a:rect b="b" l="l" r="r" t="t"/>
            <a:pathLst>
              <a:path extrusionOk="0" h="21600" w="21600">
                <a:moveTo>
                  <a:pt x="15769" y="0"/>
                </a:moveTo>
                <a:cubicBezTo>
                  <a:pt x="21600" y="0"/>
                  <a:pt x="21600" y="0"/>
                  <a:pt x="21600" y="0"/>
                </a:cubicBezTo>
                <a:cubicBezTo>
                  <a:pt x="21600" y="12126"/>
                  <a:pt x="21600" y="12126"/>
                  <a:pt x="21600" y="12126"/>
                </a:cubicBezTo>
                <a:cubicBezTo>
                  <a:pt x="21600" y="13412"/>
                  <a:pt x="21335" y="14621"/>
                  <a:pt x="20761" y="15791"/>
                </a:cubicBezTo>
                <a:cubicBezTo>
                  <a:pt x="20187" y="16960"/>
                  <a:pt x="19436" y="17974"/>
                  <a:pt x="18464" y="18832"/>
                </a:cubicBezTo>
                <a:cubicBezTo>
                  <a:pt x="17448" y="19690"/>
                  <a:pt x="16299" y="20391"/>
                  <a:pt x="15018" y="20859"/>
                </a:cubicBezTo>
                <a:cubicBezTo>
                  <a:pt x="13693" y="21366"/>
                  <a:pt x="12324" y="21600"/>
                  <a:pt x="10822" y="21600"/>
                </a:cubicBezTo>
                <a:cubicBezTo>
                  <a:pt x="9320" y="21600"/>
                  <a:pt x="7907" y="21366"/>
                  <a:pt x="6626" y="20859"/>
                </a:cubicBezTo>
                <a:cubicBezTo>
                  <a:pt x="5301" y="20391"/>
                  <a:pt x="4152" y="19690"/>
                  <a:pt x="3136" y="18832"/>
                </a:cubicBezTo>
                <a:cubicBezTo>
                  <a:pt x="2209" y="17974"/>
                  <a:pt x="1413" y="16960"/>
                  <a:pt x="839" y="15791"/>
                </a:cubicBezTo>
                <a:cubicBezTo>
                  <a:pt x="265" y="14621"/>
                  <a:pt x="0" y="13412"/>
                  <a:pt x="0" y="12126"/>
                </a:cubicBezTo>
                <a:cubicBezTo>
                  <a:pt x="0" y="0"/>
                  <a:pt x="0" y="0"/>
                  <a:pt x="0" y="0"/>
                </a:cubicBezTo>
                <a:cubicBezTo>
                  <a:pt x="5875" y="0"/>
                  <a:pt x="5875" y="0"/>
                  <a:pt x="5875" y="0"/>
                </a:cubicBezTo>
                <a:cubicBezTo>
                  <a:pt x="5875" y="12048"/>
                  <a:pt x="5875" y="12048"/>
                  <a:pt x="5875" y="12048"/>
                </a:cubicBezTo>
                <a:cubicBezTo>
                  <a:pt x="5875" y="12671"/>
                  <a:pt x="6007" y="13256"/>
                  <a:pt x="6272" y="13763"/>
                </a:cubicBezTo>
                <a:cubicBezTo>
                  <a:pt x="6537" y="14309"/>
                  <a:pt x="6891" y="14738"/>
                  <a:pt x="7377" y="15167"/>
                </a:cubicBezTo>
                <a:cubicBezTo>
                  <a:pt x="7774" y="15518"/>
                  <a:pt x="8304" y="15830"/>
                  <a:pt x="8879" y="16064"/>
                </a:cubicBezTo>
                <a:cubicBezTo>
                  <a:pt x="9453" y="16297"/>
                  <a:pt x="10115" y="16414"/>
                  <a:pt x="10822" y="16414"/>
                </a:cubicBezTo>
                <a:cubicBezTo>
                  <a:pt x="11485" y="16414"/>
                  <a:pt x="12147" y="16297"/>
                  <a:pt x="12721" y="16064"/>
                </a:cubicBezTo>
                <a:cubicBezTo>
                  <a:pt x="13340" y="15830"/>
                  <a:pt x="13826" y="15518"/>
                  <a:pt x="14267" y="15167"/>
                </a:cubicBezTo>
                <a:cubicBezTo>
                  <a:pt x="14709" y="14738"/>
                  <a:pt x="15063" y="14309"/>
                  <a:pt x="15372" y="13763"/>
                </a:cubicBezTo>
                <a:cubicBezTo>
                  <a:pt x="15637" y="13256"/>
                  <a:pt x="15769" y="12671"/>
                  <a:pt x="15769" y="12048"/>
                </a:cubicBezTo>
                <a:lnTo>
                  <a:pt x="15769" y="0"/>
                </a:lnTo>
                <a:close/>
                <a:moveTo>
                  <a:pt x="4903" y="858"/>
                </a:moveTo>
                <a:cubicBezTo>
                  <a:pt x="972" y="858"/>
                  <a:pt x="972" y="858"/>
                  <a:pt x="972" y="858"/>
                </a:cubicBezTo>
                <a:cubicBezTo>
                  <a:pt x="972" y="3431"/>
                  <a:pt x="972" y="3431"/>
                  <a:pt x="972" y="3431"/>
                </a:cubicBezTo>
                <a:cubicBezTo>
                  <a:pt x="4903" y="3431"/>
                  <a:pt x="4903" y="3431"/>
                  <a:pt x="4903" y="3431"/>
                </a:cubicBezTo>
                <a:lnTo>
                  <a:pt x="4903" y="858"/>
                </a:lnTo>
                <a:close/>
                <a:moveTo>
                  <a:pt x="10822" y="20742"/>
                </a:moveTo>
                <a:cubicBezTo>
                  <a:pt x="12147" y="20742"/>
                  <a:pt x="13428" y="20508"/>
                  <a:pt x="14621" y="20079"/>
                </a:cubicBezTo>
                <a:cubicBezTo>
                  <a:pt x="15813" y="19612"/>
                  <a:pt x="16829" y="18988"/>
                  <a:pt x="17757" y="18208"/>
                </a:cubicBezTo>
                <a:cubicBezTo>
                  <a:pt x="18640" y="17428"/>
                  <a:pt x="19347" y="16531"/>
                  <a:pt x="19877" y="15479"/>
                </a:cubicBezTo>
                <a:cubicBezTo>
                  <a:pt x="20363" y="14426"/>
                  <a:pt x="20628" y="13295"/>
                  <a:pt x="20628" y="12126"/>
                </a:cubicBezTo>
                <a:cubicBezTo>
                  <a:pt x="20628" y="4289"/>
                  <a:pt x="20628" y="4289"/>
                  <a:pt x="20628" y="4289"/>
                </a:cubicBezTo>
                <a:cubicBezTo>
                  <a:pt x="16741" y="4289"/>
                  <a:pt x="16741" y="4289"/>
                  <a:pt x="16741" y="4289"/>
                </a:cubicBezTo>
                <a:cubicBezTo>
                  <a:pt x="16741" y="12048"/>
                  <a:pt x="16741" y="12048"/>
                  <a:pt x="16741" y="12048"/>
                </a:cubicBezTo>
                <a:cubicBezTo>
                  <a:pt x="16741" y="12827"/>
                  <a:pt x="16564" y="13490"/>
                  <a:pt x="16255" y="14114"/>
                </a:cubicBezTo>
                <a:cubicBezTo>
                  <a:pt x="15902" y="14738"/>
                  <a:pt x="15504" y="15284"/>
                  <a:pt x="14930" y="15752"/>
                </a:cubicBezTo>
                <a:cubicBezTo>
                  <a:pt x="14444" y="16258"/>
                  <a:pt x="13826" y="16609"/>
                  <a:pt x="13119" y="16882"/>
                </a:cubicBezTo>
                <a:cubicBezTo>
                  <a:pt x="12368" y="17155"/>
                  <a:pt x="11617" y="17311"/>
                  <a:pt x="10822" y="17311"/>
                </a:cubicBezTo>
                <a:cubicBezTo>
                  <a:pt x="9983" y="17311"/>
                  <a:pt x="9232" y="17155"/>
                  <a:pt x="8525" y="16882"/>
                </a:cubicBezTo>
                <a:cubicBezTo>
                  <a:pt x="7774" y="16609"/>
                  <a:pt x="7156" y="16258"/>
                  <a:pt x="6670" y="15752"/>
                </a:cubicBezTo>
                <a:cubicBezTo>
                  <a:pt x="6140" y="15284"/>
                  <a:pt x="5698" y="14738"/>
                  <a:pt x="5389" y="14114"/>
                </a:cubicBezTo>
                <a:cubicBezTo>
                  <a:pt x="5036" y="13490"/>
                  <a:pt x="4903" y="12827"/>
                  <a:pt x="4903" y="12048"/>
                </a:cubicBezTo>
                <a:cubicBezTo>
                  <a:pt x="4903" y="4289"/>
                  <a:pt x="4903" y="4289"/>
                  <a:pt x="4903" y="4289"/>
                </a:cubicBezTo>
                <a:cubicBezTo>
                  <a:pt x="972" y="4289"/>
                  <a:pt x="972" y="4289"/>
                  <a:pt x="972" y="4289"/>
                </a:cubicBezTo>
                <a:cubicBezTo>
                  <a:pt x="972" y="12126"/>
                  <a:pt x="972" y="12126"/>
                  <a:pt x="972" y="12126"/>
                </a:cubicBezTo>
                <a:cubicBezTo>
                  <a:pt x="972" y="13295"/>
                  <a:pt x="1237" y="14426"/>
                  <a:pt x="1767" y="15479"/>
                </a:cubicBezTo>
                <a:cubicBezTo>
                  <a:pt x="2253" y="16531"/>
                  <a:pt x="2960" y="17428"/>
                  <a:pt x="3843" y="18208"/>
                </a:cubicBezTo>
                <a:cubicBezTo>
                  <a:pt x="4771" y="18988"/>
                  <a:pt x="5831" y="19612"/>
                  <a:pt x="7023" y="20079"/>
                </a:cubicBezTo>
                <a:cubicBezTo>
                  <a:pt x="8216" y="20508"/>
                  <a:pt x="9453" y="20742"/>
                  <a:pt x="10822" y="20742"/>
                </a:cubicBezTo>
                <a:close/>
                <a:moveTo>
                  <a:pt x="20628" y="858"/>
                </a:moveTo>
                <a:cubicBezTo>
                  <a:pt x="16741" y="858"/>
                  <a:pt x="16741" y="858"/>
                  <a:pt x="16741" y="858"/>
                </a:cubicBezTo>
                <a:cubicBezTo>
                  <a:pt x="16741" y="3431"/>
                  <a:pt x="16741" y="3431"/>
                  <a:pt x="16741" y="3431"/>
                </a:cubicBezTo>
                <a:cubicBezTo>
                  <a:pt x="20628" y="3431"/>
                  <a:pt x="20628" y="3431"/>
                  <a:pt x="20628" y="3431"/>
                </a:cubicBezTo>
                <a:lnTo>
                  <a:pt x="20628" y="85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60" name="Google Shape;1760;p75"/>
          <p:cNvSpPr/>
          <p:nvPr/>
        </p:nvSpPr>
        <p:spPr>
          <a:xfrm>
            <a:off x="3105139" y="2961533"/>
            <a:ext cx="726893" cy="726893"/>
          </a:xfrm>
          <a:custGeom>
            <a:rect b="b" l="l" r="r" t="t"/>
            <a:pathLst>
              <a:path extrusionOk="0" h="21600" w="21600">
                <a:moveTo>
                  <a:pt x="0" y="0"/>
                </a:moveTo>
                <a:lnTo>
                  <a:pt x="21600" y="0"/>
                </a:lnTo>
                <a:lnTo>
                  <a:pt x="21600" y="21600"/>
                </a:lnTo>
                <a:lnTo>
                  <a:pt x="0" y="21600"/>
                </a:lnTo>
                <a:lnTo>
                  <a:pt x="0" y="0"/>
                </a:lnTo>
                <a:close/>
                <a:moveTo>
                  <a:pt x="20753" y="847"/>
                </a:moveTo>
                <a:lnTo>
                  <a:pt x="953" y="847"/>
                </a:lnTo>
                <a:lnTo>
                  <a:pt x="953" y="17682"/>
                </a:lnTo>
                <a:lnTo>
                  <a:pt x="3600" y="14612"/>
                </a:lnTo>
                <a:lnTo>
                  <a:pt x="6247" y="16412"/>
                </a:lnTo>
                <a:lnTo>
                  <a:pt x="10694" y="10165"/>
                </a:lnTo>
                <a:lnTo>
                  <a:pt x="14824" y="13341"/>
                </a:lnTo>
                <a:lnTo>
                  <a:pt x="20753" y="4765"/>
                </a:lnTo>
                <a:lnTo>
                  <a:pt x="20753" y="847"/>
                </a:lnTo>
                <a:close/>
                <a:moveTo>
                  <a:pt x="953" y="20753"/>
                </a:moveTo>
                <a:lnTo>
                  <a:pt x="20753" y="20753"/>
                </a:lnTo>
                <a:lnTo>
                  <a:pt x="20753" y="6353"/>
                </a:lnTo>
                <a:lnTo>
                  <a:pt x="15035" y="14612"/>
                </a:lnTo>
                <a:lnTo>
                  <a:pt x="10906" y="11435"/>
                </a:lnTo>
                <a:lnTo>
                  <a:pt x="6459" y="17682"/>
                </a:lnTo>
                <a:lnTo>
                  <a:pt x="3706" y="15882"/>
                </a:lnTo>
                <a:lnTo>
                  <a:pt x="953" y="19059"/>
                </a:lnTo>
                <a:lnTo>
                  <a:pt x="953" y="20753"/>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61" name="Google Shape;1761;p75"/>
          <p:cNvSpPr/>
          <p:nvPr/>
        </p:nvSpPr>
        <p:spPr>
          <a:xfrm>
            <a:off x="4910807" y="2900958"/>
            <a:ext cx="833788" cy="848040"/>
          </a:xfrm>
          <a:custGeom>
            <a:rect b="b" l="l" r="r" t="t"/>
            <a:pathLst>
              <a:path extrusionOk="0" h="21600" w="21600">
                <a:moveTo>
                  <a:pt x="19624" y="0"/>
                </a:moveTo>
                <a:cubicBezTo>
                  <a:pt x="19871" y="0"/>
                  <a:pt x="20153" y="35"/>
                  <a:pt x="20365" y="139"/>
                </a:cubicBezTo>
                <a:cubicBezTo>
                  <a:pt x="20612" y="243"/>
                  <a:pt x="20824" y="382"/>
                  <a:pt x="21000" y="590"/>
                </a:cubicBezTo>
                <a:cubicBezTo>
                  <a:pt x="21176" y="729"/>
                  <a:pt x="21318" y="938"/>
                  <a:pt x="21424" y="1181"/>
                </a:cubicBezTo>
                <a:cubicBezTo>
                  <a:pt x="21529" y="1424"/>
                  <a:pt x="21600" y="1667"/>
                  <a:pt x="21600" y="1945"/>
                </a:cubicBezTo>
                <a:cubicBezTo>
                  <a:pt x="21600" y="2223"/>
                  <a:pt x="21529" y="2466"/>
                  <a:pt x="21424" y="2674"/>
                </a:cubicBezTo>
                <a:cubicBezTo>
                  <a:pt x="21318" y="2917"/>
                  <a:pt x="21176" y="3125"/>
                  <a:pt x="21000" y="3299"/>
                </a:cubicBezTo>
                <a:cubicBezTo>
                  <a:pt x="20824" y="3473"/>
                  <a:pt x="20612" y="3612"/>
                  <a:pt x="20365" y="3716"/>
                </a:cubicBezTo>
                <a:cubicBezTo>
                  <a:pt x="20153" y="3785"/>
                  <a:pt x="19871" y="3820"/>
                  <a:pt x="19624" y="3820"/>
                </a:cubicBezTo>
                <a:cubicBezTo>
                  <a:pt x="19553" y="3820"/>
                  <a:pt x="19482" y="3820"/>
                  <a:pt x="19412" y="3820"/>
                </a:cubicBezTo>
                <a:cubicBezTo>
                  <a:pt x="19376" y="3820"/>
                  <a:pt x="19306" y="3820"/>
                  <a:pt x="19235" y="3820"/>
                </a:cubicBezTo>
                <a:cubicBezTo>
                  <a:pt x="15565" y="13405"/>
                  <a:pt x="15565" y="13405"/>
                  <a:pt x="15565" y="13405"/>
                </a:cubicBezTo>
                <a:cubicBezTo>
                  <a:pt x="15706" y="13509"/>
                  <a:pt x="15812" y="13613"/>
                  <a:pt x="15953" y="13717"/>
                </a:cubicBezTo>
                <a:cubicBezTo>
                  <a:pt x="16059" y="13821"/>
                  <a:pt x="16165" y="13960"/>
                  <a:pt x="16200" y="14099"/>
                </a:cubicBezTo>
                <a:cubicBezTo>
                  <a:pt x="16306" y="14238"/>
                  <a:pt x="16376" y="14412"/>
                  <a:pt x="16412" y="14550"/>
                </a:cubicBezTo>
                <a:cubicBezTo>
                  <a:pt x="16447" y="14689"/>
                  <a:pt x="16482" y="14863"/>
                  <a:pt x="16482" y="15037"/>
                </a:cubicBezTo>
                <a:cubicBezTo>
                  <a:pt x="16482" y="15314"/>
                  <a:pt x="16447" y="15558"/>
                  <a:pt x="16341" y="15801"/>
                </a:cubicBezTo>
                <a:cubicBezTo>
                  <a:pt x="16235" y="16009"/>
                  <a:pt x="16059" y="16217"/>
                  <a:pt x="15882" y="16391"/>
                </a:cubicBezTo>
                <a:cubicBezTo>
                  <a:pt x="15706" y="16599"/>
                  <a:pt x="15494" y="16738"/>
                  <a:pt x="15282" y="16808"/>
                </a:cubicBezTo>
                <a:cubicBezTo>
                  <a:pt x="15035" y="16912"/>
                  <a:pt x="14788" y="16947"/>
                  <a:pt x="14506" y="16947"/>
                </a:cubicBezTo>
                <a:cubicBezTo>
                  <a:pt x="14224" y="16947"/>
                  <a:pt x="13976" y="16912"/>
                  <a:pt x="13765" y="16808"/>
                </a:cubicBezTo>
                <a:cubicBezTo>
                  <a:pt x="13518" y="16738"/>
                  <a:pt x="13306" y="16599"/>
                  <a:pt x="13129" y="16391"/>
                </a:cubicBezTo>
                <a:cubicBezTo>
                  <a:pt x="12953" y="16217"/>
                  <a:pt x="12812" y="16009"/>
                  <a:pt x="12706" y="15801"/>
                </a:cubicBezTo>
                <a:cubicBezTo>
                  <a:pt x="12600" y="15558"/>
                  <a:pt x="12529" y="15314"/>
                  <a:pt x="12529" y="15037"/>
                </a:cubicBezTo>
                <a:cubicBezTo>
                  <a:pt x="12529" y="14863"/>
                  <a:pt x="12565" y="14724"/>
                  <a:pt x="12600" y="14585"/>
                </a:cubicBezTo>
                <a:cubicBezTo>
                  <a:pt x="12635" y="14446"/>
                  <a:pt x="12706" y="14307"/>
                  <a:pt x="12776" y="14134"/>
                </a:cubicBezTo>
                <a:cubicBezTo>
                  <a:pt x="9071" y="11113"/>
                  <a:pt x="9071" y="11113"/>
                  <a:pt x="9071" y="11113"/>
                </a:cubicBezTo>
                <a:cubicBezTo>
                  <a:pt x="8894" y="11251"/>
                  <a:pt x="8718" y="11390"/>
                  <a:pt x="8506" y="11460"/>
                </a:cubicBezTo>
                <a:cubicBezTo>
                  <a:pt x="8329" y="11529"/>
                  <a:pt x="8082" y="11564"/>
                  <a:pt x="7835" y="11564"/>
                </a:cubicBezTo>
                <a:cubicBezTo>
                  <a:pt x="7729" y="11564"/>
                  <a:pt x="7624" y="11564"/>
                  <a:pt x="7518" y="11529"/>
                </a:cubicBezTo>
                <a:cubicBezTo>
                  <a:pt x="7447" y="11529"/>
                  <a:pt x="7341" y="11495"/>
                  <a:pt x="7235" y="11495"/>
                </a:cubicBezTo>
                <a:cubicBezTo>
                  <a:pt x="3282" y="18266"/>
                  <a:pt x="3282" y="18266"/>
                  <a:pt x="3282" y="18266"/>
                </a:cubicBezTo>
                <a:cubicBezTo>
                  <a:pt x="3388" y="18336"/>
                  <a:pt x="3459" y="18440"/>
                  <a:pt x="3565" y="18544"/>
                </a:cubicBezTo>
                <a:cubicBezTo>
                  <a:pt x="3635" y="18648"/>
                  <a:pt x="3706" y="18787"/>
                  <a:pt x="3741" y="18891"/>
                </a:cubicBezTo>
                <a:cubicBezTo>
                  <a:pt x="3812" y="19030"/>
                  <a:pt x="3847" y="19134"/>
                  <a:pt x="3882" y="19239"/>
                </a:cubicBezTo>
                <a:cubicBezTo>
                  <a:pt x="3918" y="19377"/>
                  <a:pt x="3953" y="19516"/>
                  <a:pt x="3953" y="19655"/>
                </a:cubicBezTo>
                <a:cubicBezTo>
                  <a:pt x="3953" y="19933"/>
                  <a:pt x="3882" y="20176"/>
                  <a:pt x="3776" y="20419"/>
                </a:cubicBezTo>
                <a:cubicBezTo>
                  <a:pt x="3671" y="20662"/>
                  <a:pt x="3529" y="20871"/>
                  <a:pt x="3353" y="21010"/>
                </a:cubicBezTo>
                <a:cubicBezTo>
                  <a:pt x="3176" y="21183"/>
                  <a:pt x="2965" y="21357"/>
                  <a:pt x="2718" y="21461"/>
                </a:cubicBezTo>
                <a:cubicBezTo>
                  <a:pt x="2506" y="21565"/>
                  <a:pt x="2224" y="21600"/>
                  <a:pt x="1976" y="21600"/>
                </a:cubicBezTo>
                <a:cubicBezTo>
                  <a:pt x="1694" y="21600"/>
                  <a:pt x="1447" y="21565"/>
                  <a:pt x="1200" y="21461"/>
                </a:cubicBezTo>
                <a:cubicBezTo>
                  <a:pt x="988" y="21357"/>
                  <a:pt x="776" y="21183"/>
                  <a:pt x="600" y="21010"/>
                </a:cubicBezTo>
                <a:cubicBezTo>
                  <a:pt x="388" y="20871"/>
                  <a:pt x="247" y="20662"/>
                  <a:pt x="141" y="20419"/>
                </a:cubicBezTo>
                <a:cubicBezTo>
                  <a:pt x="35" y="20176"/>
                  <a:pt x="0" y="19933"/>
                  <a:pt x="0" y="19655"/>
                </a:cubicBezTo>
                <a:cubicBezTo>
                  <a:pt x="0" y="19377"/>
                  <a:pt x="35" y="19134"/>
                  <a:pt x="141" y="18926"/>
                </a:cubicBezTo>
                <a:cubicBezTo>
                  <a:pt x="247" y="18683"/>
                  <a:pt x="388" y="18475"/>
                  <a:pt x="600" y="18301"/>
                </a:cubicBezTo>
                <a:cubicBezTo>
                  <a:pt x="776" y="18127"/>
                  <a:pt x="988" y="17988"/>
                  <a:pt x="1200" y="17884"/>
                </a:cubicBezTo>
                <a:cubicBezTo>
                  <a:pt x="1447" y="17815"/>
                  <a:pt x="1694" y="17745"/>
                  <a:pt x="1976" y="17745"/>
                </a:cubicBezTo>
                <a:cubicBezTo>
                  <a:pt x="2082" y="17745"/>
                  <a:pt x="2188" y="17780"/>
                  <a:pt x="2294" y="17780"/>
                </a:cubicBezTo>
                <a:cubicBezTo>
                  <a:pt x="2400" y="17815"/>
                  <a:pt x="2506" y="17815"/>
                  <a:pt x="2612" y="17850"/>
                </a:cubicBezTo>
                <a:cubicBezTo>
                  <a:pt x="6565" y="11078"/>
                  <a:pt x="6565" y="11078"/>
                  <a:pt x="6565" y="11078"/>
                </a:cubicBezTo>
                <a:cubicBezTo>
                  <a:pt x="6424" y="10974"/>
                  <a:pt x="6353" y="10869"/>
                  <a:pt x="6247" y="10765"/>
                </a:cubicBezTo>
                <a:cubicBezTo>
                  <a:pt x="6176" y="10661"/>
                  <a:pt x="6106" y="10557"/>
                  <a:pt x="6071" y="10453"/>
                </a:cubicBezTo>
                <a:cubicBezTo>
                  <a:pt x="6000" y="10314"/>
                  <a:pt x="5965" y="10175"/>
                  <a:pt x="5929" y="10036"/>
                </a:cubicBezTo>
                <a:cubicBezTo>
                  <a:pt x="5894" y="9932"/>
                  <a:pt x="5859" y="9758"/>
                  <a:pt x="5859" y="9619"/>
                </a:cubicBezTo>
                <a:cubicBezTo>
                  <a:pt x="5859" y="9376"/>
                  <a:pt x="5929" y="9133"/>
                  <a:pt x="6035" y="8890"/>
                </a:cubicBezTo>
                <a:cubicBezTo>
                  <a:pt x="6141" y="8647"/>
                  <a:pt x="6282" y="8439"/>
                  <a:pt x="6459" y="8265"/>
                </a:cubicBezTo>
                <a:cubicBezTo>
                  <a:pt x="6635" y="8091"/>
                  <a:pt x="6847" y="7952"/>
                  <a:pt x="7094" y="7848"/>
                </a:cubicBezTo>
                <a:cubicBezTo>
                  <a:pt x="7306" y="7779"/>
                  <a:pt x="7588" y="7709"/>
                  <a:pt x="7835" y="7709"/>
                </a:cubicBezTo>
                <a:cubicBezTo>
                  <a:pt x="8118" y="7709"/>
                  <a:pt x="8365" y="7779"/>
                  <a:pt x="8612" y="7848"/>
                </a:cubicBezTo>
                <a:cubicBezTo>
                  <a:pt x="8824" y="7952"/>
                  <a:pt x="9035" y="8091"/>
                  <a:pt x="9212" y="8265"/>
                </a:cubicBezTo>
                <a:cubicBezTo>
                  <a:pt x="9424" y="8439"/>
                  <a:pt x="9565" y="8647"/>
                  <a:pt x="9671" y="8890"/>
                </a:cubicBezTo>
                <a:cubicBezTo>
                  <a:pt x="9776" y="9133"/>
                  <a:pt x="9812" y="9376"/>
                  <a:pt x="9812" y="9619"/>
                </a:cubicBezTo>
                <a:cubicBezTo>
                  <a:pt x="9812" y="9793"/>
                  <a:pt x="9812" y="9967"/>
                  <a:pt x="9741" y="10105"/>
                </a:cubicBezTo>
                <a:cubicBezTo>
                  <a:pt x="9706" y="10279"/>
                  <a:pt x="9635" y="10418"/>
                  <a:pt x="9565" y="10522"/>
                </a:cubicBezTo>
                <a:cubicBezTo>
                  <a:pt x="13271" y="13543"/>
                  <a:pt x="13271" y="13543"/>
                  <a:pt x="13271" y="13543"/>
                </a:cubicBezTo>
                <a:cubicBezTo>
                  <a:pt x="13447" y="13405"/>
                  <a:pt x="13659" y="13300"/>
                  <a:pt x="13835" y="13231"/>
                </a:cubicBezTo>
                <a:cubicBezTo>
                  <a:pt x="14047" y="13127"/>
                  <a:pt x="14259" y="13092"/>
                  <a:pt x="14506" y="13092"/>
                </a:cubicBezTo>
                <a:cubicBezTo>
                  <a:pt x="14576" y="13092"/>
                  <a:pt x="14612" y="13127"/>
                  <a:pt x="14682" y="13127"/>
                </a:cubicBezTo>
                <a:cubicBezTo>
                  <a:pt x="14718" y="13127"/>
                  <a:pt x="14788" y="13161"/>
                  <a:pt x="14824" y="13161"/>
                </a:cubicBezTo>
                <a:cubicBezTo>
                  <a:pt x="18494" y="3507"/>
                  <a:pt x="18494" y="3507"/>
                  <a:pt x="18494" y="3507"/>
                </a:cubicBezTo>
                <a:cubicBezTo>
                  <a:pt x="18388" y="3438"/>
                  <a:pt x="18282" y="3334"/>
                  <a:pt x="18176" y="3230"/>
                </a:cubicBezTo>
                <a:cubicBezTo>
                  <a:pt x="18071" y="3125"/>
                  <a:pt x="17965" y="2986"/>
                  <a:pt x="17894" y="2848"/>
                </a:cubicBezTo>
                <a:cubicBezTo>
                  <a:pt x="17824" y="2709"/>
                  <a:pt x="17753" y="2570"/>
                  <a:pt x="17718" y="2396"/>
                </a:cubicBezTo>
                <a:cubicBezTo>
                  <a:pt x="17647" y="2257"/>
                  <a:pt x="17647" y="2084"/>
                  <a:pt x="17647" y="1945"/>
                </a:cubicBezTo>
                <a:cubicBezTo>
                  <a:pt x="17647" y="1667"/>
                  <a:pt x="17682" y="1424"/>
                  <a:pt x="17788" y="1181"/>
                </a:cubicBezTo>
                <a:cubicBezTo>
                  <a:pt x="17894" y="938"/>
                  <a:pt x="18035" y="729"/>
                  <a:pt x="18247" y="590"/>
                </a:cubicBezTo>
                <a:cubicBezTo>
                  <a:pt x="18424" y="382"/>
                  <a:pt x="18635" y="243"/>
                  <a:pt x="18847" y="139"/>
                </a:cubicBezTo>
                <a:cubicBezTo>
                  <a:pt x="19094" y="35"/>
                  <a:pt x="19341" y="0"/>
                  <a:pt x="19624" y="0"/>
                </a:cubicBezTo>
                <a:close/>
                <a:moveTo>
                  <a:pt x="1976" y="20836"/>
                </a:moveTo>
                <a:cubicBezTo>
                  <a:pt x="2118" y="20836"/>
                  <a:pt x="2259" y="20801"/>
                  <a:pt x="2435" y="20732"/>
                </a:cubicBezTo>
                <a:cubicBezTo>
                  <a:pt x="2576" y="20697"/>
                  <a:pt x="2718" y="20593"/>
                  <a:pt x="2788" y="20489"/>
                </a:cubicBezTo>
                <a:cubicBezTo>
                  <a:pt x="2929" y="20385"/>
                  <a:pt x="3000" y="20280"/>
                  <a:pt x="3071" y="20107"/>
                </a:cubicBezTo>
                <a:cubicBezTo>
                  <a:pt x="3141" y="19968"/>
                  <a:pt x="3176" y="19829"/>
                  <a:pt x="3176" y="19655"/>
                </a:cubicBezTo>
                <a:cubicBezTo>
                  <a:pt x="3176" y="19516"/>
                  <a:pt x="3141" y="19377"/>
                  <a:pt x="3071" y="19239"/>
                </a:cubicBezTo>
                <a:cubicBezTo>
                  <a:pt x="3000" y="19100"/>
                  <a:pt x="2929" y="18961"/>
                  <a:pt x="2788" y="18857"/>
                </a:cubicBezTo>
                <a:cubicBezTo>
                  <a:pt x="2718" y="18752"/>
                  <a:pt x="2576" y="18683"/>
                  <a:pt x="2435" y="18614"/>
                </a:cubicBezTo>
                <a:cubicBezTo>
                  <a:pt x="2259" y="18579"/>
                  <a:pt x="2118" y="18544"/>
                  <a:pt x="1976" y="18544"/>
                </a:cubicBezTo>
                <a:cubicBezTo>
                  <a:pt x="1800" y="18544"/>
                  <a:pt x="1659" y="18579"/>
                  <a:pt x="1518" y="18614"/>
                </a:cubicBezTo>
                <a:cubicBezTo>
                  <a:pt x="1341" y="18683"/>
                  <a:pt x="1235" y="18752"/>
                  <a:pt x="1129" y="18857"/>
                </a:cubicBezTo>
                <a:cubicBezTo>
                  <a:pt x="1059" y="18961"/>
                  <a:pt x="953" y="19100"/>
                  <a:pt x="882" y="19239"/>
                </a:cubicBezTo>
                <a:cubicBezTo>
                  <a:pt x="812" y="19377"/>
                  <a:pt x="776" y="19516"/>
                  <a:pt x="776" y="19655"/>
                </a:cubicBezTo>
                <a:cubicBezTo>
                  <a:pt x="776" y="19829"/>
                  <a:pt x="812" y="19968"/>
                  <a:pt x="882" y="20107"/>
                </a:cubicBezTo>
                <a:cubicBezTo>
                  <a:pt x="953" y="20280"/>
                  <a:pt x="1059" y="20385"/>
                  <a:pt x="1129" y="20489"/>
                </a:cubicBezTo>
                <a:cubicBezTo>
                  <a:pt x="1235" y="20593"/>
                  <a:pt x="1341" y="20697"/>
                  <a:pt x="1518" y="20732"/>
                </a:cubicBezTo>
                <a:cubicBezTo>
                  <a:pt x="1659" y="20801"/>
                  <a:pt x="1800" y="20836"/>
                  <a:pt x="1976" y="20836"/>
                </a:cubicBezTo>
                <a:close/>
                <a:moveTo>
                  <a:pt x="7835" y="10800"/>
                </a:moveTo>
                <a:cubicBezTo>
                  <a:pt x="8012" y="10800"/>
                  <a:pt x="8153" y="10765"/>
                  <a:pt x="8294" y="10696"/>
                </a:cubicBezTo>
                <a:cubicBezTo>
                  <a:pt x="8471" y="10661"/>
                  <a:pt x="8576" y="10557"/>
                  <a:pt x="8682" y="10453"/>
                </a:cubicBezTo>
                <a:cubicBezTo>
                  <a:pt x="8753" y="10349"/>
                  <a:pt x="8859" y="10244"/>
                  <a:pt x="8929" y="10105"/>
                </a:cubicBezTo>
                <a:cubicBezTo>
                  <a:pt x="9000" y="9967"/>
                  <a:pt x="9035" y="9793"/>
                  <a:pt x="9035" y="9619"/>
                </a:cubicBezTo>
                <a:cubicBezTo>
                  <a:pt x="9035" y="9480"/>
                  <a:pt x="9000" y="9341"/>
                  <a:pt x="8929" y="9203"/>
                </a:cubicBezTo>
                <a:cubicBezTo>
                  <a:pt x="8859" y="9064"/>
                  <a:pt x="8753" y="8925"/>
                  <a:pt x="8682" y="8821"/>
                </a:cubicBezTo>
                <a:cubicBezTo>
                  <a:pt x="8576" y="8716"/>
                  <a:pt x="8471" y="8647"/>
                  <a:pt x="8294" y="8577"/>
                </a:cubicBezTo>
                <a:cubicBezTo>
                  <a:pt x="8153" y="8508"/>
                  <a:pt x="8012" y="8508"/>
                  <a:pt x="7835" y="8508"/>
                </a:cubicBezTo>
                <a:cubicBezTo>
                  <a:pt x="7694" y="8508"/>
                  <a:pt x="7553" y="8508"/>
                  <a:pt x="7376" y="8577"/>
                </a:cubicBezTo>
                <a:cubicBezTo>
                  <a:pt x="7235" y="8647"/>
                  <a:pt x="7129" y="8716"/>
                  <a:pt x="7024" y="8821"/>
                </a:cubicBezTo>
                <a:cubicBezTo>
                  <a:pt x="6882" y="8925"/>
                  <a:pt x="6812" y="9064"/>
                  <a:pt x="6741" y="9203"/>
                </a:cubicBezTo>
                <a:cubicBezTo>
                  <a:pt x="6671" y="9341"/>
                  <a:pt x="6635" y="9480"/>
                  <a:pt x="6635" y="9619"/>
                </a:cubicBezTo>
                <a:cubicBezTo>
                  <a:pt x="6635" y="9793"/>
                  <a:pt x="6671" y="9967"/>
                  <a:pt x="6741" y="10105"/>
                </a:cubicBezTo>
                <a:cubicBezTo>
                  <a:pt x="6812" y="10244"/>
                  <a:pt x="6882" y="10349"/>
                  <a:pt x="7024" y="10453"/>
                </a:cubicBezTo>
                <a:cubicBezTo>
                  <a:pt x="7129" y="10557"/>
                  <a:pt x="7235" y="10661"/>
                  <a:pt x="7376" y="10696"/>
                </a:cubicBezTo>
                <a:cubicBezTo>
                  <a:pt x="7553" y="10765"/>
                  <a:pt x="7694" y="10800"/>
                  <a:pt x="7835" y="10800"/>
                </a:cubicBezTo>
                <a:close/>
                <a:moveTo>
                  <a:pt x="14506" y="16183"/>
                </a:moveTo>
                <a:cubicBezTo>
                  <a:pt x="14647" y="16183"/>
                  <a:pt x="14824" y="16148"/>
                  <a:pt x="14965" y="16078"/>
                </a:cubicBezTo>
                <a:cubicBezTo>
                  <a:pt x="15106" y="16044"/>
                  <a:pt x="15247" y="15940"/>
                  <a:pt x="15353" y="15870"/>
                </a:cubicBezTo>
                <a:cubicBezTo>
                  <a:pt x="15459" y="15731"/>
                  <a:pt x="15565" y="15627"/>
                  <a:pt x="15600" y="15488"/>
                </a:cubicBezTo>
                <a:cubicBezTo>
                  <a:pt x="15671" y="15349"/>
                  <a:pt x="15706" y="15210"/>
                  <a:pt x="15706" y="15037"/>
                </a:cubicBezTo>
                <a:cubicBezTo>
                  <a:pt x="15706" y="14898"/>
                  <a:pt x="15671" y="14759"/>
                  <a:pt x="15600" y="14585"/>
                </a:cubicBezTo>
                <a:cubicBezTo>
                  <a:pt x="15565" y="14446"/>
                  <a:pt x="15459" y="14342"/>
                  <a:pt x="15353" y="14238"/>
                </a:cubicBezTo>
                <a:cubicBezTo>
                  <a:pt x="15247" y="14099"/>
                  <a:pt x="15106" y="14030"/>
                  <a:pt x="14965" y="13960"/>
                </a:cubicBezTo>
                <a:cubicBezTo>
                  <a:pt x="14824" y="13891"/>
                  <a:pt x="14647" y="13891"/>
                  <a:pt x="14506" y="13891"/>
                </a:cubicBezTo>
                <a:cubicBezTo>
                  <a:pt x="14365" y="13891"/>
                  <a:pt x="14188" y="13891"/>
                  <a:pt x="14047" y="13960"/>
                </a:cubicBezTo>
                <a:cubicBezTo>
                  <a:pt x="13906" y="14030"/>
                  <a:pt x="13765" y="14099"/>
                  <a:pt x="13694" y="14238"/>
                </a:cubicBezTo>
                <a:cubicBezTo>
                  <a:pt x="13553" y="14342"/>
                  <a:pt x="13482" y="14446"/>
                  <a:pt x="13412" y="14585"/>
                </a:cubicBezTo>
                <a:cubicBezTo>
                  <a:pt x="13341" y="14759"/>
                  <a:pt x="13306" y="14898"/>
                  <a:pt x="13306" y="15037"/>
                </a:cubicBezTo>
                <a:cubicBezTo>
                  <a:pt x="13306" y="15210"/>
                  <a:pt x="13341" y="15349"/>
                  <a:pt x="13412" y="15488"/>
                </a:cubicBezTo>
                <a:cubicBezTo>
                  <a:pt x="13482" y="15627"/>
                  <a:pt x="13553" y="15731"/>
                  <a:pt x="13694" y="15870"/>
                </a:cubicBezTo>
                <a:cubicBezTo>
                  <a:pt x="13765" y="15940"/>
                  <a:pt x="13906" y="16044"/>
                  <a:pt x="14047" y="16078"/>
                </a:cubicBezTo>
                <a:cubicBezTo>
                  <a:pt x="14188" y="16148"/>
                  <a:pt x="14365" y="16183"/>
                  <a:pt x="14506" y="16183"/>
                </a:cubicBezTo>
                <a:close/>
                <a:moveTo>
                  <a:pt x="19624" y="3056"/>
                </a:moveTo>
                <a:cubicBezTo>
                  <a:pt x="19765" y="3056"/>
                  <a:pt x="19906" y="3021"/>
                  <a:pt x="20082" y="2986"/>
                </a:cubicBezTo>
                <a:cubicBezTo>
                  <a:pt x="20224" y="2917"/>
                  <a:pt x="20365" y="2848"/>
                  <a:pt x="20435" y="2743"/>
                </a:cubicBezTo>
                <a:cubicBezTo>
                  <a:pt x="20541" y="2639"/>
                  <a:pt x="20612" y="2500"/>
                  <a:pt x="20682" y="2361"/>
                </a:cubicBezTo>
                <a:cubicBezTo>
                  <a:pt x="20753" y="2223"/>
                  <a:pt x="20824" y="2084"/>
                  <a:pt x="20824" y="1945"/>
                </a:cubicBezTo>
                <a:cubicBezTo>
                  <a:pt x="20824" y="1771"/>
                  <a:pt x="20753" y="1632"/>
                  <a:pt x="20682" y="1493"/>
                </a:cubicBezTo>
                <a:cubicBezTo>
                  <a:pt x="20612" y="1320"/>
                  <a:pt x="20541" y="1215"/>
                  <a:pt x="20435" y="1111"/>
                </a:cubicBezTo>
                <a:cubicBezTo>
                  <a:pt x="20365" y="1007"/>
                  <a:pt x="20224" y="903"/>
                  <a:pt x="20082" y="868"/>
                </a:cubicBezTo>
                <a:cubicBezTo>
                  <a:pt x="19906" y="799"/>
                  <a:pt x="19765" y="764"/>
                  <a:pt x="19624" y="764"/>
                </a:cubicBezTo>
                <a:cubicBezTo>
                  <a:pt x="19447" y="764"/>
                  <a:pt x="19306" y="799"/>
                  <a:pt x="19165" y="868"/>
                </a:cubicBezTo>
                <a:cubicBezTo>
                  <a:pt x="18988" y="903"/>
                  <a:pt x="18882" y="1007"/>
                  <a:pt x="18776" y="1111"/>
                </a:cubicBezTo>
                <a:cubicBezTo>
                  <a:pt x="18671" y="1215"/>
                  <a:pt x="18565" y="1320"/>
                  <a:pt x="18494" y="1493"/>
                </a:cubicBezTo>
                <a:cubicBezTo>
                  <a:pt x="18459" y="1632"/>
                  <a:pt x="18424" y="1771"/>
                  <a:pt x="18424" y="1945"/>
                </a:cubicBezTo>
                <a:cubicBezTo>
                  <a:pt x="18424" y="2084"/>
                  <a:pt x="18459" y="2223"/>
                  <a:pt x="18494" y="2361"/>
                </a:cubicBezTo>
                <a:cubicBezTo>
                  <a:pt x="18565" y="2500"/>
                  <a:pt x="18671" y="2639"/>
                  <a:pt x="18776" y="2743"/>
                </a:cubicBezTo>
                <a:cubicBezTo>
                  <a:pt x="18882" y="2848"/>
                  <a:pt x="18988" y="2917"/>
                  <a:pt x="19165" y="2986"/>
                </a:cubicBezTo>
                <a:cubicBezTo>
                  <a:pt x="19306" y="3021"/>
                  <a:pt x="19447" y="3056"/>
                  <a:pt x="19624" y="3056"/>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62" name="Google Shape;1762;p75"/>
          <p:cNvSpPr/>
          <p:nvPr/>
        </p:nvSpPr>
        <p:spPr>
          <a:xfrm>
            <a:off x="6809116" y="2947278"/>
            <a:ext cx="755397" cy="755397"/>
          </a:xfrm>
          <a:custGeom>
            <a:rect b="b" l="l" r="r" t="t"/>
            <a:pathLst>
              <a:path extrusionOk="0" h="21600" w="21600">
                <a:moveTo>
                  <a:pt x="21600" y="10800"/>
                </a:moveTo>
                <a:cubicBezTo>
                  <a:pt x="21600" y="11697"/>
                  <a:pt x="21483" y="12555"/>
                  <a:pt x="21289" y="13373"/>
                </a:cubicBezTo>
                <a:cubicBezTo>
                  <a:pt x="21094" y="14231"/>
                  <a:pt x="20822" y="15011"/>
                  <a:pt x="20432" y="15791"/>
                </a:cubicBezTo>
                <a:cubicBezTo>
                  <a:pt x="20043" y="16492"/>
                  <a:pt x="19537" y="17155"/>
                  <a:pt x="19031" y="17818"/>
                </a:cubicBezTo>
                <a:cubicBezTo>
                  <a:pt x="18486" y="18442"/>
                  <a:pt x="17903" y="18988"/>
                  <a:pt x="17241" y="19495"/>
                </a:cubicBezTo>
                <a:cubicBezTo>
                  <a:pt x="17241" y="19534"/>
                  <a:pt x="17241" y="19534"/>
                  <a:pt x="17241" y="19534"/>
                </a:cubicBezTo>
                <a:cubicBezTo>
                  <a:pt x="16852" y="19768"/>
                  <a:pt x="16852" y="19768"/>
                  <a:pt x="16852" y="19768"/>
                </a:cubicBezTo>
                <a:cubicBezTo>
                  <a:pt x="16541" y="20001"/>
                  <a:pt x="16541" y="20001"/>
                  <a:pt x="16541" y="20001"/>
                </a:cubicBezTo>
                <a:cubicBezTo>
                  <a:pt x="16112" y="20274"/>
                  <a:pt x="15645" y="20508"/>
                  <a:pt x="15217" y="20703"/>
                </a:cubicBezTo>
                <a:cubicBezTo>
                  <a:pt x="14789" y="20898"/>
                  <a:pt x="14322" y="21054"/>
                  <a:pt x="13855" y="21210"/>
                </a:cubicBezTo>
                <a:cubicBezTo>
                  <a:pt x="13349" y="21327"/>
                  <a:pt x="12843" y="21444"/>
                  <a:pt x="12337" y="21522"/>
                </a:cubicBezTo>
                <a:cubicBezTo>
                  <a:pt x="11870" y="21561"/>
                  <a:pt x="11364" y="21600"/>
                  <a:pt x="10819" y="21600"/>
                </a:cubicBezTo>
                <a:cubicBezTo>
                  <a:pt x="9302" y="21600"/>
                  <a:pt x="7901" y="21327"/>
                  <a:pt x="6616" y="20781"/>
                </a:cubicBezTo>
                <a:cubicBezTo>
                  <a:pt x="5293" y="20235"/>
                  <a:pt x="4125" y="19456"/>
                  <a:pt x="3152" y="18481"/>
                </a:cubicBezTo>
                <a:cubicBezTo>
                  <a:pt x="2179" y="17467"/>
                  <a:pt x="1401" y="16336"/>
                  <a:pt x="856" y="15011"/>
                </a:cubicBezTo>
                <a:cubicBezTo>
                  <a:pt x="272" y="13685"/>
                  <a:pt x="0" y="12282"/>
                  <a:pt x="0" y="10800"/>
                </a:cubicBezTo>
                <a:cubicBezTo>
                  <a:pt x="0" y="9357"/>
                  <a:pt x="272" y="7993"/>
                  <a:pt x="817" y="6706"/>
                </a:cubicBezTo>
                <a:cubicBezTo>
                  <a:pt x="1362" y="5419"/>
                  <a:pt x="2102" y="4250"/>
                  <a:pt x="2997" y="3275"/>
                </a:cubicBezTo>
                <a:cubicBezTo>
                  <a:pt x="3931" y="2300"/>
                  <a:pt x="5059" y="1521"/>
                  <a:pt x="6305" y="936"/>
                </a:cubicBezTo>
                <a:cubicBezTo>
                  <a:pt x="7589" y="390"/>
                  <a:pt x="8912" y="39"/>
                  <a:pt x="10352" y="0"/>
                </a:cubicBezTo>
                <a:cubicBezTo>
                  <a:pt x="11248" y="0"/>
                  <a:pt x="11248" y="0"/>
                  <a:pt x="11248" y="0"/>
                </a:cubicBezTo>
                <a:cubicBezTo>
                  <a:pt x="12688" y="39"/>
                  <a:pt x="14011" y="390"/>
                  <a:pt x="15295" y="936"/>
                </a:cubicBezTo>
                <a:cubicBezTo>
                  <a:pt x="16541" y="1521"/>
                  <a:pt x="17669" y="2300"/>
                  <a:pt x="18603" y="3275"/>
                </a:cubicBezTo>
                <a:cubicBezTo>
                  <a:pt x="19537" y="4250"/>
                  <a:pt x="20238" y="5419"/>
                  <a:pt x="20783" y="6706"/>
                </a:cubicBezTo>
                <a:cubicBezTo>
                  <a:pt x="21328" y="7993"/>
                  <a:pt x="21600" y="9357"/>
                  <a:pt x="21600" y="10800"/>
                </a:cubicBezTo>
                <a:close/>
                <a:moveTo>
                  <a:pt x="10819" y="20742"/>
                </a:moveTo>
                <a:cubicBezTo>
                  <a:pt x="11286" y="20742"/>
                  <a:pt x="11754" y="20703"/>
                  <a:pt x="12182" y="20664"/>
                </a:cubicBezTo>
                <a:cubicBezTo>
                  <a:pt x="12649" y="20586"/>
                  <a:pt x="13116" y="20469"/>
                  <a:pt x="13544" y="20352"/>
                </a:cubicBezTo>
                <a:cubicBezTo>
                  <a:pt x="13972" y="20235"/>
                  <a:pt x="14400" y="20079"/>
                  <a:pt x="14828" y="19923"/>
                </a:cubicBezTo>
                <a:cubicBezTo>
                  <a:pt x="15256" y="19729"/>
                  <a:pt x="15645" y="19534"/>
                  <a:pt x="16035" y="19261"/>
                </a:cubicBezTo>
                <a:cubicBezTo>
                  <a:pt x="10352" y="10956"/>
                  <a:pt x="10352" y="10956"/>
                  <a:pt x="10352" y="10956"/>
                </a:cubicBezTo>
                <a:cubicBezTo>
                  <a:pt x="10352" y="858"/>
                  <a:pt x="10352" y="858"/>
                  <a:pt x="10352" y="858"/>
                </a:cubicBezTo>
                <a:cubicBezTo>
                  <a:pt x="9029" y="936"/>
                  <a:pt x="7784" y="1209"/>
                  <a:pt x="6655" y="1755"/>
                </a:cubicBezTo>
                <a:cubicBezTo>
                  <a:pt x="5488" y="2300"/>
                  <a:pt x="4515" y="3002"/>
                  <a:pt x="3658" y="3899"/>
                </a:cubicBezTo>
                <a:cubicBezTo>
                  <a:pt x="2763" y="4796"/>
                  <a:pt x="2102" y="5848"/>
                  <a:pt x="1596" y="7057"/>
                </a:cubicBezTo>
                <a:cubicBezTo>
                  <a:pt x="1129" y="8227"/>
                  <a:pt x="856" y="9474"/>
                  <a:pt x="856" y="10800"/>
                </a:cubicBezTo>
                <a:cubicBezTo>
                  <a:pt x="856" y="12204"/>
                  <a:pt x="1129" y="13490"/>
                  <a:pt x="1674" y="14699"/>
                </a:cubicBezTo>
                <a:cubicBezTo>
                  <a:pt x="2179" y="15869"/>
                  <a:pt x="2880" y="16960"/>
                  <a:pt x="3775" y="17857"/>
                </a:cubicBezTo>
                <a:cubicBezTo>
                  <a:pt x="4670" y="18754"/>
                  <a:pt x="5721" y="19456"/>
                  <a:pt x="6928" y="19962"/>
                </a:cubicBezTo>
                <a:cubicBezTo>
                  <a:pt x="8134" y="20469"/>
                  <a:pt x="9418" y="20742"/>
                  <a:pt x="10819" y="20742"/>
                </a:cubicBezTo>
                <a:close/>
                <a:moveTo>
                  <a:pt x="19888" y="6784"/>
                </a:moveTo>
                <a:cubicBezTo>
                  <a:pt x="19498" y="5926"/>
                  <a:pt x="19031" y="5147"/>
                  <a:pt x="18448" y="4445"/>
                </a:cubicBezTo>
                <a:cubicBezTo>
                  <a:pt x="17903" y="3743"/>
                  <a:pt x="17241" y="3119"/>
                  <a:pt x="16502" y="2612"/>
                </a:cubicBezTo>
                <a:cubicBezTo>
                  <a:pt x="15723" y="2066"/>
                  <a:pt x="14867" y="1677"/>
                  <a:pt x="14011" y="1365"/>
                </a:cubicBezTo>
                <a:cubicBezTo>
                  <a:pt x="13116" y="1053"/>
                  <a:pt x="12221" y="897"/>
                  <a:pt x="11248" y="858"/>
                </a:cubicBezTo>
                <a:cubicBezTo>
                  <a:pt x="11248" y="10176"/>
                  <a:pt x="11248" y="10176"/>
                  <a:pt x="11248" y="10176"/>
                </a:cubicBezTo>
                <a:lnTo>
                  <a:pt x="19888" y="6784"/>
                </a:lnTo>
                <a:close/>
                <a:moveTo>
                  <a:pt x="16735" y="18754"/>
                </a:moveTo>
                <a:cubicBezTo>
                  <a:pt x="17358" y="18325"/>
                  <a:pt x="17903" y="17818"/>
                  <a:pt x="18370" y="17233"/>
                </a:cubicBezTo>
                <a:cubicBezTo>
                  <a:pt x="18876" y="16648"/>
                  <a:pt x="19304" y="15986"/>
                  <a:pt x="19693" y="15323"/>
                </a:cubicBezTo>
                <a:cubicBezTo>
                  <a:pt x="20004" y="14660"/>
                  <a:pt x="20277" y="13919"/>
                  <a:pt x="20471" y="13178"/>
                </a:cubicBezTo>
                <a:cubicBezTo>
                  <a:pt x="20627" y="12399"/>
                  <a:pt x="20744" y="11619"/>
                  <a:pt x="20744" y="10800"/>
                </a:cubicBezTo>
                <a:cubicBezTo>
                  <a:pt x="20744" y="10527"/>
                  <a:pt x="20744" y="10254"/>
                  <a:pt x="20705" y="9942"/>
                </a:cubicBezTo>
                <a:cubicBezTo>
                  <a:pt x="20705" y="9669"/>
                  <a:pt x="20666" y="9396"/>
                  <a:pt x="20588" y="9162"/>
                </a:cubicBezTo>
                <a:cubicBezTo>
                  <a:pt x="20549" y="8890"/>
                  <a:pt x="20510" y="8617"/>
                  <a:pt x="20432" y="8344"/>
                </a:cubicBezTo>
                <a:cubicBezTo>
                  <a:pt x="20355" y="8110"/>
                  <a:pt x="20316" y="7837"/>
                  <a:pt x="20238" y="7603"/>
                </a:cubicBezTo>
                <a:cubicBezTo>
                  <a:pt x="11481" y="10995"/>
                  <a:pt x="11481" y="10995"/>
                  <a:pt x="11481" y="10995"/>
                </a:cubicBezTo>
                <a:lnTo>
                  <a:pt x="16735" y="18754"/>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63" name="Google Shape;1763;p75"/>
          <p:cNvSpPr/>
          <p:nvPr/>
        </p:nvSpPr>
        <p:spPr>
          <a:xfrm>
            <a:off x="8668231" y="2947278"/>
            <a:ext cx="755397" cy="755397"/>
          </a:xfrm>
          <a:custGeom>
            <a:rect b="b" l="l" r="r" t="t"/>
            <a:pathLst>
              <a:path extrusionOk="0" h="21600" w="21600">
                <a:moveTo>
                  <a:pt x="10819" y="0"/>
                </a:moveTo>
                <a:cubicBezTo>
                  <a:pt x="12298" y="0"/>
                  <a:pt x="13699" y="273"/>
                  <a:pt x="15023" y="819"/>
                </a:cubicBezTo>
                <a:cubicBezTo>
                  <a:pt x="16346" y="1365"/>
                  <a:pt x="17475" y="2144"/>
                  <a:pt x="18448" y="3119"/>
                </a:cubicBezTo>
                <a:cubicBezTo>
                  <a:pt x="19421" y="4133"/>
                  <a:pt x="20199" y="5264"/>
                  <a:pt x="20783" y="6589"/>
                </a:cubicBezTo>
                <a:cubicBezTo>
                  <a:pt x="21328" y="7915"/>
                  <a:pt x="21600" y="9318"/>
                  <a:pt x="21600" y="10800"/>
                </a:cubicBezTo>
                <a:cubicBezTo>
                  <a:pt x="21600" y="12282"/>
                  <a:pt x="21328" y="13685"/>
                  <a:pt x="20783" y="15011"/>
                </a:cubicBezTo>
                <a:cubicBezTo>
                  <a:pt x="20199" y="16336"/>
                  <a:pt x="19421" y="17467"/>
                  <a:pt x="18448" y="18481"/>
                </a:cubicBezTo>
                <a:cubicBezTo>
                  <a:pt x="17475" y="19456"/>
                  <a:pt x="16346" y="20235"/>
                  <a:pt x="15023" y="20781"/>
                </a:cubicBezTo>
                <a:cubicBezTo>
                  <a:pt x="13699" y="21327"/>
                  <a:pt x="12298" y="21600"/>
                  <a:pt x="10819" y="21600"/>
                </a:cubicBezTo>
                <a:cubicBezTo>
                  <a:pt x="10742" y="21600"/>
                  <a:pt x="10742" y="21600"/>
                  <a:pt x="10742" y="21600"/>
                </a:cubicBezTo>
                <a:cubicBezTo>
                  <a:pt x="9263" y="21600"/>
                  <a:pt x="7862" y="21327"/>
                  <a:pt x="6577" y="20781"/>
                </a:cubicBezTo>
                <a:cubicBezTo>
                  <a:pt x="5293" y="20235"/>
                  <a:pt x="4125" y="19456"/>
                  <a:pt x="3152" y="18481"/>
                </a:cubicBezTo>
                <a:cubicBezTo>
                  <a:pt x="2179" y="17467"/>
                  <a:pt x="1401" y="16336"/>
                  <a:pt x="856" y="15011"/>
                </a:cubicBezTo>
                <a:cubicBezTo>
                  <a:pt x="272" y="13685"/>
                  <a:pt x="0" y="12282"/>
                  <a:pt x="0" y="10800"/>
                </a:cubicBezTo>
                <a:cubicBezTo>
                  <a:pt x="0" y="9318"/>
                  <a:pt x="272" y="7915"/>
                  <a:pt x="856" y="6589"/>
                </a:cubicBezTo>
                <a:cubicBezTo>
                  <a:pt x="1401" y="5264"/>
                  <a:pt x="2179" y="4133"/>
                  <a:pt x="3152" y="3119"/>
                </a:cubicBezTo>
                <a:cubicBezTo>
                  <a:pt x="4125" y="2144"/>
                  <a:pt x="5293" y="1365"/>
                  <a:pt x="6577" y="819"/>
                </a:cubicBezTo>
                <a:cubicBezTo>
                  <a:pt x="7862" y="273"/>
                  <a:pt x="9263" y="0"/>
                  <a:pt x="10742" y="0"/>
                </a:cubicBezTo>
                <a:lnTo>
                  <a:pt x="10819" y="0"/>
                </a:lnTo>
                <a:close/>
                <a:moveTo>
                  <a:pt x="5604" y="10332"/>
                </a:moveTo>
                <a:cubicBezTo>
                  <a:pt x="5604" y="9942"/>
                  <a:pt x="5604" y="9552"/>
                  <a:pt x="5643" y="9162"/>
                </a:cubicBezTo>
                <a:cubicBezTo>
                  <a:pt x="5682" y="8773"/>
                  <a:pt x="5721" y="8344"/>
                  <a:pt x="5721" y="7954"/>
                </a:cubicBezTo>
                <a:cubicBezTo>
                  <a:pt x="5799" y="7603"/>
                  <a:pt x="5877" y="7213"/>
                  <a:pt x="5955" y="6823"/>
                </a:cubicBezTo>
                <a:cubicBezTo>
                  <a:pt x="5994" y="6472"/>
                  <a:pt x="6110" y="6121"/>
                  <a:pt x="6188" y="5770"/>
                </a:cubicBezTo>
                <a:cubicBezTo>
                  <a:pt x="5916" y="5692"/>
                  <a:pt x="5643" y="5614"/>
                  <a:pt x="5371" y="5536"/>
                </a:cubicBezTo>
                <a:cubicBezTo>
                  <a:pt x="5098" y="5419"/>
                  <a:pt x="4865" y="5303"/>
                  <a:pt x="4631" y="5225"/>
                </a:cubicBezTo>
                <a:cubicBezTo>
                  <a:pt x="4359" y="5108"/>
                  <a:pt x="4086" y="4991"/>
                  <a:pt x="3853" y="4874"/>
                </a:cubicBezTo>
                <a:cubicBezTo>
                  <a:pt x="3619" y="4757"/>
                  <a:pt x="3386" y="4640"/>
                  <a:pt x="3114" y="4523"/>
                </a:cubicBezTo>
                <a:cubicBezTo>
                  <a:pt x="2802" y="4913"/>
                  <a:pt x="2530" y="5342"/>
                  <a:pt x="2257" y="5770"/>
                </a:cubicBezTo>
                <a:cubicBezTo>
                  <a:pt x="1985" y="6199"/>
                  <a:pt x="1751" y="6706"/>
                  <a:pt x="1518" y="7213"/>
                </a:cubicBezTo>
                <a:cubicBezTo>
                  <a:pt x="1323" y="7720"/>
                  <a:pt x="1168" y="8227"/>
                  <a:pt x="1090" y="8734"/>
                </a:cubicBezTo>
                <a:cubicBezTo>
                  <a:pt x="973" y="9279"/>
                  <a:pt x="895" y="9786"/>
                  <a:pt x="856" y="10332"/>
                </a:cubicBezTo>
                <a:lnTo>
                  <a:pt x="5604" y="10332"/>
                </a:lnTo>
                <a:close/>
                <a:moveTo>
                  <a:pt x="5604" y="11268"/>
                </a:moveTo>
                <a:cubicBezTo>
                  <a:pt x="856" y="11268"/>
                  <a:pt x="856" y="11268"/>
                  <a:pt x="856" y="11268"/>
                </a:cubicBezTo>
                <a:cubicBezTo>
                  <a:pt x="895" y="11814"/>
                  <a:pt x="973" y="12321"/>
                  <a:pt x="1090" y="12866"/>
                </a:cubicBezTo>
                <a:cubicBezTo>
                  <a:pt x="1168" y="13373"/>
                  <a:pt x="1323" y="13880"/>
                  <a:pt x="1518" y="14387"/>
                </a:cubicBezTo>
                <a:cubicBezTo>
                  <a:pt x="1751" y="14894"/>
                  <a:pt x="1985" y="15401"/>
                  <a:pt x="2257" y="15830"/>
                </a:cubicBezTo>
                <a:cubicBezTo>
                  <a:pt x="2530" y="16258"/>
                  <a:pt x="2802" y="16687"/>
                  <a:pt x="3114" y="17077"/>
                </a:cubicBezTo>
                <a:cubicBezTo>
                  <a:pt x="3386" y="16960"/>
                  <a:pt x="3619" y="16843"/>
                  <a:pt x="3853" y="16726"/>
                </a:cubicBezTo>
                <a:cubicBezTo>
                  <a:pt x="4086" y="16609"/>
                  <a:pt x="4359" y="16492"/>
                  <a:pt x="4631" y="16375"/>
                </a:cubicBezTo>
                <a:cubicBezTo>
                  <a:pt x="4865" y="16297"/>
                  <a:pt x="5098" y="16181"/>
                  <a:pt x="5371" y="16064"/>
                </a:cubicBezTo>
                <a:cubicBezTo>
                  <a:pt x="5643" y="15986"/>
                  <a:pt x="5916" y="15908"/>
                  <a:pt x="6188" y="15830"/>
                </a:cubicBezTo>
                <a:cubicBezTo>
                  <a:pt x="6110" y="15479"/>
                  <a:pt x="5994" y="15128"/>
                  <a:pt x="5955" y="14777"/>
                </a:cubicBezTo>
                <a:cubicBezTo>
                  <a:pt x="5877" y="14387"/>
                  <a:pt x="5799" y="13997"/>
                  <a:pt x="5721" y="13646"/>
                </a:cubicBezTo>
                <a:cubicBezTo>
                  <a:pt x="5721" y="13217"/>
                  <a:pt x="5682" y="12827"/>
                  <a:pt x="5643" y="12438"/>
                </a:cubicBezTo>
                <a:cubicBezTo>
                  <a:pt x="5604" y="12048"/>
                  <a:pt x="5604" y="11658"/>
                  <a:pt x="5604" y="11268"/>
                </a:cubicBezTo>
                <a:close/>
                <a:moveTo>
                  <a:pt x="8484" y="1092"/>
                </a:moveTo>
                <a:cubicBezTo>
                  <a:pt x="8017" y="1248"/>
                  <a:pt x="7550" y="1404"/>
                  <a:pt x="7122" y="1560"/>
                </a:cubicBezTo>
                <a:cubicBezTo>
                  <a:pt x="6694" y="1716"/>
                  <a:pt x="6305" y="1949"/>
                  <a:pt x="5877" y="2183"/>
                </a:cubicBezTo>
                <a:cubicBezTo>
                  <a:pt x="5488" y="2378"/>
                  <a:pt x="5098" y="2612"/>
                  <a:pt x="4748" y="2924"/>
                </a:cubicBezTo>
                <a:cubicBezTo>
                  <a:pt x="4398" y="3197"/>
                  <a:pt x="4048" y="3509"/>
                  <a:pt x="3697" y="3860"/>
                </a:cubicBezTo>
                <a:cubicBezTo>
                  <a:pt x="3931" y="3938"/>
                  <a:pt x="4164" y="4055"/>
                  <a:pt x="4359" y="4133"/>
                </a:cubicBezTo>
                <a:cubicBezTo>
                  <a:pt x="4592" y="4250"/>
                  <a:pt x="4787" y="4367"/>
                  <a:pt x="5021" y="4445"/>
                </a:cubicBezTo>
                <a:cubicBezTo>
                  <a:pt x="5254" y="4562"/>
                  <a:pt x="5488" y="4640"/>
                  <a:pt x="5721" y="4718"/>
                </a:cubicBezTo>
                <a:cubicBezTo>
                  <a:pt x="5916" y="4757"/>
                  <a:pt x="6149" y="4874"/>
                  <a:pt x="6383" y="4952"/>
                </a:cubicBezTo>
                <a:cubicBezTo>
                  <a:pt x="6538" y="4562"/>
                  <a:pt x="6694" y="4172"/>
                  <a:pt x="6811" y="3782"/>
                </a:cubicBezTo>
                <a:cubicBezTo>
                  <a:pt x="6966" y="3431"/>
                  <a:pt x="7122" y="3080"/>
                  <a:pt x="7317" y="2729"/>
                </a:cubicBezTo>
                <a:cubicBezTo>
                  <a:pt x="7472" y="2417"/>
                  <a:pt x="7667" y="2144"/>
                  <a:pt x="7823" y="1871"/>
                </a:cubicBezTo>
                <a:cubicBezTo>
                  <a:pt x="8017" y="1599"/>
                  <a:pt x="8251" y="1326"/>
                  <a:pt x="8484" y="1092"/>
                </a:cubicBezTo>
                <a:close/>
                <a:moveTo>
                  <a:pt x="3697" y="17740"/>
                </a:moveTo>
                <a:cubicBezTo>
                  <a:pt x="4048" y="18091"/>
                  <a:pt x="4398" y="18403"/>
                  <a:pt x="4748" y="18676"/>
                </a:cubicBezTo>
                <a:cubicBezTo>
                  <a:pt x="5098" y="18988"/>
                  <a:pt x="5488" y="19222"/>
                  <a:pt x="5877" y="19417"/>
                </a:cubicBezTo>
                <a:cubicBezTo>
                  <a:pt x="6305" y="19651"/>
                  <a:pt x="6694" y="19884"/>
                  <a:pt x="7122" y="20040"/>
                </a:cubicBezTo>
                <a:cubicBezTo>
                  <a:pt x="7550" y="20196"/>
                  <a:pt x="8017" y="20352"/>
                  <a:pt x="8484" y="20508"/>
                </a:cubicBezTo>
                <a:cubicBezTo>
                  <a:pt x="8251" y="20274"/>
                  <a:pt x="8017" y="20001"/>
                  <a:pt x="7823" y="19729"/>
                </a:cubicBezTo>
                <a:cubicBezTo>
                  <a:pt x="7667" y="19456"/>
                  <a:pt x="7472" y="19183"/>
                  <a:pt x="7317" y="18871"/>
                </a:cubicBezTo>
                <a:cubicBezTo>
                  <a:pt x="7122" y="18520"/>
                  <a:pt x="6966" y="18169"/>
                  <a:pt x="6811" y="17818"/>
                </a:cubicBezTo>
                <a:cubicBezTo>
                  <a:pt x="6694" y="17428"/>
                  <a:pt x="6538" y="17038"/>
                  <a:pt x="6383" y="16648"/>
                </a:cubicBezTo>
                <a:cubicBezTo>
                  <a:pt x="6149" y="16687"/>
                  <a:pt x="5916" y="16765"/>
                  <a:pt x="5721" y="16882"/>
                </a:cubicBezTo>
                <a:cubicBezTo>
                  <a:pt x="5488" y="16960"/>
                  <a:pt x="5254" y="17038"/>
                  <a:pt x="5021" y="17155"/>
                </a:cubicBezTo>
                <a:cubicBezTo>
                  <a:pt x="4787" y="17233"/>
                  <a:pt x="4554" y="17350"/>
                  <a:pt x="4359" y="17467"/>
                </a:cubicBezTo>
                <a:cubicBezTo>
                  <a:pt x="4125" y="17545"/>
                  <a:pt x="3931" y="17662"/>
                  <a:pt x="3697" y="17740"/>
                </a:cubicBezTo>
                <a:close/>
                <a:moveTo>
                  <a:pt x="10352" y="6433"/>
                </a:moveTo>
                <a:cubicBezTo>
                  <a:pt x="10080" y="6433"/>
                  <a:pt x="9808" y="6433"/>
                  <a:pt x="9496" y="6394"/>
                </a:cubicBezTo>
                <a:cubicBezTo>
                  <a:pt x="9224" y="6394"/>
                  <a:pt x="8951" y="6355"/>
                  <a:pt x="8679" y="6316"/>
                </a:cubicBezTo>
                <a:cubicBezTo>
                  <a:pt x="8368" y="6316"/>
                  <a:pt x="8095" y="6238"/>
                  <a:pt x="7823" y="6160"/>
                </a:cubicBezTo>
                <a:cubicBezTo>
                  <a:pt x="7550" y="6121"/>
                  <a:pt x="7278" y="6043"/>
                  <a:pt x="7005" y="6043"/>
                </a:cubicBezTo>
                <a:cubicBezTo>
                  <a:pt x="6928" y="6316"/>
                  <a:pt x="6889" y="6667"/>
                  <a:pt x="6811" y="6979"/>
                </a:cubicBezTo>
                <a:cubicBezTo>
                  <a:pt x="6733" y="7330"/>
                  <a:pt x="6694" y="7681"/>
                  <a:pt x="6655" y="8071"/>
                </a:cubicBezTo>
                <a:cubicBezTo>
                  <a:pt x="6577" y="8422"/>
                  <a:pt x="6538" y="8812"/>
                  <a:pt x="6499" y="9201"/>
                </a:cubicBezTo>
                <a:cubicBezTo>
                  <a:pt x="6461" y="9591"/>
                  <a:pt x="6461" y="9981"/>
                  <a:pt x="6461" y="10332"/>
                </a:cubicBezTo>
                <a:cubicBezTo>
                  <a:pt x="10352" y="10332"/>
                  <a:pt x="10352" y="10332"/>
                  <a:pt x="10352" y="10332"/>
                </a:cubicBezTo>
                <a:lnTo>
                  <a:pt x="10352" y="6433"/>
                </a:lnTo>
                <a:close/>
                <a:moveTo>
                  <a:pt x="6461" y="11268"/>
                </a:moveTo>
                <a:cubicBezTo>
                  <a:pt x="6461" y="11619"/>
                  <a:pt x="6461" y="12009"/>
                  <a:pt x="6499" y="12399"/>
                </a:cubicBezTo>
                <a:cubicBezTo>
                  <a:pt x="6538" y="12788"/>
                  <a:pt x="6577" y="13178"/>
                  <a:pt x="6655" y="13529"/>
                </a:cubicBezTo>
                <a:cubicBezTo>
                  <a:pt x="6694" y="13919"/>
                  <a:pt x="6733" y="14270"/>
                  <a:pt x="6811" y="14621"/>
                </a:cubicBezTo>
                <a:cubicBezTo>
                  <a:pt x="6889" y="14933"/>
                  <a:pt x="6928" y="15284"/>
                  <a:pt x="7005" y="15557"/>
                </a:cubicBezTo>
                <a:cubicBezTo>
                  <a:pt x="7278" y="15518"/>
                  <a:pt x="7550" y="15440"/>
                  <a:pt x="7823" y="15401"/>
                </a:cubicBezTo>
                <a:cubicBezTo>
                  <a:pt x="8095" y="15362"/>
                  <a:pt x="8368" y="15284"/>
                  <a:pt x="8679" y="15284"/>
                </a:cubicBezTo>
                <a:cubicBezTo>
                  <a:pt x="8951" y="15245"/>
                  <a:pt x="9224" y="15206"/>
                  <a:pt x="9496" y="15206"/>
                </a:cubicBezTo>
                <a:cubicBezTo>
                  <a:pt x="9808" y="15167"/>
                  <a:pt x="10080" y="15167"/>
                  <a:pt x="10352" y="15167"/>
                </a:cubicBezTo>
                <a:cubicBezTo>
                  <a:pt x="10352" y="11268"/>
                  <a:pt x="10352" y="11268"/>
                  <a:pt x="10352" y="11268"/>
                </a:cubicBezTo>
                <a:lnTo>
                  <a:pt x="6461" y="11268"/>
                </a:lnTo>
                <a:close/>
                <a:moveTo>
                  <a:pt x="10352" y="897"/>
                </a:moveTo>
                <a:cubicBezTo>
                  <a:pt x="10080" y="975"/>
                  <a:pt x="9808" y="1131"/>
                  <a:pt x="9496" y="1365"/>
                </a:cubicBezTo>
                <a:cubicBezTo>
                  <a:pt x="9224" y="1599"/>
                  <a:pt x="8951" y="1910"/>
                  <a:pt x="8679" y="2261"/>
                </a:cubicBezTo>
                <a:cubicBezTo>
                  <a:pt x="8406" y="2612"/>
                  <a:pt x="8134" y="3041"/>
                  <a:pt x="7901" y="3509"/>
                </a:cubicBezTo>
                <a:cubicBezTo>
                  <a:pt x="7628" y="4016"/>
                  <a:pt x="7434" y="4562"/>
                  <a:pt x="7278" y="5147"/>
                </a:cubicBezTo>
                <a:cubicBezTo>
                  <a:pt x="7511" y="5225"/>
                  <a:pt x="7745" y="5303"/>
                  <a:pt x="7978" y="5342"/>
                </a:cubicBezTo>
                <a:cubicBezTo>
                  <a:pt x="8251" y="5381"/>
                  <a:pt x="8523" y="5419"/>
                  <a:pt x="8796" y="5458"/>
                </a:cubicBezTo>
                <a:cubicBezTo>
                  <a:pt x="9068" y="5497"/>
                  <a:pt x="9302" y="5536"/>
                  <a:pt x="9574" y="5536"/>
                </a:cubicBezTo>
                <a:cubicBezTo>
                  <a:pt x="9846" y="5575"/>
                  <a:pt x="10119" y="5575"/>
                  <a:pt x="10352" y="5575"/>
                </a:cubicBezTo>
                <a:lnTo>
                  <a:pt x="10352" y="897"/>
                </a:lnTo>
                <a:close/>
                <a:moveTo>
                  <a:pt x="10352" y="16025"/>
                </a:moveTo>
                <a:cubicBezTo>
                  <a:pt x="10119" y="16025"/>
                  <a:pt x="9846" y="16025"/>
                  <a:pt x="9574" y="16064"/>
                </a:cubicBezTo>
                <a:cubicBezTo>
                  <a:pt x="9302" y="16064"/>
                  <a:pt x="9068" y="16103"/>
                  <a:pt x="8796" y="16142"/>
                </a:cubicBezTo>
                <a:cubicBezTo>
                  <a:pt x="8523" y="16181"/>
                  <a:pt x="8251" y="16219"/>
                  <a:pt x="7978" y="16258"/>
                </a:cubicBezTo>
                <a:cubicBezTo>
                  <a:pt x="7745" y="16297"/>
                  <a:pt x="7511" y="16375"/>
                  <a:pt x="7278" y="16453"/>
                </a:cubicBezTo>
                <a:cubicBezTo>
                  <a:pt x="7434" y="17038"/>
                  <a:pt x="7628" y="17584"/>
                  <a:pt x="7901" y="18091"/>
                </a:cubicBezTo>
                <a:cubicBezTo>
                  <a:pt x="8134" y="18559"/>
                  <a:pt x="8406" y="18988"/>
                  <a:pt x="8679" y="19339"/>
                </a:cubicBezTo>
                <a:cubicBezTo>
                  <a:pt x="8951" y="19690"/>
                  <a:pt x="9224" y="20001"/>
                  <a:pt x="9496" y="20235"/>
                </a:cubicBezTo>
                <a:cubicBezTo>
                  <a:pt x="9808" y="20469"/>
                  <a:pt x="10080" y="20625"/>
                  <a:pt x="10352" y="20703"/>
                </a:cubicBezTo>
                <a:lnTo>
                  <a:pt x="10352" y="16025"/>
                </a:lnTo>
                <a:close/>
                <a:moveTo>
                  <a:pt x="11248" y="5575"/>
                </a:moveTo>
                <a:cubicBezTo>
                  <a:pt x="11481" y="5575"/>
                  <a:pt x="11754" y="5575"/>
                  <a:pt x="12026" y="5536"/>
                </a:cubicBezTo>
                <a:cubicBezTo>
                  <a:pt x="12298" y="5536"/>
                  <a:pt x="12571" y="5497"/>
                  <a:pt x="12843" y="5458"/>
                </a:cubicBezTo>
                <a:cubicBezTo>
                  <a:pt x="13077" y="5419"/>
                  <a:pt x="13310" y="5381"/>
                  <a:pt x="13583" y="5342"/>
                </a:cubicBezTo>
                <a:cubicBezTo>
                  <a:pt x="13816" y="5303"/>
                  <a:pt x="14089" y="5225"/>
                  <a:pt x="14361" y="5147"/>
                </a:cubicBezTo>
                <a:cubicBezTo>
                  <a:pt x="14166" y="4601"/>
                  <a:pt x="13933" y="4055"/>
                  <a:pt x="13699" y="3548"/>
                </a:cubicBezTo>
                <a:cubicBezTo>
                  <a:pt x="13466" y="3080"/>
                  <a:pt x="13194" y="2651"/>
                  <a:pt x="12921" y="2261"/>
                </a:cubicBezTo>
                <a:cubicBezTo>
                  <a:pt x="12649" y="1910"/>
                  <a:pt x="12376" y="1599"/>
                  <a:pt x="12104" y="1365"/>
                </a:cubicBezTo>
                <a:cubicBezTo>
                  <a:pt x="11792" y="1170"/>
                  <a:pt x="11520" y="1014"/>
                  <a:pt x="11248" y="897"/>
                </a:cubicBezTo>
                <a:lnTo>
                  <a:pt x="11248" y="5575"/>
                </a:lnTo>
                <a:close/>
                <a:moveTo>
                  <a:pt x="11248" y="6433"/>
                </a:moveTo>
                <a:cubicBezTo>
                  <a:pt x="11248" y="10332"/>
                  <a:pt x="11248" y="10332"/>
                  <a:pt x="11248" y="10332"/>
                </a:cubicBezTo>
                <a:cubicBezTo>
                  <a:pt x="15101" y="10332"/>
                  <a:pt x="15101" y="10332"/>
                  <a:pt x="15101" y="10332"/>
                </a:cubicBezTo>
                <a:cubicBezTo>
                  <a:pt x="15101" y="9981"/>
                  <a:pt x="15101" y="9591"/>
                  <a:pt x="15062" y="9201"/>
                </a:cubicBezTo>
                <a:cubicBezTo>
                  <a:pt x="15023" y="8812"/>
                  <a:pt x="14984" y="8422"/>
                  <a:pt x="14945" y="8071"/>
                </a:cubicBezTo>
                <a:cubicBezTo>
                  <a:pt x="14945" y="7681"/>
                  <a:pt x="14867" y="7330"/>
                  <a:pt x="14828" y="6979"/>
                </a:cubicBezTo>
                <a:cubicBezTo>
                  <a:pt x="14750" y="6667"/>
                  <a:pt x="14672" y="6316"/>
                  <a:pt x="14556" y="6043"/>
                </a:cubicBezTo>
                <a:cubicBezTo>
                  <a:pt x="14283" y="6082"/>
                  <a:pt x="14011" y="6160"/>
                  <a:pt x="13738" y="6199"/>
                </a:cubicBezTo>
                <a:cubicBezTo>
                  <a:pt x="13466" y="6238"/>
                  <a:pt x="13194" y="6316"/>
                  <a:pt x="12921" y="6316"/>
                </a:cubicBezTo>
                <a:cubicBezTo>
                  <a:pt x="12649" y="6355"/>
                  <a:pt x="12376" y="6394"/>
                  <a:pt x="12104" y="6394"/>
                </a:cubicBezTo>
                <a:cubicBezTo>
                  <a:pt x="11792" y="6433"/>
                  <a:pt x="11520" y="6433"/>
                  <a:pt x="11248" y="6433"/>
                </a:cubicBezTo>
                <a:close/>
                <a:moveTo>
                  <a:pt x="11248" y="15167"/>
                </a:moveTo>
                <a:cubicBezTo>
                  <a:pt x="11520" y="15167"/>
                  <a:pt x="11792" y="15167"/>
                  <a:pt x="12104" y="15206"/>
                </a:cubicBezTo>
                <a:cubicBezTo>
                  <a:pt x="12376" y="15206"/>
                  <a:pt x="12649" y="15245"/>
                  <a:pt x="12921" y="15284"/>
                </a:cubicBezTo>
                <a:cubicBezTo>
                  <a:pt x="13194" y="15284"/>
                  <a:pt x="13466" y="15362"/>
                  <a:pt x="13738" y="15401"/>
                </a:cubicBezTo>
                <a:cubicBezTo>
                  <a:pt x="14011" y="15440"/>
                  <a:pt x="14283" y="15518"/>
                  <a:pt x="14556" y="15557"/>
                </a:cubicBezTo>
                <a:cubicBezTo>
                  <a:pt x="14672" y="15284"/>
                  <a:pt x="14750" y="14933"/>
                  <a:pt x="14828" y="14621"/>
                </a:cubicBezTo>
                <a:cubicBezTo>
                  <a:pt x="14867" y="14270"/>
                  <a:pt x="14945" y="13919"/>
                  <a:pt x="14945" y="13529"/>
                </a:cubicBezTo>
                <a:cubicBezTo>
                  <a:pt x="14984" y="13178"/>
                  <a:pt x="15023" y="12788"/>
                  <a:pt x="15062" y="12399"/>
                </a:cubicBezTo>
                <a:cubicBezTo>
                  <a:pt x="15101" y="12009"/>
                  <a:pt x="15101" y="11619"/>
                  <a:pt x="15101" y="11268"/>
                </a:cubicBezTo>
                <a:cubicBezTo>
                  <a:pt x="11248" y="11268"/>
                  <a:pt x="11248" y="11268"/>
                  <a:pt x="11248" y="11268"/>
                </a:cubicBezTo>
                <a:lnTo>
                  <a:pt x="11248" y="15167"/>
                </a:lnTo>
                <a:close/>
                <a:moveTo>
                  <a:pt x="11248" y="20703"/>
                </a:moveTo>
                <a:cubicBezTo>
                  <a:pt x="11520" y="20586"/>
                  <a:pt x="11792" y="20430"/>
                  <a:pt x="12104" y="20235"/>
                </a:cubicBezTo>
                <a:cubicBezTo>
                  <a:pt x="12376" y="20001"/>
                  <a:pt x="12649" y="19690"/>
                  <a:pt x="12921" y="19339"/>
                </a:cubicBezTo>
                <a:cubicBezTo>
                  <a:pt x="13194" y="18949"/>
                  <a:pt x="13466" y="18520"/>
                  <a:pt x="13699" y="18052"/>
                </a:cubicBezTo>
                <a:cubicBezTo>
                  <a:pt x="13933" y="17545"/>
                  <a:pt x="14166" y="16999"/>
                  <a:pt x="14361" y="16453"/>
                </a:cubicBezTo>
                <a:cubicBezTo>
                  <a:pt x="14089" y="16375"/>
                  <a:pt x="13816" y="16297"/>
                  <a:pt x="13583" y="16258"/>
                </a:cubicBezTo>
                <a:cubicBezTo>
                  <a:pt x="13310" y="16219"/>
                  <a:pt x="13077" y="16181"/>
                  <a:pt x="12843" y="16142"/>
                </a:cubicBezTo>
                <a:cubicBezTo>
                  <a:pt x="12571" y="16103"/>
                  <a:pt x="12298" y="16064"/>
                  <a:pt x="12026" y="16064"/>
                </a:cubicBezTo>
                <a:cubicBezTo>
                  <a:pt x="11754" y="16025"/>
                  <a:pt x="11481" y="16025"/>
                  <a:pt x="11248" y="16025"/>
                </a:cubicBezTo>
                <a:lnTo>
                  <a:pt x="11248" y="20703"/>
                </a:lnTo>
                <a:close/>
                <a:moveTo>
                  <a:pt x="17903" y="3860"/>
                </a:moveTo>
                <a:cubicBezTo>
                  <a:pt x="17552" y="3509"/>
                  <a:pt x="17202" y="3197"/>
                  <a:pt x="16852" y="2924"/>
                </a:cubicBezTo>
                <a:cubicBezTo>
                  <a:pt x="16502" y="2612"/>
                  <a:pt x="16112" y="2339"/>
                  <a:pt x="15723" y="2105"/>
                </a:cubicBezTo>
                <a:cubicBezTo>
                  <a:pt x="15334" y="1910"/>
                  <a:pt x="14906" y="1716"/>
                  <a:pt x="14439" y="1521"/>
                </a:cubicBezTo>
                <a:cubicBezTo>
                  <a:pt x="14011" y="1365"/>
                  <a:pt x="13583" y="1209"/>
                  <a:pt x="13155" y="1092"/>
                </a:cubicBezTo>
                <a:cubicBezTo>
                  <a:pt x="13349" y="1326"/>
                  <a:pt x="13544" y="1599"/>
                  <a:pt x="13738" y="1871"/>
                </a:cubicBezTo>
                <a:cubicBezTo>
                  <a:pt x="13894" y="2144"/>
                  <a:pt x="14089" y="2417"/>
                  <a:pt x="14244" y="2729"/>
                </a:cubicBezTo>
                <a:cubicBezTo>
                  <a:pt x="14439" y="3080"/>
                  <a:pt x="14634" y="3431"/>
                  <a:pt x="14750" y="3782"/>
                </a:cubicBezTo>
                <a:cubicBezTo>
                  <a:pt x="14906" y="4172"/>
                  <a:pt x="15023" y="4562"/>
                  <a:pt x="15178" y="4952"/>
                </a:cubicBezTo>
                <a:cubicBezTo>
                  <a:pt x="15412" y="4913"/>
                  <a:pt x="15645" y="4835"/>
                  <a:pt x="15879" y="4718"/>
                </a:cubicBezTo>
                <a:cubicBezTo>
                  <a:pt x="16112" y="4640"/>
                  <a:pt x="16346" y="4562"/>
                  <a:pt x="16579" y="4445"/>
                </a:cubicBezTo>
                <a:cubicBezTo>
                  <a:pt x="16774" y="4367"/>
                  <a:pt x="17008" y="4250"/>
                  <a:pt x="17202" y="4133"/>
                </a:cubicBezTo>
                <a:cubicBezTo>
                  <a:pt x="17436" y="4055"/>
                  <a:pt x="17669" y="3938"/>
                  <a:pt x="17903" y="3860"/>
                </a:cubicBezTo>
                <a:close/>
                <a:moveTo>
                  <a:pt x="13155" y="20508"/>
                </a:moveTo>
                <a:cubicBezTo>
                  <a:pt x="13583" y="20352"/>
                  <a:pt x="14011" y="20196"/>
                  <a:pt x="14439" y="20040"/>
                </a:cubicBezTo>
                <a:cubicBezTo>
                  <a:pt x="14906" y="19884"/>
                  <a:pt x="15334" y="19690"/>
                  <a:pt x="15723" y="19495"/>
                </a:cubicBezTo>
                <a:cubicBezTo>
                  <a:pt x="16112" y="19261"/>
                  <a:pt x="16502" y="18988"/>
                  <a:pt x="16852" y="18676"/>
                </a:cubicBezTo>
                <a:cubicBezTo>
                  <a:pt x="17202" y="18403"/>
                  <a:pt x="17552" y="18091"/>
                  <a:pt x="17903" y="17740"/>
                </a:cubicBezTo>
                <a:cubicBezTo>
                  <a:pt x="17669" y="17662"/>
                  <a:pt x="17436" y="17545"/>
                  <a:pt x="17202" y="17467"/>
                </a:cubicBezTo>
                <a:cubicBezTo>
                  <a:pt x="17008" y="17350"/>
                  <a:pt x="16774" y="17233"/>
                  <a:pt x="16579" y="17155"/>
                </a:cubicBezTo>
                <a:cubicBezTo>
                  <a:pt x="16346" y="17038"/>
                  <a:pt x="16112" y="16960"/>
                  <a:pt x="15879" y="16882"/>
                </a:cubicBezTo>
                <a:cubicBezTo>
                  <a:pt x="15645" y="16765"/>
                  <a:pt x="15412" y="16687"/>
                  <a:pt x="15178" y="16648"/>
                </a:cubicBezTo>
                <a:cubicBezTo>
                  <a:pt x="15023" y="17038"/>
                  <a:pt x="14906" y="17428"/>
                  <a:pt x="14750" y="17818"/>
                </a:cubicBezTo>
                <a:cubicBezTo>
                  <a:pt x="14634" y="18169"/>
                  <a:pt x="14439" y="18520"/>
                  <a:pt x="14244" y="18871"/>
                </a:cubicBezTo>
                <a:cubicBezTo>
                  <a:pt x="14089" y="19183"/>
                  <a:pt x="13894" y="19456"/>
                  <a:pt x="13738" y="19729"/>
                </a:cubicBezTo>
                <a:cubicBezTo>
                  <a:pt x="13544" y="20001"/>
                  <a:pt x="13349" y="20274"/>
                  <a:pt x="13155" y="20508"/>
                </a:cubicBezTo>
                <a:close/>
                <a:moveTo>
                  <a:pt x="15957" y="10332"/>
                </a:moveTo>
                <a:cubicBezTo>
                  <a:pt x="20744" y="10332"/>
                  <a:pt x="20744" y="10332"/>
                  <a:pt x="20744" y="10332"/>
                </a:cubicBezTo>
                <a:cubicBezTo>
                  <a:pt x="20705" y="9786"/>
                  <a:pt x="20627" y="9279"/>
                  <a:pt x="20549" y="8734"/>
                </a:cubicBezTo>
                <a:cubicBezTo>
                  <a:pt x="20432" y="8227"/>
                  <a:pt x="20277" y="7720"/>
                  <a:pt x="20082" y="7213"/>
                </a:cubicBezTo>
                <a:cubicBezTo>
                  <a:pt x="19888" y="6706"/>
                  <a:pt x="19654" y="6199"/>
                  <a:pt x="19382" y="5731"/>
                </a:cubicBezTo>
                <a:cubicBezTo>
                  <a:pt x="19109" y="5303"/>
                  <a:pt x="18798" y="4874"/>
                  <a:pt x="18525" y="4523"/>
                </a:cubicBezTo>
                <a:cubicBezTo>
                  <a:pt x="18253" y="4640"/>
                  <a:pt x="17981" y="4757"/>
                  <a:pt x="17747" y="4874"/>
                </a:cubicBezTo>
                <a:cubicBezTo>
                  <a:pt x="17514" y="4991"/>
                  <a:pt x="17241" y="5108"/>
                  <a:pt x="17008" y="5225"/>
                </a:cubicBezTo>
                <a:cubicBezTo>
                  <a:pt x="16735" y="5303"/>
                  <a:pt x="16463" y="5419"/>
                  <a:pt x="16190" y="5536"/>
                </a:cubicBezTo>
                <a:cubicBezTo>
                  <a:pt x="15957" y="5614"/>
                  <a:pt x="15684" y="5692"/>
                  <a:pt x="15412" y="5770"/>
                </a:cubicBezTo>
                <a:cubicBezTo>
                  <a:pt x="15490" y="6121"/>
                  <a:pt x="15568" y="6472"/>
                  <a:pt x="15645" y="6823"/>
                </a:cubicBezTo>
                <a:cubicBezTo>
                  <a:pt x="15723" y="7213"/>
                  <a:pt x="15801" y="7603"/>
                  <a:pt x="15840" y="7954"/>
                </a:cubicBezTo>
                <a:cubicBezTo>
                  <a:pt x="15840" y="8344"/>
                  <a:pt x="15879" y="8773"/>
                  <a:pt x="15918" y="9162"/>
                </a:cubicBezTo>
                <a:cubicBezTo>
                  <a:pt x="15957" y="9552"/>
                  <a:pt x="15957" y="9942"/>
                  <a:pt x="15957" y="10332"/>
                </a:cubicBezTo>
                <a:close/>
                <a:moveTo>
                  <a:pt x="15957" y="11268"/>
                </a:moveTo>
                <a:cubicBezTo>
                  <a:pt x="15957" y="11658"/>
                  <a:pt x="15957" y="12048"/>
                  <a:pt x="15918" y="12438"/>
                </a:cubicBezTo>
                <a:cubicBezTo>
                  <a:pt x="15879" y="12827"/>
                  <a:pt x="15840" y="13217"/>
                  <a:pt x="15840" y="13646"/>
                </a:cubicBezTo>
                <a:cubicBezTo>
                  <a:pt x="15801" y="13997"/>
                  <a:pt x="15723" y="14387"/>
                  <a:pt x="15645" y="14777"/>
                </a:cubicBezTo>
                <a:cubicBezTo>
                  <a:pt x="15568" y="15128"/>
                  <a:pt x="15490" y="15479"/>
                  <a:pt x="15412" y="15830"/>
                </a:cubicBezTo>
                <a:cubicBezTo>
                  <a:pt x="15684" y="15908"/>
                  <a:pt x="15957" y="15986"/>
                  <a:pt x="16190" y="16064"/>
                </a:cubicBezTo>
                <a:cubicBezTo>
                  <a:pt x="16463" y="16181"/>
                  <a:pt x="16735" y="16297"/>
                  <a:pt x="17008" y="16375"/>
                </a:cubicBezTo>
                <a:cubicBezTo>
                  <a:pt x="17241" y="16492"/>
                  <a:pt x="17514" y="16609"/>
                  <a:pt x="17747" y="16726"/>
                </a:cubicBezTo>
                <a:cubicBezTo>
                  <a:pt x="17981" y="16843"/>
                  <a:pt x="18253" y="16960"/>
                  <a:pt x="18525" y="17077"/>
                </a:cubicBezTo>
                <a:cubicBezTo>
                  <a:pt x="18798" y="16687"/>
                  <a:pt x="19109" y="16258"/>
                  <a:pt x="19382" y="15830"/>
                </a:cubicBezTo>
                <a:cubicBezTo>
                  <a:pt x="19654" y="15401"/>
                  <a:pt x="19888" y="14894"/>
                  <a:pt x="20082" y="14387"/>
                </a:cubicBezTo>
                <a:cubicBezTo>
                  <a:pt x="20277" y="13880"/>
                  <a:pt x="20432" y="13373"/>
                  <a:pt x="20549" y="12866"/>
                </a:cubicBezTo>
                <a:cubicBezTo>
                  <a:pt x="20627" y="12321"/>
                  <a:pt x="20705" y="11814"/>
                  <a:pt x="20744" y="11268"/>
                </a:cubicBezTo>
                <a:lnTo>
                  <a:pt x="15957" y="1126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64" name="Google Shape;1764;p75"/>
          <p:cNvSpPr/>
          <p:nvPr/>
        </p:nvSpPr>
        <p:spPr>
          <a:xfrm>
            <a:off x="10632458" y="2872453"/>
            <a:ext cx="545172" cy="905053"/>
          </a:xfrm>
          <a:custGeom>
            <a:rect b="b" l="l" r="r" t="t"/>
            <a:pathLst>
              <a:path extrusionOk="0" h="21600" w="21600">
                <a:moveTo>
                  <a:pt x="15529" y="0"/>
                </a:moveTo>
                <a:lnTo>
                  <a:pt x="13694" y="9354"/>
                </a:lnTo>
                <a:lnTo>
                  <a:pt x="21600" y="9354"/>
                </a:lnTo>
                <a:lnTo>
                  <a:pt x="6071" y="21600"/>
                </a:lnTo>
                <a:lnTo>
                  <a:pt x="7906" y="12246"/>
                </a:lnTo>
                <a:lnTo>
                  <a:pt x="0" y="12246"/>
                </a:lnTo>
                <a:lnTo>
                  <a:pt x="15529" y="0"/>
                </a:lnTo>
                <a:close/>
                <a:moveTo>
                  <a:pt x="13835" y="2551"/>
                </a:moveTo>
                <a:lnTo>
                  <a:pt x="2400" y="11480"/>
                </a:lnTo>
                <a:lnTo>
                  <a:pt x="9318" y="11480"/>
                </a:lnTo>
                <a:lnTo>
                  <a:pt x="7765" y="19049"/>
                </a:lnTo>
                <a:lnTo>
                  <a:pt x="19200" y="10120"/>
                </a:lnTo>
                <a:lnTo>
                  <a:pt x="12282" y="10120"/>
                </a:lnTo>
                <a:lnTo>
                  <a:pt x="13835" y="255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65" name="Google Shape;1765;p75"/>
          <p:cNvSpPr/>
          <p:nvPr/>
        </p:nvSpPr>
        <p:spPr>
          <a:xfrm>
            <a:off x="12356173" y="2947278"/>
            <a:ext cx="815973" cy="755397"/>
          </a:xfrm>
          <a:custGeom>
            <a:rect b="b" l="l" r="r" t="t"/>
            <a:pathLst>
              <a:path extrusionOk="0" h="21600" w="21600">
                <a:moveTo>
                  <a:pt x="20013" y="0"/>
                </a:moveTo>
                <a:cubicBezTo>
                  <a:pt x="20230" y="0"/>
                  <a:pt x="20446" y="39"/>
                  <a:pt x="20626" y="117"/>
                </a:cubicBezTo>
                <a:cubicBezTo>
                  <a:pt x="20843" y="195"/>
                  <a:pt x="21023" y="312"/>
                  <a:pt x="21131" y="507"/>
                </a:cubicBezTo>
                <a:cubicBezTo>
                  <a:pt x="21275" y="624"/>
                  <a:pt x="21420" y="819"/>
                  <a:pt x="21492" y="1014"/>
                </a:cubicBezTo>
                <a:cubicBezTo>
                  <a:pt x="21564" y="1248"/>
                  <a:pt x="21600" y="1482"/>
                  <a:pt x="21600" y="1716"/>
                </a:cubicBezTo>
                <a:cubicBezTo>
                  <a:pt x="21600" y="1949"/>
                  <a:pt x="21564" y="2183"/>
                  <a:pt x="21492" y="2378"/>
                </a:cubicBezTo>
                <a:cubicBezTo>
                  <a:pt x="21420" y="2573"/>
                  <a:pt x="21275" y="2768"/>
                  <a:pt x="21131" y="2924"/>
                </a:cubicBezTo>
                <a:cubicBezTo>
                  <a:pt x="17597" y="6745"/>
                  <a:pt x="17597" y="6745"/>
                  <a:pt x="17597" y="6745"/>
                </a:cubicBezTo>
                <a:cubicBezTo>
                  <a:pt x="17597" y="6472"/>
                  <a:pt x="17597" y="6472"/>
                  <a:pt x="17597" y="6472"/>
                </a:cubicBezTo>
                <a:cubicBezTo>
                  <a:pt x="17597" y="7486"/>
                  <a:pt x="17453" y="8383"/>
                  <a:pt x="17129" y="9240"/>
                </a:cubicBezTo>
                <a:cubicBezTo>
                  <a:pt x="16804" y="10098"/>
                  <a:pt x="16335" y="10878"/>
                  <a:pt x="15722" y="11502"/>
                </a:cubicBezTo>
                <a:cubicBezTo>
                  <a:pt x="15181" y="12204"/>
                  <a:pt x="14496" y="12749"/>
                  <a:pt x="13703" y="13139"/>
                </a:cubicBezTo>
                <a:cubicBezTo>
                  <a:pt x="12946" y="13529"/>
                  <a:pt x="12116" y="13763"/>
                  <a:pt x="11215" y="13802"/>
                </a:cubicBezTo>
                <a:cubicBezTo>
                  <a:pt x="11215" y="20742"/>
                  <a:pt x="11215" y="20742"/>
                  <a:pt x="11215" y="20742"/>
                </a:cubicBezTo>
                <a:cubicBezTo>
                  <a:pt x="14424" y="20742"/>
                  <a:pt x="14424" y="20742"/>
                  <a:pt x="14424" y="20742"/>
                </a:cubicBezTo>
                <a:cubicBezTo>
                  <a:pt x="14424" y="21600"/>
                  <a:pt x="14424" y="21600"/>
                  <a:pt x="14424" y="21600"/>
                </a:cubicBezTo>
                <a:cubicBezTo>
                  <a:pt x="7176" y="21600"/>
                  <a:pt x="7176" y="21600"/>
                  <a:pt x="7176" y="21600"/>
                </a:cubicBezTo>
                <a:cubicBezTo>
                  <a:pt x="7176" y="20742"/>
                  <a:pt x="7176" y="20742"/>
                  <a:pt x="7176" y="20742"/>
                </a:cubicBezTo>
                <a:cubicBezTo>
                  <a:pt x="10385" y="20742"/>
                  <a:pt x="10385" y="20742"/>
                  <a:pt x="10385" y="20742"/>
                </a:cubicBezTo>
                <a:cubicBezTo>
                  <a:pt x="10385" y="13802"/>
                  <a:pt x="10385" y="13802"/>
                  <a:pt x="10385" y="13802"/>
                </a:cubicBezTo>
                <a:cubicBezTo>
                  <a:pt x="9520" y="13763"/>
                  <a:pt x="8690" y="13529"/>
                  <a:pt x="7897" y="13139"/>
                </a:cubicBezTo>
                <a:cubicBezTo>
                  <a:pt x="7104" y="12749"/>
                  <a:pt x="6455" y="12204"/>
                  <a:pt x="5878" y="11502"/>
                </a:cubicBezTo>
                <a:cubicBezTo>
                  <a:pt x="5265" y="10878"/>
                  <a:pt x="4832" y="10098"/>
                  <a:pt x="4508" y="9240"/>
                </a:cubicBezTo>
                <a:cubicBezTo>
                  <a:pt x="4147" y="8383"/>
                  <a:pt x="4003" y="7486"/>
                  <a:pt x="4003" y="6472"/>
                </a:cubicBezTo>
                <a:cubicBezTo>
                  <a:pt x="4003" y="6745"/>
                  <a:pt x="4003" y="6745"/>
                  <a:pt x="4003" y="6745"/>
                </a:cubicBezTo>
                <a:cubicBezTo>
                  <a:pt x="469" y="2924"/>
                  <a:pt x="469" y="2924"/>
                  <a:pt x="469" y="2924"/>
                </a:cubicBezTo>
                <a:cubicBezTo>
                  <a:pt x="325" y="2768"/>
                  <a:pt x="216" y="2573"/>
                  <a:pt x="108" y="2378"/>
                </a:cubicBezTo>
                <a:cubicBezTo>
                  <a:pt x="36" y="2183"/>
                  <a:pt x="0" y="1949"/>
                  <a:pt x="0" y="1716"/>
                </a:cubicBezTo>
                <a:cubicBezTo>
                  <a:pt x="0" y="1482"/>
                  <a:pt x="36" y="1248"/>
                  <a:pt x="108" y="1014"/>
                </a:cubicBezTo>
                <a:cubicBezTo>
                  <a:pt x="216" y="819"/>
                  <a:pt x="325" y="624"/>
                  <a:pt x="469" y="507"/>
                </a:cubicBezTo>
                <a:cubicBezTo>
                  <a:pt x="613" y="312"/>
                  <a:pt x="757" y="195"/>
                  <a:pt x="974" y="117"/>
                </a:cubicBezTo>
                <a:cubicBezTo>
                  <a:pt x="1190" y="39"/>
                  <a:pt x="1370" y="0"/>
                  <a:pt x="1587" y="0"/>
                </a:cubicBezTo>
                <a:cubicBezTo>
                  <a:pt x="1623" y="0"/>
                  <a:pt x="1659" y="0"/>
                  <a:pt x="1695" y="0"/>
                </a:cubicBezTo>
                <a:cubicBezTo>
                  <a:pt x="17597" y="0"/>
                  <a:pt x="17597" y="0"/>
                  <a:pt x="17597" y="0"/>
                </a:cubicBezTo>
                <a:cubicBezTo>
                  <a:pt x="19905" y="0"/>
                  <a:pt x="19905" y="0"/>
                  <a:pt x="19905" y="0"/>
                </a:cubicBezTo>
                <a:cubicBezTo>
                  <a:pt x="19941" y="0"/>
                  <a:pt x="19977" y="0"/>
                  <a:pt x="20013" y="0"/>
                </a:cubicBezTo>
                <a:close/>
                <a:moveTo>
                  <a:pt x="4003" y="5536"/>
                </a:moveTo>
                <a:cubicBezTo>
                  <a:pt x="4003" y="858"/>
                  <a:pt x="4003" y="858"/>
                  <a:pt x="4003" y="858"/>
                </a:cubicBezTo>
                <a:cubicBezTo>
                  <a:pt x="1659" y="858"/>
                  <a:pt x="1659" y="858"/>
                  <a:pt x="1659" y="858"/>
                </a:cubicBezTo>
                <a:cubicBezTo>
                  <a:pt x="1587" y="858"/>
                  <a:pt x="1587" y="858"/>
                  <a:pt x="1587" y="858"/>
                </a:cubicBezTo>
                <a:cubicBezTo>
                  <a:pt x="1551" y="858"/>
                  <a:pt x="1551" y="858"/>
                  <a:pt x="1551" y="858"/>
                </a:cubicBezTo>
                <a:cubicBezTo>
                  <a:pt x="1334" y="858"/>
                  <a:pt x="1154" y="936"/>
                  <a:pt x="1010" y="1092"/>
                </a:cubicBezTo>
                <a:cubicBezTo>
                  <a:pt x="865" y="1287"/>
                  <a:pt x="793" y="1482"/>
                  <a:pt x="793" y="1716"/>
                </a:cubicBezTo>
                <a:cubicBezTo>
                  <a:pt x="793" y="1832"/>
                  <a:pt x="829" y="1910"/>
                  <a:pt x="865" y="2027"/>
                </a:cubicBezTo>
                <a:cubicBezTo>
                  <a:pt x="865" y="2183"/>
                  <a:pt x="938" y="2261"/>
                  <a:pt x="1046" y="2339"/>
                </a:cubicBezTo>
                <a:lnTo>
                  <a:pt x="4003" y="5536"/>
                </a:lnTo>
                <a:close/>
                <a:moveTo>
                  <a:pt x="16804" y="6472"/>
                </a:moveTo>
                <a:cubicBezTo>
                  <a:pt x="16804" y="858"/>
                  <a:pt x="16804" y="858"/>
                  <a:pt x="16804" y="858"/>
                </a:cubicBezTo>
                <a:cubicBezTo>
                  <a:pt x="4796" y="858"/>
                  <a:pt x="4796" y="858"/>
                  <a:pt x="4796" y="858"/>
                </a:cubicBezTo>
                <a:cubicBezTo>
                  <a:pt x="4796" y="6472"/>
                  <a:pt x="4796" y="6472"/>
                  <a:pt x="4796" y="6472"/>
                </a:cubicBezTo>
                <a:cubicBezTo>
                  <a:pt x="4796" y="7369"/>
                  <a:pt x="4940" y="8188"/>
                  <a:pt x="5265" y="9006"/>
                </a:cubicBezTo>
                <a:cubicBezTo>
                  <a:pt x="5589" y="9786"/>
                  <a:pt x="6022" y="10488"/>
                  <a:pt x="6563" y="11073"/>
                </a:cubicBezTo>
                <a:cubicBezTo>
                  <a:pt x="7104" y="11658"/>
                  <a:pt x="7753" y="12126"/>
                  <a:pt x="8474" y="12477"/>
                </a:cubicBezTo>
                <a:cubicBezTo>
                  <a:pt x="9231" y="12827"/>
                  <a:pt x="9989" y="12983"/>
                  <a:pt x="10818" y="12983"/>
                </a:cubicBezTo>
                <a:cubicBezTo>
                  <a:pt x="11611" y="12983"/>
                  <a:pt x="12405" y="12827"/>
                  <a:pt x="13126" y="12477"/>
                </a:cubicBezTo>
                <a:cubicBezTo>
                  <a:pt x="13883" y="12126"/>
                  <a:pt x="14496" y="11658"/>
                  <a:pt x="15037" y="11073"/>
                </a:cubicBezTo>
                <a:cubicBezTo>
                  <a:pt x="15578" y="10488"/>
                  <a:pt x="16047" y="9786"/>
                  <a:pt x="16335" y="9006"/>
                </a:cubicBezTo>
                <a:cubicBezTo>
                  <a:pt x="16660" y="8188"/>
                  <a:pt x="16804" y="7369"/>
                  <a:pt x="16804" y="6472"/>
                </a:cubicBezTo>
                <a:close/>
                <a:moveTo>
                  <a:pt x="20590" y="2339"/>
                </a:moveTo>
                <a:cubicBezTo>
                  <a:pt x="20662" y="2261"/>
                  <a:pt x="20735" y="2183"/>
                  <a:pt x="20771" y="2027"/>
                </a:cubicBezTo>
                <a:cubicBezTo>
                  <a:pt x="20807" y="1910"/>
                  <a:pt x="20807" y="1832"/>
                  <a:pt x="20807" y="1716"/>
                </a:cubicBezTo>
                <a:cubicBezTo>
                  <a:pt x="20807" y="1482"/>
                  <a:pt x="20735" y="1287"/>
                  <a:pt x="20590" y="1092"/>
                </a:cubicBezTo>
                <a:cubicBezTo>
                  <a:pt x="20446" y="936"/>
                  <a:pt x="20266" y="858"/>
                  <a:pt x="20049" y="858"/>
                </a:cubicBezTo>
                <a:cubicBezTo>
                  <a:pt x="20013" y="858"/>
                  <a:pt x="20013" y="858"/>
                  <a:pt x="20013" y="858"/>
                </a:cubicBezTo>
                <a:cubicBezTo>
                  <a:pt x="19977" y="858"/>
                  <a:pt x="19977" y="858"/>
                  <a:pt x="19977" y="858"/>
                </a:cubicBezTo>
                <a:cubicBezTo>
                  <a:pt x="17597" y="858"/>
                  <a:pt x="17597" y="858"/>
                  <a:pt x="17597" y="858"/>
                </a:cubicBezTo>
                <a:cubicBezTo>
                  <a:pt x="17597" y="5536"/>
                  <a:pt x="17597" y="5536"/>
                  <a:pt x="17597" y="5536"/>
                </a:cubicBezTo>
                <a:lnTo>
                  <a:pt x="20590" y="2339"/>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66" name="Google Shape;1766;p75"/>
          <p:cNvSpPr/>
          <p:nvPr/>
        </p:nvSpPr>
        <p:spPr>
          <a:xfrm>
            <a:off x="14190345" y="2952624"/>
            <a:ext cx="865859" cy="744711"/>
          </a:xfrm>
          <a:custGeom>
            <a:rect b="b" l="l" r="r" t="t"/>
            <a:pathLst>
              <a:path extrusionOk="0" h="21600" w="21600">
                <a:moveTo>
                  <a:pt x="18578" y="7544"/>
                </a:moveTo>
                <a:lnTo>
                  <a:pt x="18578" y="20670"/>
                </a:lnTo>
                <a:lnTo>
                  <a:pt x="20089" y="20670"/>
                </a:lnTo>
                <a:lnTo>
                  <a:pt x="20089" y="21600"/>
                </a:lnTo>
                <a:lnTo>
                  <a:pt x="1244" y="21600"/>
                </a:lnTo>
                <a:lnTo>
                  <a:pt x="1244" y="20670"/>
                </a:lnTo>
                <a:lnTo>
                  <a:pt x="2756" y="20670"/>
                </a:lnTo>
                <a:lnTo>
                  <a:pt x="2756" y="7544"/>
                </a:lnTo>
                <a:lnTo>
                  <a:pt x="0" y="7544"/>
                </a:lnTo>
                <a:lnTo>
                  <a:pt x="10667" y="0"/>
                </a:lnTo>
                <a:lnTo>
                  <a:pt x="21600" y="7544"/>
                </a:lnTo>
                <a:lnTo>
                  <a:pt x="18578" y="7544"/>
                </a:lnTo>
                <a:close/>
                <a:moveTo>
                  <a:pt x="2667" y="6614"/>
                </a:moveTo>
                <a:lnTo>
                  <a:pt x="18844" y="6614"/>
                </a:lnTo>
                <a:lnTo>
                  <a:pt x="10667" y="1033"/>
                </a:lnTo>
                <a:lnTo>
                  <a:pt x="2667" y="6614"/>
                </a:lnTo>
                <a:close/>
                <a:moveTo>
                  <a:pt x="3556" y="20670"/>
                </a:moveTo>
                <a:lnTo>
                  <a:pt x="5778" y="20670"/>
                </a:lnTo>
                <a:lnTo>
                  <a:pt x="5778" y="7544"/>
                </a:lnTo>
                <a:lnTo>
                  <a:pt x="3556" y="7544"/>
                </a:lnTo>
                <a:lnTo>
                  <a:pt x="3556" y="20670"/>
                </a:lnTo>
                <a:close/>
                <a:moveTo>
                  <a:pt x="6489" y="20670"/>
                </a:moveTo>
                <a:lnTo>
                  <a:pt x="8800" y="20670"/>
                </a:lnTo>
                <a:lnTo>
                  <a:pt x="8800" y="7544"/>
                </a:lnTo>
                <a:lnTo>
                  <a:pt x="6489" y="7544"/>
                </a:lnTo>
                <a:lnTo>
                  <a:pt x="6489" y="20670"/>
                </a:lnTo>
                <a:close/>
                <a:moveTo>
                  <a:pt x="9511" y="20670"/>
                </a:moveTo>
                <a:lnTo>
                  <a:pt x="11733" y="20670"/>
                </a:lnTo>
                <a:lnTo>
                  <a:pt x="11733" y="7544"/>
                </a:lnTo>
                <a:lnTo>
                  <a:pt x="9511" y="7544"/>
                </a:lnTo>
                <a:lnTo>
                  <a:pt x="9511" y="20670"/>
                </a:lnTo>
                <a:close/>
                <a:moveTo>
                  <a:pt x="12533" y="20670"/>
                </a:moveTo>
                <a:lnTo>
                  <a:pt x="14844" y="20670"/>
                </a:lnTo>
                <a:lnTo>
                  <a:pt x="14844" y="7544"/>
                </a:lnTo>
                <a:lnTo>
                  <a:pt x="12533" y="7544"/>
                </a:lnTo>
                <a:lnTo>
                  <a:pt x="12533" y="20670"/>
                </a:lnTo>
                <a:close/>
                <a:moveTo>
                  <a:pt x="15556" y="20670"/>
                </a:moveTo>
                <a:lnTo>
                  <a:pt x="17867" y="20670"/>
                </a:lnTo>
                <a:lnTo>
                  <a:pt x="17867" y="7544"/>
                </a:lnTo>
                <a:lnTo>
                  <a:pt x="15556" y="7544"/>
                </a:lnTo>
                <a:lnTo>
                  <a:pt x="15556" y="2067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67" name="Google Shape;1767;p75"/>
          <p:cNvSpPr/>
          <p:nvPr/>
        </p:nvSpPr>
        <p:spPr>
          <a:xfrm>
            <a:off x="16104694" y="2961533"/>
            <a:ext cx="755397" cy="726893"/>
          </a:xfrm>
          <a:custGeom>
            <a:rect b="b" l="l" r="r" t="t"/>
            <a:pathLst>
              <a:path extrusionOk="0" h="21600" w="21600">
                <a:moveTo>
                  <a:pt x="18136" y="18000"/>
                </a:moveTo>
                <a:lnTo>
                  <a:pt x="21600" y="18000"/>
                </a:lnTo>
                <a:lnTo>
                  <a:pt x="21600" y="18847"/>
                </a:lnTo>
                <a:lnTo>
                  <a:pt x="18136" y="18847"/>
                </a:lnTo>
                <a:lnTo>
                  <a:pt x="18136" y="21600"/>
                </a:lnTo>
                <a:lnTo>
                  <a:pt x="17321" y="21600"/>
                </a:lnTo>
                <a:lnTo>
                  <a:pt x="17321" y="18847"/>
                </a:lnTo>
                <a:lnTo>
                  <a:pt x="2547" y="18847"/>
                </a:lnTo>
                <a:lnTo>
                  <a:pt x="2547" y="3600"/>
                </a:lnTo>
                <a:lnTo>
                  <a:pt x="0" y="3600"/>
                </a:lnTo>
                <a:lnTo>
                  <a:pt x="0" y="2753"/>
                </a:lnTo>
                <a:lnTo>
                  <a:pt x="2547" y="2753"/>
                </a:lnTo>
                <a:lnTo>
                  <a:pt x="2547" y="0"/>
                </a:lnTo>
                <a:lnTo>
                  <a:pt x="3464" y="0"/>
                </a:lnTo>
                <a:lnTo>
                  <a:pt x="3464" y="2753"/>
                </a:lnTo>
                <a:lnTo>
                  <a:pt x="17626" y="2753"/>
                </a:lnTo>
                <a:lnTo>
                  <a:pt x="19053" y="1059"/>
                </a:lnTo>
                <a:lnTo>
                  <a:pt x="19766" y="1800"/>
                </a:lnTo>
                <a:lnTo>
                  <a:pt x="18136" y="3388"/>
                </a:lnTo>
                <a:lnTo>
                  <a:pt x="18136" y="18000"/>
                </a:lnTo>
                <a:close/>
                <a:moveTo>
                  <a:pt x="16709" y="3600"/>
                </a:moveTo>
                <a:lnTo>
                  <a:pt x="3464" y="3600"/>
                </a:lnTo>
                <a:lnTo>
                  <a:pt x="3464" y="17365"/>
                </a:lnTo>
                <a:lnTo>
                  <a:pt x="16709" y="3600"/>
                </a:lnTo>
                <a:close/>
                <a:moveTo>
                  <a:pt x="4075" y="18000"/>
                </a:moveTo>
                <a:lnTo>
                  <a:pt x="17321" y="18000"/>
                </a:lnTo>
                <a:lnTo>
                  <a:pt x="17321" y="4341"/>
                </a:lnTo>
                <a:lnTo>
                  <a:pt x="4075" y="18000"/>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68" name="Google Shape;1768;p75"/>
          <p:cNvSpPr/>
          <p:nvPr/>
        </p:nvSpPr>
        <p:spPr>
          <a:xfrm>
            <a:off x="17933519" y="3052393"/>
            <a:ext cx="815973" cy="545172"/>
          </a:xfrm>
          <a:custGeom>
            <a:rect b="b" l="l" r="r" t="t"/>
            <a:pathLst>
              <a:path extrusionOk="0" h="21600" w="21600">
                <a:moveTo>
                  <a:pt x="20446" y="0"/>
                </a:moveTo>
                <a:cubicBezTo>
                  <a:pt x="20590" y="0"/>
                  <a:pt x="20735" y="0"/>
                  <a:pt x="20879" y="108"/>
                </a:cubicBezTo>
                <a:cubicBezTo>
                  <a:pt x="21023" y="215"/>
                  <a:pt x="21167" y="377"/>
                  <a:pt x="21275" y="539"/>
                </a:cubicBezTo>
                <a:cubicBezTo>
                  <a:pt x="21384" y="700"/>
                  <a:pt x="21456" y="862"/>
                  <a:pt x="21528" y="1077"/>
                </a:cubicBezTo>
                <a:cubicBezTo>
                  <a:pt x="21564" y="1347"/>
                  <a:pt x="21600" y="1562"/>
                  <a:pt x="21600" y="1778"/>
                </a:cubicBezTo>
                <a:cubicBezTo>
                  <a:pt x="21600" y="19769"/>
                  <a:pt x="21600" y="19769"/>
                  <a:pt x="21600" y="19769"/>
                </a:cubicBezTo>
                <a:cubicBezTo>
                  <a:pt x="21600" y="19984"/>
                  <a:pt x="21564" y="20200"/>
                  <a:pt x="21528" y="20469"/>
                </a:cubicBezTo>
                <a:cubicBezTo>
                  <a:pt x="21456" y="20684"/>
                  <a:pt x="21384" y="20900"/>
                  <a:pt x="21275" y="21007"/>
                </a:cubicBezTo>
                <a:cubicBezTo>
                  <a:pt x="21167" y="21223"/>
                  <a:pt x="21023" y="21331"/>
                  <a:pt x="20879" y="21438"/>
                </a:cubicBezTo>
                <a:cubicBezTo>
                  <a:pt x="20735" y="21546"/>
                  <a:pt x="20590" y="21600"/>
                  <a:pt x="20446" y="21600"/>
                </a:cubicBezTo>
                <a:cubicBezTo>
                  <a:pt x="1190" y="21600"/>
                  <a:pt x="1190" y="21600"/>
                  <a:pt x="1190" y="21600"/>
                </a:cubicBezTo>
                <a:cubicBezTo>
                  <a:pt x="1010" y="21600"/>
                  <a:pt x="865" y="21546"/>
                  <a:pt x="721" y="21438"/>
                </a:cubicBezTo>
                <a:cubicBezTo>
                  <a:pt x="577" y="21331"/>
                  <a:pt x="469" y="21223"/>
                  <a:pt x="325" y="21007"/>
                </a:cubicBezTo>
                <a:cubicBezTo>
                  <a:pt x="252" y="20900"/>
                  <a:pt x="180" y="20684"/>
                  <a:pt x="108" y="20469"/>
                </a:cubicBezTo>
                <a:cubicBezTo>
                  <a:pt x="36" y="20200"/>
                  <a:pt x="0" y="19984"/>
                  <a:pt x="0" y="19769"/>
                </a:cubicBezTo>
                <a:cubicBezTo>
                  <a:pt x="0" y="1778"/>
                  <a:pt x="0" y="1778"/>
                  <a:pt x="0" y="1778"/>
                </a:cubicBezTo>
                <a:cubicBezTo>
                  <a:pt x="0" y="1562"/>
                  <a:pt x="36" y="1347"/>
                  <a:pt x="108" y="1077"/>
                </a:cubicBezTo>
                <a:cubicBezTo>
                  <a:pt x="180" y="862"/>
                  <a:pt x="252" y="700"/>
                  <a:pt x="325" y="539"/>
                </a:cubicBezTo>
                <a:cubicBezTo>
                  <a:pt x="469" y="377"/>
                  <a:pt x="577" y="215"/>
                  <a:pt x="721" y="108"/>
                </a:cubicBezTo>
                <a:cubicBezTo>
                  <a:pt x="865" y="0"/>
                  <a:pt x="1010" y="0"/>
                  <a:pt x="1190" y="0"/>
                </a:cubicBezTo>
                <a:lnTo>
                  <a:pt x="20446" y="0"/>
                </a:lnTo>
                <a:close/>
                <a:moveTo>
                  <a:pt x="793" y="3609"/>
                </a:moveTo>
                <a:cubicBezTo>
                  <a:pt x="20807" y="3609"/>
                  <a:pt x="20807" y="3609"/>
                  <a:pt x="20807" y="3609"/>
                </a:cubicBezTo>
                <a:cubicBezTo>
                  <a:pt x="20807" y="1778"/>
                  <a:pt x="20807" y="1778"/>
                  <a:pt x="20807" y="1778"/>
                </a:cubicBezTo>
                <a:cubicBezTo>
                  <a:pt x="20807" y="1670"/>
                  <a:pt x="20771" y="1508"/>
                  <a:pt x="20698" y="1400"/>
                </a:cubicBezTo>
                <a:cubicBezTo>
                  <a:pt x="20626" y="1293"/>
                  <a:pt x="20518" y="1239"/>
                  <a:pt x="20446" y="1239"/>
                </a:cubicBezTo>
                <a:cubicBezTo>
                  <a:pt x="1190" y="1239"/>
                  <a:pt x="1190" y="1239"/>
                  <a:pt x="1190" y="1239"/>
                </a:cubicBezTo>
                <a:cubicBezTo>
                  <a:pt x="1082" y="1239"/>
                  <a:pt x="1010" y="1293"/>
                  <a:pt x="938" y="1400"/>
                </a:cubicBezTo>
                <a:cubicBezTo>
                  <a:pt x="829" y="1508"/>
                  <a:pt x="793" y="1670"/>
                  <a:pt x="793" y="1778"/>
                </a:cubicBezTo>
                <a:lnTo>
                  <a:pt x="793" y="3609"/>
                </a:lnTo>
                <a:close/>
                <a:moveTo>
                  <a:pt x="793" y="4794"/>
                </a:moveTo>
                <a:cubicBezTo>
                  <a:pt x="793" y="7218"/>
                  <a:pt x="793" y="7218"/>
                  <a:pt x="793" y="7218"/>
                </a:cubicBezTo>
                <a:cubicBezTo>
                  <a:pt x="20807" y="7218"/>
                  <a:pt x="20807" y="7218"/>
                  <a:pt x="20807" y="7218"/>
                </a:cubicBezTo>
                <a:cubicBezTo>
                  <a:pt x="20807" y="4794"/>
                  <a:pt x="20807" y="4794"/>
                  <a:pt x="20807" y="4794"/>
                </a:cubicBezTo>
                <a:lnTo>
                  <a:pt x="793" y="4794"/>
                </a:lnTo>
                <a:close/>
                <a:moveTo>
                  <a:pt x="20807" y="19769"/>
                </a:moveTo>
                <a:cubicBezTo>
                  <a:pt x="20807" y="8403"/>
                  <a:pt x="20807" y="8403"/>
                  <a:pt x="20807" y="8403"/>
                </a:cubicBezTo>
                <a:cubicBezTo>
                  <a:pt x="793" y="8403"/>
                  <a:pt x="793" y="8403"/>
                  <a:pt x="793" y="8403"/>
                </a:cubicBezTo>
                <a:cubicBezTo>
                  <a:pt x="793" y="19769"/>
                  <a:pt x="793" y="19769"/>
                  <a:pt x="793" y="19769"/>
                </a:cubicBezTo>
                <a:cubicBezTo>
                  <a:pt x="793" y="19876"/>
                  <a:pt x="829" y="20038"/>
                  <a:pt x="938" y="20146"/>
                </a:cubicBezTo>
                <a:cubicBezTo>
                  <a:pt x="1010" y="20253"/>
                  <a:pt x="1082" y="20307"/>
                  <a:pt x="1190" y="20307"/>
                </a:cubicBezTo>
                <a:cubicBezTo>
                  <a:pt x="20446" y="20307"/>
                  <a:pt x="20446" y="20307"/>
                  <a:pt x="20446" y="20307"/>
                </a:cubicBezTo>
                <a:cubicBezTo>
                  <a:pt x="20518" y="20307"/>
                  <a:pt x="20626" y="20253"/>
                  <a:pt x="20698" y="20146"/>
                </a:cubicBezTo>
                <a:cubicBezTo>
                  <a:pt x="20771" y="20038"/>
                  <a:pt x="20807" y="19876"/>
                  <a:pt x="20807" y="19769"/>
                </a:cubicBezTo>
                <a:close/>
                <a:moveTo>
                  <a:pt x="2416" y="13143"/>
                </a:moveTo>
                <a:cubicBezTo>
                  <a:pt x="2416" y="14328"/>
                  <a:pt x="2416" y="14328"/>
                  <a:pt x="2416" y="14328"/>
                </a:cubicBezTo>
                <a:cubicBezTo>
                  <a:pt x="7176" y="14328"/>
                  <a:pt x="7176" y="14328"/>
                  <a:pt x="7176" y="14328"/>
                </a:cubicBezTo>
                <a:cubicBezTo>
                  <a:pt x="7176" y="13143"/>
                  <a:pt x="7176" y="13143"/>
                  <a:pt x="7176" y="13143"/>
                </a:cubicBezTo>
                <a:lnTo>
                  <a:pt x="2416" y="13143"/>
                </a:lnTo>
                <a:close/>
                <a:moveTo>
                  <a:pt x="2416" y="16752"/>
                </a:moveTo>
                <a:cubicBezTo>
                  <a:pt x="2416" y="17937"/>
                  <a:pt x="2416" y="17937"/>
                  <a:pt x="2416" y="17937"/>
                </a:cubicBezTo>
                <a:cubicBezTo>
                  <a:pt x="10385" y="17937"/>
                  <a:pt x="10385" y="17937"/>
                  <a:pt x="10385" y="17937"/>
                </a:cubicBezTo>
                <a:cubicBezTo>
                  <a:pt x="10385" y="16752"/>
                  <a:pt x="10385" y="16752"/>
                  <a:pt x="10385" y="16752"/>
                </a:cubicBezTo>
                <a:lnTo>
                  <a:pt x="2416" y="16752"/>
                </a:lnTo>
                <a:close/>
                <a:moveTo>
                  <a:pt x="16804" y="17937"/>
                </a:moveTo>
                <a:cubicBezTo>
                  <a:pt x="16588" y="17937"/>
                  <a:pt x="16407" y="17829"/>
                  <a:pt x="16263" y="17614"/>
                </a:cubicBezTo>
                <a:cubicBezTo>
                  <a:pt x="16083" y="17399"/>
                  <a:pt x="16011" y="17129"/>
                  <a:pt x="16011" y="16806"/>
                </a:cubicBezTo>
                <a:cubicBezTo>
                  <a:pt x="16011" y="16752"/>
                  <a:pt x="16011" y="16752"/>
                  <a:pt x="16011" y="16752"/>
                </a:cubicBezTo>
                <a:cubicBezTo>
                  <a:pt x="16011" y="16429"/>
                  <a:pt x="16083" y="16106"/>
                  <a:pt x="16263" y="15890"/>
                </a:cubicBezTo>
                <a:cubicBezTo>
                  <a:pt x="16407" y="15675"/>
                  <a:pt x="16588" y="15567"/>
                  <a:pt x="16804" y="15567"/>
                </a:cubicBezTo>
                <a:cubicBezTo>
                  <a:pt x="18427" y="15567"/>
                  <a:pt x="18427" y="15567"/>
                  <a:pt x="18427" y="15567"/>
                </a:cubicBezTo>
                <a:cubicBezTo>
                  <a:pt x="18643" y="15567"/>
                  <a:pt x="18823" y="15675"/>
                  <a:pt x="18968" y="15890"/>
                </a:cubicBezTo>
                <a:cubicBezTo>
                  <a:pt x="19148" y="16106"/>
                  <a:pt x="19220" y="16429"/>
                  <a:pt x="19220" y="16752"/>
                </a:cubicBezTo>
                <a:cubicBezTo>
                  <a:pt x="19220" y="16806"/>
                  <a:pt x="19220" y="16806"/>
                  <a:pt x="19220" y="16806"/>
                </a:cubicBezTo>
                <a:cubicBezTo>
                  <a:pt x="19220" y="17129"/>
                  <a:pt x="19148" y="17399"/>
                  <a:pt x="18968" y="17614"/>
                </a:cubicBezTo>
                <a:cubicBezTo>
                  <a:pt x="18823" y="17829"/>
                  <a:pt x="18643" y="17937"/>
                  <a:pt x="18427" y="17937"/>
                </a:cubicBezTo>
                <a:lnTo>
                  <a:pt x="16804" y="1793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69" name="Google Shape;1769;p75"/>
          <p:cNvSpPr/>
          <p:nvPr/>
        </p:nvSpPr>
        <p:spPr>
          <a:xfrm>
            <a:off x="19863897" y="2927682"/>
            <a:ext cx="673446" cy="794594"/>
          </a:xfrm>
          <a:custGeom>
            <a:rect b="b" l="l" r="r" t="t"/>
            <a:pathLst>
              <a:path extrusionOk="0" h="21600" w="21600">
                <a:moveTo>
                  <a:pt x="21600" y="4068"/>
                </a:moveTo>
                <a:lnTo>
                  <a:pt x="21600" y="18210"/>
                </a:lnTo>
                <a:lnTo>
                  <a:pt x="15771" y="18210"/>
                </a:lnTo>
                <a:lnTo>
                  <a:pt x="15771" y="21600"/>
                </a:lnTo>
                <a:lnTo>
                  <a:pt x="0" y="21600"/>
                </a:lnTo>
                <a:lnTo>
                  <a:pt x="0" y="3293"/>
                </a:lnTo>
                <a:lnTo>
                  <a:pt x="5943" y="3293"/>
                </a:lnTo>
                <a:lnTo>
                  <a:pt x="5943" y="0"/>
                </a:lnTo>
                <a:lnTo>
                  <a:pt x="16686" y="0"/>
                </a:lnTo>
                <a:lnTo>
                  <a:pt x="21600" y="4068"/>
                </a:lnTo>
                <a:close/>
                <a:moveTo>
                  <a:pt x="1029" y="20728"/>
                </a:moveTo>
                <a:lnTo>
                  <a:pt x="14743" y="20728"/>
                </a:lnTo>
                <a:lnTo>
                  <a:pt x="14743" y="8233"/>
                </a:lnTo>
                <a:lnTo>
                  <a:pt x="9829" y="8233"/>
                </a:lnTo>
                <a:lnTo>
                  <a:pt x="9829" y="4068"/>
                </a:lnTo>
                <a:lnTo>
                  <a:pt x="1029" y="4068"/>
                </a:lnTo>
                <a:lnTo>
                  <a:pt x="1029" y="20728"/>
                </a:lnTo>
                <a:close/>
                <a:moveTo>
                  <a:pt x="15771" y="17435"/>
                </a:moveTo>
                <a:lnTo>
                  <a:pt x="20571" y="17435"/>
                </a:lnTo>
                <a:lnTo>
                  <a:pt x="20571" y="4940"/>
                </a:lnTo>
                <a:lnTo>
                  <a:pt x="15771" y="4940"/>
                </a:lnTo>
                <a:lnTo>
                  <a:pt x="15771" y="775"/>
                </a:lnTo>
                <a:lnTo>
                  <a:pt x="6857" y="775"/>
                </a:lnTo>
                <a:lnTo>
                  <a:pt x="6857" y="3293"/>
                </a:lnTo>
                <a:lnTo>
                  <a:pt x="10857" y="3293"/>
                </a:lnTo>
                <a:lnTo>
                  <a:pt x="15771" y="7458"/>
                </a:lnTo>
                <a:lnTo>
                  <a:pt x="15771" y="17435"/>
                </a:lnTo>
                <a:close/>
                <a:moveTo>
                  <a:pt x="10857" y="4456"/>
                </a:moveTo>
                <a:lnTo>
                  <a:pt x="10857" y="7458"/>
                </a:lnTo>
                <a:lnTo>
                  <a:pt x="14286" y="7458"/>
                </a:lnTo>
                <a:lnTo>
                  <a:pt x="10857" y="4456"/>
                </a:lnTo>
                <a:close/>
                <a:moveTo>
                  <a:pt x="16686" y="1162"/>
                </a:moveTo>
                <a:lnTo>
                  <a:pt x="16686" y="4068"/>
                </a:lnTo>
                <a:lnTo>
                  <a:pt x="20229" y="4068"/>
                </a:lnTo>
                <a:lnTo>
                  <a:pt x="16686" y="1162"/>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70" name="Google Shape;1770;p75"/>
          <p:cNvSpPr/>
          <p:nvPr/>
        </p:nvSpPr>
        <p:spPr>
          <a:xfrm>
            <a:off x="21682034" y="2977566"/>
            <a:ext cx="755397" cy="694825"/>
          </a:xfrm>
          <a:custGeom>
            <a:rect b="b" l="l" r="r" t="t"/>
            <a:pathLst>
              <a:path extrusionOk="0" h="21600" w="21600">
                <a:moveTo>
                  <a:pt x="19888" y="0"/>
                </a:moveTo>
                <a:cubicBezTo>
                  <a:pt x="20121" y="0"/>
                  <a:pt x="20355" y="42"/>
                  <a:pt x="20549" y="127"/>
                </a:cubicBezTo>
                <a:cubicBezTo>
                  <a:pt x="20783" y="212"/>
                  <a:pt x="20977" y="381"/>
                  <a:pt x="21094" y="551"/>
                </a:cubicBezTo>
                <a:cubicBezTo>
                  <a:pt x="21250" y="678"/>
                  <a:pt x="21405" y="889"/>
                  <a:pt x="21483" y="1144"/>
                </a:cubicBezTo>
                <a:cubicBezTo>
                  <a:pt x="21561" y="1355"/>
                  <a:pt x="21600" y="1609"/>
                  <a:pt x="21600" y="1864"/>
                </a:cubicBezTo>
                <a:cubicBezTo>
                  <a:pt x="21600" y="17873"/>
                  <a:pt x="21600" y="17873"/>
                  <a:pt x="21600" y="17873"/>
                </a:cubicBezTo>
                <a:cubicBezTo>
                  <a:pt x="21600" y="18127"/>
                  <a:pt x="21561" y="18381"/>
                  <a:pt x="21483" y="18593"/>
                </a:cubicBezTo>
                <a:cubicBezTo>
                  <a:pt x="21405" y="18847"/>
                  <a:pt x="21250" y="19059"/>
                  <a:pt x="21094" y="19186"/>
                </a:cubicBezTo>
                <a:cubicBezTo>
                  <a:pt x="20977" y="19355"/>
                  <a:pt x="20783" y="19525"/>
                  <a:pt x="20549" y="19609"/>
                </a:cubicBezTo>
                <a:cubicBezTo>
                  <a:pt x="20355" y="19694"/>
                  <a:pt x="20121" y="19736"/>
                  <a:pt x="19888" y="19736"/>
                </a:cubicBezTo>
                <a:cubicBezTo>
                  <a:pt x="12143" y="19736"/>
                  <a:pt x="12143" y="19736"/>
                  <a:pt x="12143" y="19736"/>
                </a:cubicBezTo>
                <a:cubicBezTo>
                  <a:pt x="12065" y="19736"/>
                  <a:pt x="12065" y="19736"/>
                  <a:pt x="12065" y="19736"/>
                </a:cubicBezTo>
                <a:cubicBezTo>
                  <a:pt x="11831" y="19736"/>
                  <a:pt x="11637" y="19821"/>
                  <a:pt x="11481" y="20033"/>
                </a:cubicBezTo>
                <a:cubicBezTo>
                  <a:pt x="11325" y="20202"/>
                  <a:pt x="11248" y="20414"/>
                  <a:pt x="11248" y="20668"/>
                </a:cubicBezTo>
                <a:cubicBezTo>
                  <a:pt x="11248" y="21134"/>
                  <a:pt x="11248" y="21134"/>
                  <a:pt x="11248" y="21134"/>
                </a:cubicBezTo>
                <a:cubicBezTo>
                  <a:pt x="11248" y="21600"/>
                  <a:pt x="11248" y="21600"/>
                  <a:pt x="11248" y="21600"/>
                </a:cubicBezTo>
                <a:cubicBezTo>
                  <a:pt x="10352" y="21600"/>
                  <a:pt x="10352" y="21600"/>
                  <a:pt x="10352" y="21600"/>
                </a:cubicBezTo>
                <a:cubicBezTo>
                  <a:pt x="10352" y="20668"/>
                  <a:pt x="10352" y="20668"/>
                  <a:pt x="10352" y="20668"/>
                </a:cubicBezTo>
                <a:cubicBezTo>
                  <a:pt x="10352" y="20414"/>
                  <a:pt x="10275" y="20202"/>
                  <a:pt x="10119" y="20033"/>
                </a:cubicBezTo>
                <a:cubicBezTo>
                  <a:pt x="9963" y="19821"/>
                  <a:pt x="9769" y="19736"/>
                  <a:pt x="9535" y="19736"/>
                </a:cubicBezTo>
                <a:cubicBezTo>
                  <a:pt x="9496" y="19736"/>
                  <a:pt x="9496" y="19736"/>
                  <a:pt x="9496" y="19736"/>
                </a:cubicBezTo>
                <a:cubicBezTo>
                  <a:pt x="1751" y="19736"/>
                  <a:pt x="1751" y="19736"/>
                  <a:pt x="1751" y="19736"/>
                </a:cubicBezTo>
                <a:cubicBezTo>
                  <a:pt x="1518" y="19736"/>
                  <a:pt x="1284" y="19694"/>
                  <a:pt x="1051" y="19609"/>
                </a:cubicBezTo>
                <a:cubicBezTo>
                  <a:pt x="817" y="19525"/>
                  <a:pt x="662" y="19355"/>
                  <a:pt x="506" y="19186"/>
                </a:cubicBezTo>
                <a:cubicBezTo>
                  <a:pt x="350" y="19059"/>
                  <a:pt x="234" y="18847"/>
                  <a:pt x="156" y="18593"/>
                </a:cubicBezTo>
                <a:cubicBezTo>
                  <a:pt x="39" y="18381"/>
                  <a:pt x="0" y="18127"/>
                  <a:pt x="0" y="17873"/>
                </a:cubicBezTo>
                <a:cubicBezTo>
                  <a:pt x="0" y="1864"/>
                  <a:pt x="0" y="1864"/>
                  <a:pt x="0" y="1864"/>
                </a:cubicBezTo>
                <a:cubicBezTo>
                  <a:pt x="0" y="1609"/>
                  <a:pt x="39" y="1355"/>
                  <a:pt x="156" y="1144"/>
                </a:cubicBezTo>
                <a:cubicBezTo>
                  <a:pt x="234" y="889"/>
                  <a:pt x="350" y="678"/>
                  <a:pt x="506" y="551"/>
                </a:cubicBezTo>
                <a:cubicBezTo>
                  <a:pt x="662" y="381"/>
                  <a:pt x="817" y="212"/>
                  <a:pt x="1051" y="127"/>
                </a:cubicBezTo>
                <a:cubicBezTo>
                  <a:pt x="1284" y="42"/>
                  <a:pt x="1518" y="0"/>
                  <a:pt x="1751" y="0"/>
                </a:cubicBezTo>
                <a:cubicBezTo>
                  <a:pt x="9496" y="0"/>
                  <a:pt x="9496" y="0"/>
                  <a:pt x="9496" y="0"/>
                </a:cubicBezTo>
                <a:cubicBezTo>
                  <a:pt x="9769" y="0"/>
                  <a:pt x="10002" y="42"/>
                  <a:pt x="10236" y="169"/>
                </a:cubicBezTo>
                <a:cubicBezTo>
                  <a:pt x="10430" y="254"/>
                  <a:pt x="10625" y="424"/>
                  <a:pt x="10819" y="678"/>
                </a:cubicBezTo>
                <a:cubicBezTo>
                  <a:pt x="10975" y="424"/>
                  <a:pt x="11170" y="254"/>
                  <a:pt x="11403" y="169"/>
                </a:cubicBezTo>
                <a:cubicBezTo>
                  <a:pt x="11598" y="42"/>
                  <a:pt x="11870" y="0"/>
                  <a:pt x="12143" y="0"/>
                </a:cubicBezTo>
                <a:lnTo>
                  <a:pt x="19888" y="0"/>
                </a:lnTo>
                <a:close/>
                <a:moveTo>
                  <a:pt x="856" y="17873"/>
                </a:moveTo>
                <a:cubicBezTo>
                  <a:pt x="856" y="18127"/>
                  <a:pt x="973" y="18339"/>
                  <a:pt x="1129" y="18508"/>
                </a:cubicBezTo>
                <a:cubicBezTo>
                  <a:pt x="1284" y="18720"/>
                  <a:pt x="1518" y="18805"/>
                  <a:pt x="1751" y="18805"/>
                </a:cubicBezTo>
                <a:cubicBezTo>
                  <a:pt x="9496" y="18805"/>
                  <a:pt x="9496" y="18805"/>
                  <a:pt x="9496" y="18805"/>
                </a:cubicBezTo>
                <a:cubicBezTo>
                  <a:pt x="9730" y="18805"/>
                  <a:pt x="9924" y="18720"/>
                  <a:pt x="10080" y="18508"/>
                </a:cubicBezTo>
                <a:cubicBezTo>
                  <a:pt x="10275" y="18339"/>
                  <a:pt x="10352" y="18127"/>
                  <a:pt x="10352" y="17873"/>
                </a:cubicBezTo>
                <a:cubicBezTo>
                  <a:pt x="10352" y="1864"/>
                  <a:pt x="10352" y="1864"/>
                  <a:pt x="10352" y="1864"/>
                </a:cubicBezTo>
                <a:cubicBezTo>
                  <a:pt x="10352" y="1609"/>
                  <a:pt x="10275" y="1398"/>
                  <a:pt x="10080" y="1228"/>
                </a:cubicBezTo>
                <a:cubicBezTo>
                  <a:pt x="9924" y="1016"/>
                  <a:pt x="9730" y="932"/>
                  <a:pt x="9496" y="932"/>
                </a:cubicBezTo>
                <a:cubicBezTo>
                  <a:pt x="1751" y="932"/>
                  <a:pt x="1751" y="932"/>
                  <a:pt x="1751" y="932"/>
                </a:cubicBezTo>
                <a:cubicBezTo>
                  <a:pt x="1518" y="932"/>
                  <a:pt x="1284" y="1016"/>
                  <a:pt x="1129" y="1228"/>
                </a:cubicBezTo>
                <a:cubicBezTo>
                  <a:pt x="973" y="1398"/>
                  <a:pt x="856" y="1609"/>
                  <a:pt x="856" y="1864"/>
                </a:cubicBezTo>
                <a:lnTo>
                  <a:pt x="856" y="17873"/>
                </a:lnTo>
                <a:close/>
                <a:moveTo>
                  <a:pt x="20744" y="17873"/>
                </a:moveTo>
                <a:cubicBezTo>
                  <a:pt x="20744" y="1864"/>
                  <a:pt x="20744" y="1864"/>
                  <a:pt x="20744" y="1864"/>
                </a:cubicBezTo>
                <a:cubicBezTo>
                  <a:pt x="20744" y="1609"/>
                  <a:pt x="20666" y="1398"/>
                  <a:pt x="20471" y="1228"/>
                </a:cubicBezTo>
                <a:cubicBezTo>
                  <a:pt x="20316" y="1016"/>
                  <a:pt x="20121" y="932"/>
                  <a:pt x="19888" y="932"/>
                </a:cubicBezTo>
                <a:cubicBezTo>
                  <a:pt x="12143" y="932"/>
                  <a:pt x="12143" y="932"/>
                  <a:pt x="12143" y="932"/>
                </a:cubicBezTo>
                <a:cubicBezTo>
                  <a:pt x="11870" y="932"/>
                  <a:pt x="11676" y="1016"/>
                  <a:pt x="11520" y="1228"/>
                </a:cubicBezTo>
                <a:cubicBezTo>
                  <a:pt x="11364" y="1398"/>
                  <a:pt x="11248" y="1609"/>
                  <a:pt x="11248" y="1864"/>
                </a:cubicBezTo>
                <a:cubicBezTo>
                  <a:pt x="11248" y="17873"/>
                  <a:pt x="11248" y="17873"/>
                  <a:pt x="11248" y="17873"/>
                </a:cubicBezTo>
                <a:cubicBezTo>
                  <a:pt x="11248" y="18127"/>
                  <a:pt x="11364" y="18339"/>
                  <a:pt x="11520" y="18508"/>
                </a:cubicBezTo>
                <a:cubicBezTo>
                  <a:pt x="11676" y="18720"/>
                  <a:pt x="11870" y="18805"/>
                  <a:pt x="12143" y="18805"/>
                </a:cubicBezTo>
                <a:cubicBezTo>
                  <a:pt x="19888" y="18805"/>
                  <a:pt x="19888" y="18805"/>
                  <a:pt x="19888" y="18805"/>
                </a:cubicBezTo>
                <a:cubicBezTo>
                  <a:pt x="20121" y="18805"/>
                  <a:pt x="20316" y="18720"/>
                  <a:pt x="20471" y="18508"/>
                </a:cubicBezTo>
                <a:cubicBezTo>
                  <a:pt x="20666" y="18339"/>
                  <a:pt x="20744" y="18127"/>
                  <a:pt x="20744" y="17873"/>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71" name="Google Shape;1771;p75"/>
          <p:cNvSpPr/>
          <p:nvPr/>
        </p:nvSpPr>
        <p:spPr>
          <a:xfrm>
            <a:off x="23464542" y="3073772"/>
            <a:ext cx="908616" cy="502412"/>
          </a:xfrm>
          <a:custGeom>
            <a:rect b="b" l="l" r="r" t="t"/>
            <a:pathLst>
              <a:path extrusionOk="0" h="21600" w="21600">
                <a:moveTo>
                  <a:pt x="17649" y="7180"/>
                </a:moveTo>
                <a:cubicBezTo>
                  <a:pt x="18167" y="7180"/>
                  <a:pt x="18685" y="7357"/>
                  <a:pt x="19171" y="7769"/>
                </a:cubicBezTo>
                <a:cubicBezTo>
                  <a:pt x="19657" y="8122"/>
                  <a:pt x="20078" y="8652"/>
                  <a:pt x="20434" y="9299"/>
                </a:cubicBezTo>
                <a:cubicBezTo>
                  <a:pt x="20790" y="9947"/>
                  <a:pt x="21082" y="10712"/>
                  <a:pt x="21276" y="11595"/>
                </a:cubicBezTo>
                <a:cubicBezTo>
                  <a:pt x="21503" y="12477"/>
                  <a:pt x="21600" y="13419"/>
                  <a:pt x="21600" y="14361"/>
                </a:cubicBezTo>
                <a:cubicBezTo>
                  <a:pt x="21600" y="15361"/>
                  <a:pt x="21503" y="16244"/>
                  <a:pt x="21276" y="17127"/>
                </a:cubicBezTo>
                <a:cubicBezTo>
                  <a:pt x="21082" y="18010"/>
                  <a:pt x="20790" y="18775"/>
                  <a:pt x="20434" y="19422"/>
                </a:cubicBezTo>
                <a:cubicBezTo>
                  <a:pt x="20078" y="20129"/>
                  <a:pt x="19657" y="20599"/>
                  <a:pt x="19171" y="21011"/>
                </a:cubicBezTo>
                <a:cubicBezTo>
                  <a:pt x="18685" y="21423"/>
                  <a:pt x="18167" y="21600"/>
                  <a:pt x="17649" y="21600"/>
                </a:cubicBezTo>
                <a:cubicBezTo>
                  <a:pt x="17099" y="21600"/>
                  <a:pt x="16581" y="21423"/>
                  <a:pt x="16095" y="21011"/>
                </a:cubicBezTo>
                <a:cubicBezTo>
                  <a:pt x="15609" y="20599"/>
                  <a:pt x="15188" y="20129"/>
                  <a:pt x="14864" y="19422"/>
                </a:cubicBezTo>
                <a:cubicBezTo>
                  <a:pt x="14476" y="18775"/>
                  <a:pt x="14184" y="18010"/>
                  <a:pt x="13990" y="17127"/>
                </a:cubicBezTo>
                <a:cubicBezTo>
                  <a:pt x="13763" y="16244"/>
                  <a:pt x="13666" y="15361"/>
                  <a:pt x="13666" y="14361"/>
                </a:cubicBezTo>
                <a:cubicBezTo>
                  <a:pt x="13666" y="13713"/>
                  <a:pt x="13731" y="13066"/>
                  <a:pt x="13828" y="12477"/>
                </a:cubicBezTo>
                <a:cubicBezTo>
                  <a:pt x="13925" y="11889"/>
                  <a:pt x="14055" y="11359"/>
                  <a:pt x="14216" y="10771"/>
                </a:cubicBezTo>
                <a:cubicBezTo>
                  <a:pt x="14378" y="10300"/>
                  <a:pt x="14573" y="9770"/>
                  <a:pt x="14799" y="9358"/>
                </a:cubicBezTo>
                <a:cubicBezTo>
                  <a:pt x="15026" y="8946"/>
                  <a:pt x="15285" y="8534"/>
                  <a:pt x="15577" y="8240"/>
                </a:cubicBezTo>
                <a:cubicBezTo>
                  <a:pt x="14476" y="4238"/>
                  <a:pt x="14476" y="4238"/>
                  <a:pt x="14476" y="4238"/>
                </a:cubicBezTo>
                <a:cubicBezTo>
                  <a:pt x="11172" y="14714"/>
                  <a:pt x="11172" y="14714"/>
                  <a:pt x="11172" y="14714"/>
                </a:cubicBezTo>
                <a:cubicBezTo>
                  <a:pt x="11140" y="14773"/>
                  <a:pt x="11075" y="14890"/>
                  <a:pt x="11010" y="14890"/>
                </a:cubicBezTo>
                <a:cubicBezTo>
                  <a:pt x="10946" y="14949"/>
                  <a:pt x="10913" y="15008"/>
                  <a:pt x="10849" y="15008"/>
                </a:cubicBezTo>
                <a:cubicBezTo>
                  <a:pt x="7902" y="15008"/>
                  <a:pt x="7902" y="15008"/>
                  <a:pt x="7902" y="15008"/>
                </a:cubicBezTo>
                <a:cubicBezTo>
                  <a:pt x="7869" y="15891"/>
                  <a:pt x="7740" y="16774"/>
                  <a:pt x="7513" y="17539"/>
                </a:cubicBezTo>
                <a:cubicBezTo>
                  <a:pt x="7286" y="18363"/>
                  <a:pt x="6995" y="19069"/>
                  <a:pt x="6639" y="19658"/>
                </a:cubicBezTo>
                <a:cubicBezTo>
                  <a:pt x="6282" y="20305"/>
                  <a:pt x="5894" y="20776"/>
                  <a:pt x="5440" y="21070"/>
                </a:cubicBezTo>
                <a:cubicBezTo>
                  <a:pt x="4955" y="21423"/>
                  <a:pt x="4469" y="21600"/>
                  <a:pt x="3983" y="21600"/>
                </a:cubicBezTo>
                <a:cubicBezTo>
                  <a:pt x="3433" y="21600"/>
                  <a:pt x="2915" y="21423"/>
                  <a:pt x="2429" y="21011"/>
                </a:cubicBezTo>
                <a:cubicBezTo>
                  <a:pt x="1943" y="20599"/>
                  <a:pt x="1522" y="20129"/>
                  <a:pt x="1198" y="19422"/>
                </a:cubicBezTo>
                <a:cubicBezTo>
                  <a:pt x="842" y="18775"/>
                  <a:pt x="551" y="18010"/>
                  <a:pt x="324" y="17127"/>
                </a:cubicBezTo>
                <a:cubicBezTo>
                  <a:pt x="130" y="16244"/>
                  <a:pt x="0" y="15361"/>
                  <a:pt x="0" y="14361"/>
                </a:cubicBezTo>
                <a:cubicBezTo>
                  <a:pt x="0" y="13419"/>
                  <a:pt x="130" y="12477"/>
                  <a:pt x="324" y="11595"/>
                </a:cubicBezTo>
                <a:cubicBezTo>
                  <a:pt x="551" y="10712"/>
                  <a:pt x="842" y="9947"/>
                  <a:pt x="1198" y="9299"/>
                </a:cubicBezTo>
                <a:cubicBezTo>
                  <a:pt x="1522" y="8652"/>
                  <a:pt x="1943" y="8122"/>
                  <a:pt x="2429" y="7769"/>
                </a:cubicBezTo>
                <a:cubicBezTo>
                  <a:pt x="2915" y="7357"/>
                  <a:pt x="3433" y="7180"/>
                  <a:pt x="3983" y="7180"/>
                </a:cubicBezTo>
                <a:cubicBezTo>
                  <a:pt x="4113" y="7180"/>
                  <a:pt x="4242" y="7180"/>
                  <a:pt x="4372" y="7239"/>
                </a:cubicBezTo>
                <a:cubicBezTo>
                  <a:pt x="4501" y="7239"/>
                  <a:pt x="4631" y="7298"/>
                  <a:pt x="4760" y="7357"/>
                </a:cubicBezTo>
                <a:cubicBezTo>
                  <a:pt x="4922" y="7357"/>
                  <a:pt x="5052" y="7475"/>
                  <a:pt x="5149" y="7534"/>
                </a:cubicBezTo>
                <a:cubicBezTo>
                  <a:pt x="5279" y="7592"/>
                  <a:pt x="5408" y="7710"/>
                  <a:pt x="5538" y="7769"/>
                </a:cubicBezTo>
                <a:cubicBezTo>
                  <a:pt x="7060" y="2943"/>
                  <a:pt x="7060" y="2943"/>
                  <a:pt x="7060" y="2943"/>
                </a:cubicBezTo>
                <a:cubicBezTo>
                  <a:pt x="7060" y="2884"/>
                  <a:pt x="7060" y="2884"/>
                  <a:pt x="7060" y="2884"/>
                </a:cubicBezTo>
                <a:cubicBezTo>
                  <a:pt x="6250" y="0"/>
                  <a:pt x="6250" y="0"/>
                  <a:pt x="6250" y="0"/>
                </a:cubicBezTo>
                <a:cubicBezTo>
                  <a:pt x="8646" y="0"/>
                  <a:pt x="8646" y="0"/>
                  <a:pt x="8646" y="0"/>
                </a:cubicBezTo>
                <a:cubicBezTo>
                  <a:pt x="8646" y="1295"/>
                  <a:pt x="8646" y="1295"/>
                  <a:pt x="8646" y="1295"/>
                </a:cubicBezTo>
                <a:cubicBezTo>
                  <a:pt x="7448" y="1295"/>
                  <a:pt x="7448" y="1295"/>
                  <a:pt x="7448" y="1295"/>
                </a:cubicBezTo>
                <a:cubicBezTo>
                  <a:pt x="7772" y="2590"/>
                  <a:pt x="7772" y="2590"/>
                  <a:pt x="7772" y="2590"/>
                </a:cubicBezTo>
                <a:cubicBezTo>
                  <a:pt x="14022" y="2590"/>
                  <a:pt x="14022" y="2590"/>
                  <a:pt x="14022" y="2590"/>
                </a:cubicBezTo>
                <a:cubicBezTo>
                  <a:pt x="13277" y="0"/>
                  <a:pt x="13277" y="0"/>
                  <a:pt x="13277" y="0"/>
                </a:cubicBezTo>
                <a:cubicBezTo>
                  <a:pt x="15836" y="0"/>
                  <a:pt x="15836" y="0"/>
                  <a:pt x="15836" y="0"/>
                </a:cubicBezTo>
                <a:cubicBezTo>
                  <a:pt x="15836" y="1295"/>
                  <a:pt x="15836" y="1295"/>
                  <a:pt x="15836" y="1295"/>
                </a:cubicBezTo>
                <a:cubicBezTo>
                  <a:pt x="14476" y="1295"/>
                  <a:pt x="14476" y="1295"/>
                  <a:pt x="14476" y="1295"/>
                </a:cubicBezTo>
                <a:cubicBezTo>
                  <a:pt x="16257" y="7651"/>
                  <a:pt x="16257" y="7651"/>
                  <a:pt x="16257" y="7651"/>
                </a:cubicBezTo>
                <a:cubicBezTo>
                  <a:pt x="16354" y="7592"/>
                  <a:pt x="16483" y="7534"/>
                  <a:pt x="16581" y="7475"/>
                </a:cubicBezTo>
                <a:cubicBezTo>
                  <a:pt x="16710" y="7416"/>
                  <a:pt x="16807" y="7357"/>
                  <a:pt x="16904" y="7357"/>
                </a:cubicBezTo>
                <a:cubicBezTo>
                  <a:pt x="17034" y="7298"/>
                  <a:pt x="17163" y="7239"/>
                  <a:pt x="17293" y="7239"/>
                </a:cubicBezTo>
                <a:cubicBezTo>
                  <a:pt x="17390" y="7180"/>
                  <a:pt x="17520" y="7180"/>
                  <a:pt x="17649" y="7180"/>
                </a:cubicBezTo>
                <a:close/>
                <a:moveTo>
                  <a:pt x="3983" y="20305"/>
                </a:moveTo>
                <a:cubicBezTo>
                  <a:pt x="4404" y="20305"/>
                  <a:pt x="4793" y="20129"/>
                  <a:pt x="5149" y="19834"/>
                </a:cubicBezTo>
                <a:cubicBezTo>
                  <a:pt x="5505" y="19599"/>
                  <a:pt x="5829" y="19187"/>
                  <a:pt x="6121" y="18775"/>
                </a:cubicBezTo>
                <a:cubicBezTo>
                  <a:pt x="6412" y="18304"/>
                  <a:pt x="6639" y="17716"/>
                  <a:pt x="6833" y="17127"/>
                </a:cubicBezTo>
                <a:cubicBezTo>
                  <a:pt x="7027" y="16480"/>
                  <a:pt x="7157" y="15773"/>
                  <a:pt x="7189" y="15008"/>
                </a:cubicBezTo>
                <a:cubicBezTo>
                  <a:pt x="3854" y="15008"/>
                  <a:pt x="3854" y="15008"/>
                  <a:pt x="3854" y="15008"/>
                </a:cubicBezTo>
                <a:cubicBezTo>
                  <a:pt x="3789" y="15008"/>
                  <a:pt x="3724" y="14949"/>
                  <a:pt x="3692" y="14890"/>
                </a:cubicBezTo>
                <a:cubicBezTo>
                  <a:pt x="3627" y="14890"/>
                  <a:pt x="3595" y="14773"/>
                  <a:pt x="3562" y="14714"/>
                </a:cubicBezTo>
                <a:cubicBezTo>
                  <a:pt x="3497" y="14596"/>
                  <a:pt x="3465" y="14478"/>
                  <a:pt x="3465" y="14361"/>
                </a:cubicBezTo>
                <a:cubicBezTo>
                  <a:pt x="3465" y="14302"/>
                  <a:pt x="3497" y="14184"/>
                  <a:pt x="3562" y="14066"/>
                </a:cubicBezTo>
                <a:cubicBezTo>
                  <a:pt x="5149" y="8946"/>
                  <a:pt x="5149" y="8946"/>
                  <a:pt x="5149" y="8946"/>
                </a:cubicBezTo>
                <a:cubicBezTo>
                  <a:pt x="4987" y="8769"/>
                  <a:pt x="4793" y="8652"/>
                  <a:pt x="4599" y="8593"/>
                </a:cubicBezTo>
                <a:cubicBezTo>
                  <a:pt x="4372" y="8534"/>
                  <a:pt x="4178" y="8475"/>
                  <a:pt x="3983" y="8475"/>
                </a:cubicBezTo>
                <a:cubicBezTo>
                  <a:pt x="3530" y="8475"/>
                  <a:pt x="3109" y="8652"/>
                  <a:pt x="2720" y="8946"/>
                </a:cubicBezTo>
                <a:cubicBezTo>
                  <a:pt x="2332" y="9240"/>
                  <a:pt x="1975" y="9711"/>
                  <a:pt x="1684" y="10241"/>
                </a:cubicBezTo>
                <a:cubicBezTo>
                  <a:pt x="1393" y="10771"/>
                  <a:pt x="1133" y="11359"/>
                  <a:pt x="972" y="12065"/>
                </a:cubicBezTo>
                <a:cubicBezTo>
                  <a:pt x="810" y="12772"/>
                  <a:pt x="712" y="13537"/>
                  <a:pt x="712" y="14361"/>
                </a:cubicBezTo>
                <a:cubicBezTo>
                  <a:pt x="712" y="15185"/>
                  <a:pt x="810" y="15950"/>
                  <a:pt x="972" y="16656"/>
                </a:cubicBezTo>
                <a:cubicBezTo>
                  <a:pt x="1133" y="17421"/>
                  <a:pt x="1393" y="18010"/>
                  <a:pt x="1684" y="18540"/>
                </a:cubicBezTo>
                <a:cubicBezTo>
                  <a:pt x="1975" y="19069"/>
                  <a:pt x="2332" y="19540"/>
                  <a:pt x="2720" y="19834"/>
                </a:cubicBezTo>
                <a:cubicBezTo>
                  <a:pt x="3109" y="20129"/>
                  <a:pt x="3530" y="20305"/>
                  <a:pt x="3983" y="20305"/>
                </a:cubicBezTo>
                <a:close/>
                <a:moveTo>
                  <a:pt x="7189" y="13713"/>
                </a:moveTo>
                <a:cubicBezTo>
                  <a:pt x="7157" y="13301"/>
                  <a:pt x="7092" y="12889"/>
                  <a:pt x="7027" y="12477"/>
                </a:cubicBezTo>
                <a:cubicBezTo>
                  <a:pt x="6963" y="12065"/>
                  <a:pt x="6865" y="11653"/>
                  <a:pt x="6768" y="11300"/>
                </a:cubicBezTo>
                <a:cubicBezTo>
                  <a:pt x="6606" y="10947"/>
                  <a:pt x="6477" y="10653"/>
                  <a:pt x="6315" y="10300"/>
                </a:cubicBezTo>
                <a:cubicBezTo>
                  <a:pt x="6153" y="10005"/>
                  <a:pt x="5991" y="9770"/>
                  <a:pt x="5797" y="9535"/>
                </a:cubicBezTo>
                <a:cubicBezTo>
                  <a:pt x="4469" y="13713"/>
                  <a:pt x="4469" y="13713"/>
                  <a:pt x="4469" y="13713"/>
                </a:cubicBezTo>
                <a:lnTo>
                  <a:pt x="7189" y="13713"/>
                </a:lnTo>
                <a:close/>
                <a:moveTo>
                  <a:pt x="7448" y="4238"/>
                </a:moveTo>
                <a:cubicBezTo>
                  <a:pt x="6153" y="8416"/>
                  <a:pt x="6153" y="8416"/>
                  <a:pt x="6153" y="8416"/>
                </a:cubicBezTo>
                <a:cubicBezTo>
                  <a:pt x="6380" y="8711"/>
                  <a:pt x="6606" y="9064"/>
                  <a:pt x="6833" y="9417"/>
                </a:cubicBezTo>
                <a:cubicBezTo>
                  <a:pt x="7027" y="9829"/>
                  <a:pt x="7222" y="10241"/>
                  <a:pt x="7351" y="10653"/>
                </a:cubicBezTo>
                <a:cubicBezTo>
                  <a:pt x="7513" y="11065"/>
                  <a:pt x="7643" y="11595"/>
                  <a:pt x="7740" y="12065"/>
                </a:cubicBezTo>
                <a:cubicBezTo>
                  <a:pt x="7804" y="12595"/>
                  <a:pt x="7869" y="13125"/>
                  <a:pt x="7902" y="13713"/>
                </a:cubicBezTo>
                <a:cubicBezTo>
                  <a:pt x="10039" y="13713"/>
                  <a:pt x="10039" y="13713"/>
                  <a:pt x="10039" y="13713"/>
                </a:cubicBezTo>
                <a:lnTo>
                  <a:pt x="7448" y="4238"/>
                </a:lnTo>
                <a:close/>
                <a:moveTo>
                  <a:pt x="10751" y="13301"/>
                </a:moveTo>
                <a:cubicBezTo>
                  <a:pt x="13763" y="3884"/>
                  <a:pt x="13763" y="3884"/>
                  <a:pt x="13763" y="3884"/>
                </a:cubicBezTo>
                <a:cubicBezTo>
                  <a:pt x="8161" y="3884"/>
                  <a:pt x="8161" y="3884"/>
                  <a:pt x="8161" y="3884"/>
                </a:cubicBezTo>
                <a:lnTo>
                  <a:pt x="10751" y="13301"/>
                </a:lnTo>
                <a:close/>
                <a:moveTo>
                  <a:pt x="17649" y="20305"/>
                </a:moveTo>
                <a:cubicBezTo>
                  <a:pt x="18070" y="20305"/>
                  <a:pt x="18524" y="20129"/>
                  <a:pt x="18912" y="19834"/>
                </a:cubicBezTo>
                <a:cubicBezTo>
                  <a:pt x="19301" y="19540"/>
                  <a:pt x="19625" y="19069"/>
                  <a:pt x="19916" y="18540"/>
                </a:cubicBezTo>
                <a:cubicBezTo>
                  <a:pt x="20207" y="18010"/>
                  <a:pt x="20467" y="17421"/>
                  <a:pt x="20628" y="16656"/>
                </a:cubicBezTo>
                <a:cubicBezTo>
                  <a:pt x="20790" y="15950"/>
                  <a:pt x="20888" y="15185"/>
                  <a:pt x="20888" y="14361"/>
                </a:cubicBezTo>
                <a:cubicBezTo>
                  <a:pt x="20888" y="13537"/>
                  <a:pt x="20790" y="12772"/>
                  <a:pt x="20628" y="12065"/>
                </a:cubicBezTo>
                <a:cubicBezTo>
                  <a:pt x="20467" y="11359"/>
                  <a:pt x="20207" y="10771"/>
                  <a:pt x="19916" y="10241"/>
                </a:cubicBezTo>
                <a:cubicBezTo>
                  <a:pt x="19625" y="9711"/>
                  <a:pt x="19301" y="9240"/>
                  <a:pt x="18912" y="8946"/>
                </a:cubicBezTo>
                <a:cubicBezTo>
                  <a:pt x="18524" y="8652"/>
                  <a:pt x="18070" y="8475"/>
                  <a:pt x="17649" y="8475"/>
                </a:cubicBezTo>
                <a:cubicBezTo>
                  <a:pt x="17455" y="8475"/>
                  <a:pt x="17261" y="8534"/>
                  <a:pt x="17066" y="8534"/>
                </a:cubicBezTo>
                <a:cubicBezTo>
                  <a:pt x="16872" y="8593"/>
                  <a:pt x="16710" y="8711"/>
                  <a:pt x="16548" y="8887"/>
                </a:cubicBezTo>
                <a:cubicBezTo>
                  <a:pt x="18070" y="14302"/>
                  <a:pt x="18070" y="14302"/>
                  <a:pt x="18070" y="14302"/>
                </a:cubicBezTo>
                <a:cubicBezTo>
                  <a:pt x="17422" y="14890"/>
                  <a:pt x="17422" y="14890"/>
                  <a:pt x="17422" y="14890"/>
                </a:cubicBezTo>
                <a:cubicBezTo>
                  <a:pt x="15900" y="9417"/>
                  <a:pt x="15900" y="9417"/>
                  <a:pt x="15900" y="9417"/>
                </a:cubicBezTo>
                <a:cubicBezTo>
                  <a:pt x="15674" y="9652"/>
                  <a:pt x="15479" y="9947"/>
                  <a:pt x="15285" y="10300"/>
                </a:cubicBezTo>
                <a:cubicBezTo>
                  <a:pt x="15123" y="10653"/>
                  <a:pt x="14961" y="11065"/>
                  <a:pt x="14799" y="11477"/>
                </a:cubicBezTo>
                <a:cubicBezTo>
                  <a:pt x="14670" y="11948"/>
                  <a:pt x="14573" y="12419"/>
                  <a:pt x="14508" y="12889"/>
                </a:cubicBezTo>
                <a:cubicBezTo>
                  <a:pt x="14411" y="13360"/>
                  <a:pt x="14378" y="13890"/>
                  <a:pt x="14378" y="14361"/>
                </a:cubicBezTo>
                <a:cubicBezTo>
                  <a:pt x="14378" y="15185"/>
                  <a:pt x="14476" y="15950"/>
                  <a:pt x="14637" y="16656"/>
                </a:cubicBezTo>
                <a:cubicBezTo>
                  <a:pt x="14799" y="17421"/>
                  <a:pt x="15058" y="18010"/>
                  <a:pt x="15350" y="18540"/>
                </a:cubicBezTo>
                <a:cubicBezTo>
                  <a:pt x="15641" y="19069"/>
                  <a:pt x="15965" y="19540"/>
                  <a:pt x="16386" y="19834"/>
                </a:cubicBezTo>
                <a:cubicBezTo>
                  <a:pt x="16775" y="20129"/>
                  <a:pt x="17196" y="20305"/>
                  <a:pt x="17649" y="20305"/>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72" name="Google Shape;1772;p75"/>
          <p:cNvSpPr/>
          <p:nvPr/>
        </p:nvSpPr>
        <p:spPr>
          <a:xfrm>
            <a:off x="25414520" y="2931246"/>
            <a:ext cx="726893" cy="787468"/>
          </a:xfrm>
          <a:custGeom>
            <a:rect b="b" l="l" r="r" t="t"/>
            <a:pathLst>
              <a:path extrusionOk="0" h="21600" w="21600">
                <a:moveTo>
                  <a:pt x="18404" y="14985"/>
                </a:moveTo>
                <a:cubicBezTo>
                  <a:pt x="21600" y="17340"/>
                  <a:pt x="21600" y="17340"/>
                  <a:pt x="21600" y="17340"/>
                </a:cubicBezTo>
                <a:cubicBezTo>
                  <a:pt x="21600" y="18685"/>
                  <a:pt x="21600" y="18685"/>
                  <a:pt x="21600" y="18685"/>
                </a:cubicBezTo>
                <a:cubicBezTo>
                  <a:pt x="0" y="18685"/>
                  <a:pt x="0" y="18685"/>
                  <a:pt x="0" y="18685"/>
                </a:cubicBezTo>
                <a:cubicBezTo>
                  <a:pt x="0" y="17340"/>
                  <a:pt x="0" y="17340"/>
                  <a:pt x="0" y="17340"/>
                </a:cubicBezTo>
                <a:cubicBezTo>
                  <a:pt x="3155" y="14985"/>
                  <a:pt x="3155" y="14985"/>
                  <a:pt x="3155" y="14985"/>
                </a:cubicBezTo>
                <a:cubicBezTo>
                  <a:pt x="3155" y="8334"/>
                  <a:pt x="3155" y="8334"/>
                  <a:pt x="3155" y="8334"/>
                </a:cubicBezTo>
                <a:cubicBezTo>
                  <a:pt x="3155" y="7437"/>
                  <a:pt x="3317" y="6615"/>
                  <a:pt x="3640" y="5830"/>
                </a:cubicBezTo>
                <a:cubicBezTo>
                  <a:pt x="3924" y="5082"/>
                  <a:pt x="4369" y="4372"/>
                  <a:pt x="4935" y="3737"/>
                </a:cubicBezTo>
                <a:cubicBezTo>
                  <a:pt x="5501" y="3176"/>
                  <a:pt x="6189" y="2653"/>
                  <a:pt x="6957" y="2242"/>
                </a:cubicBezTo>
                <a:cubicBezTo>
                  <a:pt x="7726" y="1831"/>
                  <a:pt x="8535" y="1532"/>
                  <a:pt x="9425" y="1383"/>
                </a:cubicBezTo>
                <a:cubicBezTo>
                  <a:pt x="9425" y="822"/>
                  <a:pt x="9425" y="822"/>
                  <a:pt x="9425" y="822"/>
                </a:cubicBezTo>
                <a:cubicBezTo>
                  <a:pt x="9425" y="598"/>
                  <a:pt x="9506" y="411"/>
                  <a:pt x="9667" y="262"/>
                </a:cubicBezTo>
                <a:cubicBezTo>
                  <a:pt x="9870" y="75"/>
                  <a:pt x="10072" y="0"/>
                  <a:pt x="10315" y="0"/>
                </a:cubicBezTo>
                <a:cubicBezTo>
                  <a:pt x="11245" y="0"/>
                  <a:pt x="11245" y="0"/>
                  <a:pt x="11245" y="0"/>
                </a:cubicBezTo>
                <a:cubicBezTo>
                  <a:pt x="11488" y="0"/>
                  <a:pt x="11730" y="75"/>
                  <a:pt x="11892" y="262"/>
                </a:cubicBezTo>
                <a:cubicBezTo>
                  <a:pt x="12054" y="411"/>
                  <a:pt x="12175" y="598"/>
                  <a:pt x="12175" y="822"/>
                </a:cubicBezTo>
                <a:cubicBezTo>
                  <a:pt x="12175" y="1383"/>
                  <a:pt x="12175" y="1383"/>
                  <a:pt x="12175" y="1383"/>
                </a:cubicBezTo>
                <a:cubicBezTo>
                  <a:pt x="13025" y="1532"/>
                  <a:pt x="13874" y="1831"/>
                  <a:pt x="14643" y="2205"/>
                </a:cubicBezTo>
                <a:cubicBezTo>
                  <a:pt x="15411" y="2616"/>
                  <a:pt x="16058" y="3139"/>
                  <a:pt x="16625" y="3737"/>
                </a:cubicBezTo>
                <a:cubicBezTo>
                  <a:pt x="17191" y="4372"/>
                  <a:pt x="17636" y="5082"/>
                  <a:pt x="17960" y="5830"/>
                </a:cubicBezTo>
                <a:cubicBezTo>
                  <a:pt x="18283" y="6615"/>
                  <a:pt x="18404" y="7437"/>
                  <a:pt x="18404" y="8334"/>
                </a:cubicBezTo>
                <a:lnTo>
                  <a:pt x="18404" y="14985"/>
                </a:lnTo>
                <a:close/>
                <a:moveTo>
                  <a:pt x="20670" y="17863"/>
                </a:moveTo>
                <a:cubicBezTo>
                  <a:pt x="20670" y="17751"/>
                  <a:pt x="20670" y="17751"/>
                  <a:pt x="20670" y="17751"/>
                </a:cubicBezTo>
                <a:cubicBezTo>
                  <a:pt x="17515" y="15397"/>
                  <a:pt x="17515" y="15397"/>
                  <a:pt x="17515" y="15397"/>
                </a:cubicBezTo>
                <a:cubicBezTo>
                  <a:pt x="17515" y="8334"/>
                  <a:pt x="17515" y="8334"/>
                  <a:pt x="17515" y="8334"/>
                </a:cubicBezTo>
                <a:cubicBezTo>
                  <a:pt x="17515" y="7437"/>
                  <a:pt x="17353" y="6652"/>
                  <a:pt x="16989" y="5904"/>
                </a:cubicBezTo>
                <a:cubicBezTo>
                  <a:pt x="16665" y="5157"/>
                  <a:pt x="16180" y="4484"/>
                  <a:pt x="15573" y="3887"/>
                </a:cubicBezTo>
                <a:cubicBezTo>
                  <a:pt x="14966" y="3363"/>
                  <a:pt x="14238" y="2915"/>
                  <a:pt x="13429" y="2579"/>
                </a:cubicBezTo>
                <a:cubicBezTo>
                  <a:pt x="12620" y="2242"/>
                  <a:pt x="11730" y="2093"/>
                  <a:pt x="10800" y="2093"/>
                </a:cubicBezTo>
                <a:cubicBezTo>
                  <a:pt x="9870" y="2093"/>
                  <a:pt x="9020" y="2242"/>
                  <a:pt x="8171" y="2579"/>
                </a:cubicBezTo>
                <a:cubicBezTo>
                  <a:pt x="7362" y="2915"/>
                  <a:pt x="6634" y="3363"/>
                  <a:pt x="6027" y="3887"/>
                </a:cubicBezTo>
                <a:cubicBezTo>
                  <a:pt x="5420" y="4484"/>
                  <a:pt x="4935" y="5157"/>
                  <a:pt x="4571" y="5904"/>
                </a:cubicBezTo>
                <a:cubicBezTo>
                  <a:pt x="4207" y="6652"/>
                  <a:pt x="4045" y="7437"/>
                  <a:pt x="4045" y="8334"/>
                </a:cubicBezTo>
                <a:cubicBezTo>
                  <a:pt x="4045" y="15397"/>
                  <a:pt x="4045" y="15397"/>
                  <a:pt x="4045" y="15397"/>
                </a:cubicBezTo>
                <a:cubicBezTo>
                  <a:pt x="890" y="17751"/>
                  <a:pt x="890" y="17751"/>
                  <a:pt x="890" y="17751"/>
                </a:cubicBezTo>
                <a:cubicBezTo>
                  <a:pt x="890" y="17863"/>
                  <a:pt x="890" y="17863"/>
                  <a:pt x="890" y="17863"/>
                </a:cubicBezTo>
                <a:lnTo>
                  <a:pt x="20670" y="17863"/>
                </a:lnTo>
                <a:close/>
                <a:moveTo>
                  <a:pt x="10800" y="21600"/>
                </a:moveTo>
                <a:cubicBezTo>
                  <a:pt x="10476" y="21600"/>
                  <a:pt x="10193" y="21563"/>
                  <a:pt x="9910" y="21451"/>
                </a:cubicBezTo>
                <a:cubicBezTo>
                  <a:pt x="9667" y="21338"/>
                  <a:pt x="9425" y="21189"/>
                  <a:pt x="9222" y="20965"/>
                </a:cubicBezTo>
                <a:cubicBezTo>
                  <a:pt x="8980" y="20778"/>
                  <a:pt x="8818" y="20554"/>
                  <a:pt x="8697" y="20329"/>
                </a:cubicBezTo>
                <a:cubicBezTo>
                  <a:pt x="8575" y="20068"/>
                  <a:pt x="8535" y="19806"/>
                  <a:pt x="8535" y="19507"/>
                </a:cubicBezTo>
                <a:cubicBezTo>
                  <a:pt x="13065" y="19507"/>
                  <a:pt x="13065" y="19507"/>
                  <a:pt x="13065" y="19507"/>
                </a:cubicBezTo>
                <a:cubicBezTo>
                  <a:pt x="13065" y="19806"/>
                  <a:pt x="12984" y="20068"/>
                  <a:pt x="12863" y="20329"/>
                </a:cubicBezTo>
                <a:cubicBezTo>
                  <a:pt x="12742" y="20554"/>
                  <a:pt x="12580" y="20778"/>
                  <a:pt x="12378" y="20965"/>
                </a:cubicBezTo>
                <a:cubicBezTo>
                  <a:pt x="12175" y="21189"/>
                  <a:pt x="11933" y="21338"/>
                  <a:pt x="11649" y="21451"/>
                </a:cubicBezTo>
                <a:cubicBezTo>
                  <a:pt x="11407" y="21563"/>
                  <a:pt x="11083" y="21600"/>
                  <a:pt x="10800" y="21600"/>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73" name="Google Shape;1773;p75"/>
          <p:cNvSpPr/>
          <p:nvPr/>
        </p:nvSpPr>
        <p:spPr>
          <a:xfrm>
            <a:off x="27182772" y="3127221"/>
            <a:ext cx="908616" cy="395517"/>
          </a:xfrm>
          <a:custGeom>
            <a:rect b="b" l="l" r="r" t="t"/>
            <a:pathLst>
              <a:path extrusionOk="0" h="21600" w="21600">
                <a:moveTo>
                  <a:pt x="0" y="2392"/>
                </a:moveTo>
                <a:cubicBezTo>
                  <a:pt x="0" y="2093"/>
                  <a:pt x="32" y="1794"/>
                  <a:pt x="97" y="1495"/>
                </a:cubicBezTo>
                <a:cubicBezTo>
                  <a:pt x="162" y="1196"/>
                  <a:pt x="227" y="972"/>
                  <a:pt x="356" y="747"/>
                </a:cubicBezTo>
                <a:cubicBezTo>
                  <a:pt x="421" y="523"/>
                  <a:pt x="551" y="299"/>
                  <a:pt x="680" y="149"/>
                </a:cubicBezTo>
                <a:cubicBezTo>
                  <a:pt x="777" y="75"/>
                  <a:pt x="939" y="0"/>
                  <a:pt x="1101" y="0"/>
                </a:cubicBezTo>
                <a:cubicBezTo>
                  <a:pt x="10104" y="0"/>
                  <a:pt x="10104" y="0"/>
                  <a:pt x="10104" y="0"/>
                </a:cubicBezTo>
                <a:cubicBezTo>
                  <a:pt x="10104" y="21600"/>
                  <a:pt x="10104" y="21600"/>
                  <a:pt x="10104" y="21600"/>
                </a:cubicBezTo>
                <a:cubicBezTo>
                  <a:pt x="1101" y="21600"/>
                  <a:pt x="1101" y="21600"/>
                  <a:pt x="1101" y="21600"/>
                </a:cubicBezTo>
                <a:cubicBezTo>
                  <a:pt x="939" y="21600"/>
                  <a:pt x="777" y="21525"/>
                  <a:pt x="680" y="21376"/>
                </a:cubicBezTo>
                <a:cubicBezTo>
                  <a:pt x="551" y="21226"/>
                  <a:pt x="421" y="21077"/>
                  <a:pt x="356" y="20778"/>
                </a:cubicBezTo>
                <a:cubicBezTo>
                  <a:pt x="227" y="20628"/>
                  <a:pt x="162" y="20329"/>
                  <a:pt x="97" y="20105"/>
                </a:cubicBezTo>
                <a:cubicBezTo>
                  <a:pt x="32" y="19806"/>
                  <a:pt x="0" y="19507"/>
                  <a:pt x="0" y="19134"/>
                </a:cubicBezTo>
                <a:lnTo>
                  <a:pt x="0" y="2392"/>
                </a:lnTo>
                <a:close/>
                <a:moveTo>
                  <a:pt x="9359" y="19956"/>
                </a:moveTo>
                <a:cubicBezTo>
                  <a:pt x="9359" y="1644"/>
                  <a:pt x="9359" y="1644"/>
                  <a:pt x="9359" y="1644"/>
                </a:cubicBezTo>
                <a:cubicBezTo>
                  <a:pt x="1101" y="1644"/>
                  <a:pt x="1101" y="1644"/>
                  <a:pt x="1101" y="1644"/>
                </a:cubicBezTo>
                <a:cubicBezTo>
                  <a:pt x="1004" y="1644"/>
                  <a:pt x="907" y="1719"/>
                  <a:pt x="842" y="1869"/>
                </a:cubicBezTo>
                <a:cubicBezTo>
                  <a:pt x="777" y="2018"/>
                  <a:pt x="712" y="2242"/>
                  <a:pt x="712" y="2392"/>
                </a:cubicBezTo>
                <a:cubicBezTo>
                  <a:pt x="712" y="19134"/>
                  <a:pt x="712" y="19134"/>
                  <a:pt x="712" y="19134"/>
                </a:cubicBezTo>
                <a:cubicBezTo>
                  <a:pt x="712" y="19358"/>
                  <a:pt x="777" y="19507"/>
                  <a:pt x="842" y="19657"/>
                </a:cubicBezTo>
                <a:cubicBezTo>
                  <a:pt x="907" y="19806"/>
                  <a:pt x="1004" y="19956"/>
                  <a:pt x="1101" y="19956"/>
                </a:cubicBezTo>
                <a:lnTo>
                  <a:pt x="9359" y="19956"/>
                </a:lnTo>
                <a:close/>
                <a:moveTo>
                  <a:pt x="21600" y="10763"/>
                </a:moveTo>
                <a:cubicBezTo>
                  <a:pt x="21600" y="11510"/>
                  <a:pt x="21535" y="12108"/>
                  <a:pt x="21438" y="12706"/>
                </a:cubicBezTo>
                <a:cubicBezTo>
                  <a:pt x="21309" y="13304"/>
                  <a:pt x="21179" y="13827"/>
                  <a:pt x="20952" y="14275"/>
                </a:cubicBezTo>
                <a:cubicBezTo>
                  <a:pt x="20758" y="14724"/>
                  <a:pt x="20531" y="15098"/>
                  <a:pt x="20272" y="15322"/>
                </a:cubicBezTo>
                <a:cubicBezTo>
                  <a:pt x="20013" y="15621"/>
                  <a:pt x="19722" y="15770"/>
                  <a:pt x="19463" y="15770"/>
                </a:cubicBezTo>
                <a:cubicBezTo>
                  <a:pt x="19463" y="19134"/>
                  <a:pt x="19463" y="19134"/>
                  <a:pt x="19463" y="19134"/>
                </a:cubicBezTo>
                <a:cubicBezTo>
                  <a:pt x="19463" y="19507"/>
                  <a:pt x="19430" y="19806"/>
                  <a:pt x="19366" y="20105"/>
                </a:cubicBezTo>
                <a:cubicBezTo>
                  <a:pt x="19301" y="20329"/>
                  <a:pt x="19236" y="20628"/>
                  <a:pt x="19139" y="20778"/>
                </a:cubicBezTo>
                <a:cubicBezTo>
                  <a:pt x="19042" y="21077"/>
                  <a:pt x="18912" y="21226"/>
                  <a:pt x="18783" y="21376"/>
                </a:cubicBezTo>
                <a:cubicBezTo>
                  <a:pt x="18685" y="21525"/>
                  <a:pt x="18524" y="21600"/>
                  <a:pt x="18394" y="21600"/>
                </a:cubicBezTo>
                <a:cubicBezTo>
                  <a:pt x="10816" y="21600"/>
                  <a:pt x="10816" y="21600"/>
                  <a:pt x="10816" y="21600"/>
                </a:cubicBezTo>
                <a:cubicBezTo>
                  <a:pt x="10816" y="19956"/>
                  <a:pt x="10816" y="19956"/>
                  <a:pt x="10816" y="19956"/>
                </a:cubicBezTo>
                <a:cubicBezTo>
                  <a:pt x="18394" y="19956"/>
                  <a:pt x="18394" y="19956"/>
                  <a:pt x="18394" y="19956"/>
                </a:cubicBezTo>
                <a:cubicBezTo>
                  <a:pt x="18491" y="19956"/>
                  <a:pt x="18556" y="19806"/>
                  <a:pt x="18621" y="19657"/>
                </a:cubicBezTo>
                <a:cubicBezTo>
                  <a:pt x="18685" y="19507"/>
                  <a:pt x="18718" y="19358"/>
                  <a:pt x="18718" y="19134"/>
                </a:cubicBezTo>
                <a:cubicBezTo>
                  <a:pt x="18718" y="2392"/>
                  <a:pt x="18718" y="2392"/>
                  <a:pt x="18718" y="2392"/>
                </a:cubicBezTo>
                <a:cubicBezTo>
                  <a:pt x="18718" y="2242"/>
                  <a:pt x="18685" y="2018"/>
                  <a:pt x="18621" y="1869"/>
                </a:cubicBezTo>
                <a:cubicBezTo>
                  <a:pt x="18556" y="1719"/>
                  <a:pt x="18491" y="1644"/>
                  <a:pt x="18394" y="1644"/>
                </a:cubicBezTo>
                <a:cubicBezTo>
                  <a:pt x="10816" y="1644"/>
                  <a:pt x="10816" y="1644"/>
                  <a:pt x="10816" y="1644"/>
                </a:cubicBezTo>
                <a:cubicBezTo>
                  <a:pt x="10816" y="0"/>
                  <a:pt x="10816" y="0"/>
                  <a:pt x="10816" y="0"/>
                </a:cubicBezTo>
                <a:cubicBezTo>
                  <a:pt x="18394" y="0"/>
                  <a:pt x="18394" y="0"/>
                  <a:pt x="18394" y="0"/>
                </a:cubicBezTo>
                <a:cubicBezTo>
                  <a:pt x="18524" y="0"/>
                  <a:pt x="18685" y="75"/>
                  <a:pt x="18783" y="149"/>
                </a:cubicBezTo>
                <a:cubicBezTo>
                  <a:pt x="18912" y="299"/>
                  <a:pt x="19042" y="523"/>
                  <a:pt x="19139" y="747"/>
                </a:cubicBezTo>
                <a:cubicBezTo>
                  <a:pt x="19236" y="972"/>
                  <a:pt x="19301" y="1196"/>
                  <a:pt x="19366" y="1495"/>
                </a:cubicBezTo>
                <a:cubicBezTo>
                  <a:pt x="19430" y="1794"/>
                  <a:pt x="19463" y="2093"/>
                  <a:pt x="19463" y="2392"/>
                </a:cubicBezTo>
                <a:cubicBezTo>
                  <a:pt x="19463" y="5830"/>
                  <a:pt x="19463" y="5830"/>
                  <a:pt x="19463" y="5830"/>
                </a:cubicBezTo>
                <a:cubicBezTo>
                  <a:pt x="19722" y="5830"/>
                  <a:pt x="20013" y="5979"/>
                  <a:pt x="20272" y="6203"/>
                </a:cubicBezTo>
                <a:cubicBezTo>
                  <a:pt x="20531" y="6428"/>
                  <a:pt x="20758" y="6801"/>
                  <a:pt x="20952" y="7250"/>
                </a:cubicBezTo>
                <a:cubicBezTo>
                  <a:pt x="21179" y="7698"/>
                  <a:pt x="21309" y="8221"/>
                  <a:pt x="21438" y="8819"/>
                </a:cubicBezTo>
                <a:cubicBezTo>
                  <a:pt x="21535" y="9417"/>
                  <a:pt x="21600" y="10090"/>
                  <a:pt x="21600" y="10763"/>
                </a:cubicBezTo>
                <a:close/>
                <a:moveTo>
                  <a:pt x="19463" y="14051"/>
                </a:moveTo>
                <a:cubicBezTo>
                  <a:pt x="19657" y="14051"/>
                  <a:pt x="19819" y="13976"/>
                  <a:pt x="20013" y="13827"/>
                </a:cubicBezTo>
                <a:cubicBezTo>
                  <a:pt x="20175" y="13678"/>
                  <a:pt x="20305" y="13453"/>
                  <a:pt x="20467" y="13080"/>
                </a:cubicBezTo>
                <a:cubicBezTo>
                  <a:pt x="20564" y="12781"/>
                  <a:pt x="20661" y="12407"/>
                  <a:pt x="20758" y="12033"/>
                </a:cubicBezTo>
                <a:cubicBezTo>
                  <a:pt x="20855" y="11660"/>
                  <a:pt x="20888" y="11211"/>
                  <a:pt x="20888" y="10763"/>
                </a:cubicBezTo>
                <a:cubicBezTo>
                  <a:pt x="20888" y="10314"/>
                  <a:pt x="20855" y="9866"/>
                  <a:pt x="20758" y="9492"/>
                </a:cubicBezTo>
                <a:cubicBezTo>
                  <a:pt x="20661" y="9118"/>
                  <a:pt x="20564" y="8745"/>
                  <a:pt x="20467" y="8446"/>
                </a:cubicBezTo>
                <a:cubicBezTo>
                  <a:pt x="20305" y="8147"/>
                  <a:pt x="20175" y="7848"/>
                  <a:pt x="20013" y="7698"/>
                </a:cubicBezTo>
                <a:cubicBezTo>
                  <a:pt x="19819" y="7549"/>
                  <a:pt x="19657" y="7474"/>
                  <a:pt x="19463" y="7474"/>
                </a:cubicBezTo>
                <a:lnTo>
                  <a:pt x="19463" y="1405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74" name="Google Shape;1774;p75"/>
          <p:cNvSpPr/>
          <p:nvPr/>
        </p:nvSpPr>
        <p:spPr>
          <a:xfrm>
            <a:off x="1229988" y="4555209"/>
            <a:ext cx="758963" cy="755397"/>
          </a:xfrm>
          <a:custGeom>
            <a:rect b="b" l="l" r="r" t="t"/>
            <a:pathLst>
              <a:path extrusionOk="0" h="21600" w="21600">
                <a:moveTo>
                  <a:pt x="10819" y="0"/>
                </a:moveTo>
                <a:cubicBezTo>
                  <a:pt x="12298" y="0"/>
                  <a:pt x="13699" y="272"/>
                  <a:pt x="15023" y="817"/>
                </a:cubicBezTo>
                <a:cubicBezTo>
                  <a:pt x="16346" y="1401"/>
                  <a:pt x="17475" y="2141"/>
                  <a:pt x="18448" y="3152"/>
                </a:cubicBezTo>
                <a:cubicBezTo>
                  <a:pt x="19421" y="4125"/>
                  <a:pt x="20199" y="5254"/>
                  <a:pt x="20783" y="6577"/>
                </a:cubicBezTo>
                <a:cubicBezTo>
                  <a:pt x="21328" y="7901"/>
                  <a:pt x="21600" y="9302"/>
                  <a:pt x="21600" y="10781"/>
                </a:cubicBezTo>
                <a:cubicBezTo>
                  <a:pt x="21600" y="12259"/>
                  <a:pt x="21328" y="13661"/>
                  <a:pt x="20783" y="14984"/>
                </a:cubicBezTo>
                <a:cubicBezTo>
                  <a:pt x="20199" y="16307"/>
                  <a:pt x="19421" y="17475"/>
                  <a:pt x="18448" y="18448"/>
                </a:cubicBezTo>
                <a:cubicBezTo>
                  <a:pt x="17475" y="19421"/>
                  <a:pt x="16346" y="20199"/>
                  <a:pt x="15023" y="20744"/>
                </a:cubicBezTo>
                <a:cubicBezTo>
                  <a:pt x="13699" y="21289"/>
                  <a:pt x="12298" y="21600"/>
                  <a:pt x="10819" y="21600"/>
                </a:cubicBezTo>
                <a:cubicBezTo>
                  <a:pt x="9302" y="21600"/>
                  <a:pt x="7901" y="21289"/>
                  <a:pt x="6616" y="20744"/>
                </a:cubicBezTo>
                <a:cubicBezTo>
                  <a:pt x="5293" y="20199"/>
                  <a:pt x="4125" y="19421"/>
                  <a:pt x="3152" y="18448"/>
                </a:cubicBezTo>
                <a:cubicBezTo>
                  <a:pt x="2179" y="17475"/>
                  <a:pt x="1401" y="16307"/>
                  <a:pt x="856" y="14984"/>
                </a:cubicBezTo>
                <a:cubicBezTo>
                  <a:pt x="272" y="13661"/>
                  <a:pt x="0" y="12259"/>
                  <a:pt x="0" y="10781"/>
                </a:cubicBezTo>
                <a:cubicBezTo>
                  <a:pt x="0" y="9302"/>
                  <a:pt x="272" y="7901"/>
                  <a:pt x="856" y="6577"/>
                </a:cubicBezTo>
                <a:cubicBezTo>
                  <a:pt x="1401" y="5254"/>
                  <a:pt x="2179" y="4125"/>
                  <a:pt x="3152" y="3152"/>
                </a:cubicBezTo>
                <a:cubicBezTo>
                  <a:pt x="4125" y="2141"/>
                  <a:pt x="5293" y="1401"/>
                  <a:pt x="6616" y="817"/>
                </a:cubicBezTo>
                <a:cubicBezTo>
                  <a:pt x="7901" y="272"/>
                  <a:pt x="9302" y="0"/>
                  <a:pt x="10819" y="0"/>
                </a:cubicBezTo>
                <a:close/>
                <a:moveTo>
                  <a:pt x="5955" y="2141"/>
                </a:moveTo>
                <a:cubicBezTo>
                  <a:pt x="5215" y="2530"/>
                  <a:pt x="4515" y="3036"/>
                  <a:pt x="3931" y="3619"/>
                </a:cubicBezTo>
                <a:cubicBezTo>
                  <a:pt x="3347" y="4203"/>
                  <a:pt x="2802" y="4826"/>
                  <a:pt x="2335" y="5526"/>
                </a:cubicBezTo>
                <a:cubicBezTo>
                  <a:pt x="1907" y="6227"/>
                  <a:pt x="1557" y="7005"/>
                  <a:pt x="1323" y="7784"/>
                </a:cubicBezTo>
                <a:cubicBezTo>
                  <a:pt x="1051" y="8601"/>
                  <a:pt x="895" y="9457"/>
                  <a:pt x="856" y="10314"/>
                </a:cubicBezTo>
                <a:cubicBezTo>
                  <a:pt x="8640" y="10314"/>
                  <a:pt x="8640" y="10314"/>
                  <a:pt x="8640" y="10314"/>
                </a:cubicBezTo>
                <a:cubicBezTo>
                  <a:pt x="8601" y="9613"/>
                  <a:pt x="8523" y="8912"/>
                  <a:pt x="8406" y="8173"/>
                </a:cubicBezTo>
                <a:cubicBezTo>
                  <a:pt x="8290" y="7434"/>
                  <a:pt x="8095" y="6733"/>
                  <a:pt x="7862" y="6032"/>
                </a:cubicBezTo>
                <a:cubicBezTo>
                  <a:pt x="7667" y="5332"/>
                  <a:pt x="7395" y="4670"/>
                  <a:pt x="7044" y="4009"/>
                </a:cubicBezTo>
                <a:cubicBezTo>
                  <a:pt x="6733" y="3347"/>
                  <a:pt x="6344" y="2724"/>
                  <a:pt x="5955" y="2141"/>
                </a:cubicBezTo>
                <a:close/>
                <a:moveTo>
                  <a:pt x="856" y="11248"/>
                </a:moveTo>
                <a:cubicBezTo>
                  <a:pt x="895" y="12104"/>
                  <a:pt x="1051" y="12960"/>
                  <a:pt x="1323" y="13777"/>
                </a:cubicBezTo>
                <a:cubicBezTo>
                  <a:pt x="1557" y="14595"/>
                  <a:pt x="1907" y="15334"/>
                  <a:pt x="2413" y="16074"/>
                </a:cubicBezTo>
                <a:cubicBezTo>
                  <a:pt x="2841" y="16774"/>
                  <a:pt x="3347" y="17397"/>
                  <a:pt x="3931" y="17981"/>
                </a:cubicBezTo>
                <a:cubicBezTo>
                  <a:pt x="4515" y="18564"/>
                  <a:pt x="5215" y="19031"/>
                  <a:pt x="5955" y="19459"/>
                </a:cubicBezTo>
                <a:cubicBezTo>
                  <a:pt x="6344" y="18837"/>
                  <a:pt x="6733" y="18214"/>
                  <a:pt x="7044" y="17552"/>
                </a:cubicBezTo>
                <a:cubicBezTo>
                  <a:pt x="7395" y="16891"/>
                  <a:pt x="7667" y="16229"/>
                  <a:pt x="7862" y="15568"/>
                </a:cubicBezTo>
                <a:cubicBezTo>
                  <a:pt x="8095" y="14828"/>
                  <a:pt x="8290" y="14128"/>
                  <a:pt x="8406" y="13427"/>
                </a:cubicBezTo>
                <a:cubicBezTo>
                  <a:pt x="8562" y="12726"/>
                  <a:pt x="8640" y="11987"/>
                  <a:pt x="8640" y="11248"/>
                </a:cubicBezTo>
                <a:lnTo>
                  <a:pt x="856" y="11248"/>
                </a:lnTo>
                <a:close/>
                <a:moveTo>
                  <a:pt x="10819" y="856"/>
                </a:moveTo>
                <a:cubicBezTo>
                  <a:pt x="10430" y="856"/>
                  <a:pt x="10080" y="856"/>
                  <a:pt x="9730" y="895"/>
                </a:cubicBezTo>
                <a:cubicBezTo>
                  <a:pt x="9379" y="934"/>
                  <a:pt x="9029" y="973"/>
                  <a:pt x="8679" y="1051"/>
                </a:cubicBezTo>
                <a:cubicBezTo>
                  <a:pt x="8329" y="1168"/>
                  <a:pt x="8017" y="1245"/>
                  <a:pt x="7667" y="1362"/>
                </a:cubicBezTo>
                <a:cubicBezTo>
                  <a:pt x="7317" y="1479"/>
                  <a:pt x="7005" y="1596"/>
                  <a:pt x="6694" y="1712"/>
                </a:cubicBezTo>
                <a:cubicBezTo>
                  <a:pt x="7122" y="2374"/>
                  <a:pt x="7511" y="3036"/>
                  <a:pt x="7862" y="3736"/>
                </a:cubicBezTo>
                <a:cubicBezTo>
                  <a:pt x="8212" y="4398"/>
                  <a:pt x="8484" y="5098"/>
                  <a:pt x="8718" y="5838"/>
                </a:cubicBezTo>
                <a:cubicBezTo>
                  <a:pt x="8951" y="6577"/>
                  <a:pt x="9146" y="7317"/>
                  <a:pt x="9302" y="8056"/>
                </a:cubicBezTo>
                <a:cubicBezTo>
                  <a:pt x="9418" y="8796"/>
                  <a:pt x="9496" y="9535"/>
                  <a:pt x="9496" y="10314"/>
                </a:cubicBezTo>
                <a:cubicBezTo>
                  <a:pt x="12143" y="10314"/>
                  <a:pt x="12143" y="10314"/>
                  <a:pt x="12143" y="10314"/>
                </a:cubicBezTo>
                <a:cubicBezTo>
                  <a:pt x="12143" y="9535"/>
                  <a:pt x="12182" y="8796"/>
                  <a:pt x="12337" y="8056"/>
                </a:cubicBezTo>
                <a:cubicBezTo>
                  <a:pt x="12454" y="7317"/>
                  <a:pt x="12649" y="6577"/>
                  <a:pt x="12882" y="5838"/>
                </a:cubicBezTo>
                <a:cubicBezTo>
                  <a:pt x="13116" y="5098"/>
                  <a:pt x="13427" y="4398"/>
                  <a:pt x="13738" y="3736"/>
                </a:cubicBezTo>
                <a:cubicBezTo>
                  <a:pt x="14089" y="3036"/>
                  <a:pt x="14478" y="2374"/>
                  <a:pt x="14906" y="1712"/>
                </a:cubicBezTo>
                <a:cubicBezTo>
                  <a:pt x="14595" y="1596"/>
                  <a:pt x="14283" y="1479"/>
                  <a:pt x="13933" y="1362"/>
                </a:cubicBezTo>
                <a:cubicBezTo>
                  <a:pt x="13622" y="1245"/>
                  <a:pt x="13271" y="1168"/>
                  <a:pt x="12921" y="1051"/>
                </a:cubicBezTo>
                <a:cubicBezTo>
                  <a:pt x="12610" y="973"/>
                  <a:pt x="12259" y="934"/>
                  <a:pt x="11909" y="895"/>
                </a:cubicBezTo>
                <a:cubicBezTo>
                  <a:pt x="11559" y="856"/>
                  <a:pt x="11170" y="856"/>
                  <a:pt x="10819" y="856"/>
                </a:cubicBezTo>
                <a:close/>
                <a:moveTo>
                  <a:pt x="10819" y="20705"/>
                </a:moveTo>
                <a:cubicBezTo>
                  <a:pt x="11170" y="20705"/>
                  <a:pt x="11559" y="20705"/>
                  <a:pt x="11909" y="20666"/>
                </a:cubicBezTo>
                <a:cubicBezTo>
                  <a:pt x="12259" y="20627"/>
                  <a:pt x="12610" y="20588"/>
                  <a:pt x="12921" y="20510"/>
                </a:cubicBezTo>
                <a:cubicBezTo>
                  <a:pt x="13271" y="20432"/>
                  <a:pt x="13622" y="20316"/>
                  <a:pt x="13933" y="20199"/>
                </a:cubicBezTo>
                <a:cubicBezTo>
                  <a:pt x="14283" y="20121"/>
                  <a:pt x="14595" y="20004"/>
                  <a:pt x="14906" y="19849"/>
                </a:cubicBezTo>
                <a:cubicBezTo>
                  <a:pt x="14478" y="19226"/>
                  <a:pt x="14089" y="18564"/>
                  <a:pt x="13738" y="17864"/>
                </a:cubicBezTo>
                <a:cubicBezTo>
                  <a:pt x="13427" y="17163"/>
                  <a:pt x="13116" y="16463"/>
                  <a:pt x="12882" y="15762"/>
                </a:cubicBezTo>
                <a:cubicBezTo>
                  <a:pt x="12649" y="15023"/>
                  <a:pt x="12454" y="14283"/>
                  <a:pt x="12337" y="13505"/>
                </a:cubicBezTo>
                <a:cubicBezTo>
                  <a:pt x="12182" y="12765"/>
                  <a:pt x="12143" y="12026"/>
                  <a:pt x="12143" y="11248"/>
                </a:cubicBezTo>
                <a:cubicBezTo>
                  <a:pt x="9496" y="11248"/>
                  <a:pt x="9496" y="11248"/>
                  <a:pt x="9496" y="11248"/>
                </a:cubicBezTo>
                <a:cubicBezTo>
                  <a:pt x="9496" y="12026"/>
                  <a:pt x="9418" y="12765"/>
                  <a:pt x="9302" y="13505"/>
                </a:cubicBezTo>
                <a:cubicBezTo>
                  <a:pt x="9146" y="14283"/>
                  <a:pt x="8951" y="15023"/>
                  <a:pt x="8718" y="15762"/>
                </a:cubicBezTo>
                <a:cubicBezTo>
                  <a:pt x="8484" y="16463"/>
                  <a:pt x="8212" y="17163"/>
                  <a:pt x="7862" y="17864"/>
                </a:cubicBezTo>
                <a:cubicBezTo>
                  <a:pt x="7511" y="18564"/>
                  <a:pt x="7122" y="19226"/>
                  <a:pt x="6694" y="19849"/>
                </a:cubicBezTo>
                <a:cubicBezTo>
                  <a:pt x="7005" y="20004"/>
                  <a:pt x="7317" y="20121"/>
                  <a:pt x="7667" y="20199"/>
                </a:cubicBezTo>
                <a:cubicBezTo>
                  <a:pt x="8017" y="20316"/>
                  <a:pt x="8329" y="20432"/>
                  <a:pt x="8679" y="20510"/>
                </a:cubicBezTo>
                <a:cubicBezTo>
                  <a:pt x="9029" y="20588"/>
                  <a:pt x="9379" y="20627"/>
                  <a:pt x="9730" y="20666"/>
                </a:cubicBezTo>
                <a:cubicBezTo>
                  <a:pt x="10080" y="20705"/>
                  <a:pt x="10430" y="20705"/>
                  <a:pt x="10819" y="20705"/>
                </a:cubicBezTo>
                <a:close/>
                <a:moveTo>
                  <a:pt x="20744" y="10314"/>
                </a:moveTo>
                <a:cubicBezTo>
                  <a:pt x="20705" y="9457"/>
                  <a:pt x="20549" y="8601"/>
                  <a:pt x="20316" y="7784"/>
                </a:cubicBezTo>
                <a:cubicBezTo>
                  <a:pt x="20043" y="7005"/>
                  <a:pt x="19693" y="6227"/>
                  <a:pt x="19226" y="5526"/>
                </a:cubicBezTo>
                <a:cubicBezTo>
                  <a:pt x="18798" y="4826"/>
                  <a:pt x="18253" y="4203"/>
                  <a:pt x="17669" y="3619"/>
                </a:cubicBezTo>
                <a:cubicBezTo>
                  <a:pt x="17085" y="3036"/>
                  <a:pt x="16424" y="2530"/>
                  <a:pt x="15684" y="2141"/>
                </a:cubicBezTo>
                <a:cubicBezTo>
                  <a:pt x="15256" y="2724"/>
                  <a:pt x="14906" y="3347"/>
                  <a:pt x="14556" y="4009"/>
                </a:cubicBezTo>
                <a:cubicBezTo>
                  <a:pt x="14205" y="4670"/>
                  <a:pt x="13933" y="5332"/>
                  <a:pt x="13738" y="6032"/>
                </a:cubicBezTo>
                <a:cubicBezTo>
                  <a:pt x="13505" y="6733"/>
                  <a:pt x="13349" y="7434"/>
                  <a:pt x="13232" y="8173"/>
                </a:cubicBezTo>
                <a:cubicBezTo>
                  <a:pt x="13077" y="8912"/>
                  <a:pt x="13038" y="9613"/>
                  <a:pt x="12999" y="10314"/>
                </a:cubicBezTo>
                <a:lnTo>
                  <a:pt x="20744" y="10314"/>
                </a:lnTo>
                <a:close/>
                <a:moveTo>
                  <a:pt x="15684" y="19459"/>
                </a:moveTo>
                <a:cubicBezTo>
                  <a:pt x="16424" y="19031"/>
                  <a:pt x="17085" y="18564"/>
                  <a:pt x="17669" y="17981"/>
                </a:cubicBezTo>
                <a:cubicBezTo>
                  <a:pt x="18253" y="17397"/>
                  <a:pt x="18798" y="16774"/>
                  <a:pt x="19226" y="16074"/>
                </a:cubicBezTo>
                <a:cubicBezTo>
                  <a:pt x="19654" y="15334"/>
                  <a:pt x="20004" y="14595"/>
                  <a:pt x="20277" y="13777"/>
                </a:cubicBezTo>
                <a:cubicBezTo>
                  <a:pt x="20549" y="12960"/>
                  <a:pt x="20705" y="12104"/>
                  <a:pt x="20744" y="11248"/>
                </a:cubicBezTo>
                <a:cubicBezTo>
                  <a:pt x="12999" y="11248"/>
                  <a:pt x="12999" y="11248"/>
                  <a:pt x="12999" y="11248"/>
                </a:cubicBezTo>
                <a:cubicBezTo>
                  <a:pt x="12999" y="11987"/>
                  <a:pt x="13038" y="12726"/>
                  <a:pt x="13194" y="13427"/>
                </a:cubicBezTo>
                <a:cubicBezTo>
                  <a:pt x="13310" y="14128"/>
                  <a:pt x="13505" y="14828"/>
                  <a:pt x="13738" y="15568"/>
                </a:cubicBezTo>
                <a:cubicBezTo>
                  <a:pt x="13933" y="16229"/>
                  <a:pt x="14205" y="16891"/>
                  <a:pt x="14556" y="17552"/>
                </a:cubicBezTo>
                <a:cubicBezTo>
                  <a:pt x="14906" y="18214"/>
                  <a:pt x="15256" y="18837"/>
                  <a:pt x="15684" y="19459"/>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75" name="Google Shape;1775;p75"/>
          <p:cNvSpPr/>
          <p:nvPr/>
        </p:nvSpPr>
        <p:spPr>
          <a:xfrm>
            <a:off x="1246024" y="1468903"/>
            <a:ext cx="726893" cy="634249"/>
          </a:xfrm>
          <a:custGeom>
            <a:rect b="b" l="l" r="r" t="t"/>
            <a:pathLst>
              <a:path extrusionOk="0" h="21600" w="21600">
                <a:moveTo>
                  <a:pt x="21600" y="0"/>
                </a:moveTo>
                <a:lnTo>
                  <a:pt x="21600" y="15533"/>
                </a:lnTo>
                <a:lnTo>
                  <a:pt x="14294" y="15533"/>
                </a:lnTo>
                <a:lnTo>
                  <a:pt x="18953" y="21600"/>
                </a:lnTo>
                <a:lnTo>
                  <a:pt x="2647" y="21600"/>
                </a:lnTo>
                <a:lnTo>
                  <a:pt x="7306" y="15533"/>
                </a:lnTo>
                <a:lnTo>
                  <a:pt x="0" y="15533"/>
                </a:lnTo>
                <a:lnTo>
                  <a:pt x="0" y="0"/>
                </a:lnTo>
                <a:lnTo>
                  <a:pt x="21600" y="0"/>
                </a:lnTo>
                <a:close/>
                <a:moveTo>
                  <a:pt x="20753" y="14440"/>
                </a:moveTo>
                <a:lnTo>
                  <a:pt x="20753" y="1092"/>
                </a:lnTo>
                <a:lnTo>
                  <a:pt x="953" y="1092"/>
                </a:lnTo>
                <a:lnTo>
                  <a:pt x="953" y="14440"/>
                </a:lnTo>
                <a:lnTo>
                  <a:pt x="8153" y="14440"/>
                </a:lnTo>
                <a:lnTo>
                  <a:pt x="10800" y="10800"/>
                </a:lnTo>
                <a:lnTo>
                  <a:pt x="13447" y="14440"/>
                </a:lnTo>
                <a:lnTo>
                  <a:pt x="20753" y="14440"/>
                </a:lnTo>
                <a:close/>
                <a:moveTo>
                  <a:pt x="4765" y="20629"/>
                </a:moveTo>
                <a:lnTo>
                  <a:pt x="16941" y="20629"/>
                </a:lnTo>
                <a:lnTo>
                  <a:pt x="10800" y="12378"/>
                </a:lnTo>
                <a:lnTo>
                  <a:pt x="4765" y="20629"/>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76" name="Google Shape;1776;p75"/>
          <p:cNvSpPr/>
          <p:nvPr/>
        </p:nvSpPr>
        <p:spPr>
          <a:xfrm>
            <a:off x="3016059" y="4569461"/>
            <a:ext cx="905053" cy="726893"/>
          </a:xfrm>
          <a:custGeom>
            <a:rect b="b" l="l" r="r" t="t"/>
            <a:pathLst>
              <a:path extrusionOk="0" h="21600" w="21600">
                <a:moveTo>
                  <a:pt x="17643" y="7173"/>
                </a:moveTo>
                <a:cubicBezTo>
                  <a:pt x="18162" y="7173"/>
                  <a:pt x="18681" y="7295"/>
                  <a:pt x="19168" y="7578"/>
                </a:cubicBezTo>
                <a:cubicBezTo>
                  <a:pt x="19686" y="7821"/>
                  <a:pt x="20076" y="8186"/>
                  <a:pt x="20432" y="8672"/>
                </a:cubicBezTo>
                <a:cubicBezTo>
                  <a:pt x="20789" y="9078"/>
                  <a:pt x="21081" y="9605"/>
                  <a:pt x="21308" y="10212"/>
                </a:cubicBezTo>
                <a:cubicBezTo>
                  <a:pt x="21503" y="10820"/>
                  <a:pt x="21600" y="11469"/>
                  <a:pt x="21600" y="12158"/>
                </a:cubicBezTo>
                <a:cubicBezTo>
                  <a:pt x="21600" y="12806"/>
                  <a:pt x="21503" y="13454"/>
                  <a:pt x="21308" y="14062"/>
                </a:cubicBezTo>
                <a:cubicBezTo>
                  <a:pt x="21081" y="14670"/>
                  <a:pt x="20789" y="15197"/>
                  <a:pt x="20432" y="15602"/>
                </a:cubicBezTo>
                <a:cubicBezTo>
                  <a:pt x="20076" y="16089"/>
                  <a:pt x="19686" y="16453"/>
                  <a:pt x="19200" y="16696"/>
                </a:cubicBezTo>
                <a:cubicBezTo>
                  <a:pt x="18714" y="16980"/>
                  <a:pt x="18195" y="17102"/>
                  <a:pt x="17643" y="17102"/>
                </a:cubicBezTo>
                <a:cubicBezTo>
                  <a:pt x="12584" y="17102"/>
                  <a:pt x="12584" y="17102"/>
                  <a:pt x="12584" y="17102"/>
                </a:cubicBezTo>
                <a:cubicBezTo>
                  <a:pt x="12584" y="16210"/>
                  <a:pt x="12584" y="16210"/>
                  <a:pt x="12584" y="16210"/>
                </a:cubicBezTo>
                <a:cubicBezTo>
                  <a:pt x="17643" y="16210"/>
                  <a:pt x="17643" y="16210"/>
                  <a:pt x="17643" y="16210"/>
                </a:cubicBezTo>
                <a:cubicBezTo>
                  <a:pt x="18097" y="16210"/>
                  <a:pt x="18519" y="16089"/>
                  <a:pt x="18908" y="15886"/>
                </a:cubicBezTo>
                <a:cubicBezTo>
                  <a:pt x="19297" y="15683"/>
                  <a:pt x="19654" y="15359"/>
                  <a:pt x="19914" y="14994"/>
                </a:cubicBezTo>
                <a:cubicBezTo>
                  <a:pt x="20238" y="14630"/>
                  <a:pt x="20465" y="14224"/>
                  <a:pt x="20627" y="13738"/>
                </a:cubicBezTo>
                <a:cubicBezTo>
                  <a:pt x="20822" y="13211"/>
                  <a:pt x="20886" y="12684"/>
                  <a:pt x="20886" y="12158"/>
                </a:cubicBezTo>
                <a:cubicBezTo>
                  <a:pt x="20886" y="11590"/>
                  <a:pt x="20822" y="11063"/>
                  <a:pt x="20627" y="10537"/>
                </a:cubicBezTo>
                <a:cubicBezTo>
                  <a:pt x="20465" y="10050"/>
                  <a:pt x="20238" y="9645"/>
                  <a:pt x="19914" y="9280"/>
                </a:cubicBezTo>
                <a:cubicBezTo>
                  <a:pt x="19654" y="8916"/>
                  <a:pt x="19297" y="8591"/>
                  <a:pt x="18908" y="8389"/>
                </a:cubicBezTo>
                <a:cubicBezTo>
                  <a:pt x="18519" y="8186"/>
                  <a:pt x="18097" y="8065"/>
                  <a:pt x="17643" y="8065"/>
                </a:cubicBezTo>
                <a:cubicBezTo>
                  <a:pt x="16930" y="8065"/>
                  <a:pt x="16930" y="8065"/>
                  <a:pt x="16930" y="8065"/>
                </a:cubicBezTo>
                <a:cubicBezTo>
                  <a:pt x="16930" y="7173"/>
                  <a:pt x="16930" y="7173"/>
                  <a:pt x="16930" y="7173"/>
                </a:cubicBezTo>
                <a:cubicBezTo>
                  <a:pt x="16930" y="7132"/>
                  <a:pt x="16930" y="7132"/>
                  <a:pt x="16930" y="7092"/>
                </a:cubicBezTo>
                <a:cubicBezTo>
                  <a:pt x="16930" y="7092"/>
                  <a:pt x="16930" y="7051"/>
                  <a:pt x="16930" y="7011"/>
                </a:cubicBezTo>
                <a:cubicBezTo>
                  <a:pt x="16930" y="6970"/>
                  <a:pt x="16930" y="6970"/>
                  <a:pt x="16930" y="6970"/>
                </a:cubicBezTo>
                <a:cubicBezTo>
                  <a:pt x="16930" y="6119"/>
                  <a:pt x="16800" y="5349"/>
                  <a:pt x="16541" y="4579"/>
                </a:cubicBezTo>
                <a:cubicBezTo>
                  <a:pt x="16281" y="3850"/>
                  <a:pt x="15924" y="3202"/>
                  <a:pt x="15503" y="2675"/>
                </a:cubicBezTo>
                <a:cubicBezTo>
                  <a:pt x="15049" y="2148"/>
                  <a:pt x="14562" y="1702"/>
                  <a:pt x="13978" y="1378"/>
                </a:cubicBezTo>
                <a:cubicBezTo>
                  <a:pt x="13362" y="1054"/>
                  <a:pt x="12746" y="892"/>
                  <a:pt x="12065" y="892"/>
                </a:cubicBezTo>
                <a:cubicBezTo>
                  <a:pt x="11578" y="892"/>
                  <a:pt x="11124" y="973"/>
                  <a:pt x="10703" y="1135"/>
                </a:cubicBezTo>
                <a:cubicBezTo>
                  <a:pt x="10249" y="1297"/>
                  <a:pt x="9859" y="1540"/>
                  <a:pt x="9503" y="1864"/>
                </a:cubicBezTo>
                <a:cubicBezTo>
                  <a:pt x="9081" y="2148"/>
                  <a:pt x="8757" y="2472"/>
                  <a:pt x="8432" y="2918"/>
                </a:cubicBezTo>
                <a:cubicBezTo>
                  <a:pt x="8108" y="3323"/>
                  <a:pt x="7881" y="3809"/>
                  <a:pt x="7686" y="4336"/>
                </a:cubicBezTo>
                <a:cubicBezTo>
                  <a:pt x="7395" y="5187"/>
                  <a:pt x="7395" y="5187"/>
                  <a:pt x="7395" y="5187"/>
                </a:cubicBezTo>
                <a:cubicBezTo>
                  <a:pt x="6714" y="4741"/>
                  <a:pt x="6714" y="4741"/>
                  <a:pt x="6714" y="4741"/>
                </a:cubicBezTo>
                <a:cubicBezTo>
                  <a:pt x="6551" y="4660"/>
                  <a:pt x="6422" y="4579"/>
                  <a:pt x="6227" y="4539"/>
                </a:cubicBezTo>
                <a:cubicBezTo>
                  <a:pt x="6065" y="4498"/>
                  <a:pt x="5903" y="4498"/>
                  <a:pt x="5741" y="4498"/>
                </a:cubicBezTo>
                <a:cubicBezTo>
                  <a:pt x="5481" y="4498"/>
                  <a:pt x="5222" y="4539"/>
                  <a:pt x="4995" y="4660"/>
                </a:cubicBezTo>
                <a:cubicBezTo>
                  <a:pt x="4768" y="4741"/>
                  <a:pt x="4541" y="4904"/>
                  <a:pt x="4346" y="5106"/>
                </a:cubicBezTo>
                <a:cubicBezTo>
                  <a:pt x="4184" y="5309"/>
                  <a:pt x="4022" y="5511"/>
                  <a:pt x="3859" y="5795"/>
                </a:cubicBezTo>
                <a:cubicBezTo>
                  <a:pt x="3730" y="6079"/>
                  <a:pt x="3632" y="6403"/>
                  <a:pt x="3632" y="6687"/>
                </a:cubicBezTo>
                <a:cubicBezTo>
                  <a:pt x="3535" y="7214"/>
                  <a:pt x="3535" y="7214"/>
                  <a:pt x="3535" y="7214"/>
                </a:cubicBezTo>
                <a:cubicBezTo>
                  <a:pt x="3146" y="7457"/>
                  <a:pt x="3146" y="7457"/>
                  <a:pt x="3146" y="7457"/>
                </a:cubicBezTo>
                <a:cubicBezTo>
                  <a:pt x="2789" y="7578"/>
                  <a:pt x="2465" y="7781"/>
                  <a:pt x="2141" y="8065"/>
                </a:cubicBezTo>
                <a:cubicBezTo>
                  <a:pt x="1816" y="8348"/>
                  <a:pt x="1589" y="8672"/>
                  <a:pt x="1395" y="9078"/>
                </a:cubicBezTo>
                <a:cubicBezTo>
                  <a:pt x="1168" y="9442"/>
                  <a:pt x="973" y="9848"/>
                  <a:pt x="876" y="10293"/>
                </a:cubicBezTo>
                <a:cubicBezTo>
                  <a:pt x="778" y="10739"/>
                  <a:pt x="714" y="11226"/>
                  <a:pt x="714" y="11671"/>
                </a:cubicBezTo>
                <a:cubicBezTo>
                  <a:pt x="714" y="12279"/>
                  <a:pt x="811" y="12887"/>
                  <a:pt x="973" y="13414"/>
                </a:cubicBezTo>
                <a:cubicBezTo>
                  <a:pt x="1168" y="13981"/>
                  <a:pt x="1427" y="14468"/>
                  <a:pt x="1751" y="14873"/>
                </a:cubicBezTo>
                <a:cubicBezTo>
                  <a:pt x="2076" y="15278"/>
                  <a:pt x="2432" y="15602"/>
                  <a:pt x="2886" y="15845"/>
                </a:cubicBezTo>
                <a:cubicBezTo>
                  <a:pt x="3308" y="16089"/>
                  <a:pt x="3795" y="16210"/>
                  <a:pt x="4281" y="16210"/>
                </a:cubicBezTo>
                <a:cubicBezTo>
                  <a:pt x="8984" y="16210"/>
                  <a:pt x="8984" y="16210"/>
                  <a:pt x="8984" y="16210"/>
                </a:cubicBezTo>
                <a:cubicBezTo>
                  <a:pt x="8984" y="17102"/>
                  <a:pt x="8984" y="17102"/>
                  <a:pt x="8984" y="17102"/>
                </a:cubicBezTo>
                <a:cubicBezTo>
                  <a:pt x="4281" y="17102"/>
                  <a:pt x="4281" y="17102"/>
                  <a:pt x="4281" y="17102"/>
                </a:cubicBezTo>
                <a:cubicBezTo>
                  <a:pt x="3697" y="17102"/>
                  <a:pt x="3146" y="16940"/>
                  <a:pt x="2627" y="16696"/>
                </a:cubicBezTo>
                <a:cubicBezTo>
                  <a:pt x="2108" y="16413"/>
                  <a:pt x="1654" y="16008"/>
                  <a:pt x="1265" y="15521"/>
                </a:cubicBezTo>
                <a:cubicBezTo>
                  <a:pt x="876" y="15035"/>
                  <a:pt x="551" y="14468"/>
                  <a:pt x="324" y="13819"/>
                </a:cubicBezTo>
                <a:cubicBezTo>
                  <a:pt x="97" y="13171"/>
                  <a:pt x="0" y="12441"/>
                  <a:pt x="0" y="11671"/>
                </a:cubicBezTo>
                <a:cubicBezTo>
                  <a:pt x="0" y="11104"/>
                  <a:pt x="65" y="10537"/>
                  <a:pt x="195" y="10010"/>
                </a:cubicBezTo>
                <a:cubicBezTo>
                  <a:pt x="324" y="9442"/>
                  <a:pt x="551" y="8956"/>
                  <a:pt x="778" y="8510"/>
                </a:cubicBezTo>
                <a:cubicBezTo>
                  <a:pt x="1070" y="8065"/>
                  <a:pt x="1395" y="7700"/>
                  <a:pt x="1751" y="7376"/>
                </a:cubicBezTo>
                <a:cubicBezTo>
                  <a:pt x="2108" y="7011"/>
                  <a:pt x="2465" y="6768"/>
                  <a:pt x="2886" y="6606"/>
                </a:cubicBezTo>
                <a:cubicBezTo>
                  <a:pt x="2951" y="6160"/>
                  <a:pt x="3081" y="5795"/>
                  <a:pt x="3243" y="5430"/>
                </a:cubicBezTo>
                <a:cubicBezTo>
                  <a:pt x="3405" y="5025"/>
                  <a:pt x="3632" y="4701"/>
                  <a:pt x="3859" y="4417"/>
                </a:cubicBezTo>
                <a:cubicBezTo>
                  <a:pt x="4119" y="4174"/>
                  <a:pt x="4411" y="3931"/>
                  <a:pt x="4735" y="3809"/>
                </a:cubicBezTo>
                <a:cubicBezTo>
                  <a:pt x="5059" y="3647"/>
                  <a:pt x="5384" y="3607"/>
                  <a:pt x="5741" y="3607"/>
                </a:cubicBezTo>
                <a:cubicBezTo>
                  <a:pt x="5968" y="3607"/>
                  <a:pt x="6195" y="3607"/>
                  <a:pt x="6422" y="3688"/>
                </a:cubicBezTo>
                <a:cubicBezTo>
                  <a:pt x="6616" y="3769"/>
                  <a:pt x="6843" y="3850"/>
                  <a:pt x="7038" y="3971"/>
                </a:cubicBezTo>
                <a:cubicBezTo>
                  <a:pt x="7265" y="3364"/>
                  <a:pt x="7557" y="2837"/>
                  <a:pt x="7881" y="2350"/>
                </a:cubicBezTo>
                <a:cubicBezTo>
                  <a:pt x="8238" y="1864"/>
                  <a:pt x="8627" y="1459"/>
                  <a:pt x="9081" y="1094"/>
                </a:cubicBezTo>
                <a:cubicBezTo>
                  <a:pt x="9503" y="770"/>
                  <a:pt x="9957" y="486"/>
                  <a:pt x="10476" y="284"/>
                </a:cubicBezTo>
                <a:cubicBezTo>
                  <a:pt x="10962" y="81"/>
                  <a:pt x="11514" y="0"/>
                  <a:pt x="12065" y="0"/>
                </a:cubicBezTo>
                <a:cubicBezTo>
                  <a:pt x="12811" y="0"/>
                  <a:pt x="13557" y="203"/>
                  <a:pt x="14238" y="567"/>
                </a:cubicBezTo>
                <a:cubicBezTo>
                  <a:pt x="14919" y="932"/>
                  <a:pt x="15535" y="1418"/>
                  <a:pt x="16022" y="2067"/>
                </a:cubicBezTo>
                <a:cubicBezTo>
                  <a:pt x="16541" y="2675"/>
                  <a:pt x="16930" y="3404"/>
                  <a:pt x="17222" y="4255"/>
                </a:cubicBezTo>
                <a:cubicBezTo>
                  <a:pt x="17514" y="5106"/>
                  <a:pt x="17643" y="6038"/>
                  <a:pt x="17643" y="6970"/>
                </a:cubicBezTo>
                <a:cubicBezTo>
                  <a:pt x="17643" y="7011"/>
                  <a:pt x="17643" y="7051"/>
                  <a:pt x="17643" y="7092"/>
                </a:cubicBezTo>
                <a:cubicBezTo>
                  <a:pt x="17643" y="7092"/>
                  <a:pt x="17643" y="7132"/>
                  <a:pt x="17643" y="7173"/>
                </a:cubicBezTo>
                <a:close/>
                <a:moveTo>
                  <a:pt x="8043" y="12725"/>
                </a:moveTo>
                <a:cubicBezTo>
                  <a:pt x="10411" y="9807"/>
                  <a:pt x="10411" y="9807"/>
                  <a:pt x="10411" y="9807"/>
                </a:cubicBezTo>
                <a:cubicBezTo>
                  <a:pt x="10411" y="21600"/>
                  <a:pt x="10411" y="21600"/>
                  <a:pt x="10411" y="21600"/>
                </a:cubicBezTo>
                <a:cubicBezTo>
                  <a:pt x="11124" y="21600"/>
                  <a:pt x="11124" y="21600"/>
                  <a:pt x="11124" y="21600"/>
                </a:cubicBezTo>
                <a:cubicBezTo>
                  <a:pt x="11124" y="9807"/>
                  <a:pt x="11124" y="9807"/>
                  <a:pt x="11124" y="9807"/>
                </a:cubicBezTo>
                <a:cubicBezTo>
                  <a:pt x="13492" y="12725"/>
                  <a:pt x="13492" y="12725"/>
                  <a:pt x="13492" y="12725"/>
                </a:cubicBezTo>
                <a:cubicBezTo>
                  <a:pt x="14011" y="12077"/>
                  <a:pt x="14011" y="12077"/>
                  <a:pt x="14011" y="12077"/>
                </a:cubicBezTo>
                <a:cubicBezTo>
                  <a:pt x="10800" y="8065"/>
                  <a:pt x="10800" y="8065"/>
                  <a:pt x="10800" y="8065"/>
                </a:cubicBezTo>
                <a:cubicBezTo>
                  <a:pt x="7557" y="12077"/>
                  <a:pt x="7557" y="12077"/>
                  <a:pt x="7557" y="12077"/>
                </a:cubicBezTo>
                <a:cubicBezTo>
                  <a:pt x="8043" y="12765"/>
                  <a:pt x="8043" y="12765"/>
                  <a:pt x="8043" y="12765"/>
                </a:cubicBezTo>
                <a:lnTo>
                  <a:pt x="8043" y="12725"/>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77" name="Google Shape;1777;p75"/>
          <p:cNvSpPr/>
          <p:nvPr/>
        </p:nvSpPr>
        <p:spPr>
          <a:xfrm>
            <a:off x="4875174" y="4508886"/>
            <a:ext cx="905053" cy="848040"/>
          </a:xfrm>
          <a:custGeom>
            <a:rect b="b" l="l" r="r" t="t"/>
            <a:pathLst>
              <a:path extrusionOk="0" h="21600" w="21600">
                <a:moveTo>
                  <a:pt x="17670" y="6157"/>
                </a:moveTo>
                <a:cubicBezTo>
                  <a:pt x="18189" y="6157"/>
                  <a:pt x="18709" y="6261"/>
                  <a:pt x="19196" y="6504"/>
                </a:cubicBezTo>
                <a:cubicBezTo>
                  <a:pt x="19684" y="6713"/>
                  <a:pt x="20106" y="7026"/>
                  <a:pt x="20463" y="7443"/>
                </a:cubicBezTo>
                <a:cubicBezTo>
                  <a:pt x="20820" y="7791"/>
                  <a:pt x="21113" y="8243"/>
                  <a:pt x="21308" y="8765"/>
                </a:cubicBezTo>
                <a:cubicBezTo>
                  <a:pt x="21503" y="9287"/>
                  <a:pt x="21600" y="9843"/>
                  <a:pt x="21600" y="10435"/>
                </a:cubicBezTo>
                <a:cubicBezTo>
                  <a:pt x="21600" y="10991"/>
                  <a:pt x="21503" y="11548"/>
                  <a:pt x="21308" y="12035"/>
                </a:cubicBezTo>
                <a:cubicBezTo>
                  <a:pt x="21113" y="12557"/>
                  <a:pt x="20820" y="13009"/>
                  <a:pt x="20463" y="13391"/>
                </a:cubicBezTo>
                <a:cubicBezTo>
                  <a:pt x="20106" y="13809"/>
                  <a:pt x="19684" y="14122"/>
                  <a:pt x="19196" y="14330"/>
                </a:cubicBezTo>
                <a:cubicBezTo>
                  <a:pt x="18709" y="14574"/>
                  <a:pt x="18189" y="14678"/>
                  <a:pt x="17670" y="14678"/>
                </a:cubicBezTo>
                <a:cubicBezTo>
                  <a:pt x="12603" y="14678"/>
                  <a:pt x="12603" y="14678"/>
                  <a:pt x="12603" y="14678"/>
                </a:cubicBezTo>
                <a:cubicBezTo>
                  <a:pt x="12603" y="13913"/>
                  <a:pt x="12603" y="13913"/>
                  <a:pt x="12603" y="13913"/>
                </a:cubicBezTo>
                <a:cubicBezTo>
                  <a:pt x="17670" y="13913"/>
                  <a:pt x="17670" y="13913"/>
                  <a:pt x="17670" y="13913"/>
                </a:cubicBezTo>
                <a:cubicBezTo>
                  <a:pt x="18125" y="13913"/>
                  <a:pt x="18547" y="13809"/>
                  <a:pt x="18937" y="13600"/>
                </a:cubicBezTo>
                <a:cubicBezTo>
                  <a:pt x="19326" y="13426"/>
                  <a:pt x="19684" y="13183"/>
                  <a:pt x="19943" y="12870"/>
                </a:cubicBezTo>
                <a:cubicBezTo>
                  <a:pt x="20236" y="12557"/>
                  <a:pt x="20463" y="12209"/>
                  <a:pt x="20626" y="11791"/>
                </a:cubicBezTo>
                <a:cubicBezTo>
                  <a:pt x="20788" y="11339"/>
                  <a:pt x="20885" y="10887"/>
                  <a:pt x="20885" y="10435"/>
                </a:cubicBezTo>
                <a:cubicBezTo>
                  <a:pt x="20885" y="9948"/>
                  <a:pt x="20788" y="9496"/>
                  <a:pt x="20626" y="9043"/>
                </a:cubicBezTo>
                <a:cubicBezTo>
                  <a:pt x="20463" y="8626"/>
                  <a:pt x="20236" y="8278"/>
                  <a:pt x="19943" y="7965"/>
                </a:cubicBezTo>
                <a:cubicBezTo>
                  <a:pt x="19684" y="7652"/>
                  <a:pt x="19326" y="7374"/>
                  <a:pt x="18937" y="7200"/>
                </a:cubicBezTo>
                <a:cubicBezTo>
                  <a:pt x="18547" y="7026"/>
                  <a:pt x="18125" y="6922"/>
                  <a:pt x="17670" y="6922"/>
                </a:cubicBezTo>
                <a:cubicBezTo>
                  <a:pt x="16890" y="6922"/>
                  <a:pt x="16890" y="6922"/>
                  <a:pt x="16890" y="6922"/>
                </a:cubicBezTo>
                <a:cubicBezTo>
                  <a:pt x="16955" y="6157"/>
                  <a:pt x="16955" y="6157"/>
                  <a:pt x="16955" y="6157"/>
                </a:cubicBezTo>
                <a:cubicBezTo>
                  <a:pt x="16955" y="6122"/>
                  <a:pt x="16955" y="6122"/>
                  <a:pt x="16955" y="6087"/>
                </a:cubicBezTo>
                <a:cubicBezTo>
                  <a:pt x="16955" y="6087"/>
                  <a:pt x="16955" y="6052"/>
                  <a:pt x="16955" y="6017"/>
                </a:cubicBezTo>
                <a:cubicBezTo>
                  <a:pt x="16955" y="5983"/>
                  <a:pt x="16955" y="5983"/>
                  <a:pt x="16955" y="5983"/>
                </a:cubicBezTo>
                <a:cubicBezTo>
                  <a:pt x="16955" y="5252"/>
                  <a:pt x="16825" y="4591"/>
                  <a:pt x="16565" y="3930"/>
                </a:cubicBezTo>
                <a:cubicBezTo>
                  <a:pt x="16306" y="3304"/>
                  <a:pt x="15948" y="2748"/>
                  <a:pt x="15526" y="2296"/>
                </a:cubicBezTo>
                <a:cubicBezTo>
                  <a:pt x="15071" y="1843"/>
                  <a:pt x="14584" y="1461"/>
                  <a:pt x="13999" y="1183"/>
                </a:cubicBezTo>
                <a:cubicBezTo>
                  <a:pt x="13382" y="904"/>
                  <a:pt x="12765" y="765"/>
                  <a:pt x="12083" y="765"/>
                </a:cubicBezTo>
                <a:cubicBezTo>
                  <a:pt x="11596" y="765"/>
                  <a:pt x="11141" y="835"/>
                  <a:pt x="10719" y="974"/>
                </a:cubicBezTo>
                <a:cubicBezTo>
                  <a:pt x="10264" y="1113"/>
                  <a:pt x="9874" y="1322"/>
                  <a:pt x="9517" y="1600"/>
                </a:cubicBezTo>
                <a:cubicBezTo>
                  <a:pt x="9095" y="1843"/>
                  <a:pt x="8770" y="2122"/>
                  <a:pt x="8445" y="2504"/>
                </a:cubicBezTo>
                <a:cubicBezTo>
                  <a:pt x="8120" y="2852"/>
                  <a:pt x="7893" y="3270"/>
                  <a:pt x="7698" y="3722"/>
                </a:cubicBezTo>
                <a:cubicBezTo>
                  <a:pt x="7406" y="4452"/>
                  <a:pt x="7406" y="4452"/>
                  <a:pt x="7406" y="4452"/>
                </a:cubicBezTo>
                <a:cubicBezTo>
                  <a:pt x="6724" y="4070"/>
                  <a:pt x="6724" y="4070"/>
                  <a:pt x="6724" y="4070"/>
                </a:cubicBezTo>
                <a:cubicBezTo>
                  <a:pt x="6561" y="4000"/>
                  <a:pt x="6431" y="3930"/>
                  <a:pt x="6236" y="3896"/>
                </a:cubicBezTo>
                <a:cubicBezTo>
                  <a:pt x="6074" y="3861"/>
                  <a:pt x="5912" y="3861"/>
                  <a:pt x="5749" y="3861"/>
                </a:cubicBezTo>
                <a:cubicBezTo>
                  <a:pt x="5489" y="3861"/>
                  <a:pt x="5229" y="3896"/>
                  <a:pt x="5002" y="4000"/>
                </a:cubicBezTo>
                <a:cubicBezTo>
                  <a:pt x="4775" y="4070"/>
                  <a:pt x="4547" y="4209"/>
                  <a:pt x="4352" y="4383"/>
                </a:cubicBezTo>
                <a:cubicBezTo>
                  <a:pt x="4158" y="4557"/>
                  <a:pt x="3995" y="4730"/>
                  <a:pt x="3865" y="4974"/>
                </a:cubicBezTo>
                <a:cubicBezTo>
                  <a:pt x="3735" y="5217"/>
                  <a:pt x="3638" y="5496"/>
                  <a:pt x="3638" y="5739"/>
                </a:cubicBezTo>
                <a:cubicBezTo>
                  <a:pt x="3540" y="6191"/>
                  <a:pt x="3540" y="6191"/>
                  <a:pt x="3540" y="6191"/>
                </a:cubicBezTo>
                <a:cubicBezTo>
                  <a:pt x="3118" y="6400"/>
                  <a:pt x="3118" y="6400"/>
                  <a:pt x="3118" y="6400"/>
                </a:cubicBezTo>
                <a:cubicBezTo>
                  <a:pt x="2761" y="6504"/>
                  <a:pt x="2436" y="6678"/>
                  <a:pt x="2111" y="6922"/>
                </a:cubicBezTo>
                <a:cubicBezTo>
                  <a:pt x="1819" y="7165"/>
                  <a:pt x="1592" y="7443"/>
                  <a:pt x="1397" y="7791"/>
                </a:cubicBezTo>
                <a:cubicBezTo>
                  <a:pt x="1169" y="8104"/>
                  <a:pt x="974" y="8452"/>
                  <a:pt x="877" y="8835"/>
                </a:cubicBezTo>
                <a:cubicBezTo>
                  <a:pt x="780" y="9217"/>
                  <a:pt x="715" y="9635"/>
                  <a:pt x="715" y="10017"/>
                </a:cubicBezTo>
                <a:cubicBezTo>
                  <a:pt x="715" y="10539"/>
                  <a:pt x="812" y="11061"/>
                  <a:pt x="974" y="11513"/>
                </a:cubicBezTo>
                <a:cubicBezTo>
                  <a:pt x="1169" y="12000"/>
                  <a:pt x="1429" y="12417"/>
                  <a:pt x="1754" y="12765"/>
                </a:cubicBezTo>
                <a:cubicBezTo>
                  <a:pt x="2079" y="13113"/>
                  <a:pt x="2436" y="13391"/>
                  <a:pt x="2891" y="13600"/>
                </a:cubicBezTo>
                <a:cubicBezTo>
                  <a:pt x="3313" y="13809"/>
                  <a:pt x="3800" y="13913"/>
                  <a:pt x="4288" y="13913"/>
                </a:cubicBezTo>
                <a:cubicBezTo>
                  <a:pt x="8997" y="13913"/>
                  <a:pt x="8997" y="13913"/>
                  <a:pt x="8997" y="13913"/>
                </a:cubicBezTo>
                <a:cubicBezTo>
                  <a:pt x="8997" y="14678"/>
                  <a:pt x="8997" y="14678"/>
                  <a:pt x="8997" y="14678"/>
                </a:cubicBezTo>
                <a:cubicBezTo>
                  <a:pt x="4288" y="14678"/>
                  <a:pt x="4288" y="14678"/>
                  <a:pt x="4288" y="14678"/>
                </a:cubicBezTo>
                <a:cubicBezTo>
                  <a:pt x="3703" y="14678"/>
                  <a:pt x="3151" y="14539"/>
                  <a:pt x="2598" y="14330"/>
                </a:cubicBezTo>
                <a:cubicBezTo>
                  <a:pt x="2079" y="14087"/>
                  <a:pt x="1624" y="13739"/>
                  <a:pt x="1267" y="13322"/>
                </a:cubicBezTo>
                <a:cubicBezTo>
                  <a:pt x="877" y="12904"/>
                  <a:pt x="552" y="12417"/>
                  <a:pt x="325" y="11861"/>
                </a:cubicBezTo>
                <a:cubicBezTo>
                  <a:pt x="97" y="11304"/>
                  <a:pt x="0" y="10678"/>
                  <a:pt x="0" y="10017"/>
                </a:cubicBezTo>
                <a:cubicBezTo>
                  <a:pt x="0" y="9530"/>
                  <a:pt x="65" y="9043"/>
                  <a:pt x="195" y="8591"/>
                </a:cubicBezTo>
                <a:cubicBezTo>
                  <a:pt x="325" y="8104"/>
                  <a:pt x="552" y="7687"/>
                  <a:pt x="780" y="7304"/>
                </a:cubicBezTo>
                <a:cubicBezTo>
                  <a:pt x="1039" y="6922"/>
                  <a:pt x="1364" y="6609"/>
                  <a:pt x="1722" y="6330"/>
                </a:cubicBezTo>
                <a:cubicBezTo>
                  <a:pt x="2079" y="6017"/>
                  <a:pt x="2469" y="5809"/>
                  <a:pt x="2891" y="5670"/>
                </a:cubicBezTo>
                <a:cubicBezTo>
                  <a:pt x="2956" y="5287"/>
                  <a:pt x="3086" y="4974"/>
                  <a:pt x="3248" y="4661"/>
                </a:cubicBezTo>
                <a:cubicBezTo>
                  <a:pt x="3411" y="4313"/>
                  <a:pt x="3638" y="4035"/>
                  <a:pt x="3865" y="3791"/>
                </a:cubicBezTo>
                <a:cubicBezTo>
                  <a:pt x="4125" y="3583"/>
                  <a:pt x="4417" y="3374"/>
                  <a:pt x="4710" y="3270"/>
                </a:cubicBezTo>
                <a:cubicBezTo>
                  <a:pt x="5035" y="3130"/>
                  <a:pt x="5359" y="3096"/>
                  <a:pt x="5749" y="3096"/>
                </a:cubicBezTo>
                <a:cubicBezTo>
                  <a:pt x="5977" y="3096"/>
                  <a:pt x="6204" y="3096"/>
                  <a:pt x="6431" y="3165"/>
                </a:cubicBezTo>
                <a:cubicBezTo>
                  <a:pt x="6626" y="3235"/>
                  <a:pt x="6854" y="3304"/>
                  <a:pt x="7048" y="3409"/>
                </a:cubicBezTo>
                <a:cubicBezTo>
                  <a:pt x="7276" y="2887"/>
                  <a:pt x="7568" y="2435"/>
                  <a:pt x="7893" y="2017"/>
                </a:cubicBezTo>
                <a:cubicBezTo>
                  <a:pt x="8250" y="1600"/>
                  <a:pt x="8608" y="1252"/>
                  <a:pt x="9030" y="939"/>
                </a:cubicBezTo>
                <a:cubicBezTo>
                  <a:pt x="9485" y="661"/>
                  <a:pt x="9972" y="417"/>
                  <a:pt x="10491" y="243"/>
                </a:cubicBezTo>
                <a:cubicBezTo>
                  <a:pt x="10979" y="70"/>
                  <a:pt x="11531" y="0"/>
                  <a:pt x="12083" y="0"/>
                </a:cubicBezTo>
                <a:cubicBezTo>
                  <a:pt x="12830" y="0"/>
                  <a:pt x="13577" y="174"/>
                  <a:pt x="14227" y="487"/>
                </a:cubicBezTo>
                <a:cubicBezTo>
                  <a:pt x="14909" y="800"/>
                  <a:pt x="15526" y="1217"/>
                  <a:pt x="16013" y="1774"/>
                </a:cubicBezTo>
                <a:cubicBezTo>
                  <a:pt x="16533" y="2296"/>
                  <a:pt x="16923" y="2922"/>
                  <a:pt x="17215" y="3652"/>
                </a:cubicBezTo>
                <a:cubicBezTo>
                  <a:pt x="17507" y="4383"/>
                  <a:pt x="17670" y="5183"/>
                  <a:pt x="17670" y="5983"/>
                </a:cubicBezTo>
                <a:cubicBezTo>
                  <a:pt x="17670" y="6017"/>
                  <a:pt x="17670" y="6052"/>
                  <a:pt x="17670" y="6087"/>
                </a:cubicBezTo>
                <a:cubicBezTo>
                  <a:pt x="17670" y="6087"/>
                  <a:pt x="17670" y="6122"/>
                  <a:pt x="17670" y="6157"/>
                </a:cubicBezTo>
                <a:close/>
                <a:moveTo>
                  <a:pt x="13512" y="17635"/>
                </a:moveTo>
                <a:cubicBezTo>
                  <a:pt x="11141" y="20139"/>
                  <a:pt x="11141" y="20139"/>
                  <a:pt x="11141" y="20139"/>
                </a:cubicBezTo>
                <a:cubicBezTo>
                  <a:pt x="11141" y="10017"/>
                  <a:pt x="11141" y="10017"/>
                  <a:pt x="11141" y="10017"/>
                </a:cubicBezTo>
                <a:cubicBezTo>
                  <a:pt x="10426" y="10017"/>
                  <a:pt x="10426" y="10017"/>
                  <a:pt x="10426" y="10017"/>
                </a:cubicBezTo>
                <a:cubicBezTo>
                  <a:pt x="10426" y="20139"/>
                  <a:pt x="10426" y="20139"/>
                  <a:pt x="10426" y="20139"/>
                </a:cubicBezTo>
                <a:cubicBezTo>
                  <a:pt x="8055" y="17635"/>
                  <a:pt x="8055" y="17635"/>
                  <a:pt x="8055" y="17635"/>
                </a:cubicBezTo>
                <a:cubicBezTo>
                  <a:pt x="7568" y="18157"/>
                  <a:pt x="7568" y="18157"/>
                  <a:pt x="7568" y="18157"/>
                </a:cubicBezTo>
                <a:cubicBezTo>
                  <a:pt x="10816" y="21600"/>
                  <a:pt x="10816" y="21600"/>
                  <a:pt x="10816" y="21600"/>
                </a:cubicBezTo>
                <a:cubicBezTo>
                  <a:pt x="14032" y="18157"/>
                  <a:pt x="14032" y="18157"/>
                  <a:pt x="14032" y="18157"/>
                </a:cubicBezTo>
                <a:lnTo>
                  <a:pt x="13512" y="17635"/>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78" name="Google Shape;1778;p75"/>
          <p:cNvSpPr/>
          <p:nvPr/>
        </p:nvSpPr>
        <p:spPr>
          <a:xfrm>
            <a:off x="6769919" y="4651415"/>
            <a:ext cx="833788" cy="562985"/>
          </a:xfrm>
          <a:custGeom>
            <a:rect b="b" l="l" r="r" t="t"/>
            <a:pathLst>
              <a:path extrusionOk="0" h="21600" w="21600">
                <a:moveTo>
                  <a:pt x="17718" y="20504"/>
                </a:moveTo>
                <a:cubicBezTo>
                  <a:pt x="18494" y="20504"/>
                  <a:pt x="18494" y="20504"/>
                  <a:pt x="18494" y="20504"/>
                </a:cubicBezTo>
                <a:cubicBezTo>
                  <a:pt x="18494" y="21600"/>
                  <a:pt x="18494" y="21600"/>
                  <a:pt x="18494" y="21600"/>
                </a:cubicBezTo>
                <a:cubicBezTo>
                  <a:pt x="0" y="21600"/>
                  <a:pt x="0" y="21600"/>
                  <a:pt x="0" y="21600"/>
                </a:cubicBezTo>
                <a:cubicBezTo>
                  <a:pt x="0" y="4539"/>
                  <a:pt x="0" y="4539"/>
                  <a:pt x="0" y="4539"/>
                </a:cubicBezTo>
                <a:cubicBezTo>
                  <a:pt x="776" y="4539"/>
                  <a:pt x="776" y="4539"/>
                  <a:pt x="776" y="4539"/>
                </a:cubicBezTo>
                <a:cubicBezTo>
                  <a:pt x="776" y="20504"/>
                  <a:pt x="776" y="20504"/>
                  <a:pt x="776" y="20504"/>
                </a:cubicBezTo>
                <a:cubicBezTo>
                  <a:pt x="15882" y="20504"/>
                  <a:pt x="15882" y="20504"/>
                  <a:pt x="15882" y="20504"/>
                </a:cubicBezTo>
                <a:lnTo>
                  <a:pt x="17718" y="20504"/>
                </a:lnTo>
                <a:close/>
                <a:moveTo>
                  <a:pt x="19306" y="18209"/>
                </a:moveTo>
                <a:cubicBezTo>
                  <a:pt x="20012" y="18209"/>
                  <a:pt x="20012" y="18209"/>
                  <a:pt x="20012" y="18209"/>
                </a:cubicBezTo>
                <a:cubicBezTo>
                  <a:pt x="20012" y="19357"/>
                  <a:pt x="20012" y="19357"/>
                  <a:pt x="20012" y="19357"/>
                </a:cubicBezTo>
                <a:cubicBezTo>
                  <a:pt x="1553" y="19357"/>
                  <a:pt x="1553" y="19357"/>
                  <a:pt x="1553" y="19357"/>
                </a:cubicBezTo>
                <a:cubicBezTo>
                  <a:pt x="1553" y="2243"/>
                  <a:pt x="1553" y="2243"/>
                  <a:pt x="1553" y="2243"/>
                </a:cubicBezTo>
                <a:cubicBezTo>
                  <a:pt x="2294" y="2243"/>
                  <a:pt x="2294" y="2243"/>
                  <a:pt x="2294" y="2243"/>
                </a:cubicBezTo>
                <a:cubicBezTo>
                  <a:pt x="2294" y="18209"/>
                  <a:pt x="2294" y="18209"/>
                  <a:pt x="2294" y="18209"/>
                </a:cubicBezTo>
                <a:cubicBezTo>
                  <a:pt x="17435" y="18209"/>
                  <a:pt x="17435" y="18209"/>
                  <a:pt x="17435" y="18209"/>
                </a:cubicBezTo>
                <a:lnTo>
                  <a:pt x="19306" y="18209"/>
                </a:lnTo>
                <a:close/>
                <a:moveTo>
                  <a:pt x="3071" y="0"/>
                </a:moveTo>
                <a:cubicBezTo>
                  <a:pt x="21600" y="0"/>
                  <a:pt x="21600" y="0"/>
                  <a:pt x="21600" y="0"/>
                </a:cubicBezTo>
                <a:cubicBezTo>
                  <a:pt x="21600" y="17061"/>
                  <a:pt x="21600" y="17061"/>
                  <a:pt x="21600" y="17061"/>
                </a:cubicBezTo>
                <a:cubicBezTo>
                  <a:pt x="3071" y="17061"/>
                  <a:pt x="3071" y="17061"/>
                  <a:pt x="3071" y="17061"/>
                </a:cubicBezTo>
                <a:lnTo>
                  <a:pt x="3071" y="0"/>
                </a:lnTo>
                <a:close/>
                <a:moveTo>
                  <a:pt x="20824" y="3809"/>
                </a:moveTo>
                <a:cubicBezTo>
                  <a:pt x="20824" y="1096"/>
                  <a:pt x="20824" y="1096"/>
                  <a:pt x="20824" y="1096"/>
                </a:cubicBezTo>
                <a:cubicBezTo>
                  <a:pt x="3847" y="1096"/>
                  <a:pt x="3847" y="1096"/>
                  <a:pt x="3847" y="1096"/>
                </a:cubicBezTo>
                <a:cubicBezTo>
                  <a:pt x="3847" y="15965"/>
                  <a:pt x="3847" y="15965"/>
                  <a:pt x="3847" y="15965"/>
                </a:cubicBezTo>
                <a:cubicBezTo>
                  <a:pt x="20824" y="15965"/>
                  <a:pt x="20824" y="15965"/>
                  <a:pt x="20824" y="15965"/>
                </a:cubicBezTo>
                <a:lnTo>
                  <a:pt x="20824" y="3809"/>
                </a:lnTo>
                <a:close/>
                <a:moveTo>
                  <a:pt x="5012" y="2348"/>
                </a:moveTo>
                <a:cubicBezTo>
                  <a:pt x="5012" y="3391"/>
                  <a:pt x="5012" y="3391"/>
                  <a:pt x="5012" y="3391"/>
                </a:cubicBezTo>
                <a:cubicBezTo>
                  <a:pt x="7306" y="3391"/>
                  <a:pt x="7306" y="3391"/>
                  <a:pt x="7306" y="3391"/>
                </a:cubicBezTo>
                <a:cubicBezTo>
                  <a:pt x="7306" y="2348"/>
                  <a:pt x="7306" y="2348"/>
                  <a:pt x="7306" y="2348"/>
                </a:cubicBezTo>
                <a:lnTo>
                  <a:pt x="5012" y="2348"/>
                </a:lnTo>
                <a:close/>
                <a:moveTo>
                  <a:pt x="5012" y="13670"/>
                </a:moveTo>
                <a:cubicBezTo>
                  <a:pt x="5012" y="14817"/>
                  <a:pt x="5012" y="14817"/>
                  <a:pt x="5012" y="14817"/>
                </a:cubicBezTo>
                <a:cubicBezTo>
                  <a:pt x="7306" y="14817"/>
                  <a:pt x="7306" y="14817"/>
                  <a:pt x="7306" y="14817"/>
                </a:cubicBezTo>
                <a:cubicBezTo>
                  <a:pt x="7306" y="13670"/>
                  <a:pt x="7306" y="13670"/>
                  <a:pt x="7306" y="13670"/>
                </a:cubicBezTo>
                <a:lnTo>
                  <a:pt x="5012" y="13670"/>
                </a:lnTo>
                <a:close/>
                <a:moveTo>
                  <a:pt x="12353" y="5113"/>
                </a:moveTo>
                <a:cubicBezTo>
                  <a:pt x="12671" y="5113"/>
                  <a:pt x="12953" y="5217"/>
                  <a:pt x="13235" y="5374"/>
                </a:cubicBezTo>
                <a:cubicBezTo>
                  <a:pt x="13482" y="5583"/>
                  <a:pt x="13729" y="5791"/>
                  <a:pt x="13976" y="6104"/>
                </a:cubicBezTo>
                <a:cubicBezTo>
                  <a:pt x="14188" y="6470"/>
                  <a:pt x="14329" y="6783"/>
                  <a:pt x="14471" y="7200"/>
                </a:cubicBezTo>
                <a:cubicBezTo>
                  <a:pt x="14576" y="7617"/>
                  <a:pt x="14647" y="8035"/>
                  <a:pt x="14647" y="8504"/>
                </a:cubicBezTo>
                <a:cubicBezTo>
                  <a:pt x="14647" y="9026"/>
                  <a:pt x="14576" y="9443"/>
                  <a:pt x="14471" y="9861"/>
                </a:cubicBezTo>
                <a:cubicBezTo>
                  <a:pt x="14329" y="10278"/>
                  <a:pt x="14188" y="10643"/>
                  <a:pt x="13976" y="10957"/>
                </a:cubicBezTo>
                <a:cubicBezTo>
                  <a:pt x="13729" y="11270"/>
                  <a:pt x="13482" y="11530"/>
                  <a:pt x="13235" y="11687"/>
                </a:cubicBezTo>
                <a:cubicBezTo>
                  <a:pt x="12953" y="11896"/>
                  <a:pt x="12671" y="11948"/>
                  <a:pt x="12353" y="11948"/>
                </a:cubicBezTo>
                <a:cubicBezTo>
                  <a:pt x="12000" y="11948"/>
                  <a:pt x="11718" y="11896"/>
                  <a:pt x="11435" y="11687"/>
                </a:cubicBezTo>
                <a:cubicBezTo>
                  <a:pt x="11153" y="11530"/>
                  <a:pt x="10906" y="11270"/>
                  <a:pt x="10694" y="10957"/>
                </a:cubicBezTo>
                <a:cubicBezTo>
                  <a:pt x="10482" y="10643"/>
                  <a:pt x="10306" y="10278"/>
                  <a:pt x="10200" y="9861"/>
                </a:cubicBezTo>
                <a:cubicBezTo>
                  <a:pt x="10059" y="9443"/>
                  <a:pt x="10024" y="9026"/>
                  <a:pt x="10024" y="8504"/>
                </a:cubicBezTo>
                <a:cubicBezTo>
                  <a:pt x="10024" y="8035"/>
                  <a:pt x="10059" y="7617"/>
                  <a:pt x="10200" y="7200"/>
                </a:cubicBezTo>
                <a:cubicBezTo>
                  <a:pt x="10306" y="6783"/>
                  <a:pt x="10482" y="6470"/>
                  <a:pt x="10694" y="6104"/>
                </a:cubicBezTo>
                <a:cubicBezTo>
                  <a:pt x="10906" y="5791"/>
                  <a:pt x="11153" y="5583"/>
                  <a:pt x="11435" y="5374"/>
                </a:cubicBezTo>
                <a:cubicBezTo>
                  <a:pt x="11718" y="5217"/>
                  <a:pt x="12000" y="5113"/>
                  <a:pt x="12353" y="5113"/>
                </a:cubicBezTo>
                <a:close/>
                <a:moveTo>
                  <a:pt x="12353" y="10800"/>
                </a:moveTo>
                <a:cubicBezTo>
                  <a:pt x="12529" y="10800"/>
                  <a:pt x="12741" y="10748"/>
                  <a:pt x="12918" y="10643"/>
                </a:cubicBezTo>
                <a:cubicBezTo>
                  <a:pt x="13129" y="10539"/>
                  <a:pt x="13271" y="10383"/>
                  <a:pt x="13412" y="10122"/>
                </a:cubicBezTo>
                <a:cubicBezTo>
                  <a:pt x="13553" y="9965"/>
                  <a:pt x="13659" y="9704"/>
                  <a:pt x="13765" y="9443"/>
                </a:cubicBezTo>
                <a:cubicBezTo>
                  <a:pt x="13835" y="9130"/>
                  <a:pt x="13871" y="8817"/>
                  <a:pt x="13871" y="8504"/>
                </a:cubicBezTo>
                <a:cubicBezTo>
                  <a:pt x="13871" y="8191"/>
                  <a:pt x="13835" y="7878"/>
                  <a:pt x="13765" y="7617"/>
                </a:cubicBezTo>
                <a:cubicBezTo>
                  <a:pt x="13659" y="7357"/>
                  <a:pt x="13553" y="7148"/>
                  <a:pt x="13412" y="6939"/>
                </a:cubicBezTo>
                <a:cubicBezTo>
                  <a:pt x="13271" y="6730"/>
                  <a:pt x="13129" y="6522"/>
                  <a:pt x="12918" y="6417"/>
                </a:cubicBezTo>
                <a:cubicBezTo>
                  <a:pt x="12741" y="6313"/>
                  <a:pt x="12529" y="6261"/>
                  <a:pt x="12353" y="6261"/>
                </a:cubicBezTo>
                <a:cubicBezTo>
                  <a:pt x="12141" y="6261"/>
                  <a:pt x="11929" y="6313"/>
                  <a:pt x="11718" y="6417"/>
                </a:cubicBezTo>
                <a:cubicBezTo>
                  <a:pt x="11541" y="6522"/>
                  <a:pt x="11365" y="6730"/>
                  <a:pt x="11259" y="6939"/>
                </a:cubicBezTo>
                <a:cubicBezTo>
                  <a:pt x="11082" y="7148"/>
                  <a:pt x="10976" y="7357"/>
                  <a:pt x="10906" y="7617"/>
                </a:cubicBezTo>
                <a:cubicBezTo>
                  <a:pt x="10835" y="7878"/>
                  <a:pt x="10800" y="8191"/>
                  <a:pt x="10800" y="8504"/>
                </a:cubicBezTo>
                <a:cubicBezTo>
                  <a:pt x="10800" y="8817"/>
                  <a:pt x="10835" y="9130"/>
                  <a:pt x="10906" y="9443"/>
                </a:cubicBezTo>
                <a:cubicBezTo>
                  <a:pt x="10976" y="9704"/>
                  <a:pt x="11082" y="9965"/>
                  <a:pt x="11259" y="10122"/>
                </a:cubicBezTo>
                <a:cubicBezTo>
                  <a:pt x="11365" y="10383"/>
                  <a:pt x="11541" y="10539"/>
                  <a:pt x="11718" y="10643"/>
                </a:cubicBezTo>
                <a:cubicBezTo>
                  <a:pt x="11929" y="10748"/>
                  <a:pt x="12141" y="10800"/>
                  <a:pt x="12353" y="10800"/>
                </a:cubicBezTo>
                <a:close/>
                <a:moveTo>
                  <a:pt x="17365" y="2348"/>
                </a:moveTo>
                <a:cubicBezTo>
                  <a:pt x="17365" y="3391"/>
                  <a:pt x="17365" y="3391"/>
                  <a:pt x="17365" y="3391"/>
                </a:cubicBezTo>
                <a:cubicBezTo>
                  <a:pt x="19659" y="3391"/>
                  <a:pt x="19659" y="3391"/>
                  <a:pt x="19659" y="3391"/>
                </a:cubicBezTo>
                <a:cubicBezTo>
                  <a:pt x="19659" y="2348"/>
                  <a:pt x="19659" y="2348"/>
                  <a:pt x="19659" y="2348"/>
                </a:cubicBezTo>
                <a:lnTo>
                  <a:pt x="17365" y="2348"/>
                </a:lnTo>
                <a:close/>
                <a:moveTo>
                  <a:pt x="17365" y="13670"/>
                </a:moveTo>
                <a:cubicBezTo>
                  <a:pt x="17365" y="14817"/>
                  <a:pt x="17365" y="14817"/>
                  <a:pt x="17365" y="14817"/>
                </a:cubicBezTo>
                <a:cubicBezTo>
                  <a:pt x="19659" y="14817"/>
                  <a:pt x="19659" y="14817"/>
                  <a:pt x="19659" y="14817"/>
                </a:cubicBezTo>
                <a:cubicBezTo>
                  <a:pt x="19659" y="13670"/>
                  <a:pt x="19659" y="13670"/>
                  <a:pt x="19659" y="13670"/>
                </a:cubicBezTo>
                <a:lnTo>
                  <a:pt x="17365" y="13670"/>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79" name="Google Shape;1779;p75"/>
          <p:cNvSpPr/>
          <p:nvPr/>
        </p:nvSpPr>
        <p:spPr>
          <a:xfrm>
            <a:off x="8817883" y="4480381"/>
            <a:ext cx="456089" cy="905053"/>
          </a:xfrm>
          <a:custGeom>
            <a:rect b="b" l="l" r="r" t="t"/>
            <a:pathLst>
              <a:path extrusionOk="0" h="21600" w="21600">
                <a:moveTo>
                  <a:pt x="9956" y="11735"/>
                </a:moveTo>
                <a:lnTo>
                  <a:pt x="1350" y="16072"/>
                </a:lnTo>
                <a:lnTo>
                  <a:pt x="338" y="15562"/>
                </a:lnTo>
                <a:lnTo>
                  <a:pt x="9450" y="10970"/>
                </a:lnTo>
                <a:lnTo>
                  <a:pt x="0" y="6208"/>
                </a:lnTo>
                <a:lnTo>
                  <a:pt x="844" y="5698"/>
                </a:lnTo>
                <a:lnTo>
                  <a:pt x="9956" y="10205"/>
                </a:lnTo>
                <a:lnTo>
                  <a:pt x="9956" y="0"/>
                </a:lnTo>
                <a:lnTo>
                  <a:pt x="21600" y="5868"/>
                </a:lnTo>
                <a:lnTo>
                  <a:pt x="11475" y="10970"/>
                </a:lnTo>
                <a:lnTo>
                  <a:pt x="21262" y="15987"/>
                </a:lnTo>
                <a:lnTo>
                  <a:pt x="9956" y="21600"/>
                </a:lnTo>
                <a:lnTo>
                  <a:pt x="9956" y="11735"/>
                </a:lnTo>
                <a:close/>
                <a:moveTo>
                  <a:pt x="11306" y="10035"/>
                </a:moveTo>
                <a:lnTo>
                  <a:pt x="19575" y="5868"/>
                </a:lnTo>
                <a:lnTo>
                  <a:pt x="11306" y="1701"/>
                </a:lnTo>
                <a:lnTo>
                  <a:pt x="11306" y="10035"/>
                </a:lnTo>
                <a:close/>
                <a:moveTo>
                  <a:pt x="11306" y="19899"/>
                </a:moveTo>
                <a:lnTo>
                  <a:pt x="19237" y="15987"/>
                </a:lnTo>
                <a:lnTo>
                  <a:pt x="11306" y="11991"/>
                </a:lnTo>
                <a:lnTo>
                  <a:pt x="11306" y="19899"/>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80" name="Google Shape;1780;p75"/>
          <p:cNvSpPr/>
          <p:nvPr/>
        </p:nvSpPr>
        <p:spPr>
          <a:xfrm>
            <a:off x="10593264" y="4530267"/>
            <a:ext cx="623560" cy="805283"/>
          </a:xfrm>
          <a:custGeom>
            <a:rect b="b" l="l" r="r" t="t"/>
            <a:pathLst>
              <a:path extrusionOk="0" h="21600" w="21600">
                <a:moveTo>
                  <a:pt x="11355" y="7168"/>
                </a:moveTo>
                <a:lnTo>
                  <a:pt x="11355" y="7933"/>
                </a:lnTo>
                <a:lnTo>
                  <a:pt x="20613" y="7933"/>
                </a:lnTo>
                <a:lnTo>
                  <a:pt x="20613" y="13572"/>
                </a:lnTo>
                <a:lnTo>
                  <a:pt x="11355" y="13572"/>
                </a:lnTo>
                <a:lnTo>
                  <a:pt x="11355" y="21600"/>
                </a:lnTo>
                <a:lnTo>
                  <a:pt x="10245" y="21600"/>
                </a:lnTo>
                <a:lnTo>
                  <a:pt x="10245" y="13572"/>
                </a:lnTo>
                <a:lnTo>
                  <a:pt x="3086" y="13572"/>
                </a:lnTo>
                <a:lnTo>
                  <a:pt x="0" y="10704"/>
                </a:lnTo>
                <a:lnTo>
                  <a:pt x="3086" y="7933"/>
                </a:lnTo>
                <a:lnTo>
                  <a:pt x="10245" y="7933"/>
                </a:lnTo>
                <a:lnTo>
                  <a:pt x="10245" y="7168"/>
                </a:lnTo>
                <a:lnTo>
                  <a:pt x="987" y="7168"/>
                </a:lnTo>
                <a:lnTo>
                  <a:pt x="987" y="1625"/>
                </a:lnTo>
                <a:lnTo>
                  <a:pt x="10245" y="1625"/>
                </a:lnTo>
                <a:lnTo>
                  <a:pt x="10245" y="0"/>
                </a:lnTo>
                <a:lnTo>
                  <a:pt x="11355" y="0"/>
                </a:lnTo>
                <a:lnTo>
                  <a:pt x="11355" y="1625"/>
                </a:lnTo>
                <a:lnTo>
                  <a:pt x="18514" y="1625"/>
                </a:lnTo>
                <a:lnTo>
                  <a:pt x="21600" y="4396"/>
                </a:lnTo>
                <a:lnTo>
                  <a:pt x="18514" y="7168"/>
                </a:lnTo>
                <a:lnTo>
                  <a:pt x="11355" y="7168"/>
                </a:lnTo>
                <a:close/>
                <a:moveTo>
                  <a:pt x="19502" y="8793"/>
                </a:moveTo>
                <a:lnTo>
                  <a:pt x="3456" y="8793"/>
                </a:lnTo>
                <a:lnTo>
                  <a:pt x="1234" y="10704"/>
                </a:lnTo>
                <a:lnTo>
                  <a:pt x="3456" y="12712"/>
                </a:lnTo>
                <a:lnTo>
                  <a:pt x="19502" y="12712"/>
                </a:lnTo>
                <a:lnTo>
                  <a:pt x="19502" y="8793"/>
                </a:lnTo>
                <a:close/>
                <a:moveTo>
                  <a:pt x="2098" y="6404"/>
                </a:moveTo>
                <a:lnTo>
                  <a:pt x="18021" y="6404"/>
                </a:lnTo>
                <a:lnTo>
                  <a:pt x="20242" y="4396"/>
                </a:lnTo>
                <a:lnTo>
                  <a:pt x="18021" y="2389"/>
                </a:lnTo>
                <a:lnTo>
                  <a:pt x="2098" y="2389"/>
                </a:lnTo>
                <a:lnTo>
                  <a:pt x="2098" y="6404"/>
                </a:lnTo>
                <a:close/>
                <a:moveTo>
                  <a:pt x="3086" y="3154"/>
                </a:moveTo>
                <a:lnTo>
                  <a:pt x="3086" y="3919"/>
                </a:lnTo>
                <a:lnTo>
                  <a:pt x="8146" y="3919"/>
                </a:lnTo>
                <a:lnTo>
                  <a:pt x="8146" y="3154"/>
                </a:lnTo>
                <a:lnTo>
                  <a:pt x="3086" y="3154"/>
                </a:lnTo>
                <a:close/>
                <a:moveTo>
                  <a:pt x="13330" y="9558"/>
                </a:moveTo>
                <a:lnTo>
                  <a:pt x="13330" y="10418"/>
                </a:lnTo>
                <a:lnTo>
                  <a:pt x="18514" y="10418"/>
                </a:lnTo>
                <a:lnTo>
                  <a:pt x="18514" y="9558"/>
                </a:lnTo>
                <a:lnTo>
                  <a:pt x="13330" y="9558"/>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81" name="Google Shape;1781;p75"/>
          <p:cNvSpPr/>
          <p:nvPr/>
        </p:nvSpPr>
        <p:spPr>
          <a:xfrm>
            <a:off x="12377552" y="4560552"/>
            <a:ext cx="773216" cy="744708"/>
          </a:xfrm>
          <a:custGeom>
            <a:rect b="b" l="l" r="r" t="t"/>
            <a:pathLst>
              <a:path extrusionOk="0" h="21600" w="21600">
                <a:moveTo>
                  <a:pt x="12473" y="2606"/>
                </a:moveTo>
                <a:cubicBezTo>
                  <a:pt x="21600" y="2606"/>
                  <a:pt x="21600" y="2606"/>
                  <a:pt x="21600" y="2606"/>
                </a:cubicBezTo>
                <a:cubicBezTo>
                  <a:pt x="21600" y="21600"/>
                  <a:pt x="21600" y="21600"/>
                  <a:pt x="21600" y="21600"/>
                </a:cubicBezTo>
                <a:cubicBezTo>
                  <a:pt x="0" y="21600"/>
                  <a:pt x="0" y="21600"/>
                  <a:pt x="0" y="21600"/>
                </a:cubicBezTo>
                <a:cubicBezTo>
                  <a:pt x="0" y="2606"/>
                  <a:pt x="0" y="2606"/>
                  <a:pt x="0" y="2606"/>
                </a:cubicBezTo>
                <a:cubicBezTo>
                  <a:pt x="9165" y="2606"/>
                  <a:pt x="9165" y="2606"/>
                  <a:pt x="9165" y="2606"/>
                </a:cubicBezTo>
                <a:cubicBezTo>
                  <a:pt x="9165" y="0"/>
                  <a:pt x="9165" y="0"/>
                  <a:pt x="9165" y="0"/>
                </a:cubicBezTo>
                <a:cubicBezTo>
                  <a:pt x="12473" y="0"/>
                  <a:pt x="12473" y="0"/>
                  <a:pt x="12473" y="0"/>
                </a:cubicBezTo>
                <a:lnTo>
                  <a:pt x="12473" y="2606"/>
                </a:lnTo>
                <a:close/>
                <a:moveTo>
                  <a:pt x="837" y="3435"/>
                </a:moveTo>
                <a:cubicBezTo>
                  <a:pt x="837" y="5173"/>
                  <a:pt x="837" y="5173"/>
                  <a:pt x="837" y="5173"/>
                </a:cubicBezTo>
                <a:cubicBezTo>
                  <a:pt x="9165" y="5173"/>
                  <a:pt x="9165" y="5173"/>
                  <a:pt x="9165" y="5173"/>
                </a:cubicBezTo>
                <a:cubicBezTo>
                  <a:pt x="9165" y="3435"/>
                  <a:pt x="9165" y="3435"/>
                  <a:pt x="9165" y="3435"/>
                </a:cubicBezTo>
                <a:lnTo>
                  <a:pt x="837" y="3435"/>
                </a:lnTo>
                <a:close/>
                <a:moveTo>
                  <a:pt x="837" y="20731"/>
                </a:moveTo>
                <a:cubicBezTo>
                  <a:pt x="20801" y="20731"/>
                  <a:pt x="20801" y="20731"/>
                  <a:pt x="20801" y="20731"/>
                </a:cubicBezTo>
                <a:cubicBezTo>
                  <a:pt x="20801" y="6081"/>
                  <a:pt x="20801" y="6081"/>
                  <a:pt x="20801" y="6081"/>
                </a:cubicBezTo>
                <a:cubicBezTo>
                  <a:pt x="837" y="6081"/>
                  <a:pt x="837" y="6081"/>
                  <a:pt x="837" y="6081"/>
                </a:cubicBezTo>
                <a:lnTo>
                  <a:pt x="837" y="20731"/>
                </a:lnTo>
                <a:close/>
                <a:moveTo>
                  <a:pt x="12245" y="16861"/>
                </a:moveTo>
                <a:cubicBezTo>
                  <a:pt x="12473" y="16980"/>
                  <a:pt x="12625" y="17098"/>
                  <a:pt x="12739" y="17256"/>
                </a:cubicBezTo>
                <a:cubicBezTo>
                  <a:pt x="12815" y="17454"/>
                  <a:pt x="12892" y="17612"/>
                  <a:pt x="12892" y="17730"/>
                </a:cubicBezTo>
                <a:cubicBezTo>
                  <a:pt x="12892" y="17809"/>
                  <a:pt x="12892" y="17849"/>
                  <a:pt x="12892" y="17928"/>
                </a:cubicBezTo>
                <a:cubicBezTo>
                  <a:pt x="12892" y="17967"/>
                  <a:pt x="12892" y="18046"/>
                  <a:pt x="12892" y="18165"/>
                </a:cubicBezTo>
                <a:cubicBezTo>
                  <a:pt x="12055" y="18165"/>
                  <a:pt x="12055" y="18165"/>
                  <a:pt x="12055" y="18165"/>
                </a:cubicBezTo>
                <a:cubicBezTo>
                  <a:pt x="12055" y="17770"/>
                  <a:pt x="12055" y="17770"/>
                  <a:pt x="12055" y="17770"/>
                </a:cubicBezTo>
                <a:cubicBezTo>
                  <a:pt x="12017" y="17730"/>
                  <a:pt x="11979" y="17691"/>
                  <a:pt x="11941" y="17691"/>
                </a:cubicBezTo>
                <a:cubicBezTo>
                  <a:pt x="11789" y="17612"/>
                  <a:pt x="11561" y="17533"/>
                  <a:pt x="11332" y="17454"/>
                </a:cubicBezTo>
                <a:cubicBezTo>
                  <a:pt x="11104" y="17375"/>
                  <a:pt x="10876" y="17256"/>
                  <a:pt x="10610" y="17177"/>
                </a:cubicBezTo>
                <a:cubicBezTo>
                  <a:pt x="10344" y="17059"/>
                  <a:pt x="10077" y="16980"/>
                  <a:pt x="9849" y="16901"/>
                </a:cubicBezTo>
                <a:cubicBezTo>
                  <a:pt x="9583" y="16782"/>
                  <a:pt x="9355" y="16743"/>
                  <a:pt x="9127" y="16664"/>
                </a:cubicBezTo>
                <a:cubicBezTo>
                  <a:pt x="8785" y="16546"/>
                  <a:pt x="8594" y="16388"/>
                  <a:pt x="8518" y="16111"/>
                </a:cubicBezTo>
                <a:cubicBezTo>
                  <a:pt x="8442" y="15874"/>
                  <a:pt x="8442" y="15637"/>
                  <a:pt x="8442" y="15479"/>
                </a:cubicBezTo>
                <a:cubicBezTo>
                  <a:pt x="8442" y="15282"/>
                  <a:pt x="8442" y="15084"/>
                  <a:pt x="8518" y="14887"/>
                </a:cubicBezTo>
                <a:cubicBezTo>
                  <a:pt x="8594" y="14690"/>
                  <a:pt x="8670" y="14532"/>
                  <a:pt x="8708" y="14334"/>
                </a:cubicBezTo>
                <a:cubicBezTo>
                  <a:pt x="8785" y="14255"/>
                  <a:pt x="8823" y="14176"/>
                  <a:pt x="8861" y="14018"/>
                </a:cubicBezTo>
                <a:cubicBezTo>
                  <a:pt x="8899" y="13860"/>
                  <a:pt x="8937" y="13702"/>
                  <a:pt x="8975" y="13584"/>
                </a:cubicBezTo>
                <a:cubicBezTo>
                  <a:pt x="8975" y="13307"/>
                  <a:pt x="8975" y="13307"/>
                  <a:pt x="8975" y="13307"/>
                </a:cubicBezTo>
                <a:cubicBezTo>
                  <a:pt x="9165" y="13110"/>
                  <a:pt x="9165" y="13110"/>
                  <a:pt x="9165" y="13110"/>
                </a:cubicBezTo>
                <a:cubicBezTo>
                  <a:pt x="9279" y="12913"/>
                  <a:pt x="9355" y="12676"/>
                  <a:pt x="9431" y="12439"/>
                </a:cubicBezTo>
                <a:cubicBezTo>
                  <a:pt x="9431" y="12281"/>
                  <a:pt x="9431" y="12123"/>
                  <a:pt x="9431" y="12044"/>
                </a:cubicBezTo>
                <a:cubicBezTo>
                  <a:pt x="9431" y="12004"/>
                  <a:pt x="9393" y="11965"/>
                  <a:pt x="9393" y="11965"/>
                </a:cubicBezTo>
                <a:cubicBezTo>
                  <a:pt x="9355" y="11925"/>
                  <a:pt x="9355" y="11925"/>
                  <a:pt x="9355" y="11886"/>
                </a:cubicBezTo>
                <a:cubicBezTo>
                  <a:pt x="9355" y="11807"/>
                  <a:pt x="9355" y="11807"/>
                  <a:pt x="9355" y="11807"/>
                </a:cubicBezTo>
                <a:cubicBezTo>
                  <a:pt x="9317" y="11649"/>
                  <a:pt x="9317" y="11412"/>
                  <a:pt x="9355" y="11057"/>
                </a:cubicBezTo>
                <a:cubicBezTo>
                  <a:pt x="9393" y="10701"/>
                  <a:pt x="9431" y="10425"/>
                  <a:pt x="9469" y="10227"/>
                </a:cubicBezTo>
                <a:cubicBezTo>
                  <a:pt x="9469" y="10148"/>
                  <a:pt x="9431" y="10030"/>
                  <a:pt x="9431" y="9833"/>
                </a:cubicBezTo>
                <a:cubicBezTo>
                  <a:pt x="9393" y="9596"/>
                  <a:pt x="9317" y="9398"/>
                  <a:pt x="9165" y="9201"/>
                </a:cubicBezTo>
                <a:cubicBezTo>
                  <a:pt x="9051" y="9043"/>
                  <a:pt x="8861" y="8885"/>
                  <a:pt x="8632" y="8806"/>
                </a:cubicBezTo>
                <a:cubicBezTo>
                  <a:pt x="8442" y="8727"/>
                  <a:pt x="8176" y="8687"/>
                  <a:pt x="7910" y="8648"/>
                </a:cubicBezTo>
                <a:cubicBezTo>
                  <a:pt x="7415" y="8648"/>
                  <a:pt x="7415" y="8648"/>
                  <a:pt x="7415" y="8648"/>
                </a:cubicBezTo>
                <a:cubicBezTo>
                  <a:pt x="7187" y="8687"/>
                  <a:pt x="6921" y="8727"/>
                  <a:pt x="6731" y="8806"/>
                </a:cubicBezTo>
                <a:cubicBezTo>
                  <a:pt x="6503" y="8885"/>
                  <a:pt x="6313" y="9043"/>
                  <a:pt x="6199" y="9201"/>
                </a:cubicBezTo>
                <a:cubicBezTo>
                  <a:pt x="6046" y="9398"/>
                  <a:pt x="5970" y="9596"/>
                  <a:pt x="5932" y="9833"/>
                </a:cubicBezTo>
                <a:cubicBezTo>
                  <a:pt x="5932" y="10030"/>
                  <a:pt x="5894" y="10148"/>
                  <a:pt x="5894" y="10227"/>
                </a:cubicBezTo>
                <a:cubicBezTo>
                  <a:pt x="5932" y="10425"/>
                  <a:pt x="5970" y="10701"/>
                  <a:pt x="6008" y="11057"/>
                </a:cubicBezTo>
                <a:cubicBezTo>
                  <a:pt x="6046" y="11412"/>
                  <a:pt x="6046" y="11649"/>
                  <a:pt x="6008" y="11807"/>
                </a:cubicBezTo>
                <a:cubicBezTo>
                  <a:pt x="6008" y="11846"/>
                  <a:pt x="5970" y="11886"/>
                  <a:pt x="5970" y="11925"/>
                </a:cubicBezTo>
                <a:cubicBezTo>
                  <a:pt x="5970" y="11965"/>
                  <a:pt x="5932" y="12004"/>
                  <a:pt x="5932" y="12044"/>
                </a:cubicBezTo>
                <a:cubicBezTo>
                  <a:pt x="5932" y="12123"/>
                  <a:pt x="5932" y="12281"/>
                  <a:pt x="5932" y="12439"/>
                </a:cubicBezTo>
                <a:cubicBezTo>
                  <a:pt x="6008" y="12676"/>
                  <a:pt x="6085" y="12913"/>
                  <a:pt x="6199" y="13110"/>
                </a:cubicBezTo>
                <a:cubicBezTo>
                  <a:pt x="6389" y="13307"/>
                  <a:pt x="6389" y="13307"/>
                  <a:pt x="6389" y="13307"/>
                </a:cubicBezTo>
                <a:cubicBezTo>
                  <a:pt x="6389" y="13584"/>
                  <a:pt x="6389" y="13584"/>
                  <a:pt x="6389" y="13584"/>
                </a:cubicBezTo>
                <a:cubicBezTo>
                  <a:pt x="6427" y="13702"/>
                  <a:pt x="6465" y="13860"/>
                  <a:pt x="6503" y="14018"/>
                </a:cubicBezTo>
                <a:cubicBezTo>
                  <a:pt x="6579" y="14176"/>
                  <a:pt x="6617" y="14255"/>
                  <a:pt x="6655" y="14334"/>
                </a:cubicBezTo>
                <a:cubicBezTo>
                  <a:pt x="6693" y="14532"/>
                  <a:pt x="6769" y="14690"/>
                  <a:pt x="6807" y="14887"/>
                </a:cubicBezTo>
                <a:cubicBezTo>
                  <a:pt x="6807" y="15084"/>
                  <a:pt x="6845" y="15282"/>
                  <a:pt x="6845" y="15519"/>
                </a:cubicBezTo>
                <a:cubicBezTo>
                  <a:pt x="6845" y="15677"/>
                  <a:pt x="6807" y="15874"/>
                  <a:pt x="6769" y="16111"/>
                </a:cubicBezTo>
                <a:cubicBezTo>
                  <a:pt x="6731" y="16388"/>
                  <a:pt x="6503" y="16546"/>
                  <a:pt x="6161" y="16664"/>
                </a:cubicBezTo>
                <a:cubicBezTo>
                  <a:pt x="5932" y="16743"/>
                  <a:pt x="5704" y="16822"/>
                  <a:pt x="5438" y="16901"/>
                </a:cubicBezTo>
                <a:cubicBezTo>
                  <a:pt x="5134" y="17019"/>
                  <a:pt x="4868" y="17138"/>
                  <a:pt x="4601" y="17217"/>
                </a:cubicBezTo>
                <a:cubicBezTo>
                  <a:pt x="4335" y="17335"/>
                  <a:pt x="4107" y="17414"/>
                  <a:pt x="3879" y="17493"/>
                </a:cubicBezTo>
                <a:cubicBezTo>
                  <a:pt x="3689" y="17572"/>
                  <a:pt x="3499" y="17651"/>
                  <a:pt x="3385" y="17691"/>
                </a:cubicBezTo>
                <a:cubicBezTo>
                  <a:pt x="3385" y="17730"/>
                  <a:pt x="3346" y="17730"/>
                  <a:pt x="3308" y="17730"/>
                </a:cubicBezTo>
                <a:cubicBezTo>
                  <a:pt x="3308" y="18165"/>
                  <a:pt x="3308" y="18165"/>
                  <a:pt x="3308" y="18165"/>
                </a:cubicBezTo>
                <a:cubicBezTo>
                  <a:pt x="2472" y="18165"/>
                  <a:pt x="2472" y="18165"/>
                  <a:pt x="2472" y="18165"/>
                </a:cubicBezTo>
                <a:cubicBezTo>
                  <a:pt x="2472" y="18046"/>
                  <a:pt x="2472" y="17967"/>
                  <a:pt x="2472" y="17928"/>
                </a:cubicBezTo>
                <a:cubicBezTo>
                  <a:pt x="2472" y="17849"/>
                  <a:pt x="2472" y="17809"/>
                  <a:pt x="2472" y="17730"/>
                </a:cubicBezTo>
                <a:cubicBezTo>
                  <a:pt x="2472" y="17612"/>
                  <a:pt x="2510" y="17454"/>
                  <a:pt x="2624" y="17296"/>
                </a:cubicBezTo>
                <a:cubicBezTo>
                  <a:pt x="2700" y="17138"/>
                  <a:pt x="2814" y="17019"/>
                  <a:pt x="3042" y="16901"/>
                </a:cubicBezTo>
                <a:cubicBezTo>
                  <a:pt x="3156" y="16861"/>
                  <a:pt x="3346" y="16782"/>
                  <a:pt x="3575" y="16664"/>
                </a:cubicBezTo>
                <a:cubicBezTo>
                  <a:pt x="3803" y="16585"/>
                  <a:pt x="4031" y="16506"/>
                  <a:pt x="4297" y="16388"/>
                </a:cubicBezTo>
                <a:cubicBezTo>
                  <a:pt x="4601" y="16309"/>
                  <a:pt x="4906" y="16190"/>
                  <a:pt x="5172" y="16072"/>
                </a:cubicBezTo>
                <a:cubicBezTo>
                  <a:pt x="5476" y="15993"/>
                  <a:pt x="5704" y="15914"/>
                  <a:pt x="5894" y="15835"/>
                </a:cubicBezTo>
                <a:cubicBezTo>
                  <a:pt x="5932" y="15835"/>
                  <a:pt x="5970" y="15835"/>
                  <a:pt x="5970" y="15795"/>
                </a:cubicBezTo>
                <a:cubicBezTo>
                  <a:pt x="5970" y="15756"/>
                  <a:pt x="6008" y="15677"/>
                  <a:pt x="6008" y="15519"/>
                </a:cubicBezTo>
                <a:cubicBezTo>
                  <a:pt x="6008" y="15361"/>
                  <a:pt x="5970" y="15203"/>
                  <a:pt x="5970" y="15045"/>
                </a:cubicBezTo>
                <a:cubicBezTo>
                  <a:pt x="5970" y="14927"/>
                  <a:pt x="5932" y="14808"/>
                  <a:pt x="5894" y="14769"/>
                </a:cubicBezTo>
                <a:cubicBezTo>
                  <a:pt x="5818" y="14611"/>
                  <a:pt x="5780" y="14453"/>
                  <a:pt x="5704" y="14255"/>
                </a:cubicBezTo>
                <a:cubicBezTo>
                  <a:pt x="5628" y="14058"/>
                  <a:pt x="5590" y="13860"/>
                  <a:pt x="5590" y="13663"/>
                </a:cubicBezTo>
                <a:cubicBezTo>
                  <a:pt x="5552" y="13623"/>
                  <a:pt x="5476" y="13505"/>
                  <a:pt x="5362" y="13307"/>
                </a:cubicBezTo>
                <a:cubicBezTo>
                  <a:pt x="5286" y="13150"/>
                  <a:pt x="5210" y="12913"/>
                  <a:pt x="5172" y="12597"/>
                </a:cubicBezTo>
                <a:cubicBezTo>
                  <a:pt x="5096" y="12360"/>
                  <a:pt x="5058" y="12162"/>
                  <a:pt x="5096" y="12044"/>
                </a:cubicBezTo>
                <a:cubicBezTo>
                  <a:pt x="5096" y="11886"/>
                  <a:pt x="5134" y="11807"/>
                  <a:pt x="5172" y="11728"/>
                </a:cubicBezTo>
                <a:cubicBezTo>
                  <a:pt x="5172" y="11688"/>
                  <a:pt x="5172" y="11649"/>
                  <a:pt x="5210" y="11649"/>
                </a:cubicBezTo>
                <a:cubicBezTo>
                  <a:pt x="5210" y="11610"/>
                  <a:pt x="5210" y="11412"/>
                  <a:pt x="5172" y="11136"/>
                </a:cubicBezTo>
                <a:cubicBezTo>
                  <a:pt x="5172" y="10899"/>
                  <a:pt x="5134" y="10622"/>
                  <a:pt x="5096" y="10385"/>
                </a:cubicBezTo>
                <a:cubicBezTo>
                  <a:pt x="5058" y="10227"/>
                  <a:pt x="5096" y="9951"/>
                  <a:pt x="5134" y="9635"/>
                </a:cubicBezTo>
                <a:cubicBezTo>
                  <a:pt x="5172" y="9319"/>
                  <a:pt x="5324" y="9003"/>
                  <a:pt x="5552" y="8687"/>
                </a:cubicBezTo>
                <a:cubicBezTo>
                  <a:pt x="5704" y="8529"/>
                  <a:pt x="5932" y="8332"/>
                  <a:pt x="6237" y="8135"/>
                </a:cubicBezTo>
                <a:cubicBezTo>
                  <a:pt x="6503" y="7898"/>
                  <a:pt x="6883" y="7779"/>
                  <a:pt x="7377" y="7779"/>
                </a:cubicBezTo>
                <a:cubicBezTo>
                  <a:pt x="7910" y="7779"/>
                  <a:pt x="7910" y="7779"/>
                  <a:pt x="7910" y="7779"/>
                </a:cubicBezTo>
                <a:cubicBezTo>
                  <a:pt x="8442" y="7779"/>
                  <a:pt x="8861" y="7898"/>
                  <a:pt x="9127" y="8135"/>
                </a:cubicBezTo>
                <a:cubicBezTo>
                  <a:pt x="9431" y="8332"/>
                  <a:pt x="9659" y="8529"/>
                  <a:pt x="9811" y="8687"/>
                </a:cubicBezTo>
                <a:cubicBezTo>
                  <a:pt x="10039" y="9003"/>
                  <a:pt x="10192" y="9319"/>
                  <a:pt x="10230" y="9635"/>
                </a:cubicBezTo>
                <a:cubicBezTo>
                  <a:pt x="10268" y="9951"/>
                  <a:pt x="10306" y="10227"/>
                  <a:pt x="10268" y="10385"/>
                </a:cubicBezTo>
                <a:cubicBezTo>
                  <a:pt x="10230" y="10622"/>
                  <a:pt x="10192" y="10899"/>
                  <a:pt x="10192" y="11136"/>
                </a:cubicBezTo>
                <a:cubicBezTo>
                  <a:pt x="10154" y="11412"/>
                  <a:pt x="10154" y="11610"/>
                  <a:pt x="10154" y="11649"/>
                </a:cubicBezTo>
                <a:cubicBezTo>
                  <a:pt x="10192" y="11649"/>
                  <a:pt x="10192" y="11688"/>
                  <a:pt x="10192" y="11728"/>
                </a:cubicBezTo>
                <a:cubicBezTo>
                  <a:pt x="10230" y="11807"/>
                  <a:pt x="10268" y="11886"/>
                  <a:pt x="10268" y="12044"/>
                </a:cubicBezTo>
                <a:cubicBezTo>
                  <a:pt x="10306" y="12162"/>
                  <a:pt x="10268" y="12360"/>
                  <a:pt x="10192" y="12597"/>
                </a:cubicBezTo>
                <a:cubicBezTo>
                  <a:pt x="10154" y="12913"/>
                  <a:pt x="10077" y="13150"/>
                  <a:pt x="10001" y="13307"/>
                </a:cubicBezTo>
                <a:cubicBezTo>
                  <a:pt x="9887" y="13505"/>
                  <a:pt x="9811" y="13623"/>
                  <a:pt x="9773" y="13663"/>
                </a:cubicBezTo>
                <a:cubicBezTo>
                  <a:pt x="9773" y="13860"/>
                  <a:pt x="9735" y="14058"/>
                  <a:pt x="9659" y="14255"/>
                </a:cubicBezTo>
                <a:cubicBezTo>
                  <a:pt x="9583" y="14453"/>
                  <a:pt x="9545" y="14611"/>
                  <a:pt x="9469" y="14769"/>
                </a:cubicBezTo>
                <a:cubicBezTo>
                  <a:pt x="9431" y="14848"/>
                  <a:pt x="9393" y="14966"/>
                  <a:pt x="9355" y="15084"/>
                </a:cubicBezTo>
                <a:cubicBezTo>
                  <a:pt x="9279" y="15203"/>
                  <a:pt x="9279" y="15321"/>
                  <a:pt x="9279" y="15479"/>
                </a:cubicBezTo>
                <a:cubicBezTo>
                  <a:pt x="9279" y="15637"/>
                  <a:pt x="9279" y="15756"/>
                  <a:pt x="9279" y="15795"/>
                </a:cubicBezTo>
                <a:cubicBezTo>
                  <a:pt x="9317" y="15835"/>
                  <a:pt x="9317" y="15835"/>
                  <a:pt x="9355" y="15835"/>
                </a:cubicBezTo>
                <a:cubicBezTo>
                  <a:pt x="9583" y="15914"/>
                  <a:pt x="9849" y="15993"/>
                  <a:pt x="10115" y="16072"/>
                </a:cubicBezTo>
                <a:cubicBezTo>
                  <a:pt x="10382" y="16190"/>
                  <a:pt x="10648" y="16269"/>
                  <a:pt x="10914" y="16348"/>
                </a:cubicBezTo>
                <a:cubicBezTo>
                  <a:pt x="11180" y="16467"/>
                  <a:pt x="11408" y="16546"/>
                  <a:pt x="11675" y="16664"/>
                </a:cubicBezTo>
                <a:cubicBezTo>
                  <a:pt x="11903" y="16743"/>
                  <a:pt x="12093" y="16822"/>
                  <a:pt x="12245" y="16861"/>
                </a:cubicBezTo>
                <a:close/>
                <a:moveTo>
                  <a:pt x="9963" y="869"/>
                </a:moveTo>
                <a:cubicBezTo>
                  <a:pt x="9963" y="5173"/>
                  <a:pt x="9963" y="5173"/>
                  <a:pt x="9963" y="5173"/>
                </a:cubicBezTo>
                <a:cubicBezTo>
                  <a:pt x="11637" y="5173"/>
                  <a:pt x="11637" y="5173"/>
                  <a:pt x="11637" y="5173"/>
                </a:cubicBezTo>
                <a:cubicBezTo>
                  <a:pt x="11637" y="869"/>
                  <a:pt x="11637" y="869"/>
                  <a:pt x="11637" y="869"/>
                </a:cubicBezTo>
                <a:lnTo>
                  <a:pt x="9963" y="869"/>
                </a:lnTo>
                <a:close/>
                <a:moveTo>
                  <a:pt x="20801" y="3435"/>
                </a:moveTo>
                <a:cubicBezTo>
                  <a:pt x="12473" y="3435"/>
                  <a:pt x="12473" y="3435"/>
                  <a:pt x="12473" y="3435"/>
                </a:cubicBezTo>
                <a:cubicBezTo>
                  <a:pt x="12473" y="5173"/>
                  <a:pt x="12473" y="5173"/>
                  <a:pt x="12473" y="5173"/>
                </a:cubicBezTo>
                <a:cubicBezTo>
                  <a:pt x="20801" y="5173"/>
                  <a:pt x="20801" y="5173"/>
                  <a:pt x="20801" y="5173"/>
                </a:cubicBezTo>
                <a:lnTo>
                  <a:pt x="20801" y="3435"/>
                </a:lnTo>
                <a:close/>
                <a:moveTo>
                  <a:pt x="13310" y="7779"/>
                </a:moveTo>
                <a:cubicBezTo>
                  <a:pt x="13310" y="8648"/>
                  <a:pt x="13310" y="8648"/>
                  <a:pt x="13310" y="8648"/>
                </a:cubicBezTo>
                <a:cubicBezTo>
                  <a:pt x="19128" y="8648"/>
                  <a:pt x="19128" y="8648"/>
                  <a:pt x="19128" y="8648"/>
                </a:cubicBezTo>
                <a:cubicBezTo>
                  <a:pt x="19128" y="7779"/>
                  <a:pt x="19128" y="7779"/>
                  <a:pt x="19128" y="7779"/>
                </a:cubicBezTo>
                <a:lnTo>
                  <a:pt x="13310" y="7779"/>
                </a:lnTo>
                <a:close/>
                <a:moveTo>
                  <a:pt x="13310" y="10385"/>
                </a:moveTo>
                <a:cubicBezTo>
                  <a:pt x="13310" y="11215"/>
                  <a:pt x="13310" y="11215"/>
                  <a:pt x="13310" y="11215"/>
                </a:cubicBezTo>
                <a:cubicBezTo>
                  <a:pt x="17417" y="11215"/>
                  <a:pt x="17417" y="11215"/>
                  <a:pt x="17417" y="11215"/>
                </a:cubicBezTo>
                <a:cubicBezTo>
                  <a:pt x="17417" y="10385"/>
                  <a:pt x="17417" y="10385"/>
                  <a:pt x="17417" y="10385"/>
                </a:cubicBezTo>
                <a:lnTo>
                  <a:pt x="13310" y="10385"/>
                </a:lnTo>
                <a:close/>
                <a:moveTo>
                  <a:pt x="13310" y="12952"/>
                </a:moveTo>
                <a:cubicBezTo>
                  <a:pt x="13310" y="13821"/>
                  <a:pt x="13310" y="13821"/>
                  <a:pt x="13310" y="13821"/>
                </a:cubicBezTo>
                <a:cubicBezTo>
                  <a:pt x="19128" y="13821"/>
                  <a:pt x="19128" y="13821"/>
                  <a:pt x="19128" y="13821"/>
                </a:cubicBezTo>
                <a:cubicBezTo>
                  <a:pt x="19128" y="12952"/>
                  <a:pt x="19128" y="12952"/>
                  <a:pt x="19128" y="12952"/>
                </a:cubicBezTo>
                <a:lnTo>
                  <a:pt x="13310" y="12952"/>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82" name="Google Shape;1782;p75"/>
          <p:cNvSpPr/>
          <p:nvPr/>
        </p:nvSpPr>
        <p:spPr>
          <a:xfrm>
            <a:off x="14234886" y="4542737"/>
            <a:ext cx="776776" cy="780342"/>
          </a:xfrm>
          <a:custGeom>
            <a:rect b="b" l="l" r="r" t="t"/>
            <a:pathLst>
              <a:path extrusionOk="0" h="21600" w="21600">
                <a:moveTo>
                  <a:pt x="21600" y="5843"/>
                </a:moveTo>
                <a:cubicBezTo>
                  <a:pt x="16947" y="10555"/>
                  <a:pt x="16947" y="10555"/>
                  <a:pt x="16947" y="10555"/>
                </a:cubicBezTo>
                <a:cubicBezTo>
                  <a:pt x="16947" y="10630"/>
                  <a:pt x="16947" y="10781"/>
                  <a:pt x="16947" y="10894"/>
                </a:cubicBezTo>
                <a:cubicBezTo>
                  <a:pt x="16947" y="11007"/>
                  <a:pt x="16947" y="11120"/>
                  <a:pt x="16947" y="11234"/>
                </a:cubicBezTo>
                <a:cubicBezTo>
                  <a:pt x="16947" y="12214"/>
                  <a:pt x="16758" y="13118"/>
                  <a:pt x="16380" y="13985"/>
                </a:cubicBezTo>
                <a:cubicBezTo>
                  <a:pt x="16039" y="14852"/>
                  <a:pt x="15547" y="15569"/>
                  <a:pt x="14904" y="16209"/>
                </a:cubicBezTo>
                <a:cubicBezTo>
                  <a:pt x="14261" y="16850"/>
                  <a:pt x="13505" y="17340"/>
                  <a:pt x="12635" y="17717"/>
                </a:cubicBezTo>
                <a:cubicBezTo>
                  <a:pt x="11802" y="18094"/>
                  <a:pt x="10895" y="18245"/>
                  <a:pt x="9949" y="18245"/>
                </a:cubicBezTo>
                <a:cubicBezTo>
                  <a:pt x="9798" y="18245"/>
                  <a:pt x="9684" y="18245"/>
                  <a:pt x="9571" y="18245"/>
                </a:cubicBezTo>
                <a:cubicBezTo>
                  <a:pt x="9457" y="18245"/>
                  <a:pt x="9344" y="18245"/>
                  <a:pt x="9192" y="18207"/>
                </a:cubicBezTo>
                <a:cubicBezTo>
                  <a:pt x="5863" y="21600"/>
                  <a:pt x="5863" y="21600"/>
                  <a:pt x="5863" y="21600"/>
                </a:cubicBezTo>
                <a:cubicBezTo>
                  <a:pt x="1211" y="20469"/>
                  <a:pt x="1211" y="20469"/>
                  <a:pt x="1211" y="20469"/>
                </a:cubicBezTo>
                <a:cubicBezTo>
                  <a:pt x="0" y="15757"/>
                  <a:pt x="0" y="15757"/>
                  <a:pt x="0" y="15757"/>
                </a:cubicBezTo>
                <a:cubicBezTo>
                  <a:pt x="3064" y="12704"/>
                  <a:pt x="3064" y="12704"/>
                  <a:pt x="3064" y="12704"/>
                </a:cubicBezTo>
                <a:cubicBezTo>
                  <a:pt x="3026" y="12477"/>
                  <a:pt x="2988" y="12251"/>
                  <a:pt x="2951" y="11987"/>
                </a:cubicBezTo>
                <a:cubicBezTo>
                  <a:pt x="2913" y="11761"/>
                  <a:pt x="2913" y="11497"/>
                  <a:pt x="2913" y="11234"/>
                </a:cubicBezTo>
                <a:cubicBezTo>
                  <a:pt x="2913" y="10291"/>
                  <a:pt x="3102" y="9386"/>
                  <a:pt x="3480" y="8519"/>
                </a:cubicBezTo>
                <a:cubicBezTo>
                  <a:pt x="3858" y="7690"/>
                  <a:pt x="4350" y="6936"/>
                  <a:pt x="4956" y="6333"/>
                </a:cubicBezTo>
                <a:cubicBezTo>
                  <a:pt x="5599" y="5692"/>
                  <a:pt x="6317" y="5164"/>
                  <a:pt x="7187" y="4825"/>
                </a:cubicBezTo>
                <a:cubicBezTo>
                  <a:pt x="8057" y="4448"/>
                  <a:pt x="8965" y="4260"/>
                  <a:pt x="9949" y="4260"/>
                </a:cubicBezTo>
                <a:cubicBezTo>
                  <a:pt x="10176" y="4260"/>
                  <a:pt x="10403" y="4260"/>
                  <a:pt x="10668" y="4297"/>
                </a:cubicBezTo>
                <a:cubicBezTo>
                  <a:pt x="10895" y="4297"/>
                  <a:pt x="11159" y="4335"/>
                  <a:pt x="11386" y="4410"/>
                </a:cubicBezTo>
                <a:cubicBezTo>
                  <a:pt x="15774" y="0"/>
                  <a:pt x="15774" y="0"/>
                  <a:pt x="15774" y="0"/>
                </a:cubicBezTo>
                <a:lnTo>
                  <a:pt x="21600" y="5843"/>
                </a:lnTo>
                <a:close/>
                <a:moveTo>
                  <a:pt x="5561" y="20658"/>
                </a:moveTo>
                <a:cubicBezTo>
                  <a:pt x="8209" y="18057"/>
                  <a:pt x="8209" y="18057"/>
                  <a:pt x="8209" y="18057"/>
                </a:cubicBezTo>
                <a:cubicBezTo>
                  <a:pt x="7679" y="17906"/>
                  <a:pt x="7112" y="17680"/>
                  <a:pt x="6620" y="17378"/>
                </a:cubicBezTo>
                <a:cubicBezTo>
                  <a:pt x="6128" y="17114"/>
                  <a:pt x="5636" y="16813"/>
                  <a:pt x="5220" y="16436"/>
                </a:cubicBezTo>
                <a:cubicBezTo>
                  <a:pt x="4804" y="16059"/>
                  <a:pt x="4426" y="15606"/>
                  <a:pt x="4085" y="15154"/>
                </a:cubicBezTo>
                <a:cubicBezTo>
                  <a:pt x="3745" y="14664"/>
                  <a:pt x="3480" y="14136"/>
                  <a:pt x="3291" y="13608"/>
                </a:cubicBezTo>
                <a:cubicBezTo>
                  <a:pt x="946" y="15983"/>
                  <a:pt x="946" y="15983"/>
                  <a:pt x="946" y="15983"/>
                </a:cubicBezTo>
                <a:cubicBezTo>
                  <a:pt x="1854" y="19791"/>
                  <a:pt x="1854" y="19791"/>
                  <a:pt x="1854" y="19791"/>
                </a:cubicBezTo>
                <a:lnTo>
                  <a:pt x="5561" y="20658"/>
                </a:lnTo>
                <a:close/>
                <a:moveTo>
                  <a:pt x="9949" y="17416"/>
                </a:moveTo>
                <a:cubicBezTo>
                  <a:pt x="10781" y="17416"/>
                  <a:pt x="11613" y="17265"/>
                  <a:pt x="12370" y="16963"/>
                </a:cubicBezTo>
                <a:cubicBezTo>
                  <a:pt x="13126" y="16662"/>
                  <a:pt x="13770" y="16209"/>
                  <a:pt x="14337" y="15606"/>
                </a:cubicBezTo>
                <a:cubicBezTo>
                  <a:pt x="14904" y="15041"/>
                  <a:pt x="15320" y="14400"/>
                  <a:pt x="15661" y="13646"/>
                </a:cubicBezTo>
                <a:cubicBezTo>
                  <a:pt x="16001" y="12892"/>
                  <a:pt x="16153" y="12101"/>
                  <a:pt x="16153" y="11234"/>
                </a:cubicBezTo>
                <a:cubicBezTo>
                  <a:pt x="16153" y="10404"/>
                  <a:pt x="16001" y="9575"/>
                  <a:pt x="15661" y="8859"/>
                </a:cubicBezTo>
                <a:cubicBezTo>
                  <a:pt x="15320" y="8105"/>
                  <a:pt x="14904" y="7464"/>
                  <a:pt x="14337" y="6861"/>
                </a:cubicBezTo>
                <a:cubicBezTo>
                  <a:pt x="13770" y="6295"/>
                  <a:pt x="13126" y="5881"/>
                  <a:pt x="12370" y="5579"/>
                </a:cubicBezTo>
                <a:cubicBezTo>
                  <a:pt x="11613" y="5240"/>
                  <a:pt x="10781" y="5089"/>
                  <a:pt x="9949" y="5089"/>
                </a:cubicBezTo>
                <a:cubicBezTo>
                  <a:pt x="9079" y="5089"/>
                  <a:pt x="8284" y="5240"/>
                  <a:pt x="7528" y="5579"/>
                </a:cubicBezTo>
                <a:cubicBezTo>
                  <a:pt x="6771" y="5881"/>
                  <a:pt x="6128" y="6295"/>
                  <a:pt x="5561" y="6861"/>
                </a:cubicBezTo>
                <a:cubicBezTo>
                  <a:pt x="4993" y="7464"/>
                  <a:pt x="4577" y="8105"/>
                  <a:pt x="4237" y="8859"/>
                </a:cubicBezTo>
                <a:cubicBezTo>
                  <a:pt x="3896" y="9575"/>
                  <a:pt x="3745" y="10404"/>
                  <a:pt x="3745" y="11234"/>
                </a:cubicBezTo>
                <a:cubicBezTo>
                  <a:pt x="3745" y="12101"/>
                  <a:pt x="3896" y="12892"/>
                  <a:pt x="4237" y="13646"/>
                </a:cubicBezTo>
                <a:cubicBezTo>
                  <a:pt x="4577" y="14400"/>
                  <a:pt x="4993" y="15041"/>
                  <a:pt x="5561" y="15606"/>
                </a:cubicBezTo>
                <a:cubicBezTo>
                  <a:pt x="6128" y="16209"/>
                  <a:pt x="6771" y="16662"/>
                  <a:pt x="7528" y="16963"/>
                </a:cubicBezTo>
                <a:cubicBezTo>
                  <a:pt x="8284" y="17265"/>
                  <a:pt x="9079" y="17416"/>
                  <a:pt x="9949" y="17416"/>
                </a:cubicBezTo>
                <a:close/>
                <a:moveTo>
                  <a:pt x="10327" y="11083"/>
                </a:moveTo>
                <a:cubicBezTo>
                  <a:pt x="12710" y="13458"/>
                  <a:pt x="12710" y="13458"/>
                  <a:pt x="12710" y="13458"/>
                </a:cubicBezTo>
                <a:cubicBezTo>
                  <a:pt x="12105" y="14023"/>
                  <a:pt x="12105" y="14023"/>
                  <a:pt x="12105" y="14023"/>
                </a:cubicBezTo>
                <a:cubicBezTo>
                  <a:pt x="9495" y="11422"/>
                  <a:pt x="9495" y="11422"/>
                  <a:pt x="9495" y="11422"/>
                </a:cubicBezTo>
                <a:cubicBezTo>
                  <a:pt x="9495" y="6710"/>
                  <a:pt x="9495" y="6710"/>
                  <a:pt x="9495" y="6710"/>
                </a:cubicBezTo>
                <a:cubicBezTo>
                  <a:pt x="10327" y="6710"/>
                  <a:pt x="10327" y="6710"/>
                  <a:pt x="10327" y="6710"/>
                </a:cubicBezTo>
                <a:lnTo>
                  <a:pt x="10327" y="11083"/>
                </a:lnTo>
                <a:close/>
                <a:moveTo>
                  <a:pt x="15774" y="1169"/>
                </a:moveTo>
                <a:cubicBezTo>
                  <a:pt x="12256" y="4674"/>
                  <a:pt x="12256" y="4674"/>
                  <a:pt x="12256" y="4674"/>
                </a:cubicBezTo>
                <a:cubicBezTo>
                  <a:pt x="12824" y="4863"/>
                  <a:pt x="13353" y="5127"/>
                  <a:pt x="13807" y="5428"/>
                </a:cubicBezTo>
                <a:cubicBezTo>
                  <a:pt x="14299" y="5768"/>
                  <a:pt x="14715" y="6145"/>
                  <a:pt x="15131" y="6521"/>
                </a:cubicBezTo>
                <a:cubicBezTo>
                  <a:pt x="15510" y="6936"/>
                  <a:pt x="15850" y="7426"/>
                  <a:pt x="16115" y="7916"/>
                </a:cubicBezTo>
                <a:cubicBezTo>
                  <a:pt x="16418" y="8444"/>
                  <a:pt x="16607" y="8972"/>
                  <a:pt x="16758" y="9575"/>
                </a:cubicBezTo>
                <a:cubicBezTo>
                  <a:pt x="20427" y="5843"/>
                  <a:pt x="20427" y="5843"/>
                  <a:pt x="20427" y="5843"/>
                </a:cubicBezTo>
                <a:lnTo>
                  <a:pt x="15774" y="1169"/>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83" name="Google Shape;1783;p75"/>
          <p:cNvSpPr/>
          <p:nvPr/>
        </p:nvSpPr>
        <p:spPr>
          <a:xfrm>
            <a:off x="16156356" y="4508886"/>
            <a:ext cx="652068" cy="848040"/>
          </a:xfrm>
          <a:custGeom>
            <a:rect b="b" l="l" r="r" t="t"/>
            <a:pathLst>
              <a:path extrusionOk="0" h="21600" w="21600">
                <a:moveTo>
                  <a:pt x="17865" y="17925"/>
                </a:moveTo>
                <a:cubicBezTo>
                  <a:pt x="17460" y="18064"/>
                  <a:pt x="17055" y="18202"/>
                  <a:pt x="16650" y="18341"/>
                </a:cubicBezTo>
                <a:cubicBezTo>
                  <a:pt x="16245" y="18445"/>
                  <a:pt x="15840" y="18549"/>
                  <a:pt x="15390" y="18653"/>
                </a:cubicBezTo>
                <a:cubicBezTo>
                  <a:pt x="14985" y="18757"/>
                  <a:pt x="14535" y="18792"/>
                  <a:pt x="14130" y="18861"/>
                </a:cubicBezTo>
                <a:cubicBezTo>
                  <a:pt x="13680" y="18896"/>
                  <a:pt x="13230" y="18930"/>
                  <a:pt x="12780" y="18930"/>
                </a:cubicBezTo>
                <a:cubicBezTo>
                  <a:pt x="12780" y="20109"/>
                  <a:pt x="12780" y="20109"/>
                  <a:pt x="12780" y="20109"/>
                </a:cubicBezTo>
                <a:cubicBezTo>
                  <a:pt x="13365" y="20109"/>
                  <a:pt x="13905" y="20144"/>
                  <a:pt x="14445" y="20213"/>
                </a:cubicBezTo>
                <a:cubicBezTo>
                  <a:pt x="14940" y="20283"/>
                  <a:pt x="15480" y="20387"/>
                  <a:pt x="15975" y="20560"/>
                </a:cubicBezTo>
                <a:cubicBezTo>
                  <a:pt x="16515" y="20664"/>
                  <a:pt x="17055" y="20803"/>
                  <a:pt x="17550" y="21011"/>
                </a:cubicBezTo>
                <a:cubicBezTo>
                  <a:pt x="18045" y="21184"/>
                  <a:pt x="18495" y="21357"/>
                  <a:pt x="18900" y="21600"/>
                </a:cubicBezTo>
                <a:cubicBezTo>
                  <a:pt x="16875" y="21600"/>
                  <a:pt x="16875" y="21600"/>
                  <a:pt x="16875" y="21600"/>
                </a:cubicBezTo>
                <a:cubicBezTo>
                  <a:pt x="16515" y="21461"/>
                  <a:pt x="16155" y="21357"/>
                  <a:pt x="15795" y="21253"/>
                </a:cubicBezTo>
                <a:cubicBezTo>
                  <a:pt x="15390" y="21184"/>
                  <a:pt x="15030" y="21115"/>
                  <a:pt x="14625" y="21045"/>
                </a:cubicBezTo>
                <a:cubicBezTo>
                  <a:pt x="14265" y="20976"/>
                  <a:pt x="13860" y="20941"/>
                  <a:pt x="13455" y="20872"/>
                </a:cubicBezTo>
                <a:cubicBezTo>
                  <a:pt x="13095" y="20837"/>
                  <a:pt x="12690" y="20803"/>
                  <a:pt x="12285" y="20803"/>
                </a:cubicBezTo>
                <a:cubicBezTo>
                  <a:pt x="11880" y="20803"/>
                  <a:pt x="11475" y="20837"/>
                  <a:pt x="11070" y="20872"/>
                </a:cubicBezTo>
                <a:cubicBezTo>
                  <a:pt x="10665" y="20941"/>
                  <a:pt x="10305" y="20976"/>
                  <a:pt x="9900" y="21045"/>
                </a:cubicBezTo>
                <a:cubicBezTo>
                  <a:pt x="9495" y="21115"/>
                  <a:pt x="9135" y="21184"/>
                  <a:pt x="8730" y="21253"/>
                </a:cubicBezTo>
                <a:cubicBezTo>
                  <a:pt x="8370" y="21357"/>
                  <a:pt x="8010" y="21461"/>
                  <a:pt x="7650" y="21600"/>
                </a:cubicBezTo>
                <a:cubicBezTo>
                  <a:pt x="5625" y="21600"/>
                  <a:pt x="5625" y="21600"/>
                  <a:pt x="5625" y="21600"/>
                </a:cubicBezTo>
                <a:cubicBezTo>
                  <a:pt x="6075" y="21357"/>
                  <a:pt x="6570" y="21184"/>
                  <a:pt x="7020" y="21011"/>
                </a:cubicBezTo>
                <a:cubicBezTo>
                  <a:pt x="7470" y="20803"/>
                  <a:pt x="8010" y="20664"/>
                  <a:pt x="8550" y="20560"/>
                </a:cubicBezTo>
                <a:cubicBezTo>
                  <a:pt x="9045" y="20387"/>
                  <a:pt x="9585" y="20283"/>
                  <a:pt x="10125" y="20213"/>
                </a:cubicBezTo>
                <a:cubicBezTo>
                  <a:pt x="10665" y="20144"/>
                  <a:pt x="11205" y="20109"/>
                  <a:pt x="11790" y="20109"/>
                </a:cubicBezTo>
                <a:cubicBezTo>
                  <a:pt x="11790" y="18930"/>
                  <a:pt x="11790" y="18930"/>
                  <a:pt x="11790" y="18930"/>
                </a:cubicBezTo>
                <a:cubicBezTo>
                  <a:pt x="10170" y="18896"/>
                  <a:pt x="8640" y="18618"/>
                  <a:pt x="7200" y="18098"/>
                </a:cubicBezTo>
                <a:cubicBezTo>
                  <a:pt x="5760" y="17543"/>
                  <a:pt x="4500" y="16885"/>
                  <a:pt x="3465" y="16018"/>
                </a:cubicBezTo>
                <a:cubicBezTo>
                  <a:pt x="2385" y="15186"/>
                  <a:pt x="1530" y="14215"/>
                  <a:pt x="945" y="13071"/>
                </a:cubicBezTo>
                <a:cubicBezTo>
                  <a:pt x="315" y="11961"/>
                  <a:pt x="0" y="10748"/>
                  <a:pt x="0" y="9500"/>
                </a:cubicBezTo>
                <a:cubicBezTo>
                  <a:pt x="0" y="8598"/>
                  <a:pt x="135" y="7697"/>
                  <a:pt x="450" y="6865"/>
                </a:cubicBezTo>
                <a:cubicBezTo>
                  <a:pt x="765" y="6033"/>
                  <a:pt x="1215" y="5235"/>
                  <a:pt x="1800" y="4507"/>
                </a:cubicBezTo>
                <a:cubicBezTo>
                  <a:pt x="2385" y="3814"/>
                  <a:pt x="3105" y="3120"/>
                  <a:pt x="3915" y="2531"/>
                </a:cubicBezTo>
                <a:cubicBezTo>
                  <a:pt x="4725" y="1942"/>
                  <a:pt x="5670" y="1422"/>
                  <a:pt x="6750" y="1040"/>
                </a:cubicBezTo>
                <a:cubicBezTo>
                  <a:pt x="6255" y="312"/>
                  <a:pt x="6255" y="312"/>
                  <a:pt x="6255" y="312"/>
                </a:cubicBezTo>
                <a:cubicBezTo>
                  <a:pt x="7155" y="0"/>
                  <a:pt x="7155" y="0"/>
                  <a:pt x="7155" y="0"/>
                </a:cubicBezTo>
                <a:cubicBezTo>
                  <a:pt x="8505" y="2080"/>
                  <a:pt x="8505" y="2080"/>
                  <a:pt x="8505" y="2080"/>
                </a:cubicBezTo>
                <a:cubicBezTo>
                  <a:pt x="7605" y="2392"/>
                  <a:pt x="7605" y="2392"/>
                  <a:pt x="7605" y="2392"/>
                </a:cubicBezTo>
                <a:cubicBezTo>
                  <a:pt x="7155" y="1734"/>
                  <a:pt x="7155" y="1734"/>
                  <a:pt x="7155" y="1734"/>
                </a:cubicBezTo>
                <a:cubicBezTo>
                  <a:pt x="6210" y="2080"/>
                  <a:pt x="5355" y="2531"/>
                  <a:pt x="4590" y="3086"/>
                </a:cubicBezTo>
                <a:cubicBezTo>
                  <a:pt x="3825" y="3606"/>
                  <a:pt x="3195" y="4230"/>
                  <a:pt x="2610" y="4923"/>
                </a:cubicBezTo>
                <a:cubicBezTo>
                  <a:pt x="2115" y="5582"/>
                  <a:pt x="1710" y="6310"/>
                  <a:pt x="1440" y="7073"/>
                </a:cubicBezTo>
                <a:cubicBezTo>
                  <a:pt x="1125" y="7836"/>
                  <a:pt x="990" y="8633"/>
                  <a:pt x="990" y="9500"/>
                </a:cubicBezTo>
                <a:cubicBezTo>
                  <a:pt x="990" y="10679"/>
                  <a:pt x="1260" y="11823"/>
                  <a:pt x="1845" y="12863"/>
                </a:cubicBezTo>
                <a:cubicBezTo>
                  <a:pt x="2430" y="13938"/>
                  <a:pt x="3240" y="14839"/>
                  <a:pt x="4275" y="15637"/>
                </a:cubicBezTo>
                <a:cubicBezTo>
                  <a:pt x="5310" y="16399"/>
                  <a:pt x="6525" y="17023"/>
                  <a:pt x="7920" y="17509"/>
                </a:cubicBezTo>
                <a:cubicBezTo>
                  <a:pt x="9270" y="17960"/>
                  <a:pt x="10710" y="18202"/>
                  <a:pt x="12285" y="18202"/>
                </a:cubicBezTo>
                <a:cubicBezTo>
                  <a:pt x="12735" y="18202"/>
                  <a:pt x="13185" y="18168"/>
                  <a:pt x="13635" y="18133"/>
                </a:cubicBezTo>
                <a:cubicBezTo>
                  <a:pt x="14040" y="18098"/>
                  <a:pt x="14490" y="18029"/>
                  <a:pt x="14940" y="17925"/>
                </a:cubicBezTo>
                <a:cubicBezTo>
                  <a:pt x="15345" y="17856"/>
                  <a:pt x="15795" y="17786"/>
                  <a:pt x="16200" y="17648"/>
                </a:cubicBezTo>
                <a:cubicBezTo>
                  <a:pt x="16605" y="17543"/>
                  <a:pt x="17010" y="17405"/>
                  <a:pt x="17415" y="17266"/>
                </a:cubicBezTo>
                <a:cubicBezTo>
                  <a:pt x="16965" y="16573"/>
                  <a:pt x="16965" y="16573"/>
                  <a:pt x="16965" y="16573"/>
                </a:cubicBezTo>
                <a:cubicBezTo>
                  <a:pt x="17865" y="16261"/>
                  <a:pt x="17865" y="16261"/>
                  <a:pt x="17865" y="16261"/>
                </a:cubicBezTo>
                <a:cubicBezTo>
                  <a:pt x="19215" y="18341"/>
                  <a:pt x="19215" y="18341"/>
                  <a:pt x="19215" y="18341"/>
                </a:cubicBezTo>
                <a:cubicBezTo>
                  <a:pt x="18315" y="18653"/>
                  <a:pt x="18315" y="18653"/>
                  <a:pt x="18315" y="18653"/>
                </a:cubicBezTo>
                <a:lnTo>
                  <a:pt x="17865" y="17925"/>
                </a:lnTo>
                <a:close/>
                <a:moveTo>
                  <a:pt x="2925" y="9500"/>
                </a:moveTo>
                <a:cubicBezTo>
                  <a:pt x="2925" y="8494"/>
                  <a:pt x="3150" y="7558"/>
                  <a:pt x="3645" y="6657"/>
                </a:cubicBezTo>
                <a:cubicBezTo>
                  <a:pt x="4140" y="5790"/>
                  <a:pt x="4815" y="5027"/>
                  <a:pt x="5670" y="4369"/>
                </a:cubicBezTo>
                <a:cubicBezTo>
                  <a:pt x="6525" y="3710"/>
                  <a:pt x="7515" y="3190"/>
                  <a:pt x="8640" y="2843"/>
                </a:cubicBezTo>
                <a:cubicBezTo>
                  <a:pt x="9810" y="2462"/>
                  <a:pt x="11025" y="2254"/>
                  <a:pt x="12285" y="2254"/>
                </a:cubicBezTo>
                <a:cubicBezTo>
                  <a:pt x="13590" y="2254"/>
                  <a:pt x="14805" y="2462"/>
                  <a:pt x="15930" y="2843"/>
                </a:cubicBezTo>
                <a:cubicBezTo>
                  <a:pt x="17055" y="3190"/>
                  <a:pt x="18045" y="3710"/>
                  <a:pt x="18900" y="4369"/>
                </a:cubicBezTo>
                <a:cubicBezTo>
                  <a:pt x="19755" y="5027"/>
                  <a:pt x="20385" y="5790"/>
                  <a:pt x="20880" y="6657"/>
                </a:cubicBezTo>
                <a:cubicBezTo>
                  <a:pt x="21375" y="7558"/>
                  <a:pt x="21600" y="8494"/>
                  <a:pt x="21600" y="9500"/>
                </a:cubicBezTo>
                <a:cubicBezTo>
                  <a:pt x="21600" y="10471"/>
                  <a:pt x="21375" y="11407"/>
                  <a:pt x="20880" y="12274"/>
                </a:cubicBezTo>
                <a:cubicBezTo>
                  <a:pt x="20385" y="13175"/>
                  <a:pt x="19755" y="13903"/>
                  <a:pt x="18900" y="14527"/>
                </a:cubicBezTo>
                <a:cubicBezTo>
                  <a:pt x="18045" y="15221"/>
                  <a:pt x="17055" y="15741"/>
                  <a:pt x="15930" y="16087"/>
                </a:cubicBezTo>
                <a:cubicBezTo>
                  <a:pt x="14805" y="16469"/>
                  <a:pt x="13590" y="16677"/>
                  <a:pt x="12285" y="16677"/>
                </a:cubicBezTo>
                <a:cubicBezTo>
                  <a:pt x="11025" y="16677"/>
                  <a:pt x="9810" y="16469"/>
                  <a:pt x="8640" y="16087"/>
                </a:cubicBezTo>
                <a:cubicBezTo>
                  <a:pt x="7515" y="15741"/>
                  <a:pt x="6525" y="15221"/>
                  <a:pt x="5670" y="14527"/>
                </a:cubicBezTo>
                <a:cubicBezTo>
                  <a:pt x="4815" y="13903"/>
                  <a:pt x="4140" y="13175"/>
                  <a:pt x="3645" y="12274"/>
                </a:cubicBezTo>
                <a:cubicBezTo>
                  <a:pt x="3150" y="11407"/>
                  <a:pt x="2925" y="10471"/>
                  <a:pt x="2925" y="9500"/>
                </a:cubicBezTo>
                <a:close/>
                <a:moveTo>
                  <a:pt x="12285" y="3016"/>
                </a:moveTo>
                <a:cubicBezTo>
                  <a:pt x="11115" y="3016"/>
                  <a:pt x="10035" y="3190"/>
                  <a:pt x="9000" y="3536"/>
                </a:cubicBezTo>
                <a:cubicBezTo>
                  <a:pt x="8010" y="3848"/>
                  <a:pt x="7110" y="4334"/>
                  <a:pt x="6390" y="4923"/>
                </a:cubicBezTo>
                <a:cubicBezTo>
                  <a:pt x="5625" y="5513"/>
                  <a:pt x="5040" y="6171"/>
                  <a:pt x="4590" y="6969"/>
                </a:cubicBezTo>
                <a:cubicBezTo>
                  <a:pt x="4140" y="7732"/>
                  <a:pt x="3915" y="8598"/>
                  <a:pt x="3915" y="9500"/>
                </a:cubicBezTo>
                <a:cubicBezTo>
                  <a:pt x="3915" y="10367"/>
                  <a:pt x="4140" y="11199"/>
                  <a:pt x="4590" y="11961"/>
                </a:cubicBezTo>
                <a:cubicBezTo>
                  <a:pt x="5040" y="12759"/>
                  <a:pt x="5625" y="13418"/>
                  <a:pt x="6390" y="14007"/>
                </a:cubicBezTo>
                <a:cubicBezTo>
                  <a:pt x="7110" y="14596"/>
                  <a:pt x="8010" y="15082"/>
                  <a:pt x="9000" y="15394"/>
                </a:cubicBezTo>
                <a:cubicBezTo>
                  <a:pt x="10035" y="15741"/>
                  <a:pt x="11115" y="15879"/>
                  <a:pt x="12285" y="15879"/>
                </a:cubicBezTo>
                <a:cubicBezTo>
                  <a:pt x="13410" y="15879"/>
                  <a:pt x="14490" y="15741"/>
                  <a:pt x="15525" y="15394"/>
                </a:cubicBezTo>
                <a:cubicBezTo>
                  <a:pt x="16515" y="15082"/>
                  <a:pt x="17415" y="14596"/>
                  <a:pt x="18225" y="14007"/>
                </a:cubicBezTo>
                <a:cubicBezTo>
                  <a:pt x="18945" y="13418"/>
                  <a:pt x="19530" y="12759"/>
                  <a:pt x="19980" y="11961"/>
                </a:cubicBezTo>
                <a:cubicBezTo>
                  <a:pt x="20430" y="11199"/>
                  <a:pt x="20655" y="10367"/>
                  <a:pt x="20655" y="9500"/>
                </a:cubicBezTo>
                <a:cubicBezTo>
                  <a:pt x="20655" y="8598"/>
                  <a:pt x="20430" y="7732"/>
                  <a:pt x="19980" y="6969"/>
                </a:cubicBezTo>
                <a:cubicBezTo>
                  <a:pt x="19530" y="6171"/>
                  <a:pt x="18945" y="5513"/>
                  <a:pt x="18225" y="4923"/>
                </a:cubicBezTo>
                <a:cubicBezTo>
                  <a:pt x="17415" y="4334"/>
                  <a:pt x="16515" y="3848"/>
                  <a:pt x="15525" y="3536"/>
                </a:cubicBezTo>
                <a:cubicBezTo>
                  <a:pt x="14490" y="3190"/>
                  <a:pt x="13410" y="3016"/>
                  <a:pt x="12285" y="3016"/>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84" name="Google Shape;1784;p75"/>
          <p:cNvSpPr/>
          <p:nvPr/>
        </p:nvSpPr>
        <p:spPr>
          <a:xfrm>
            <a:off x="17940647" y="4578367"/>
            <a:ext cx="801720" cy="709077"/>
          </a:xfrm>
          <a:custGeom>
            <a:rect b="b" l="l" r="r" t="t"/>
            <a:pathLst>
              <a:path extrusionOk="0" h="21600" w="21600">
                <a:moveTo>
                  <a:pt x="10397" y="1493"/>
                </a:moveTo>
                <a:cubicBezTo>
                  <a:pt x="10397" y="6799"/>
                  <a:pt x="10397" y="6799"/>
                  <a:pt x="10397" y="6799"/>
                </a:cubicBezTo>
                <a:cubicBezTo>
                  <a:pt x="10397" y="14967"/>
                  <a:pt x="10397" y="14967"/>
                  <a:pt x="10397" y="14967"/>
                </a:cubicBezTo>
                <a:cubicBezTo>
                  <a:pt x="10397" y="20190"/>
                  <a:pt x="10397" y="20190"/>
                  <a:pt x="10397" y="20190"/>
                </a:cubicBezTo>
                <a:cubicBezTo>
                  <a:pt x="4576" y="14967"/>
                  <a:pt x="4576" y="14967"/>
                  <a:pt x="4576" y="14967"/>
                </a:cubicBezTo>
                <a:cubicBezTo>
                  <a:pt x="0" y="14967"/>
                  <a:pt x="0" y="14967"/>
                  <a:pt x="0" y="14967"/>
                </a:cubicBezTo>
                <a:cubicBezTo>
                  <a:pt x="0" y="10904"/>
                  <a:pt x="0" y="10904"/>
                  <a:pt x="0" y="10904"/>
                </a:cubicBezTo>
                <a:cubicBezTo>
                  <a:pt x="0" y="6799"/>
                  <a:pt x="0" y="6799"/>
                  <a:pt x="0" y="6799"/>
                </a:cubicBezTo>
                <a:cubicBezTo>
                  <a:pt x="4540" y="6799"/>
                  <a:pt x="4540" y="6799"/>
                  <a:pt x="4540" y="6799"/>
                </a:cubicBezTo>
                <a:lnTo>
                  <a:pt x="10397" y="1493"/>
                </a:lnTo>
                <a:close/>
                <a:moveTo>
                  <a:pt x="9592" y="14096"/>
                </a:moveTo>
                <a:cubicBezTo>
                  <a:pt x="9592" y="7711"/>
                  <a:pt x="9592" y="7711"/>
                  <a:pt x="9592" y="7711"/>
                </a:cubicBezTo>
                <a:cubicBezTo>
                  <a:pt x="9592" y="6799"/>
                  <a:pt x="9592" y="6799"/>
                  <a:pt x="9592" y="6799"/>
                </a:cubicBezTo>
                <a:cubicBezTo>
                  <a:pt x="9592" y="3400"/>
                  <a:pt x="9592" y="3400"/>
                  <a:pt x="9592" y="3400"/>
                </a:cubicBezTo>
                <a:cubicBezTo>
                  <a:pt x="4833" y="7711"/>
                  <a:pt x="4833" y="7711"/>
                  <a:pt x="4833" y="7711"/>
                </a:cubicBezTo>
                <a:cubicBezTo>
                  <a:pt x="805" y="7711"/>
                  <a:pt x="805" y="7711"/>
                  <a:pt x="805" y="7711"/>
                </a:cubicBezTo>
                <a:cubicBezTo>
                  <a:pt x="805" y="14096"/>
                  <a:pt x="805" y="14096"/>
                  <a:pt x="805" y="14096"/>
                </a:cubicBezTo>
                <a:cubicBezTo>
                  <a:pt x="4833" y="14096"/>
                  <a:pt x="4833" y="14096"/>
                  <a:pt x="4833" y="14096"/>
                </a:cubicBezTo>
                <a:cubicBezTo>
                  <a:pt x="9592" y="18283"/>
                  <a:pt x="9592" y="18283"/>
                  <a:pt x="9592" y="18283"/>
                </a:cubicBezTo>
                <a:lnTo>
                  <a:pt x="9592" y="14096"/>
                </a:lnTo>
                <a:close/>
                <a:moveTo>
                  <a:pt x="12264" y="6260"/>
                </a:moveTo>
                <a:cubicBezTo>
                  <a:pt x="12923" y="5721"/>
                  <a:pt x="12923" y="5721"/>
                  <a:pt x="12923" y="5721"/>
                </a:cubicBezTo>
                <a:cubicBezTo>
                  <a:pt x="13143" y="6094"/>
                  <a:pt x="13363" y="6468"/>
                  <a:pt x="13546" y="6841"/>
                </a:cubicBezTo>
                <a:cubicBezTo>
                  <a:pt x="13729" y="7255"/>
                  <a:pt x="13875" y="7670"/>
                  <a:pt x="14022" y="8084"/>
                </a:cubicBezTo>
                <a:cubicBezTo>
                  <a:pt x="14132" y="8540"/>
                  <a:pt x="14241" y="8955"/>
                  <a:pt x="14315" y="9411"/>
                </a:cubicBezTo>
                <a:cubicBezTo>
                  <a:pt x="14351" y="9867"/>
                  <a:pt x="14388" y="10323"/>
                  <a:pt x="14388" y="10779"/>
                </a:cubicBezTo>
                <a:cubicBezTo>
                  <a:pt x="14388" y="11277"/>
                  <a:pt x="14351" y="11733"/>
                  <a:pt x="14315" y="12189"/>
                </a:cubicBezTo>
                <a:cubicBezTo>
                  <a:pt x="14241" y="12603"/>
                  <a:pt x="14132" y="13060"/>
                  <a:pt x="14022" y="13474"/>
                </a:cubicBezTo>
                <a:cubicBezTo>
                  <a:pt x="13875" y="13930"/>
                  <a:pt x="13729" y="14345"/>
                  <a:pt x="13546" y="14759"/>
                </a:cubicBezTo>
                <a:cubicBezTo>
                  <a:pt x="13363" y="15174"/>
                  <a:pt x="13143" y="15547"/>
                  <a:pt x="12887" y="15920"/>
                </a:cubicBezTo>
                <a:cubicBezTo>
                  <a:pt x="12191" y="15381"/>
                  <a:pt x="12191" y="15381"/>
                  <a:pt x="12191" y="15381"/>
                </a:cubicBezTo>
                <a:cubicBezTo>
                  <a:pt x="12411" y="15050"/>
                  <a:pt x="12631" y="14718"/>
                  <a:pt x="12814" y="14345"/>
                </a:cubicBezTo>
                <a:cubicBezTo>
                  <a:pt x="12960" y="13972"/>
                  <a:pt x="13143" y="13598"/>
                  <a:pt x="13253" y="13225"/>
                </a:cubicBezTo>
                <a:cubicBezTo>
                  <a:pt x="13399" y="12811"/>
                  <a:pt x="13473" y="12438"/>
                  <a:pt x="13509" y="12023"/>
                </a:cubicBezTo>
                <a:cubicBezTo>
                  <a:pt x="13582" y="11608"/>
                  <a:pt x="13582" y="11194"/>
                  <a:pt x="13582" y="10779"/>
                </a:cubicBezTo>
                <a:cubicBezTo>
                  <a:pt x="13582" y="10365"/>
                  <a:pt x="13582" y="9950"/>
                  <a:pt x="13509" y="9536"/>
                </a:cubicBezTo>
                <a:cubicBezTo>
                  <a:pt x="13473" y="9162"/>
                  <a:pt x="13399" y="8748"/>
                  <a:pt x="13253" y="8375"/>
                </a:cubicBezTo>
                <a:cubicBezTo>
                  <a:pt x="13143" y="8002"/>
                  <a:pt x="13033" y="7628"/>
                  <a:pt x="12850" y="7297"/>
                </a:cubicBezTo>
                <a:cubicBezTo>
                  <a:pt x="12667" y="6924"/>
                  <a:pt x="12484" y="6592"/>
                  <a:pt x="12264" y="6260"/>
                </a:cubicBezTo>
                <a:close/>
                <a:moveTo>
                  <a:pt x="15486" y="2985"/>
                </a:moveTo>
                <a:cubicBezTo>
                  <a:pt x="15925" y="3524"/>
                  <a:pt x="16255" y="4104"/>
                  <a:pt x="16584" y="4726"/>
                </a:cubicBezTo>
                <a:cubicBezTo>
                  <a:pt x="16877" y="5348"/>
                  <a:pt x="17134" y="6012"/>
                  <a:pt x="17353" y="6675"/>
                </a:cubicBezTo>
                <a:cubicBezTo>
                  <a:pt x="17573" y="7338"/>
                  <a:pt x="17756" y="8043"/>
                  <a:pt x="17866" y="8748"/>
                </a:cubicBezTo>
                <a:cubicBezTo>
                  <a:pt x="17976" y="9453"/>
                  <a:pt x="18012" y="10199"/>
                  <a:pt x="18012" y="10904"/>
                </a:cubicBezTo>
                <a:cubicBezTo>
                  <a:pt x="18012" y="11608"/>
                  <a:pt x="17976" y="12313"/>
                  <a:pt x="17866" y="13018"/>
                </a:cubicBezTo>
                <a:cubicBezTo>
                  <a:pt x="17756" y="13681"/>
                  <a:pt x="17609" y="14345"/>
                  <a:pt x="17390" y="15008"/>
                </a:cubicBezTo>
                <a:cubicBezTo>
                  <a:pt x="17207" y="15671"/>
                  <a:pt x="16951" y="16293"/>
                  <a:pt x="16658" y="16874"/>
                </a:cubicBezTo>
                <a:cubicBezTo>
                  <a:pt x="16365" y="17496"/>
                  <a:pt x="15999" y="18117"/>
                  <a:pt x="15596" y="18656"/>
                </a:cubicBezTo>
                <a:cubicBezTo>
                  <a:pt x="14974" y="18076"/>
                  <a:pt x="14974" y="18076"/>
                  <a:pt x="14974" y="18076"/>
                </a:cubicBezTo>
                <a:cubicBezTo>
                  <a:pt x="15340" y="17579"/>
                  <a:pt x="15669" y="17040"/>
                  <a:pt x="15962" y="16459"/>
                </a:cubicBezTo>
                <a:cubicBezTo>
                  <a:pt x="16218" y="15879"/>
                  <a:pt x="16438" y="15298"/>
                  <a:pt x="16658" y="14676"/>
                </a:cubicBezTo>
                <a:cubicBezTo>
                  <a:pt x="16841" y="14096"/>
                  <a:pt x="16987" y="13474"/>
                  <a:pt x="17060" y="12852"/>
                </a:cubicBezTo>
                <a:cubicBezTo>
                  <a:pt x="17170" y="12189"/>
                  <a:pt x="17207" y="11567"/>
                  <a:pt x="17207" y="10904"/>
                </a:cubicBezTo>
                <a:cubicBezTo>
                  <a:pt x="17207" y="10199"/>
                  <a:pt x="17170" y="9536"/>
                  <a:pt x="17060" y="8914"/>
                </a:cubicBezTo>
                <a:cubicBezTo>
                  <a:pt x="16987" y="8250"/>
                  <a:pt x="16804" y="7628"/>
                  <a:pt x="16584" y="6965"/>
                </a:cubicBezTo>
                <a:cubicBezTo>
                  <a:pt x="16401" y="6343"/>
                  <a:pt x="16182" y="5763"/>
                  <a:pt x="15889" y="5182"/>
                </a:cubicBezTo>
                <a:cubicBezTo>
                  <a:pt x="15596" y="4602"/>
                  <a:pt x="15266" y="4063"/>
                  <a:pt x="14864" y="3565"/>
                </a:cubicBezTo>
                <a:lnTo>
                  <a:pt x="15486" y="2985"/>
                </a:lnTo>
                <a:close/>
                <a:moveTo>
                  <a:pt x="17976" y="0"/>
                </a:moveTo>
                <a:cubicBezTo>
                  <a:pt x="18561" y="746"/>
                  <a:pt x="19111" y="1534"/>
                  <a:pt x="19550" y="2405"/>
                </a:cubicBezTo>
                <a:cubicBezTo>
                  <a:pt x="19989" y="3234"/>
                  <a:pt x="20392" y="4146"/>
                  <a:pt x="20685" y="5058"/>
                </a:cubicBezTo>
                <a:cubicBezTo>
                  <a:pt x="20978" y="6012"/>
                  <a:pt x="21197" y="6965"/>
                  <a:pt x="21344" y="7919"/>
                </a:cubicBezTo>
                <a:cubicBezTo>
                  <a:pt x="21527" y="8914"/>
                  <a:pt x="21600" y="9909"/>
                  <a:pt x="21600" y="10904"/>
                </a:cubicBezTo>
                <a:cubicBezTo>
                  <a:pt x="21600" y="11857"/>
                  <a:pt x="21527" y="12852"/>
                  <a:pt x="21380" y="13806"/>
                </a:cubicBezTo>
                <a:cubicBezTo>
                  <a:pt x="21234" y="14759"/>
                  <a:pt x="21014" y="15671"/>
                  <a:pt x="20685" y="16625"/>
                </a:cubicBezTo>
                <a:cubicBezTo>
                  <a:pt x="20392" y="17537"/>
                  <a:pt x="20062" y="18408"/>
                  <a:pt x="19623" y="19195"/>
                </a:cubicBezTo>
                <a:cubicBezTo>
                  <a:pt x="19184" y="20025"/>
                  <a:pt x="18708" y="20854"/>
                  <a:pt x="18122" y="21600"/>
                </a:cubicBezTo>
                <a:cubicBezTo>
                  <a:pt x="17500" y="20978"/>
                  <a:pt x="17500" y="20978"/>
                  <a:pt x="17500" y="20978"/>
                </a:cubicBezTo>
                <a:cubicBezTo>
                  <a:pt x="18049" y="20315"/>
                  <a:pt x="18525" y="19569"/>
                  <a:pt x="18927" y="18781"/>
                </a:cubicBezTo>
                <a:cubicBezTo>
                  <a:pt x="19330" y="17993"/>
                  <a:pt x="19696" y="17164"/>
                  <a:pt x="19989" y="16293"/>
                </a:cubicBezTo>
                <a:cubicBezTo>
                  <a:pt x="20245" y="15423"/>
                  <a:pt x="20428" y="14552"/>
                  <a:pt x="20575" y="13640"/>
                </a:cubicBezTo>
                <a:cubicBezTo>
                  <a:pt x="20721" y="12769"/>
                  <a:pt x="20795" y="11857"/>
                  <a:pt x="20795" y="10904"/>
                </a:cubicBezTo>
                <a:cubicBezTo>
                  <a:pt x="20795" y="9950"/>
                  <a:pt x="20721" y="8997"/>
                  <a:pt x="20575" y="8084"/>
                </a:cubicBezTo>
                <a:cubicBezTo>
                  <a:pt x="20428" y="7131"/>
                  <a:pt x="20209" y="6260"/>
                  <a:pt x="19916" y="5390"/>
                </a:cubicBezTo>
                <a:cubicBezTo>
                  <a:pt x="19660" y="4519"/>
                  <a:pt x="19294" y="3690"/>
                  <a:pt x="18854" y="2902"/>
                </a:cubicBezTo>
                <a:cubicBezTo>
                  <a:pt x="18415" y="2073"/>
                  <a:pt x="17939" y="1327"/>
                  <a:pt x="17390" y="580"/>
                </a:cubicBezTo>
                <a:lnTo>
                  <a:pt x="17976" y="0"/>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85" name="Google Shape;1785;p75"/>
          <p:cNvSpPr/>
          <p:nvPr/>
        </p:nvSpPr>
        <p:spPr>
          <a:xfrm>
            <a:off x="19799763" y="4621127"/>
            <a:ext cx="801720" cy="623560"/>
          </a:xfrm>
          <a:custGeom>
            <a:rect b="b" l="l" r="r" t="t"/>
            <a:pathLst>
              <a:path extrusionOk="0" h="21600" w="21600">
                <a:moveTo>
                  <a:pt x="0" y="16659"/>
                </a:moveTo>
                <a:cubicBezTo>
                  <a:pt x="0" y="16424"/>
                  <a:pt x="37" y="16188"/>
                  <a:pt x="183" y="15953"/>
                </a:cubicBezTo>
                <a:cubicBezTo>
                  <a:pt x="293" y="15718"/>
                  <a:pt x="513" y="15529"/>
                  <a:pt x="769" y="15388"/>
                </a:cubicBezTo>
                <a:cubicBezTo>
                  <a:pt x="915" y="15294"/>
                  <a:pt x="1135" y="15200"/>
                  <a:pt x="1428" y="15059"/>
                </a:cubicBezTo>
                <a:cubicBezTo>
                  <a:pt x="1721" y="14918"/>
                  <a:pt x="2014" y="14776"/>
                  <a:pt x="2343" y="14635"/>
                </a:cubicBezTo>
                <a:cubicBezTo>
                  <a:pt x="2636" y="14494"/>
                  <a:pt x="2965" y="14353"/>
                  <a:pt x="3295" y="14212"/>
                </a:cubicBezTo>
                <a:cubicBezTo>
                  <a:pt x="3588" y="14118"/>
                  <a:pt x="3881" y="13976"/>
                  <a:pt x="4137" y="13835"/>
                </a:cubicBezTo>
                <a:cubicBezTo>
                  <a:pt x="4210" y="13835"/>
                  <a:pt x="4247" y="13835"/>
                  <a:pt x="4247" y="13788"/>
                </a:cubicBezTo>
                <a:cubicBezTo>
                  <a:pt x="4247" y="13741"/>
                  <a:pt x="4247" y="13600"/>
                  <a:pt x="4247" y="13365"/>
                </a:cubicBezTo>
                <a:cubicBezTo>
                  <a:pt x="4247" y="13176"/>
                  <a:pt x="4210" y="12988"/>
                  <a:pt x="4174" y="12800"/>
                </a:cubicBezTo>
                <a:cubicBezTo>
                  <a:pt x="4100" y="12612"/>
                  <a:pt x="4064" y="12424"/>
                  <a:pt x="3991" y="12282"/>
                </a:cubicBezTo>
                <a:cubicBezTo>
                  <a:pt x="3917" y="12047"/>
                  <a:pt x="3881" y="11812"/>
                  <a:pt x="3807" y="11576"/>
                </a:cubicBezTo>
                <a:cubicBezTo>
                  <a:pt x="3734" y="11294"/>
                  <a:pt x="3698" y="11012"/>
                  <a:pt x="3661" y="10729"/>
                </a:cubicBezTo>
                <a:cubicBezTo>
                  <a:pt x="3588" y="10588"/>
                  <a:pt x="3515" y="10447"/>
                  <a:pt x="3405" y="10165"/>
                </a:cubicBezTo>
                <a:cubicBezTo>
                  <a:pt x="3332" y="9929"/>
                  <a:pt x="3222" y="9600"/>
                  <a:pt x="3148" y="9129"/>
                </a:cubicBezTo>
                <a:cubicBezTo>
                  <a:pt x="3075" y="8753"/>
                  <a:pt x="3039" y="8518"/>
                  <a:pt x="3075" y="8329"/>
                </a:cubicBezTo>
                <a:cubicBezTo>
                  <a:pt x="3075" y="8141"/>
                  <a:pt x="3112" y="7953"/>
                  <a:pt x="3185" y="7812"/>
                </a:cubicBezTo>
                <a:cubicBezTo>
                  <a:pt x="3185" y="7718"/>
                  <a:pt x="3185" y="7718"/>
                  <a:pt x="3185" y="7718"/>
                </a:cubicBezTo>
                <a:cubicBezTo>
                  <a:pt x="3222" y="7671"/>
                  <a:pt x="3222" y="7435"/>
                  <a:pt x="3185" y="7012"/>
                </a:cubicBezTo>
                <a:cubicBezTo>
                  <a:pt x="3148" y="6635"/>
                  <a:pt x="3112" y="6259"/>
                  <a:pt x="3075" y="5882"/>
                </a:cubicBezTo>
                <a:cubicBezTo>
                  <a:pt x="3075" y="5647"/>
                  <a:pt x="3075" y="5271"/>
                  <a:pt x="3148" y="4800"/>
                </a:cubicBezTo>
                <a:cubicBezTo>
                  <a:pt x="3185" y="4282"/>
                  <a:pt x="3368" y="3812"/>
                  <a:pt x="3661" y="3388"/>
                </a:cubicBezTo>
                <a:cubicBezTo>
                  <a:pt x="3734" y="3247"/>
                  <a:pt x="3807" y="3106"/>
                  <a:pt x="3954" y="2965"/>
                </a:cubicBezTo>
                <a:cubicBezTo>
                  <a:pt x="4064" y="2824"/>
                  <a:pt x="4247" y="2682"/>
                  <a:pt x="4430" y="2588"/>
                </a:cubicBezTo>
                <a:cubicBezTo>
                  <a:pt x="4576" y="2447"/>
                  <a:pt x="4796" y="2353"/>
                  <a:pt x="5016" y="2259"/>
                </a:cubicBezTo>
                <a:cubicBezTo>
                  <a:pt x="5272" y="2165"/>
                  <a:pt x="5528" y="2071"/>
                  <a:pt x="5821" y="2071"/>
                </a:cubicBezTo>
                <a:cubicBezTo>
                  <a:pt x="6480" y="2071"/>
                  <a:pt x="6480" y="2071"/>
                  <a:pt x="6480" y="2071"/>
                </a:cubicBezTo>
                <a:cubicBezTo>
                  <a:pt x="6773" y="2071"/>
                  <a:pt x="7029" y="2165"/>
                  <a:pt x="7249" y="2259"/>
                </a:cubicBezTo>
                <a:cubicBezTo>
                  <a:pt x="7505" y="2353"/>
                  <a:pt x="7688" y="2447"/>
                  <a:pt x="7871" y="2588"/>
                </a:cubicBezTo>
                <a:cubicBezTo>
                  <a:pt x="8054" y="2682"/>
                  <a:pt x="8201" y="2824"/>
                  <a:pt x="8347" y="2965"/>
                </a:cubicBezTo>
                <a:cubicBezTo>
                  <a:pt x="8457" y="3106"/>
                  <a:pt x="8567" y="3247"/>
                  <a:pt x="8603" y="3388"/>
                </a:cubicBezTo>
                <a:cubicBezTo>
                  <a:pt x="8896" y="3812"/>
                  <a:pt x="9079" y="4282"/>
                  <a:pt x="9153" y="4800"/>
                </a:cubicBezTo>
                <a:cubicBezTo>
                  <a:pt x="9189" y="5271"/>
                  <a:pt x="9226" y="5647"/>
                  <a:pt x="9189" y="5882"/>
                </a:cubicBezTo>
                <a:cubicBezTo>
                  <a:pt x="9153" y="6259"/>
                  <a:pt x="9116" y="6635"/>
                  <a:pt x="9079" y="7012"/>
                </a:cubicBezTo>
                <a:cubicBezTo>
                  <a:pt x="9079" y="7435"/>
                  <a:pt x="9079" y="7671"/>
                  <a:pt x="9079" y="7718"/>
                </a:cubicBezTo>
                <a:cubicBezTo>
                  <a:pt x="9079" y="7812"/>
                  <a:pt x="9079" y="7812"/>
                  <a:pt x="9079" y="7812"/>
                </a:cubicBezTo>
                <a:cubicBezTo>
                  <a:pt x="9116" y="7953"/>
                  <a:pt x="9153" y="8141"/>
                  <a:pt x="9153" y="8329"/>
                </a:cubicBezTo>
                <a:cubicBezTo>
                  <a:pt x="9189" y="8518"/>
                  <a:pt x="9189" y="8753"/>
                  <a:pt x="9153" y="9129"/>
                </a:cubicBezTo>
                <a:cubicBezTo>
                  <a:pt x="9043" y="9600"/>
                  <a:pt x="8969" y="9929"/>
                  <a:pt x="8860" y="10165"/>
                </a:cubicBezTo>
                <a:cubicBezTo>
                  <a:pt x="8750" y="10447"/>
                  <a:pt x="8677" y="10588"/>
                  <a:pt x="8603" y="10729"/>
                </a:cubicBezTo>
                <a:cubicBezTo>
                  <a:pt x="8603" y="11012"/>
                  <a:pt x="8530" y="11294"/>
                  <a:pt x="8494" y="11576"/>
                </a:cubicBezTo>
                <a:cubicBezTo>
                  <a:pt x="8420" y="11812"/>
                  <a:pt x="8347" y="12047"/>
                  <a:pt x="8274" y="12282"/>
                </a:cubicBezTo>
                <a:cubicBezTo>
                  <a:pt x="8237" y="12376"/>
                  <a:pt x="8164" y="12518"/>
                  <a:pt x="8164" y="12706"/>
                </a:cubicBezTo>
                <a:cubicBezTo>
                  <a:pt x="8164" y="12894"/>
                  <a:pt x="8127" y="13129"/>
                  <a:pt x="8127" y="13365"/>
                </a:cubicBezTo>
                <a:cubicBezTo>
                  <a:pt x="8127" y="13600"/>
                  <a:pt x="8127" y="13741"/>
                  <a:pt x="8127" y="13788"/>
                </a:cubicBezTo>
                <a:cubicBezTo>
                  <a:pt x="8127" y="13835"/>
                  <a:pt x="8164" y="13882"/>
                  <a:pt x="8237" y="13929"/>
                </a:cubicBezTo>
                <a:cubicBezTo>
                  <a:pt x="8384" y="13976"/>
                  <a:pt x="8567" y="14024"/>
                  <a:pt x="8786" y="14118"/>
                </a:cubicBezTo>
                <a:cubicBezTo>
                  <a:pt x="9006" y="14165"/>
                  <a:pt x="9189" y="14306"/>
                  <a:pt x="9445" y="14400"/>
                </a:cubicBezTo>
                <a:cubicBezTo>
                  <a:pt x="9628" y="14494"/>
                  <a:pt x="9812" y="14588"/>
                  <a:pt x="10031" y="14682"/>
                </a:cubicBezTo>
                <a:cubicBezTo>
                  <a:pt x="10287" y="14776"/>
                  <a:pt x="10471" y="14871"/>
                  <a:pt x="10654" y="14965"/>
                </a:cubicBezTo>
                <a:cubicBezTo>
                  <a:pt x="10837" y="14871"/>
                  <a:pt x="10983" y="14824"/>
                  <a:pt x="11129" y="14729"/>
                </a:cubicBezTo>
                <a:cubicBezTo>
                  <a:pt x="11276" y="14682"/>
                  <a:pt x="11422" y="14635"/>
                  <a:pt x="11569" y="14588"/>
                </a:cubicBezTo>
                <a:cubicBezTo>
                  <a:pt x="11605" y="14541"/>
                  <a:pt x="11642" y="14494"/>
                  <a:pt x="11642" y="14447"/>
                </a:cubicBezTo>
                <a:cubicBezTo>
                  <a:pt x="11679" y="14447"/>
                  <a:pt x="11679" y="14259"/>
                  <a:pt x="11679" y="13976"/>
                </a:cubicBezTo>
                <a:cubicBezTo>
                  <a:pt x="11679" y="13741"/>
                  <a:pt x="11642" y="13506"/>
                  <a:pt x="11569" y="13224"/>
                </a:cubicBezTo>
                <a:cubicBezTo>
                  <a:pt x="11496" y="12988"/>
                  <a:pt x="11459" y="12753"/>
                  <a:pt x="11386" y="12565"/>
                </a:cubicBezTo>
                <a:cubicBezTo>
                  <a:pt x="11276" y="12329"/>
                  <a:pt x="11203" y="12047"/>
                  <a:pt x="11129" y="11718"/>
                </a:cubicBezTo>
                <a:cubicBezTo>
                  <a:pt x="11056" y="11388"/>
                  <a:pt x="10983" y="11059"/>
                  <a:pt x="10946" y="10682"/>
                </a:cubicBezTo>
                <a:cubicBezTo>
                  <a:pt x="10873" y="10541"/>
                  <a:pt x="10763" y="10353"/>
                  <a:pt x="10617" y="10024"/>
                </a:cubicBezTo>
                <a:cubicBezTo>
                  <a:pt x="10507" y="9741"/>
                  <a:pt x="10397" y="9271"/>
                  <a:pt x="10324" y="8706"/>
                </a:cubicBezTo>
                <a:cubicBezTo>
                  <a:pt x="10251" y="8282"/>
                  <a:pt x="10214" y="7906"/>
                  <a:pt x="10251" y="7718"/>
                </a:cubicBezTo>
                <a:cubicBezTo>
                  <a:pt x="10287" y="7482"/>
                  <a:pt x="10287" y="7294"/>
                  <a:pt x="10324" y="7106"/>
                </a:cubicBezTo>
                <a:cubicBezTo>
                  <a:pt x="10324" y="7059"/>
                  <a:pt x="10361" y="7059"/>
                  <a:pt x="10397" y="7012"/>
                </a:cubicBezTo>
                <a:cubicBezTo>
                  <a:pt x="10397" y="6871"/>
                  <a:pt x="10361" y="6588"/>
                  <a:pt x="10361" y="6118"/>
                </a:cubicBezTo>
                <a:cubicBezTo>
                  <a:pt x="10361" y="5647"/>
                  <a:pt x="10287" y="5176"/>
                  <a:pt x="10251" y="4659"/>
                </a:cubicBezTo>
                <a:cubicBezTo>
                  <a:pt x="10178" y="4376"/>
                  <a:pt x="10178" y="3953"/>
                  <a:pt x="10287" y="3341"/>
                </a:cubicBezTo>
                <a:cubicBezTo>
                  <a:pt x="10397" y="2776"/>
                  <a:pt x="10580" y="2212"/>
                  <a:pt x="10910" y="1647"/>
                </a:cubicBezTo>
                <a:cubicBezTo>
                  <a:pt x="11020" y="1459"/>
                  <a:pt x="11166" y="1271"/>
                  <a:pt x="11313" y="1082"/>
                </a:cubicBezTo>
                <a:cubicBezTo>
                  <a:pt x="11459" y="894"/>
                  <a:pt x="11642" y="753"/>
                  <a:pt x="11862" y="612"/>
                </a:cubicBezTo>
                <a:cubicBezTo>
                  <a:pt x="12081" y="471"/>
                  <a:pt x="12338" y="329"/>
                  <a:pt x="12631" y="188"/>
                </a:cubicBezTo>
                <a:cubicBezTo>
                  <a:pt x="12923" y="47"/>
                  <a:pt x="13253" y="0"/>
                  <a:pt x="13619" y="0"/>
                </a:cubicBezTo>
                <a:cubicBezTo>
                  <a:pt x="14424" y="0"/>
                  <a:pt x="14424" y="0"/>
                  <a:pt x="14424" y="0"/>
                </a:cubicBezTo>
                <a:cubicBezTo>
                  <a:pt x="14791" y="0"/>
                  <a:pt x="15120" y="47"/>
                  <a:pt x="15376" y="188"/>
                </a:cubicBezTo>
                <a:cubicBezTo>
                  <a:pt x="15669" y="329"/>
                  <a:pt x="15925" y="471"/>
                  <a:pt x="16145" y="612"/>
                </a:cubicBezTo>
                <a:cubicBezTo>
                  <a:pt x="16365" y="753"/>
                  <a:pt x="16548" y="894"/>
                  <a:pt x="16731" y="1082"/>
                </a:cubicBezTo>
                <a:cubicBezTo>
                  <a:pt x="16877" y="1271"/>
                  <a:pt x="17024" y="1459"/>
                  <a:pt x="17097" y="1647"/>
                </a:cubicBezTo>
                <a:cubicBezTo>
                  <a:pt x="17463" y="2212"/>
                  <a:pt x="17683" y="2776"/>
                  <a:pt x="17756" y="3341"/>
                </a:cubicBezTo>
                <a:cubicBezTo>
                  <a:pt x="17829" y="3953"/>
                  <a:pt x="17866" y="4376"/>
                  <a:pt x="17829" y="4659"/>
                </a:cubicBezTo>
                <a:cubicBezTo>
                  <a:pt x="17756" y="5176"/>
                  <a:pt x="17719" y="5647"/>
                  <a:pt x="17683" y="6118"/>
                </a:cubicBezTo>
                <a:cubicBezTo>
                  <a:pt x="17646" y="6588"/>
                  <a:pt x="17646" y="6871"/>
                  <a:pt x="17683" y="7012"/>
                </a:cubicBezTo>
                <a:cubicBezTo>
                  <a:pt x="17683" y="7059"/>
                  <a:pt x="17683" y="7059"/>
                  <a:pt x="17683" y="7106"/>
                </a:cubicBezTo>
                <a:cubicBezTo>
                  <a:pt x="17756" y="7294"/>
                  <a:pt x="17793" y="7482"/>
                  <a:pt x="17793" y="7718"/>
                </a:cubicBezTo>
                <a:cubicBezTo>
                  <a:pt x="17829" y="7906"/>
                  <a:pt x="17793" y="8282"/>
                  <a:pt x="17719" y="8706"/>
                </a:cubicBezTo>
                <a:cubicBezTo>
                  <a:pt x="17646" y="9271"/>
                  <a:pt x="17536" y="9741"/>
                  <a:pt x="17426" y="10024"/>
                </a:cubicBezTo>
                <a:cubicBezTo>
                  <a:pt x="17317" y="10353"/>
                  <a:pt x="17170" y="10541"/>
                  <a:pt x="17060" y="10682"/>
                </a:cubicBezTo>
                <a:cubicBezTo>
                  <a:pt x="17024" y="11059"/>
                  <a:pt x="16951" y="11388"/>
                  <a:pt x="16877" y="11718"/>
                </a:cubicBezTo>
                <a:cubicBezTo>
                  <a:pt x="16804" y="12047"/>
                  <a:pt x="16731" y="12329"/>
                  <a:pt x="16621" y="12565"/>
                </a:cubicBezTo>
                <a:cubicBezTo>
                  <a:pt x="16584" y="12753"/>
                  <a:pt x="16548" y="12941"/>
                  <a:pt x="16548" y="13129"/>
                </a:cubicBezTo>
                <a:cubicBezTo>
                  <a:pt x="16511" y="13365"/>
                  <a:pt x="16475" y="13647"/>
                  <a:pt x="16475" y="13976"/>
                </a:cubicBezTo>
                <a:cubicBezTo>
                  <a:pt x="16475" y="14259"/>
                  <a:pt x="16475" y="14447"/>
                  <a:pt x="16511" y="14494"/>
                </a:cubicBezTo>
                <a:cubicBezTo>
                  <a:pt x="16511" y="14541"/>
                  <a:pt x="16548" y="14588"/>
                  <a:pt x="16584" y="14588"/>
                </a:cubicBezTo>
                <a:cubicBezTo>
                  <a:pt x="16914" y="14729"/>
                  <a:pt x="17317" y="14871"/>
                  <a:pt x="17683" y="15059"/>
                </a:cubicBezTo>
                <a:cubicBezTo>
                  <a:pt x="18085" y="15247"/>
                  <a:pt x="18488" y="15388"/>
                  <a:pt x="18927" y="15576"/>
                </a:cubicBezTo>
                <a:cubicBezTo>
                  <a:pt x="19294" y="15765"/>
                  <a:pt x="19660" y="15953"/>
                  <a:pt x="20026" y="16141"/>
                </a:cubicBezTo>
                <a:cubicBezTo>
                  <a:pt x="20355" y="16282"/>
                  <a:pt x="20648" y="16424"/>
                  <a:pt x="20831" y="16565"/>
                </a:cubicBezTo>
                <a:cubicBezTo>
                  <a:pt x="21124" y="16706"/>
                  <a:pt x="21344" y="16941"/>
                  <a:pt x="21454" y="17224"/>
                </a:cubicBezTo>
                <a:cubicBezTo>
                  <a:pt x="21527" y="17506"/>
                  <a:pt x="21600" y="17788"/>
                  <a:pt x="21600" y="18024"/>
                </a:cubicBezTo>
                <a:cubicBezTo>
                  <a:pt x="21600" y="18306"/>
                  <a:pt x="21600" y="18776"/>
                  <a:pt x="21600" y="19388"/>
                </a:cubicBezTo>
                <a:cubicBezTo>
                  <a:pt x="21600" y="20047"/>
                  <a:pt x="21600" y="20424"/>
                  <a:pt x="21600" y="20612"/>
                </a:cubicBezTo>
                <a:cubicBezTo>
                  <a:pt x="21600" y="20800"/>
                  <a:pt x="21527" y="21035"/>
                  <a:pt x="21417" y="21224"/>
                </a:cubicBezTo>
                <a:cubicBezTo>
                  <a:pt x="21307" y="21459"/>
                  <a:pt x="21124" y="21600"/>
                  <a:pt x="20831" y="21600"/>
                </a:cubicBezTo>
                <a:cubicBezTo>
                  <a:pt x="20612" y="21600"/>
                  <a:pt x="19769" y="21600"/>
                  <a:pt x="18342" y="21600"/>
                </a:cubicBezTo>
                <a:cubicBezTo>
                  <a:pt x="16914" y="21600"/>
                  <a:pt x="15779" y="21600"/>
                  <a:pt x="14900" y="21600"/>
                </a:cubicBezTo>
                <a:cubicBezTo>
                  <a:pt x="14644" y="21600"/>
                  <a:pt x="14388" y="21600"/>
                  <a:pt x="14058" y="21600"/>
                </a:cubicBezTo>
                <a:cubicBezTo>
                  <a:pt x="13912" y="21600"/>
                  <a:pt x="13912" y="21600"/>
                  <a:pt x="13912" y="21600"/>
                </a:cubicBezTo>
                <a:cubicBezTo>
                  <a:pt x="13619" y="21600"/>
                  <a:pt x="13326" y="21600"/>
                  <a:pt x="13070" y="21600"/>
                </a:cubicBezTo>
                <a:cubicBezTo>
                  <a:pt x="12228" y="21600"/>
                  <a:pt x="11093" y="21600"/>
                  <a:pt x="9665" y="21600"/>
                </a:cubicBezTo>
                <a:cubicBezTo>
                  <a:pt x="8237" y="21600"/>
                  <a:pt x="7395" y="21600"/>
                  <a:pt x="7176" y="21600"/>
                </a:cubicBezTo>
                <a:cubicBezTo>
                  <a:pt x="6883" y="21600"/>
                  <a:pt x="6663" y="21459"/>
                  <a:pt x="6553" y="21224"/>
                </a:cubicBezTo>
                <a:cubicBezTo>
                  <a:pt x="6443" y="21035"/>
                  <a:pt x="6370" y="20800"/>
                  <a:pt x="6370" y="20612"/>
                </a:cubicBezTo>
                <a:cubicBezTo>
                  <a:pt x="6370" y="20518"/>
                  <a:pt x="6370" y="20376"/>
                  <a:pt x="6370" y="20188"/>
                </a:cubicBezTo>
                <a:cubicBezTo>
                  <a:pt x="6370" y="20000"/>
                  <a:pt x="6370" y="19812"/>
                  <a:pt x="6370" y="19576"/>
                </a:cubicBezTo>
                <a:cubicBezTo>
                  <a:pt x="6297" y="19576"/>
                  <a:pt x="6260" y="19576"/>
                  <a:pt x="6187" y="19576"/>
                </a:cubicBezTo>
                <a:cubicBezTo>
                  <a:pt x="6041" y="19576"/>
                  <a:pt x="6041" y="19576"/>
                  <a:pt x="6041" y="19576"/>
                </a:cubicBezTo>
                <a:cubicBezTo>
                  <a:pt x="5821" y="19576"/>
                  <a:pt x="5601" y="19576"/>
                  <a:pt x="5382" y="19576"/>
                </a:cubicBezTo>
                <a:cubicBezTo>
                  <a:pt x="4686" y="19576"/>
                  <a:pt x="3771" y="19576"/>
                  <a:pt x="2599" y="19576"/>
                </a:cubicBezTo>
                <a:cubicBezTo>
                  <a:pt x="1464" y="19576"/>
                  <a:pt x="805" y="19576"/>
                  <a:pt x="622" y="19576"/>
                </a:cubicBezTo>
                <a:cubicBezTo>
                  <a:pt x="366" y="19576"/>
                  <a:pt x="183" y="19435"/>
                  <a:pt x="110" y="19247"/>
                </a:cubicBezTo>
                <a:cubicBezTo>
                  <a:pt x="37" y="19059"/>
                  <a:pt x="0" y="18871"/>
                  <a:pt x="0" y="18776"/>
                </a:cubicBezTo>
                <a:cubicBezTo>
                  <a:pt x="0" y="18588"/>
                  <a:pt x="0" y="18259"/>
                  <a:pt x="0" y="17741"/>
                </a:cubicBezTo>
                <a:cubicBezTo>
                  <a:pt x="0" y="17224"/>
                  <a:pt x="0" y="16894"/>
                  <a:pt x="0" y="16659"/>
                </a:cubicBezTo>
                <a:close/>
                <a:moveTo>
                  <a:pt x="805" y="16659"/>
                </a:moveTo>
                <a:cubicBezTo>
                  <a:pt x="805" y="18494"/>
                  <a:pt x="805" y="18494"/>
                  <a:pt x="805" y="18494"/>
                </a:cubicBezTo>
                <a:cubicBezTo>
                  <a:pt x="6370" y="18494"/>
                  <a:pt x="6370" y="18494"/>
                  <a:pt x="6370" y="18494"/>
                </a:cubicBezTo>
                <a:cubicBezTo>
                  <a:pt x="6370" y="18447"/>
                  <a:pt x="6370" y="18353"/>
                  <a:pt x="6370" y="18259"/>
                </a:cubicBezTo>
                <a:cubicBezTo>
                  <a:pt x="6370" y="18165"/>
                  <a:pt x="6370" y="18118"/>
                  <a:pt x="6370" y="18024"/>
                </a:cubicBezTo>
                <a:cubicBezTo>
                  <a:pt x="6370" y="17788"/>
                  <a:pt x="6443" y="17506"/>
                  <a:pt x="6626" y="17176"/>
                </a:cubicBezTo>
                <a:cubicBezTo>
                  <a:pt x="6773" y="16894"/>
                  <a:pt x="7029" y="16659"/>
                  <a:pt x="7322" y="16471"/>
                </a:cubicBezTo>
                <a:cubicBezTo>
                  <a:pt x="7542" y="16376"/>
                  <a:pt x="7871" y="16235"/>
                  <a:pt x="8237" y="16047"/>
                </a:cubicBezTo>
                <a:cubicBezTo>
                  <a:pt x="8603" y="15859"/>
                  <a:pt x="9006" y="15671"/>
                  <a:pt x="9445" y="15435"/>
                </a:cubicBezTo>
                <a:cubicBezTo>
                  <a:pt x="9189" y="15388"/>
                  <a:pt x="8933" y="15247"/>
                  <a:pt x="8677" y="15153"/>
                </a:cubicBezTo>
                <a:cubicBezTo>
                  <a:pt x="8420" y="15012"/>
                  <a:pt x="8201" y="14918"/>
                  <a:pt x="7981" y="14918"/>
                </a:cubicBezTo>
                <a:cubicBezTo>
                  <a:pt x="7652" y="14729"/>
                  <a:pt x="7468" y="14494"/>
                  <a:pt x="7395" y="14212"/>
                </a:cubicBezTo>
                <a:cubicBezTo>
                  <a:pt x="7359" y="13882"/>
                  <a:pt x="7322" y="13600"/>
                  <a:pt x="7322" y="13365"/>
                </a:cubicBezTo>
                <a:cubicBezTo>
                  <a:pt x="7322" y="13035"/>
                  <a:pt x="7359" y="12753"/>
                  <a:pt x="7395" y="12518"/>
                </a:cubicBezTo>
                <a:cubicBezTo>
                  <a:pt x="7395" y="12282"/>
                  <a:pt x="7468" y="12047"/>
                  <a:pt x="7505" y="11812"/>
                </a:cubicBezTo>
                <a:cubicBezTo>
                  <a:pt x="7578" y="11671"/>
                  <a:pt x="7652" y="11482"/>
                  <a:pt x="7725" y="11247"/>
                </a:cubicBezTo>
                <a:cubicBezTo>
                  <a:pt x="7761" y="11012"/>
                  <a:pt x="7798" y="10824"/>
                  <a:pt x="7798" y="10588"/>
                </a:cubicBezTo>
                <a:cubicBezTo>
                  <a:pt x="7871" y="10306"/>
                  <a:pt x="7871" y="10306"/>
                  <a:pt x="7871" y="10306"/>
                </a:cubicBezTo>
                <a:cubicBezTo>
                  <a:pt x="7981" y="10071"/>
                  <a:pt x="7981" y="10071"/>
                  <a:pt x="7981" y="10071"/>
                </a:cubicBezTo>
                <a:cubicBezTo>
                  <a:pt x="8018" y="10024"/>
                  <a:pt x="8091" y="9929"/>
                  <a:pt x="8127" y="9741"/>
                </a:cubicBezTo>
                <a:cubicBezTo>
                  <a:pt x="8201" y="9600"/>
                  <a:pt x="8274" y="9318"/>
                  <a:pt x="8347" y="8941"/>
                </a:cubicBezTo>
                <a:cubicBezTo>
                  <a:pt x="8347" y="8659"/>
                  <a:pt x="8384" y="8471"/>
                  <a:pt x="8384" y="8424"/>
                </a:cubicBezTo>
                <a:cubicBezTo>
                  <a:pt x="8384" y="8329"/>
                  <a:pt x="8384" y="8282"/>
                  <a:pt x="8384" y="8235"/>
                </a:cubicBezTo>
                <a:cubicBezTo>
                  <a:pt x="8347" y="8188"/>
                  <a:pt x="8347" y="8141"/>
                  <a:pt x="8347" y="8094"/>
                </a:cubicBezTo>
                <a:cubicBezTo>
                  <a:pt x="8347" y="8047"/>
                  <a:pt x="8311" y="8000"/>
                  <a:pt x="8274" y="7953"/>
                </a:cubicBezTo>
                <a:cubicBezTo>
                  <a:pt x="8237" y="7718"/>
                  <a:pt x="8237" y="7341"/>
                  <a:pt x="8274" y="6871"/>
                </a:cubicBezTo>
                <a:cubicBezTo>
                  <a:pt x="8311" y="6400"/>
                  <a:pt x="8347" y="5976"/>
                  <a:pt x="8420" y="5694"/>
                </a:cubicBezTo>
                <a:cubicBezTo>
                  <a:pt x="8420" y="5600"/>
                  <a:pt x="8420" y="5365"/>
                  <a:pt x="8347" y="5035"/>
                </a:cubicBezTo>
                <a:cubicBezTo>
                  <a:pt x="8311" y="4706"/>
                  <a:pt x="8201" y="4376"/>
                  <a:pt x="7981" y="4047"/>
                </a:cubicBezTo>
                <a:cubicBezTo>
                  <a:pt x="7871" y="3859"/>
                  <a:pt x="7688" y="3624"/>
                  <a:pt x="7468" y="3435"/>
                </a:cubicBezTo>
                <a:cubicBezTo>
                  <a:pt x="7212" y="3247"/>
                  <a:pt x="6883" y="3106"/>
                  <a:pt x="6443" y="3059"/>
                </a:cubicBezTo>
                <a:cubicBezTo>
                  <a:pt x="5858" y="3059"/>
                  <a:pt x="5858" y="3059"/>
                  <a:pt x="5858" y="3059"/>
                </a:cubicBezTo>
                <a:cubicBezTo>
                  <a:pt x="5675" y="3106"/>
                  <a:pt x="5492" y="3153"/>
                  <a:pt x="5345" y="3200"/>
                </a:cubicBezTo>
                <a:cubicBezTo>
                  <a:pt x="5199" y="3247"/>
                  <a:pt x="5052" y="3294"/>
                  <a:pt x="4906" y="3388"/>
                </a:cubicBezTo>
                <a:cubicBezTo>
                  <a:pt x="4759" y="3482"/>
                  <a:pt x="4649" y="3576"/>
                  <a:pt x="4540" y="3671"/>
                </a:cubicBezTo>
                <a:cubicBezTo>
                  <a:pt x="4430" y="3765"/>
                  <a:pt x="4357" y="3906"/>
                  <a:pt x="4283" y="4047"/>
                </a:cubicBezTo>
                <a:cubicBezTo>
                  <a:pt x="4100" y="4376"/>
                  <a:pt x="3954" y="4706"/>
                  <a:pt x="3917" y="5035"/>
                </a:cubicBezTo>
                <a:cubicBezTo>
                  <a:pt x="3881" y="5365"/>
                  <a:pt x="3844" y="5600"/>
                  <a:pt x="3844" y="5694"/>
                </a:cubicBezTo>
                <a:cubicBezTo>
                  <a:pt x="3917" y="5929"/>
                  <a:pt x="3954" y="6353"/>
                  <a:pt x="3991" y="6824"/>
                </a:cubicBezTo>
                <a:cubicBezTo>
                  <a:pt x="4027" y="7341"/>
                  <a:pt x="4027" y="7718"/>
                  <a:pt x="3991" y="7953"/>
                </a:cubicBezTo>
                <a:cubicBezTo>
                  <a:pt x="3954" y="7953"/>
                  <a:pt x="3954" y="7953"/>
                  <a:pt x="3954" y="7953"/>
                </a:cubicBezTo>
                <a:cubicBezTo>
                  <a:pt x="3954" y="8047"/>
                  <a:pt x="3954" y="8047"/>
                  <a:pt x="3954" y="8047"/>
                </a:cubicBezTo>
                <a:cubicBezTo>
                  <a:pt x="3954" y="8094"/>
                  <a:pt x="3954" y="8141"/>
                  <a:pt x="3954" y="8141"/>
                </a:cubicBezTo>
                <a:cubicBezTo>
                  <a:pt x="3917" y="8141"/>
                  <a:pt x="3917" y="8141"/>
                  <a:pt x="3917" y="8141"/>
                </a:cubicBezTo>
                <a:cubicBezTo>
                  <a:pt x="3917" y="8235"/>
                  <a:pt x="3917" y="8235"/>
                  <a:pt x="3917" y="8235"/>
                </a:cubicBezTo>
                <a:cubicBezTo>
                  <a:pt x="3917" y="8282"/>
                  <a:pt x="3917" y="8329"/>
                  <a:pt x="3917" y="8424"/>
                </a:cubicBezTo>
                <a:cubicBezTo>
                  <a:pt x="3917" y="8471"/>
                  <a:pt x="3917" y="8659"/>
                  <a:pt x="3954" y="8941"/>
                </a:cubicBezTo>
                <a:cubicBezTo>
                  <a:pt x="4027" y="9318"/>
                  <a:pt x="4064" y="9600"/>
                  <a:pt x="4137" y="9741"/>
                </a:cubicBezTo>
                <a:cubicBezTo>
                  <a:pt x="4210" y="9929"/>
                  <a:pt x="4247" y="10024"/>
                  <a:pt x="4283" y="10071"/>
                </a:cubicBezTo>
                <a:cubicBezTo>
                  <a:pt x="4430" y="10306"/>
                  <a:pt x="4430" y="10306"/>
                  <a:pt x="4430" y="10306"/>
                </a:cubicBezTo>
                <a:cubicBezTo>
                  <a:pt x="4466" y="10588"/>
                  <a:pt x="4466" y="10588"/>
                  <a:pt x="4466" y="10588"/>
                </a:cubicBezTo>
                <a:cubicBezTo>
                  <a:pt x="4466" y="10824"/>
                  <a:pt x="4503" y="11012"/>
                  <a:pt x="4576" y="11247"/>
                </a:cubicBezTo>
                <a:cubicBezTo>
                  <a:pt x="4613" y="11482"/>
                  <a:pt x="4686" y="11671"/>
                  <a:pt x="4723" y="11765"/>
                </a:cubicBezTo>
                <a:cubicBezTo>
                  <a:pt x="4796" y="12000"/>
                  <a:pt x="4869" y="12282"/>
                  <a:pt x="4942" y="12518"/>
                </a:cubicBezTo>
                <a:cubicBezTo>
                  <a:pt x="5016" y="12800"/>
                  <a:pt x="5052" y="13082"/>
                  <a:pt x="5052" y="13365"/>
                </a:cubicBezTo>
                <a:cubicBezTo>
                  <a:pt x="5052" y="13553"/>
                  <a:pt x="5016" y="13835"/>
                  <a:pt x="4979" y="14165"/>
                </a:cubicBezTo>
                <a:cubicBezTo>
                  <a:pt x="4942" y="14494"/>
                  <a:pt x="4723" y="14729"/>
                  <a:pt x="4393" y="14824"/>
                </a:cubicBezTo>
                <a:cubicBezTo>
                  <a:pt x="4137" y="14965"/>
                  <a:pt x="3844" y="15106"/>
                  <a:pt x="3551" y="15200"/>
                </a:cubicBezTo>
                <a:cubicBezTo>
                  <a:pt x="3222" y="15341"/>
                  <a:pt x="2929" y="15435"/>
                  <a:pt x="2599" y="15576"/>
                </a:cubicBezTo>
                <a:cubicBezTo>
                  <a:pt x="2306" y="15718"/>
                  <a:pt x="2014" y="15859"/>
                  <a:pt x="1721" y="16000"/>
                </a:cubicBezTo>
                <a:cubicBezTo>
                  <a:pt x="1464" y="16141"/>
                  <a:pt x="1245" y="16235"/>
                  <a:pt x="1025" y="16376"/>
                </a:cubicBezTo>
                <a:cubicBezTo>
                  <a:pt x="952" y="16424"/>
                  <a:pt x="879" y="16471"/>
                  <a:pt x="842" y="16518"/>
                </a:cubicBezTo>
                <a:cubicBezTo>
                  <a:pt x="805" y="16565"/>
                  <a:pt x="805" y="16659"/>
                  <a:pt x="805" y="16659"/>
                </a:cubicBezTo>
                <a:close/>
                <a:moveTo>
                  <a:pt x="7176" y="18024"/>
                </a:moveTo>
                <a:cubicBezTo>
                  <a:pt x="7176" y="20612"/>
                  <a:pt x="7176" y="20612"/>
                  <a:pt x="7176" y="20612"/>
                </a:cubicBezTo>
                <a:cubicBezTo>
                  <a:pt x="20758" y="20612"/>
                  <a:pt x="20758" y="20612"/>
                  <a:pt x="20758" y="20612"/>
                </a:cubicBezTo>
                <a:cubicBezTo>
                  <a:pt x="20758" y="18024"/>
                  <a:pt x="20758" y="18024"/>
                  <a:pt x="20758" y="18024"/>
                </a:cubicBezTo>
                <a:cubicBezTo>
                  <a:pt x="20758" y="17882"/>
                  <a:pt x="20758" y="17788"/>
                  <a:pt x="20721" y="17694"/>
                </a:cubicBezTo>
                <a:cubicBezTo>
                  <a:pt x="20685" y="17647"/>
                  <a:pt x="20612" y="17553"/>
                  <a:pt x="20502" y="17459"/>
                </a:cubicBezTo>
                <a:cubicBezTo>
                  <a:pt x="20282" y="17365"/>
                  <a:pt x="20026" y="17224"/>
                  <a:pt x="19696" y="17035"/>
                </a:cubicBezTo>
                <a:cubicBezTo>
                  <a:pt x="19367" y="16894"/>
                  <a:pt x="19001" y="16706"/>
                  <a:pt x="18635" y="16565"/>
                </a:cubicBezTo>
                <a:cubicBezTo>
                  <a:pt x="18232" y="16376"/>
                  <a:pt x="17866" y="16235"/>
                  <a:pt x="17426" y="16047"/>
                </a:cubicBezTo>
                <a:cubicBezTo>
                  <a:pt x="17024" y="15859"/>
                  <a:pt x="16658" y="15718"/>
                  <a:pt x="16328" y="15576"/>
                </a:cubicBezTo>
                <a:cubicBezTo>
                  <a:pt x="16035" y="15435"/>
                  <a:pt x="15816" y="15247"/>
                  <a:pt x="15779" y="14918"/>
                </a:cubicBezTo>
                <a:cubicBezTo>
                  <a:pt x="15706" y="14588"/>
                  <a:pt x="15669" y="14259"/>
                  <a:pt x="15669" y="13976"/>
                </a:cubicBezTo>
                <a:cubicBezTo>
                  <a:pt x="15669" y="13553"/>
                  <a:pt x="15706" y="13224"/>
                  <a:pt x="15742" y="12941"/>
                </a:cubicBezTo>
                <a:cubicBezTo>
                  <a:pt x="15779" y="12659"/>
                  <a:pt x="15852" y="12376"/>
                  <a:pt x="15925" y="12141"/>
                </a:cubicBezTo>
                <a:cubicBezTo>
                  <a:pt x="15962" y="11953"/>
                  <a:pt x="16035" y="11671"/>
                  <a:pt x="16145" y="11388"/>
                </a:cubicBezTo>
                <a:cubicBezTo>
                  <a:pt x="16218" y="11106"/>
                  <a:pt x="16255" y="10824"/>
                  <a:pt x="16292" y="10541"/>
                </a:cubicBezTo>
                <a:cubicBezTo>
                  <a:pt x="16292" y="10259"/>
                  <a:pt x="16292" y="10259"/>
                  <a:pt x="16292" y="10259"/>
                </a:cubicBezTo>
                <a:cubicBezTo>
                  <a:pt x="16475" y="9976"/>
                  <a:pt x="16475" y="9976"/>
                  <a:pt x="16475" y="9976"/>
                </a:cubicBezTo>
                <a:cubicBezTo>
                  <a:pt x="16511" y="9976"/>
                  <a:pt x="16584" y="9835"/>
                  <a:pt x="16658" y="9600"/>
                </a:cubicBezTo>
                <a:cubicBezTo>
                  <a:pt x="16767" y="9365"/>
                  <a:pt x="16841" y="9035"/>
                  <a:pt x="16914" y="8518"/>
                </a:cubicBezTo>
                <a:cubicBezTo>
                  <a:pt x="16987" y="8141"/>
                  <a:pt x="16987" y="7906"/>
                  <a:pt x="16987" y="7812"/>
                </a:cubicBezTo>
                <a:cubicBezTo>
                  <a:pt x="16951" y="7671"/>
                  <a:pt x="16951" y="7576"/>
                  <a:pt x="16951" y="7482"/>
                </a:cubicBezTo>
                <a:cubicBezTo>
                  <a:pt x="16914" y="7435"/>
                  <a:pt x="16914" y="7388"/>
                  <a:pt x="16914" y="7341"/>
                </a:cubicBezTo>
                <a:cubicBezTo>
                  <a:pt x="16914" y="7341"/>
                  <a:pt x="16914" y="7294"/>
                  <a:pt x="16877" y="7247"/>
                </a:cubicBezTo>
                <a:cubicBezTo>
                  <a:pt x="16877" y="7200"/>
                  <a:pt x="16877" y="7200"/>
                  <a:pt x="16877" y="7200"/>
                </a:cubicBezTo>
                <a:cubicBezTo>
                  <a:pt x="16841" y="6965"/>
                  <a:pt x="16841" y="6588"/>
                  <a:pt x="16877" y="5976"/>
                </a:cubicBezTo>
                <a:cubicBezTo>
                  <a:pt x="16914" y="5412"/>
                  <a:pt x="16951" y="4894"/>
                  <a:pt x="17024" y="4471"/>
                </a:cubicBezTo>
                <a:cubicBezTo>
                  <a:pt x="17024" y="4329"/>
                  <a:pt x="17024" y="4000"/>
                  <a:pt x="16951" y="3576"/>
                </a:cubicBezTo>
                <a:cubicBezTo>
                  <a:pt x="16914" y="3106"/>
                  <a:pt x="16731" y="2682"/>
                  <a:pt x="16475" y="2259"/>
                </a:cubicBezTo>
                <a:cubicBezTo>
                  <a:pt x="16401" y="2165"/>
                  <a:pt x="16292" y="2024"/>
                  <a:pt x="16182" y="1882"/>
                </a:cubicBezTo>
                <a:cubicBezTo>
                  <a:pt x="16072" y="1741"/>
                  <a:pt x="15925" y="1600"/>
                  <a:pt x="15779" y="1459"/>
                </a:cubicBezTo>
                <a:cubicBezTo>
                  <a:pt x="15596" y="1365"/>
                  <a:pt x="15376" y="1271"/>
                  <a:pt x="15157" y="1176"/>
                </a:cubicBezTo>
                <a:cubicBezTo>
                  <a:pt x="14937" y="1082"/>
                  <a:pt x="14681" y="1035"/>
                  <a:pt x="14388" y="988"/>
                </a:cubicBezTo>
                <a:cubicBezTo>
                  <a:pt x="13656" y="988"/>
                  <a:pt x="13656" y="988"/>
                  <a:pt x="13656" y="988"/>
                </a:cubicBezTo>
                <a:cubicBezTo>
                  <a:pt x="13399" y="1035"/>
                  <a:pt x="13180" y="1082"/>
                  <a:pt x="12997" y="1129"/>
                </a:cubicBezTo>
                <a:cubicBezTo>
                  <a:pt x="12777" y="1224"/>
                  <a:pt x="12594" y="1318"/>
                  <a:pt x="12447" y="1412"/>
                </a:cubicBezTo>
                <a:cubicBezTo>
                  <a:pt x="12228" y="1506"/>
                  <a:pt x="12081" y="1600"/>
                  <a:pt x="11935" y="1741"/>
                </a:cubicBezTo>
                <a:cubicBezTo>
                  <a:pt x="11788" y="1882"/>
                  <a:pt x="11642" y="2071"/>
                  <a:pt x="11532" y="2259"/>
                </a:cubicBezTo>
                <a:cubicBezTo>
                  <a:pt x="11276" y="2682"/>
                  <a:pt x="11129" y="3106"/>
                  <a:pt x="11056" y="3576"/>
                </a:cubicBezTo>
                <a:cubicBezTo>
                  <a:pt x="10983" y="4000"/>
                  <a:pt x="10983" y="4329"/>
                  <a:pt x="11020" y="4471"/>
                </a:cubicBezTo>
                <a:cubicBezTo>
                  <a:pt x="11056" y="4894"/>
                  <a:pt x="11129" y="5412"/>
                  <a:pt x="11129" y="5976"/>
                </a:cubicBezTo>
                <a:cubicBezTo>
                  <a:pt x="11166" y="6588"/>
                  <a:pt x="11166" y="7012"/>
                  <a:pt x="11129" y="7247"/>
                </a:cubicBezTo>
                <a:cubicBezTo>
                  <a:pt x="11129" y="7294"/>
                  <a:pt x="11129" y="7294"/>
                  <a:pt x="11129" y="7294"/>
                </a:cubicBezTo>
                <a:cubicBezTo>
                  <a:pt x="11093" y="7435"/>
                  <a:pt x="11093" y="7435"/>
                  <a:pt x="11093" y="7435"/>
                </a:cubicBezTo>
                <a:cubicBezTo>
                  <a:pt x="11093" y="7482"/>
                  <a:pt x="11093" y="7482"/>
                  <a:pt x="11093" y="7482"/>
                </a:cubicBezTo>
                <a:cubicBezTo>
                  <a:pt x="11056" y="7576"/>
                  <a:pt x="11056" y="7671"/>
                  <a:pt x="11020" y="7812"/>
                </a:cubicBezTo>
                <a:cubicBezTo>
                  <a:pt x="11020" y="7906"/>
                  <a:pt x="11020" y="8141"/>
                  <a:pt x="11093" y="8518"/>
                </a:cubicBezTo>
                <a:cubicBezTo>
                  <a:pt x="11203" y="9035"/>
                  <a:pt x="11276" y="9365"/>
                  <a:pt x="11349" y="9600"/>
                </a:cubicBezTo>
                <a:cubicBezTo>
                  <a:pt x="11422" y="9835"/>
                  <a:pt x="11496" y="9976"/>
                  <a:pt x="11569" y="9976"/>
                </a:cubicBezTo>
                <a:cubicBezTo>
                  <a:pt x="11715" y="10259"/>
                  <a:pt x="11715" y="10259"/>
                  <a:pt x="11715" y="10259"/>
                </a:cubicBezTo>
                <a:cubicBezTo>
                  <a:pt x="11752" y="10541"/>
                  <a:pt x="11752" y="10541"/>
                  <a:pt x="11752" y="10541"/>
                </a:cubicBezTo>
                <a:cubicBezTo>
                  <a:pt x="11788" y="10824"/>
                  <a:pt x="11862" y="11106"/>
                  <a:pt x="11898" y="11388"/>
                </a:cubicBezTo>
                <a:cubicBezTo>
                  <a:pt x="11972" y="11671"/>
                  <a:pt x="12045" y="11953"/>
                  <a:pt x="12081" y="12141"/>
                </a:cubicBezTo>
                <a:cubicBezTo>
                  <a:pt x="12191" y="12376"/>
                  <a:pt x="12264" y="12659"/>
                  <a:pt x="12374" y="12988"/>
                </a:cubicBezTo>
                <a:cubicBezTo>
                  <a:pt x="12447" y="13271"/>
                  <a:pt x="12484" y="13600"/>
                  <a:pt x="12484" y="13976"/>
                </a:cubicBezTo>
                <a:cubicBezTo>
                  <a:pt x="12484" y="14212"/>
                  <a:pt x="12447" y="14541"/>
                  <a:pt x="12374" y="14871"/>
                </a:cubicBezTo>
                <a:cubicBezTo>
                  <a:pt x="12338" y="15200"/>
                  <a:pt x="12118" y="15435"/>
                  <a:pt x="11752" y="15576"/>
                </a:cubicBezTo>
                <a:cubicBezTo>
                  <a:pt x="11496" y="15718"/>
                  <a:pt x="11129" y="15859"/>
                  <a:pt x="10727" y="16000"/>
                </a:cubicBezTo>
                <a:cubicBezTo>
                  <a:pt x="10361" y="16188"/>
                  <a:pt x="9958" y="16329"/>
                  <a:pt x="9555" y="16471"/>
                </a:cubicBezTo>
                <a:cubicBezTo>
                  <a:pt x="9153" y="16659"/>
                  <a:pt x="8786" y="16800"/>
                  <a:pt x="8457" y="16988"/>
                </a:cubicBezTo>
                <a:cubicBezTo>
                  <a:pt x="8127" y="17129"/>
                  <a:pt x="7835" y="17271"/>
                  <a:pt x="7615" y="17412"/>
                </a:cubicBezTo>
                <a:cubicBezTo>
                  <a:pt x="7468" y="17506"/>
                  <a:pt x="7359" y="17600"/>
                  <a:pt x="7285" y="17741"/>
                </a:cubicBezTo>
                <a:cubicBezTo>
                  <a:pt x="7212" y="17882"/>
                  <a:pt x="7176" y="17976"/>
                  <a:pt x="7176" y="18024"/>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86" name="Google Shape;1786;p75"/>
          <p:cNvSpPr/>
          <p:nvPr/>
        </p:nvSpPr>
        <p:spPr>
          <a:xfrm>
            <a:off x="21701634" y="4576587"/>
            <a:ext cx="716203" cy="712640"/>
          </a:xfrm>
          <a:custGeom>
            <a:rect b="b" l="l" r="r" t="t"/>
            <a:pathLst>
              <a:path extrusionOk="0" h="21600" w="21600">
                <a:moveTo>
                  <a:pt x="10779" y="0"/>
                </a:moveTo>
                <a:cubicBezTo>
                  <a:pt x="12261" y="0"/>
                  <a:pt x="13701" y="248"/>
                  <a:pt x="14976" y="826"/>
                </a:cubicBezTo>
                <a:cubicBezTo>
                  <a:pt x="16293" y="1363"/>
                  <a:pt x="17445" y="2148"/>
                  <a:pt x="18432" y="3139"/>
                </a:cubicBezTo>
                <a:cubicBezTo>
                  <a:pt x="19419" y="4130"/>
                  <a:pt x="20160" y="5245"/>
                  <a:pt x="20736" y="6567"/>
                </a:cubicBezTo>
                <a:cubicBezTo>
                  <a:pt x="21312" y="7888"/>
                  <a:pt x="21600" y="9293"/>
                  <a:pt x="21600" y="10779"/>
                </a:cubicBezTo>
                <a:cubicBezTo>
                  <a:pt x="21600" y="12307"/>
                  <a:pt x="21312" y="13712"/>
                  <a:pt x="20736" y="15033"/>
                </a:cubicBezTo>
                <a:cubicBezTo>
                  <a:pt x="20160" y="16314"/>
                  <a:pt x="19419" y="17470"/>
                  <a:pt x="18432" y="18420"/>
                </a:cubicBezTo>
                <a:cubicBezTo>
                  <a:pt x="17445" y="19452"/>
                  <a:pt x="16293" y="20196"/>
                  <a:pt x="14976" y="20774"/>
                </a:cubicBezTo>
                <a:cubicBezTo>
                  <a:pt x="13701" y="21311"/>
                  <a:pt x="12261" y="21600"/>
                  <a:pt x="10779" y="21600"/>
                </a:cubicBezTo>
                <a:cubicBezTo>
                  <a:pt x="9298" y="21600"/>
                  <a:pt x="7941" y="21311"/>
                  <a:pt x="6583" y="20774"/>
                </a:cubicBezTo>
                <a:cubicBezTo>
                  <a:pt x="5266" y="20196"/>
                  <a:pt x="4155" y="19452"/>
                  <a:pt x="3168" y="18420"/>
                </a:cubicBezTo>
                <a:cubicBezTo>
                  <a:pt x="2222" y="17470"/>
                  <a:pt x="1440" y="16314"/>
                  <a:pt x="864" y="15033"/>
                </a:cubicBezTo>
                <a:cubicBezTo>
                  <a:pt x="288" y="13712"/>
                  <a:pt x="0" y="12307"/>
                  <a:pt x="0" y="10779"/>
                </a:cubicBezTo>
                <a:cubicBezTo>
                  <a:pt x="0" y="9293"/>
                  <a:pt x="288" y="7888"/>
                  <a:pt x="864" y="6567"/>
                </a:cubicBezTo>
                <a:cubicBezTo>
                  <a:pt x="1440" y="5245"/>
                  <a:pt x="2222" y="4130"/>
                  <a:pt x="3168" y="3139"/>
                </a:cubicBezTo>
                <a:cubicBezTo>
                  <a:pt x="4155" y="2148"/>
                  <a:pt x="5266" y="1363"/>
                  <a:pt x="6583" y="826"/>
                </a:cubicBezTo>
                <a:cubicBezTo>
                  <a:pt x="7941" y="248"/>
                  <a:pt x="9298" y="0"/>
                  <a:pt x="10779" y="0"/>
                </a:cubicBezTo>
                <a:close/>
                <a:moveTo>
                  <a:pt x="17486" y="18089"/>
                </a:moveTo>
                <a:cubicBezTo>
                  <a:pt x="17938" y="17676"/>
                  <a:pt x="18391" y="17181"/>
                  <a:pt x="18802" y="16644"/>
                </a:cubicBezTo>
                <a:cubicBezTo>
                  <a:pt x="19214" y="16066"/>
                  <a:pt x="19543" y="15488"/>
                  <a:pt x="19831" y="14868"/>
                </a:cubicBezTo>
                <a:cubicBezTo>
                  <a:pt x="20119" y="14249"/>
                  <a:pt x="20325" y="13588"/>
                  <a:pt x="20489" y="12886"/>
                </a:cubicBezTo>
                <a:cubicBezTo>
                  <a:pt x="20613" y="12225"/>
                  <a:pt x="20695" y="11523"/>
                  <a:pt x="20695" y="10779"/>
                </a:cubicBezTo>
                <a:cubicBezTo>
                  <a:pt x="20695" y="9416"/>
                  <a:pt x="20448" y="8136"/>
                  <a:pt x="19913" y="6938"/>
                </a:cubicBezTo>
                <a:cubicBezTo>
                  <a:pt x="19378" y="5741"/>
                  <a:pt x="18679" y="4708"/>
                  <a:pt x="17815" y="3800"/>
                </a:cubicBezTo>
                <a:cubicBezTo>
                  <a:pt x="16910" y="2891"/>
                  <a:pt x="15840" y="2148"/>
                  <a:pt x="14647" y="1611"/>
                </a:cubicBezTo>
                <a:cubicBezTo>
                  <a:pt x="13454" y="1115"/>
                  <a:pt x="12178" y="826"/>
                  <a:pt x="10779" y="826"/>
                </a:cubicBezTo>
                <a:cubicBezTo>
                  <a:pt x="9422" y="826"/>
                  <a:pt x="8146" y="1115"/>
                  <a:pt x="6953" y="1611"/>
                </a:cubicBezTo>
                <a:cubicBezTo>
                  <a:pt x="5760" y="2148"/>
                  <a:pt x="4690" y="2891"/>
                  <a:pt x="3826" y="3800"/>
                </a:cubicBezTo>
                <a:cubicBezTo>
                  <a:pt x="2921" y="4708"/>
                  <a:pt x="2222" y="5741"/>
                  <a:pt x="1687" y="6938"/>
                </a:cubicBezTo>
                <a:cubicBezTo>
                  <a:pt x="1193" y="8136"/>
                  <a:pt x="905" y="9416"/>
                  <a:pt x="905" y="10779"/>
                </a:cubicBezTo>
                <a:cubicBezTo>
                  <a:pt x="905" y="11523"/>
                  <a:pt x="987" y="12225"/>
                  <a:pt x="1152" y="12886"/>
                </a:cubicBezTo>
                <a:cubicBezTo>
                  <a:pt x="1275" y="13588"/>
                  <a:pt x="1481" y="14207"/>
                  <a:pt x="1769" y="14827"/>
                </a:cubicBezTo>
                <a:cubicBezTo>
                  <a:pt x="2016" y="15446"/>
                  <a:pt x="2345" y="16024"/>
                  <a:pt x="2757" y="16561"/>
                </a:cubicBezTo>
                <a:cubicBezTo>
                  <a:pt x="3127" y="17140"/>
                  <a:pt x="3579" y="17635"/>
                  <a:pt x="4073" y="18048"/>
                </a:cubicBezTo>
                <a:cubicBezTo>
                  <a:pt x="5019" y="17718"/>
                  <a:pt x="5966" y="17387"/>
                  <a:pt x="6994" y="17057"/>
                </a:cubicBezTo>
                <a:cubicBezTo>
                  <a:pt x="8023" y="16727"/>
                  <a:pt x="8517" y="16520"/>
                  <a:pt x="8517" y="16437"/>
                </a:cubicBezTo>
                <a:cubicBezTo>
                  <a:pt x="8517" y="16314"/>
                  <a:pt x="8517" y="16024"/>
                  <a:pt x="8517" y="15488"/>
                </a:cubicBezTo>
                <a:cubicBezTo>
                  <a:pt x="7611" y="15322"/>
                  <a:pt x="6953" y="15240"/>
                  <a:pt x="6542" y="15240"/>
                </a:cubicBezTo>
                <a:cubicBezTo>
                  <a:pt x="6336" y="15240"/>
                  <a:pt x="6130" y="15240"/>
                  <a:pt x="5966" y="15240"/>
                </a:cubicBezTo>
                <a:cubicBezTo>
                  <a:pt x="5760" y="15198"/>
                  <a:pt x="5637" y="15157"/>
                  <a:pt x="5472" y="15116"/>
                </a:cubicBezTo>
                <a:cubicBezTo>
                  <a:pt x="5307" y="15075"/>
                  <a:pt x="5143" y="14992"/>
                  <a:pt x="4978" y="14868"/>
                </a:cubicBezTo>
                <a:cubicBezTo>
                  <a:pt x="4855" y="14744"/>
                  <a:pt x="4690" y="14579"/>
                  <a:pt x="4526" y="14331"/>
                </a:cubicBezTo>
                <a:cubicBezTo>
                  <a:pt x="4731" y="14001"/>
                  <a:pt x="4937" y="13505"/>
                  <a:pt x="5143" y="12927"/>
                </a:cubicBezTo>
                <a:cubicBezTo>
                  <a:pt x="5390" y="12390"/>
                  <a:pt x="5554" y="11771"/>
                  <a:pt x="5760" y="11151"/>
                </a:cubicBezTo>
                <a:cubicBezTo>
                  <a:pt x="5883" y="10532"/>
                  <a:pt x="6007" y="9912"/>
                  <a:pt x="6130" y="9334"/>
                </a:cubicBezTo>
                <a:cubicBezTo>
                  <a:pt x="6213" y="8714"/>
                  <a:pt x="6295" y="8219"/>
                  <a:pt x="6295" y="7764"/>
                </a:cubicBezTo>
                <a:cubicBezTo>
                  <a:pt x="6336" y="7764"/>
                  <a:pt x="6336" y="7764"/>
                  <a:pt x="6336" y="7764"/>
                </a:cubicBezTo>
                <a:cubicBezTo>
                  <a:pt x="6377" y="7186"/>
                  <a:pt x="6501" y="6608"/>
                  <a:pt x="6747" y="6112"/>
                </a:cubicBezTo>
                <a:cubicBezTo>
                  <a:pt x="6953" y="5617"/>
                  <a:pt x="7282" y="5163"/>
                  <a:pt x="7735" y="4791"/>
                </a:cubicBezTo>
                <a:cubicBezTo>
                  <a:pt x="8105" y="4378"/>
                  <a:pt x="8599" y="4089"/>
                  <a:pt x="9134" y="3841"/>
                </a:cubicBezTo>
                <a:cubicBezTo>
                  <a:pt x="9669" y="3634"/>
                  <a:pt x="10203" y="3552"/>
                  <a:pt x="10779" y="3552"/>
                </a:cubicBezTo>
                <a:cubicBezTo>
                  <a:pt x="11397" y="3552"/>
                  <a:pt x="11973" y="3634"/>
                  <a:pt x="12507" y="3841"/>
                </a:cubicBezTo>
                <a:cubicBezTo>
                  <a:pt x="13042" y="4089"/>
                  <a:pt x="13495" y="4378"/>
                  <a:pt x="13906" y="4791"/>
                </a:cubicBezTo>
                <a:cubicBezTo>
                  <a:pt x="14277" y="5163"/>
                  <a:pt x="14606" y="5617"/>
                  <a:pt x="14853" y="6112"/>
                </a:cubicBezTo>
                <a:cubicBezTo>
                  <a:pt x="15099" y="6608"/>
                  <a:pt x="15264" y="7186"/>
                  <a:pt x="15264" y="7764"/>
                </a:cubicBezTo>
                <a:cubicBezTo>
                  <a:pt x="15264" y="8219"/>
                  <a:pt x="15346" y="8714"/>
                  <a:pt x="15429" y="9334"/>
                </a:cubicBezTo>
                <a:cubicBezTo>
                  <a:pt x="15552" y="9912"/>
                  <a:pt x="15675" y="10532"/>
                  <a:pt x="15881" y="11151"/>
                </a:cubicBezTo>
                <a:cubicBezTo>
                  <a:pt x="16046" y="11771"/>
                  <a:pt x="16251" y="12390"/>
                  <a:pt x="16457" y="12927"/>
                </a:cubicBezTo>
                <a:cubicBezTo>
                  <a:pt x="16663" y="13505"/>
                  <a:pt x="16869" y="14001"/>
                  <a:pt x="17115" y="14331"/>
                </a:cubicBezTo>
                <a:cubicBezTo>
                  <a:pt x="16910" y="14579"/>
                  <a:pt x="16745" y="14744"/>
                  <a:pt x="16581" y="14868"/>
                </a:cubicBezTo>
                <a:cubicBezTo>
                  <a:pt x="16416" y="14992"/>
                  <a:pt x="16293" y="15075"/>
                  <a:pt x="16128" y="15116"/>
                </a:cubicBezTo>
                <a:cubicBezTo>
                  <a:pt x="15963" y="15157"/>
                  <a:pt x="15799" y="15198"/>
                  <a:pt x="15634" y="15240"/>
                </a:cubicBezTo>
                <a:cubicBezTo>
                  <a:pt x="15470" y="15240"/>
                  <a:pt x="15264" y="15240"/>
                  <a:pt x="15058" y="15240"/>
                </a:cubicBezTo>
                <a:cubicBezTo>
                  <a:pt x="14688" y="15240"/>
                  <a:pt x="13989" y="15364"/>
                  <a:pt x="13042" y="15529"/>
                </a:cubicBezTo>
                <a:cubicBezTo>
                  <a:pt x="13042" y="16024"/>
                  <a:pt x="13042" y="16314"/>
                  <a:pt x="13042" y="16437"/>
                </a:cubicBezTo>
                <a:cubicBezTo>
                  <a:pt x="13042" y="16520"/>
                  <a:pt x="13536" y="16727"/>
                  <a:pt x="14565" y="17057"/>
                </a:cubicBezTo>
                <a:cubicBezTo>
                  <a:pt x="15593" y="17387"/>
                  <a:pt x="16539" y="17759"/>
                  <a:pt x="17486" y="18089"/>
                </a:cubicBezTo>
                <a:close/>
                <a:moveTo>
                  <a:pt x="4896" y="18750"/>
                </a:moveTo>
                <a:cubicBezTo>
                  <a:pt x="5266" y="19081"/>
                  <a:pt x="5719" y="19370"/>
                  <a:pt x="6171" y="19576"/>
                </a:cubicBezTo>
                <a:cubicBezTo>
                  <a:pt x="6624" y="19824"/>
                  <a:pt x="7118" y="20031"/>
                  <a:pt x="7611" y="20196"/>
                </a:cubicBezTo>
                <a:cubicBezTo>
                  <a:pt x="8105" y="20402"/>
                  <a:pt x="8640" y="20526"/>
                  <a:pt x="9175" y="20609"/>
                </a:cubicBezTo>
                <a:cubicBezTo>
                  <a:pt x="9710" y="20691"/>
                  <a:pt x="10245" y="20733"/>
                  <a:pt x="10779" y="20733"/>
                </a:cubicBezTo>
                <a:cubicBezTo>
                  <a:pt x="11355" y="20733"/>
                  <a:pt x="11890" y="20691"/>
                  <a:pt x="12425" y="20609"/>
                </a:cubicBezTo>
                <a:cubicBezTo>
                  <a:pt x="12919" y="20526"/>
                  <a:pt x="13454" y="20402"/>
                  <a:pt x="13947" y="20196"/>
                </a:cubicBezTo>
                <a:cubicBezTo>
                  <a:pt x="14441" y="20031"/>
                  <a:pt x="14894" y="19824"/>
                  <a:pt x="15346" y="19576"/>
                </a:cubicBezTo>
                <a:cubicBezTo>
                  <a:pt x="15799" y="19370"/>
                  <a:pt x="16251" y="19081"/>
                  <a:pt x="16663" y="18792"/>
                </a:cubicBezTo>
                <a:cubicBezTo>
                  <a:pt x="16498" y="18750"/>
                  <a:pt x="16334" y="18668"/>
                  <a:pt x="16169" y="18626"/>
                </a:cubicBezTo>
                <a:cubicBezTo>
                  <a:pt x="16005" y="18585"/>
                  <a:pt x="15840" y="18502"/>
                  <a:pt x="15717" y="18420"/>
                </a:cubicBezTo>
                <a:cubicBezTo>
                  <a:pt x="15552" y="18379"/>
                  <a:pt x="15429" y="18337"/>
                  <a:pt x="15264" y="18255"/>
                </a:cubicBezTo>
                <a:cubicBezTo>
                  <a:pt x="15099" y="18213"/>
                  <a:pt x="14935" y="18131"/>
                  <a:pt x="14811" y="18089"/>
                </a:cubicBezTo>
                <a:cubicBezTo>
                  <a:pt x="14235" y="17883"/>
                  <a:pt x="13742" y="17718"/>
                  <a:pt x="13413" y="17594"/>
                </a:cubicBezTo>
                <a:cubicBezTo>
                  <a:pt x="13042" y="17470"/>
                  <a:pt x="12795" y="17346"/>
                  <a:pt x="12590" y="17263"/>
                </a:cubicBezTo>
                <a:cubicBezTo>
                  <a:pt x="12425" y="17140"/>
                  <a:pt x="12302" y="17016"/>
                  <a:pt x="12261" y="16892"/>
                </a:cubicBezTo>
                <a:cubicBezTo>
                  <a:pt x="12219" y="16768"/>
                  <a:pt x="12178" y="16603"/>
                  <a:pt x="12178" y="16437"/>
                </a:cubicBezTo>
                <a:cubicBezTo>
                  <a:pt x="12178" y="14827"/>
                  <a:pt x="12178" y="14827"/>
                  <a:pt x="12178" y="14827"/>
                </a:cubicBezTo>
                <a:cubicBezTo>
                  <a:pt x="12878" y="14662"/>
                  <a:pt x="12878" y="14662"/>
                  <a:pt x="12878" y="14662"/>
                </a:cubicBezTo>
                <a:cubicBezTo>
                  <a:pt x="12919" y="14620"/>
                  <a:pt x="13166" y="14579"/>
                  <a:pt x="13659" y="14496"/>
                </a:cubicBezTo>
                <a:cubicBezTo>
                  <a:pt x="14153" y="14372"/>
                  <a:pt x="14647" y="14331"/>
                  <a:pt x="15058" y="14331"/>
                </a:cubicBezTo>
                <a:cubicBezTo>
                  <a:pt x="15264" y="14331"/>
                  <a:pt x="15470" y="14331"/>
                  <a:pt x="15593" y="14331"/>
                </a:cubicBezTo>
                <a:cubicBezTo>
                  <a:pt x="15758" y="14290"/>
                  <a:pt x="15881" y="14249"/>
                  <a:pt x="15963" y="14166"/>
                </a:cubicBezTo>
                <a:cubicBezTo>
                  <a:pt x="15840" y="13836"/>
                  <a:pt x="15675" y="13423"/>
                  <a:pt x="15511" y="13010"/>
                </a:cubicBezTo>
                <a:cubicBezTo>
                  <a:pt x="15346" y="12597"/>
                  <a:pt x="15223" y="12184"/>
                  <a:pt x="15099" y="11688"/>
                </a:cubicBezTo>
                <a:cubicBezTo>
                  <a:pt x="14976" y="11234"/>
                  <a:pt x="14853" y="10779"/>
                  <a:pt x="14729" y="10325"/>
                </a:cubicBezTo>
                <a:cubicBezTo>
                  <a:pt x="14647" y="9871"/>
                  <a:pt x="14565" y="9458"/>
                  <a:pt x="14482" y="9003"/>
                </a:cubicBezTo>
                <a:cubicBezTo>
                  <a:pt x="14359" y="7847"/>
                  <a:pt x="14359" y="7847"/>
                  <a:pt x="14359" y="7847"/>
                </a:cubicBezTo>
                <a:cubicBezTo>
                  <a:pt x="14359" y="7351"/>
                  <a:pt x="14277" y="6938"/>
                  <a:pt x="14030" y="6484"/>
                </a:cubicBezTo>
                <a:cubicBezTo>
                  <a:pt x="13824" y="6071"/>
                  <a:pt x="13577" y="5699"/>
                  <a:pt x="13248" y="5410"/>
                </a:cubicBezTo>
                <a:cubicBezTo>
                  <a:pt x="12919" y="5080"/>
                  <a:pt x="12549" y="4832"/>
                  <a:pt x="12137" y="4708"/>
                </a:cubicBezTo>
                <a:cubicBezTo>
                  <a:pt x="11726" y="4543"/>
                  <a:pt x="11273" y="4460"/>
                  <a:pt x="10779" y="4460"/>
                </a:cubicBezTo>
                <a:cubicBezTo>
                  <a:pt x="10327" y="4460"/>
                  <a:pt x="9874" y="4543"/>
                  <a:pt x="9422" y="4708"/>
                </a:cubicBezTo>
                <a:cubicBezTo>
                  <a:pt x="9010" y="4832"/>
                  <a:pt x="8640" y="5080"/>
                  <a:pt x="8311" y="5410"/>
                </a:cubicBezTo>
                <a:cubicBezTo>
                  <a:pt x="7982" y="5699"/>
                  <a:pt x="7735" y="6071"/>
                  <a:pt x="7529" y="6484"/>
                </a:cubicBezTo>
                <a:cubicBezTo>
                  <a:pt x="7323" y="6938"/>
                  <a:pt x="7241" y="7351"/>
                  <a:pt x="7200" y="7847"/>
                </a:cubicBezTo>
                <a:cubicBezTo>
                  <a:pt x="7118" y="9003"/>
                  <a:pt x="7118" y="9003"/>
                  <a:pt x="7118" y="9003"/>
                </a:cubicBezTo>
                <a:cubicBezTo>
                  <a:pt x="7077" y="9003"/>
                  <a:pt x="7077" y="9003"/>
                  <a:pt x="7077" y="9003"/>
                </a:cubicBezTo>
                <a:cubicBezTo>
                  <a:pt x="7035" y="9458"/>
                  <a:pt x="6994" y="9871"/>
                  <a:pt x="6871" y="10325"/>
                </a:cubicBezTo>
                <a:cubicBezTo>
                  <a:pt x="6747" y="10779"/>
                  <a:pt x="6624" y="11234"/>
                  <a:pt x="6501" y="11688"/>
                </a:cubicBezTo>
                <a:cubicBezTo>
                  <a:pt x="6336" y="12184"/>
                  <a:pt x="6213" y="12597"/>
                  <a:pt x="6048" y="13010"/>
                </a:cubicBezTo>
                <a:cubicBezTo>
                  <a:pt x="5925" y="13423"/>
                  <a:pt x="5760" y="13836"/>
                  <a:pt x="5595" y="14166"/>
                </a:cubicBezTo>
                <a:cubicBezTo>
                  <a:pt x="5719" y="14249"/>
                  <a:pt x="5842" y="14290"/>
                  <a:pt x="5966" y="14331"/>
                </a:cubicBezTo>
                <a:cubicBezTo>
                  <a:pt x="6130" y="14331"/>
                  <a:pt x="6295" y="14331"/>
                  <a:pt x="6542" y="14331"/>
                </a:cubicBezTo>
                <a:cubicBezTo>
                  <a:pt x="6994" y="14331"/>
                  <a:pt x="7447" y="14372"/>
                  <a:pt x="7899" y="14455"/>
                </a:cubicBezTo>
                <a:cubicBezTo>
                  <a:pt x="8393" y="14538"/>
                  <a:pt x="8640" y="14579"/>
                  <a:pt x="8681" y="14579"/>
                </a:cubicBezTo>
                <a:cubicBezTo>
                  <a:pt x="9422" y="14662"/>
                  <a:pt x="9422" y="14662"/>
                  <a:pt x="9422" y="14662"/>
                </a:cubicBezTo>
                <a:cubicBezTo>
                  <a:pt x="9422" y="16437"/>
                  <a:pt x="9422" y="16437"/>
                  <a:pt x="9422" y="16437"/>
                </a:cubicBezTo>
                <a:cubicBezTo>
                  <a:pt x="9422" y="16603"/>
                  <a:pt x="9422" y="16768"/>
                  <a:pt x="9381" y="16892"/>
                </a:cubicBezTo>
                <a:cubicBezTo>
                  <a:pt x="9298" y="17016"/>
                  <a:pt x="9175" y="17140"/>
                  <a:pt x="9010" y="17263"/>
                </a:cubicBezTo>
                <a:cubicBezTo>
                  <a:pt x="8846" y="17346"/>
                  <a:pt x="8558" y="17470"/>
                  <a:pt x="8229" y="17594"/>
                </a:cubicBezTo>
                <a:cubicBezTo>
                  <a:pt x="7899" y="17718"/>
                  <a:pt x="7447" y="17883"/>
                  <a:pt x="6912" y="18048"/>
                </a:cubicBezTo>
                <a:cubicBezTo>
                  <a:pt x="6747" y="18089"/>
                  <a:pt x="6583" y="18131"/>
                  <a:pt x="6418" y="18172"/>
                </a:cubicBezTo>
                <a:cubicBezTo>
                  <a:pt x="6254" y="18255"/>
                  <a:pt x="6089" y="18296"/>
                  <a:pt x="5925" y="18379"/>
                </a:cubicBezTo>
                <a:cubicBezTo>
                  <a:pt x="5719" y="18461"/>
                  <a:pt x="5554" y="18502"/>
                  <a:pt x="5390" y="18585"/>
                </a:cubicBezTo>
                <a:cubicBezTo>
                  <a:pt x="5184" y="18626"/>
                  <a:pt x="5019" y="18668"/>
                  <a:pt x="4896" y="18750"/>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87" name="Google Shape;1787;p75"/>
          <p:cNvSpPr/>
          <p:nvPr/>
        </p:nvSpPr>
        <p:spPr>
          <a:xfrm>
            <a:off x="23546495" y="4560552"/>
            <a:ext cx="744711" cy="744708"/>
          </a:xfrm>
          <a:custGeom>
            <a:rect b="b" l="l" r="r" t="t"/>
            <a:pathLst>
              <a:path extrusionOk="0" h="21600" w="21600">
                <a:moveTo>
                  <a:pt x="21600" y="10780"/>
                </a:moveTo>
                <a:cubicBezTo>
                  <a:pt x="21600" y="12281"/>
                  <a:pt x="21324" y="13663"/>
                  <a:pt x="20771" y="14966"/>
                </a:cubicBezTo>
                <a:cubicBezTo>
                  <a:pt x="20178" y="16309"/>
                  <a:pt x="19428" y="17454"/>
                  <a:pt x="18401" y="18401"/>
                </a:cubicBezTo>
                <a:cubicBezTo>
                  <a:pt x="17454" y="19389"/>
                  <a:pt x="16309" y="20178"/>
                  <a:pt x="15005" y="20731"/>
                </a:cubicBezTo>
                <a:cubicBezTo>
                  <a:pt x="13663" y="21324"/>
                  <a:pt x="12281" y="21600"/>
                  <a:pt x="10820" y="21600"/>
                </a:cubicBezTo>
                <a:cubicBezTo>
                  <a:pt x="9280" y="21600"/>
                  <a:pt x="7898" y="21324"/>
                  <a:pt x="6595" y="20731"/>
                </a:cubicBezTo>
                <a:cubicBezTo>
                  <a:pt x="5291" y="20178"/>
                  <a:pt x="4146" y="19389"/>
                  <a:pt x="3159" y="18401"/>
                </a:cubicBezTo>
                <a:cubicBezTo>
                  <a:pt x="2172" y="17454"/>
                  <a:pt x="1422" y="16309"/>
                  <a:pt x="869" y="14966"/>
                </a:cubicBezTo>
                <a:cubicBezTo>
                  <a:pt x="276" y="13663"/>
                  <a:pt x="0" y="12281"/>
                  <a:pt x="0" y="10780"/>
                </a:cubicBezTo>
                <a:cubicBezTo>
                  <a:pt x="0" y="9319"/>
                  <a:pt x="276" y="7937"/>
                  <a:pt x="869" y="6595"/>
                </a:cubicBezTo>
                <a:cubicBezTo>
                  <a:pt x="1422" y="5291"/>
                  <a:pt x="2172" y="4146"/>
                  <a:pt x="3159" y="3199"/>
                </a:cubicBezTo>
                <a:cubicBezTo>
                  <a:pt x="4146" y="2172"/>
                  <a:pt x="5291" y="1422"/>
                  <a:pt x="6595" y="829"/>
                </a:cubicBezTo>
                <a:cubicBezTo>
                  <a:pt x="7898" y="276"/>
                  <a:pt x="9280" y="0"/>
                  <a:pt x="10820" y="0"/>
                </a:cubicBezTo>
                <a:cubicBezTo>
                  <a:pt x="12281" y="0"/>
                  <a:pt x="13663" y="276"/>
                  <a:pt x="15005" y="829"/>
                </a:cubicBezTo>
                <a:cubicBezTo>
                  <a:pt x="16309" y="1422"/>
                  <a:pt x="17454" y="2172"/>
                  <a:pt x="18401" y="3199"/>
                </a:cubicBezTo>
                <a:cubicBezTo>
                  <a:pt x="19428" y="4146"/>
                  <a:pt x="20178" y="5291"/>
                  <a:pt x="20771" y="6595"/>
                </a:cubicBezTo>
                <a:cubicBezTo>
                  <a:pt x="21324" y="7937"/>
                  <a:pt x="21600" y="9319"/>
                  <a:pt x="21600" y="10780"/>
                </a:cubicBezTo>
                <a:close/>
                <a:moveTo>
                  <a:pt x="869" y="10780"/>
                </a:moveTo>
                <a:cubicBezTo>
                  <a:pt x="869" y="12162"/>
                  <a:pt x="1145" y="13465"/>
                  <a:pt x="1659" y="14650"/>
                </a:cubicBezTo>
                <a:cubicBezTo>
                  <a:pt x="2172" y="15835"/>
                  <a:pt x="2883" y="16901"/>
                  <a:pt x="3751" y="17770"/>
                </a:cubicBezTo>
                <a:cubicBezTo>
                  <a:pt x="4699" y="18717"/>
                  <a:pt x="5765" y="19428"/>
                  <a:pt x="6950" y="19941"/>
                </a:cubicBezTo>
                <a:cubicBezTo>
                  <a:pt x="8135" y="20455"/>
                  <a:pt x="9438" y="20731"/>
                  <a:pt x="10820" y="20731"/>
                </a:cubicBezTo>
                <a:cubicBezTo>
                  <a:pt x="12162" y="20731"/>
                  <a:pt x="13465" y="20455"/>
                  <a:pt x="14650" y="19941"/>
                </a:cubicBezTo>
                <a:cubicBezTo>
                  <a:pt x="15874" y="19428"/>
                  <a:pt x="16901" y="18717"/>
                  <a:pt x="17809" y="17770"/>
                </a:cubicBezTo>
                <a:cubicBezTo>
                  <a:pt x="18678" y="16901"/>
                  <a:pt x="19389" y="15835"/>
                  <a:pt x="19941" y="14650"/>
                </a:cubicBezTo>
                <a:cubicBezTo>
                  <a:pt x="20455" y="13465"/>
                  <a:pt x="20731" y="12162"/>
                  <a:pt x="20731" y="10780"/>
                </a:cubicBezTo>
                <a:cubicBezTo>
                  <a:pt x="20731" y="9438"/>
                  <a:pt x="20455" y="8135"/>
                  <a:pt x="19941" y="6950"/>
                </a:cubicBezTo>
                <a:cubicBezTo>
                  <a:pt x="19389" y="5726"/>
                  <a:pt x="18678" y="4699"/>
                  <a:pt x="17809" y="3791"/>
                </a:cubicBezTo>
                <a:cubicBezTo>
                  <a:pt x="16901" y="2883"/>
                  <a:pt x="15874" y="2172"/>
                  <a:pt x="14650" y="1659"/>
                </a:cubicBezTo>
                <a:cubicBezTo>
                  <a:pt x="13465" y="1145"/>
                  <a:pt x="12162" y="869"/>
                  <a:pt x="10820" y="869"/>
                </a:cubicBezTo>
                <a:cubicBezTo>
                  <a:pt x="9438" y="869"/>
                  <a:pt x="8135" y="1145"/>
                  <a:pt x="6950" y="1659"/>
                </a:cubicBezTo>
                <a:cubicBezTo>
                  <a:pt x="5765" y="2172"/>
                  <a:pt x="4699" y="2883"/>
                  <a:pt x="3751" y="3791"/>
                </a:cubicBezTo>
                <a:cubicBezTo>
                  <a:pt x="2883" y="4699"/>
                  <a:pt x="2172" y="5726"/>
                  <a:pt x="1659" y="6950"/>
                </a:cubicBezTo>
                <a:cubicBezTo>
                  <a:pt x="1145" y="8135"/>
                  <a:pt x="869" y="9438"/>
                  <a:pt x="869" y="10780"/>
                </a:cubicBezTo>
                <a:close/>
                <a:moveTo>
                  <a:pt x="11215" y="5923"/>
                </a:moveTo>
                <a:cubicBezTo>
                  <a:pt x="11215" y="16388"/>
                  <a:pt x="11215" y="16388"/>
                  <a:pt x="11215" y="16388"/>
                </a:cubicBezTo>
                <a:cubicBezTo>
                  <a:pt x="10346" y="16388"/>
                  <a:pt x="10346" y="16388"/>
                  <a:pt x="10346" y="16388"/>
                </a:cubicBezTo>
                <a:cubicBezTo>
                  <a:pt x="10346" y="5923"/>
                  <a:pt x="10346" y="5923"/>
                  <a:pt x="10346" y="5923"/>
                </a:cubicBezTo>
                <a:cubicBezTo>
                  <a:pt x="6160" y="10109"/>
                  <a:pt x="6160" y="10109"/>
                  <a:pt x="6160" y="10109"/>
                </a:cubicBezTo>
                <a:cubicBezTo>
                  <a:pt x="5568" y="9517"/>
                  <a:pt x="5568" y="9517"/>
                  <a:pt x="5568" y="9517"/>
                </a:cubicBezTo>
                <a:cubicBezTo>
                  <a:pt x="10820" y="4265"/>
                  <a:pt x="10820" y="4265"/>
                  <a:pt x="10820" y="4265"/>
                </a:cubicBezTo>
                <a:cubicBezTo>
                  <a:pt x="16032" y="9517"/>
                  <a:pt x="16032" y="9517"/>
                  <a:pt x="16032" y="9517"/>
                </a:cubicBezTo>
                <a:cubicBezTo>
                  <a:pt x="15440" y="10109"/>
                  <a:pt x="15440" y="10109"/>
                  <a:pt x="15440" y="10109"/>
                </a:cubicBezTo>
                <a:lnTo>
                  <a:pt x="11215" y="5923"/>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88" name="Google Shape;1788;p75"/>
          <p:cNvSpPr/>
          <p:nvPr/>
        </p:nvSpPr>
        <p:spPr>
          <a:xfrm>
            <a:off x="25330786" y="4665667"/>
            <a:ext cx="894363" cy="534480"/>
          </a:xfrm>
          <a:custGeom>
            <a:rect b="b" l="l" r="r" t="t"/>
            <a:pathLst>
              <a:path extrusionOk="0" h="21600" w="21600">
                <a:moveTo>
                  <a:pt x="12940" y="10773"/>
                </a:moveTo>
                <a:cubicBezTo>
                  <a:pt x="12940" y="12256"/>
                  <a:pt x="12776" y="13685"/>
                  <a:pt x="12413" y="15005"/>
                </a:cubicBezTo>
                <a:cubicBezTo>
                  <a:pt x="12084" y="16269"/>
                  <a:pt x="11623" y="17423"/>
                  <a:pt x="11030" y="18467"/>
                </a:cubicBezTo>
                <a:cubicBezTo>
                  <a:pt x="10438" y="19402"/>
                  <a:pt x="9746" y="20171"/>
                  <a:pt x="8956" y="20721"/>
                </a:cubicBezTo>
                <a:cubicBezTo>
                  <a:pt x="8166" y="21325"/>
                  <a:pt x="7343" y="21600"/>
                  <a:pt x="6454" y="21600"/>
                </a:cubicBezTo>
                <a:cubicBezTo>
                  <a:pt x="5565" y="21600"/>
                  <a:pt x="4741" y="21325"/>
                  <a:pt x="3951" y="20721"/>
                </a:cubicBezTo>
                <a:cubicBezTo>
                  <a:pt x="3161" y="20171"/>
                  <a:pt x="2470" y="19402"/>
                  <a:pt x="1877" y="18467"/>
                </a:cubicBezTo>
                <a:cubicBezTo>
                  <a:pt x="1284" y="17423"/>
                  <a:pt x="856" y="16269"/>
                  <a:pt x="494" y="15005"/>
                </a:cubicBezTo>
                <a:cubicBezTo>
                  <a:pt x="165" y="13685"/>
                  <a:pt x="0" y="12256"/>
                  <a:pt x="0" y="10773"/>
                </a:cubicBezTo>
                <a:cubicBezTo>
                  <a:pt x="0" y="9289"/>
                  <a:pt x="165" y="7915"/>
                  <a:pt x="494" y="6595"/>
                </a:cubicBezTo>
                <a:cubicBezTo>
                  <a:pt x="856" y="5276"/>
                  <a:pt x="1284" y="4122"/>
                  <a:pt x="1877" y="3133"/>
                </a:cubicBezTo>
                <a:cubicBezTo>
                  <a:pt x="2470" y="2198"/>
                  <a:pt x="3161" y="1429"/>
                  <a:pt x="3951" y="824"/>
                </a:cubicBezTo>
                <a:cubicBezTo>
                  <a:pt x="4741" y="275"/>
                  <a:pt x="5565" y="0"/>
                  <a:pt x="6454" y="0"/>
                </a:cubicBezTo>
                <a:cubicBezTo>
                  <a:pt x="7343" y="0"/>
                  <a:pt x="8166" y="275"/>
                  <a:pt x="8956" y="824"/>
                </a:cubicBezTo>
                <a:cubicBezTo>
                  <a:pt x="9746" y="1429"/>
                  <a:pt x="10438" y="2198"/>
                  <a:pt x="11030" y="3133"/>
                </a:cubicBezTo>
                <a:cubicBezTo>
                  <a:pt x="11623" y="4122"/>
                  <a:pt x="12084" y="5276"/>
                  <a:pt x="12413" y="6595"/>
                </a:cubicBezTo>
                <a:cubicBezTo>
                  <a:pt x="12776" y="7915"/>
                  <a:pt x="12940" y="9289"/>
                  <a:pt x="12940" y="10773"/>
                </a:cubicBezTo>
                <a:close/>
                <a:moveTo>
                  <a:pt x="6454" y="20391"/>
                </a:moveTo>
                <a:cubicBezTo>
                  <a:pt x="7244" y="20391"/>
                  <a:pt x="8001" y="20116"/>
                  <a:pt x="8726" y="19621"/>
                </a:cubicBezTo>
                <a:cubicBezTo>
                  <a:pt x="9417" y="19127"/>
                  <a:pt x="10010" y="18467"/>
                  <a:pt x="10537" y="17588"/>
                </a:cubicBezTo>
                <a:cubicBezTo>
                  <a:pt x="11030" y="16708"/>
                  <a:pt x="11459" y="15719"/>
                  <a:pt x="11755" y="14565"/>
                </a:cubicBezTo>
                <a:cubicBezTo>
                  <a:pt x="12051" y="13356"/>
                  <a:pt x="12216" y="12147"/>
                  <a:pt x="12216" y="10773"/>
                </a:cubicBezTo>
                <a:cubicBezTo>
                  <a:pt x="12216" y="9453"/>
                  <a:pt x="12051" y="8189"/>
                  <a:pt x="11755" y="7035"/>
                </a:cubicBezTo>
                <a:cubicBezTo>
                  <a:pt x="11459" y="5881"/>
                  <a:pt x="11030" y="4837"/>
                  <a:pt x="10537" y="4012"/>
                </a:cubicBezTo>
                <a:cubicBezTo>
                  <a:pt x="10010" y="3133"/>
                  <a:pt x="9417" y="2473"/>
                  <a:pt x="8726" y="1979"/>
                </a:cubicBezTo>
                <a:cubicBezTo>
                  <a:pt x="8001" y="1429"/>
                  <a:pt x="7244" y="1209"/>
                  <a:pt x="6454" y="1209"/>
                </a:cubicBezTo>
                <a:cubicBezTo>
                  <a:pt x="5663" y="1209"/>
                  <a:pt x="4906" y="1429"/>
                  <a:pt x="4215" y="1979"/>
                </a:cubicBezTo>
                <a:cubicBezTo>
                  <a:pt x="3523" y="2473"/>
                  <a:pt x="2898" y="3133"/>
                  <a:pt x="2371" y="4012"/>
                </a:cubicBezTo>
                <a:cubicBezTo>
                  <a:pt x="1877" y="4837"/>
                  <a:pt x="1449" y="5881"/>
                  <a:pt x="1152" y="7035"/>
                </a:cubicBezTo>
                <a:cubicBezTo>
                  <a:pt x="856" y="8189"/>
                  <a:pt x="724" y="9453"/>
                  <a:pt x="724" y="10773"/>
                </a:cubicBezTo>
                <a:cubicBezTo>
                  <a:pt x="724" y="12147"/>
                  <a:pt x="856" y="13356"/>
                  <a:pt x="1152" y="14565"/>
                </a:cubicBezTo>
                <a:cubicBezTo>
                  <a:pt x="1449" y="15719"/>
                  <a:pt x="1877" y="16708"/>
                  <a:pt x="2371" y="17588"/>
                </a:cubicBezTo>
                <a:cubicBezTo>
                  <a:pt x="2898" y="18467"/>
                  <a:pt x="3523" y="19127"/>
                  <a:pt x="4215" y="19621"/>
                </a:cubicBezTo>
                <a:cubicBezTo>
                  <a:pt x="4906" y="20116"/>
                  <a:pt x="5663" y="20391"/>
                  <a:pt x="6454" y="20391"/>
                </a:cubicBezTo>
                <a:close/>
                <a:moveTo>
                  <a:pt x="15080" y="0"/>
                </a:moveTo>
                <a:cubicBezTo>
                  <a:pt x="16002" y="0"/>
                  <a:pt x="16826" y="275"/>
                  <a:pt x="17616" y="824"/>
                </a:cubicBezTo>
                <a:cubicBezTo>
                  <a:pt x="18406" y="1429"/>
                  <a:pt x="19098" y="2198"/>
                  <a:pt x="19657" y="3133"/>
                </a:cubicBezTo>
                <a:cubicBezTo>
                  <a:pt x="20250" y="4122"/>
                  <a:pt x="20744" y="5276"/>
                  <a:pt x="21073" y="6595"/>
                </a:cubicBezTo>
                <a:cubicBezTo>
                  <a:pt x="21435" y="7915"/>
                  <a:pt x="21600" y="9289"/>
                  <a:pt x="21600" y="10773"/>
                </a:cubicBezTo>
                <a:cubicBezTo>
                  <a:pt x="21600" y="12256"/>
                  <a:pt x="21435" y="13685"/>
                  <a:pt x="21073" y="15005"/>
                </a:cubicBezTo>
                <a:cubicBezTo>
                  <a:pt x="20744" y="16269"/>
                  <a:pt x="20250" y="17423"/>
                  <a:pt x="19657" y="18467"/>
                </a:cubicBezTo>
                <a:cubicBezTo>
                  <a:pt x="19098" y="19402"/>
                  <a:pt x="18406" y="20171"/>
                  <a:pt x="17616" y="20721"/>
                </a:cubicBezTo>
                <a:cubicBezTo>
                  <a:pt x="16826" y="21325"/>
                  <a:pt x="16002" y="21600"/>
                  <a:pt x="15080" y="21600"/>
                </a:cubicBezTo>
                <a:cubicBezTo>
                  <a:pt x="9582" y="21600"/>
                  <a:pt x="9582" y="21600"/>
                  <a:pt x="9582" y="21600"/>
                </a:cubicBezTo>
                <a:cubicBezTo>
                  <a:pt x="9680" y="21490"/>
                  <a:pt x="9779" y="21435"/>
                  <a:pt x="9878" y="21325"/>
                </a:cubicBezTo>
                <a:cubicBezTo>
                  <a:pt x="10010" y="21215"/>
                  <a:pt x="10109" y="21105"/>
                  <a:pt x="10174" y="21050"/>
                </a:cubicBezTo>
                <a:cubicBezTo>
                  <a:pt x="10273" y="20940"/>
                  <a:pt x="10372" y="20831"/>
                  <a:pt x="10471" y="20721"/>
                </a:cubicBezTo>
                <a:cubicBezTo>
                  <a:pt x="10570" y="20666"/>
                  <a:pt x="10668" y="20501"/>
                  <a:pt x="10734" y="20391"/>
                </a:cubicBezTo>
                <a:cubicBezTo>
                  <a:pt x="15080" y="20391"/>
                  <a:pt x="15080" y="20391"/>
                  <a:pt x="15080" y="20391"/>
                </a:cubicBezTo>
                <a:cubicBezTo>
                  <a:pt x="15871" y="20391"/>
                  <a:pt x="16628" y="20116"/>
                  <a:pt x="17320" y="19621"/>
                </a:cubicBezTo>
                <a:cubicBezTo>
                  <a:pt x="18011" y="19127"/>
                  <a:pt x="18637" y="18467"/>
                  <a:pt x="19163" y="17588"/>
                </a:cubicBezTo>
                <a:cubicBezTo>
                  <a:pt x="19690" y="16708"/>
                  <a:pt x="20118" y="15719"/>
                  <a:pt x="20415" y="14565"/>
                </a:cubicBezTo>
                <a:cubicBezTo>
                  <a:pt x="20711" y="13356"/>
                  <a:pt x="20876" y="12147"/>
                  <a:pt x="20876" y="10773"/>
                </a:cubicBezTo>
                <a:cubicBezTo>
                  <a:pt x="20876" y="9453"/>
                  <a:pt x="20711" y="8189"/>
                  <a:pt x="20415" y="7035"/>
                </a:cubicBezTo>
                <a:cubicBezTo>
                  <a:pt x="20118" y="5881"/>
                  <a:pt x="19690" y="4837"/>
                  <a:pt x="19163" y="4012"/>
                </a:cubicBezTo>
                <a:cubicBezTo>
                  <a:pt x="18637" y="3133"/>
                  <a:pt x="18011" y="2473"/>
                  <a:pt x="17320" y="1979"/>
                </a:cubicBezTo>
                <a:cubicBezTo>
                  <a:pt x="16628" y="1429"/>
                  <a:pt x="15871" y="1209"/>
                  <a:pt x="15080" y="1209"/>
                </a:cubicBezTo>
                <a:cubicBezTo>
                  <a:pt x="10734" y="1209"/>
                  <a:pt x="10734" y="1209"/>
                  <a:pt x="10734" y="1209"/>
                </a:cubicBezTo>
                <a:cubicBezTo>
                  <a:pt x="10668" y="1044"/>
                  <a:pt x="10570" y="934"/>
                  <a:pt x="10471" y="824"/>
                </a:cubicBezTo>
                <a:cubicBezTo>
                  <a:pt x="10372" y="769"/>
                  <a:pt x="10273" y="660"/>
                  <a:pt x="10174" y="550"/>
                </a:cubicBezTo>
                <a:cubicBezTo>
                  <a:pt x="10109" y="440"/>
                  <a:pt x="10010" y="385"/>
                  <a:pt x="9878" y="275"/>
                </a:cubicBezTo>
                <a:cubicBezTo>
                  <a:pt x="9779" y="165"/>
                  <a:pt x="9680" y="55"/>
                  <a:pt x="9582" y="0"/>
                </a:cubicBezTo>
                <a:lnTo>
                  <a:pt x="15080" y="0"/>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89" name="Google Shape;1789;p75"/>
          <p:cNvSpPr/>
          <p:nvPr/>
        </p:nvSpPr>
        <p:spPr>
          <a:xfrm>
            <a:off x="27222403" y="4660748"/>
            <a:ext cx="829354" cy="544320"/>
          </a:xfrm>
          <a:custGeom>
            <a:rect b="b" l="l" r="r" t="t"/>
            <a:pathLst>
              <a:path extrusionOk="0" h="21566" w="21577">
                <a:moveTo>
                  <a:pt x="10014" y="13196"/>
                </a:moveTo>
                <a:cubicBezTo>
                  <a:pt x="13207" y="20432"/>
                  <a:pt x="13207" y="20432"/>
                  <a:pt x="13207" y="20432"/>
                </a:cubicBezTo>
                <a:cubicBezTo>
                  <a:pt x="13951" y="20432"/>
                  <a:pt x="13951" y="20432"/>
                  <a:pt x="13951" y="20432"/>
                </a:cubicBezTo>
                <a:cubicBezTo>
                  <a:pt x="13951" y="21566"/>
                  <a:pt x="13951" y="21566"/>
                  <a:pt x="13951" y="21566"/>
                </a:cubicBezTo>
                <a:cubicBezTo>
                  <a:pt x="11646" y="21566"/>
                  <a:pt x="11646" y="21566"/>
                  <a:pt x="11646" y="21566"/>
                </a:cubicBezTo>
                <a:cubicBezTo>
                  <a:pt x="11646" y="20432"/>
                  <a:pt x="11646" y="20432"/>
                  <a:pt x="11646" y="20432"/>
                </a:cubicBezTo>
                <a:cubicBezTo>
                  <a:pt x="12284" y="20432"/>
                  <a:pt x="12284" y="20432"/>
                  <a:pt x="12284" y="20432"/>
                </a:cubicBezTo>
                <a:cubicBezTo>
                  <a:pt x="9802" y="14816"/>
                  <a:pt x="9802" y="14816"/>
                  <a:pt x="9802" y="14816"/>
                </a:cubicBezTo>
                <a:cubicBezTo>
                  <a:pt x="9802" y="15356"/>
                  <a:pt x="9802" y="15896"/>
                  <a:pt x="9873" y="16436"/>
                </a:cubicBezTo>
                <a:cubicBezTo>
                  <a:pt x="9908" y="16922"/>
                  <a:pt x="9979" y="17408"/>
                  <a:pt x="10050" y="17894"/>
                </a:cubicBezTo>
                <a:cubicBezTo>
                  <a:pt x="10156" y="18380"/>
                  <a:pt x="10263" y="18812"/>
                  <a:pt x="10334" y="19244"/>
                </a:cubicBezTo>
                <a:cubicBezTo>
                  <a:pt x="10440" y="19622"/>
                  <a:pt x="10546" y="20054"/>
                  <a:pt x="10653" y="20432"/>
                </a:cubicBezTo>
                <a:cubicBezTo>
                  <a:pt x="10866" y="20432"/>
                  <a:pt x="10866" y="20432"/>
                  <a:pt x="10866" y="20432"/>
                </a:cubicBezTo>
                <a:cubicBezTo>
                  <a:pt x="10866" y="20864"/>
                  <a:pt x="10866" y="20864"/>
                  <a:pt x="10866" y="20864"/>
                </a:cubicBezTo>
                <a:cubicBezTo>
                  <a:pt x="10866" y="20864"/>
                  <a:pt x="10901" y="20918"/>
                  <a:pt x="10901" y="20972"/>
                </a:cubicBezTo>
                <a:cubicBezTo>
                  <a:pt x="10866" y="20972"/>
                  <a:pt x="10866" y="20972"/>
                  <a:pt x="10866" y="20972"/>
                </a:cubicBezTo>
                <a:cubicBezTo>
                  <a:pt x="10866" y="21566"/>
                  <a:pt x="10866" y="21566"/>
                  <a:pt x="10866" y="21566"/>
                </a:cubicBezTo>
                <a:cubicBezTo>
                  <a:pt x="8560" y="21566"/>
                  <a:pt x="8560" y="21566"/>
                  <a:pt x="8560" y="21566"/>
                </a:cubicBezTo>
                <a:cubicBezTo>
                  <a:pt x="8560" y="20432"/>
                  <a:pt x="8560" y="20432"/>
                  <a:pt x="8560" y="20432"/>
                </a:cubicBezTo>
                <a:cubicBezTo>
                  <a:pt x="9837" y="20432"/>
                  <a:pt x="9837" y="20432"/>
                  <a:pt x="9837" y="20432"/>
                </a:cubicBezTo>
                <a:cubicBezTo>
                  <a:pt x="9695" y="19892"/>
                  <a:pt x="9589" y="19406"/>
                  <a:pt x="9482" y="18866"/>
                </a:cubicBezTo>
                <a:cubicBezTo>
                  <a:pt x="9341" y="18380"/>
                  <a:pt x="9234" y="17786"/>
                  <a:pt x="9199" y="17192"/>
                </a:cubicBezTo>
                <a:cubicBezTo>
                  <a:pt x="9092" y="16598"/>
                  <a:pt x="9021" y="15950"/>
                  <a:pt x="9021" y="15302"/>
                </a:cubicBezTo>
                <a:cubicBezTo>
                  <a:pt x="8986" y="14654"/>
                  <a:pt x="8986" y="13952"/>
                  <a:pt x="9021" y="13196"/>
                </a:cubicBezTo>
                <a:cubicBezTo>
                  <a:pt x="5404" y="13196"/>
                  <a:pt x="5404" y="13196"/>
                  <a:pt x="5404" y="13196"/>
                </a:cubicBezTo>
                <a:cubicBezTo>
                  <a:pt x="5368" y="13358"/>
                  <a:pt x="5333" y="13574"/>
                  <a:pt x="5297" y="13790"/>
                </a:cubicBezTo>
                <a:cubicBezTo>
                  <a:pt x="5226" y="14006"/>
                  <a:pt x="5191" y="14222"/>
                  <a:pt x="5120" y="14438"/>
                </a:cubicBezTo>
                <a:cubicBezTo>
                  <a:pt x="4943" y="14924"/>
                  <a:pt x="4694" y="15302"/>
                  <a:pt x="4446" y="15680"/>
                </a:cubicBezTo>
                <a:cubicBezTo>
                  <a:pt x="4162" y="16004"/>
                  <a:pt x="3843" y="16274"/>
                  <a:pt x="3524" y="16436"/>
                </a:cubicBezTo>
                <a:cubicBezTo>
                  <a:pt x="3169" y="16544"/>
                  <a:pt x="2814" y="16598"/>
                  <a:pt x="2460" y="16544"/>
                </a:cubicBezTo>
                <a:cubicBezTo>
                  <a:pt x="2105" y="16490"/>
                  <a:pt x="1786" y="16382"/>
                  <a:pt x="1431" y="16112"/>
                </a:cubicBezTo>
                <a:cubicBezTo>
                  <a:pt x="1077" y="15842"/>
                  <a:pt x="828" y="15518"/>
                  <a:pt x="615" y="15086"/>
                </a:cubicBezTo>
                <a:cubicBezTo>
                  <a:pt x="367" y="14654"/>
                  <a:pt x="225" y="14168"/>
                  <a:pt x="154" y="13682"/>
                </a:cubicBezTo>
                <a:cubicBezTo>
                  <a:pt x="12" y="13142"/>
                  <a:pt x="-23" y="12602"/>
                  <a:pt x="12" y="12062"/>
                </a:cubicBezTo>
                <a:cubicBezTo>
                  <a:pt x="12" y="11522"/>
                  <a:pt x="154" y="11036"/>
                  <a:pt x="332" y="10496"/>
                </a:cubicBezTo>
                <a:cubicBezTo>
                  <a:pt x="509" y="10010"/>
                  <a:pt x="722" y="9632"/>
                  <a:pt x="1006" y="9254"/>
                </a:cubicBezTo>
                <a:cubicBezTo>
                  <a:pt x="1289" y="8930"/>
                  <a:pt x="1609" y="8660"/>
                  <a:pt x="1928" y="8552"/>
                </a:cubicBezTo>
                <a:cubicBezTo>
                  <a:pt x="2247" y="8336"/>
                  <a:pt x="2602" y="8282"/>
                  <a:pt x="2956" y="8336"/>
                </a:cubicBezTo>
                <a:cubicBezTo>
                  <a:pt x="3311" y="8390"/>
                  <a:pt x="3666" y="8552"/>
                  <a:pt x="3985" y="8822"/>
                </a:cubicBezTo>
                <a:cubicBezTo>
                  <a:pt x="4198" y="8984"/>
                  <a:pt x="4375" y="9200"/>
                  <a:pt x="4552" y="9416"/>
                </a:cubicBezTo>
                <a:cubicBezTo>
                  <a:pt x="4730" y="9632"/>
                  <a:pt x="4836" y="9848"/>
                  <a:pt x="4943" y="10172"/>
                </a:cubicBezTo>
                <a:cubicBezTo>
                  <a:pt x="5049" y="10442"/>
                  <a:pt x="5155" y="10712"/>
                  <a:pt x="5226" y="11036"/>
                </a:cubicBezTo>
                <a:cubicBezTo>
                  <a:pt x="5333" y="11360"/>
                  <a:pt x="5368" y="11630"/>
                  <a:pt x="5404" y="11954"/>
                </a:cubicBezTo>
                <a:cubicBezTo>
                  <a:pt x="8560" y="11954"/>
                  <a:pt x="8560" y="11954"/>
                  <a:pt x="8560" y="11954"/>
                </a:cubicBezTo>
                <a:cubicBezTo>
                  <a:pt x="6680" y="7904"/>
                  <a:pt x="6680" y="7904"/>
                  <a:pt x="6680" y="7904"/>
                </a:cubicBezTo>
                <a:cubicBezTo>
                  <a:pt x="6503" y="8066"/>
                  <a:pt x="6326" y="8120"/>
                  <a:pt x="6113" y="8174"/>
                </a:cubicBezTo>
                <a:cubicBezTo>
                  <a:pt x="5936" y="8228"/>
                  <a:pt x="5723" y="8228"/>
                  <a:pt x="5545" y="8228"/>
                </a:cubicBezTo>
                <a:cubicBezTo>
                  <a:pt x="5333" y="8228"/>
                  <a:pt x="5120" y="8228"/>
                  <a:pt x="4907" y="8174"/>
                </a:cubicBezTo>
                <a:cubicBezTo>
                  <a:pt x="4730" y="8066"/>
                  <a:pt x="4517" y="7958"/>
                  <a:pt x="4340" y="7742"/>
                </a:cubicBezTo>
                <a:cubicBezTo>
                  <a:pt x="4020" y="7526"/>
                  <a:pt x="3772" y="7202"/>
                  <a:pt x="3524" y="6716"/>
                </a:cubicBezTo>
                <a:cubicBezTo>
                  <a:pt x="3311" y="6284"/>
                  <a:pt x="3134" y="5852"/>
                  <a:pt x="3063" y="5366"/>
                </a:cubicBezTo>
                <a:cubicBezTo>
                  <a:pt x="2921" y="4880"/>
                  <a:pt x="2885" y="4340"/>
                  <a:pt x="2921" y="3800"/>
                </a:cubicBezTo>
                <a:cubicBezTo>
                  <a:pt x="2956" y="3260"/>
                  <a:pt x="3063" y="2720"/>
                  <a:pt x="3240" y="2234"/>
                </a:cubicBezTo>
                <a:cubicBezTo>
                  <a:pt x="3417" y="1694"/>
                  <a:pt x="3630" y="1262"/>
                  <a:pt x="3914" y="938"/>
                </a:cubicBezTo>
                <a:cubicBezTo>
                  <a:pt x="4198" y="614"/>
                  <a:pt x="4517" y="344"/>
                  <a:pt x="4836" y="182"/>
                </a:cubicBezTo>
                <a:cubicBezTo>
                  <a:pt x="5191" y="20"/>
                  <a:pt x="5545" y="-34"/>
                  <a:pt x="5900" y="20"/>
                </a:cubicBezTo>
                <a:cubicBezTo>
                  <a:pt x="6255" y="74"/>
                  <a:pt x="6574" y="236"/>
                  <a:pt x="6929" y="506"/>
                </a:cubicBezTo>
                <a:cubicBezTo>
                  <a:pt x="7248" y="776"/>
                  <a:pt x="7496" y="1100"/>
                  <a:pt x="7744" y="1532"/>
                </a:cubicBezTo>
                <a:cubicBezTo>
                  <a:pt x="7957" y="1964"/>
                  <a:pt x="8135" y="2450"/>
                  <a:pt x="8206" y="2936"/>
                </a:cubicBezTo>
                <a:cubicBezTo>
                  <a:pt x="8312" y="3422"/>
                  <a:pt x="8347" y="3962"/>
                  <a:pt x="8347" y="4502"/>
                </a:cubicBezTo>
                <a:cubicBezTo>
                  <a:pt x="8312" y="5042"/>
                  <a:pt x="8206" y="5582"/>
                  <a:pt x="8028" y="6068"/>
                </a:cubicBezTo>
                <a:cubicBezTo>
                  <a:pt x="7957" y="6284"/>
                  <a:pt x="7851" y="6554"/>
                  <a:pt x="7744" y="6716"/>
                </a:cubicBezTo>
                <a:cubicBezTo>
                  <a:pt x="7638" y="6932"/>
                  <a:pt x="7496" y="7148"/>
                  <a:pt x="7354" y="7364"/>
                </a:cubicBezTo>
                <a:cubicBezTo>
                  <a:pt x="9411" y="11954"/>
                  <a:pt x="9411" y="11954"/>
                  <a:pt x="9411" y="11954"/>
                </a:cubicBezTo>
                <a:cubicBezTo>
                  <a:pt x="12675" y="8444"/>
                  <a:pt x="15406" y="7634"/>
                  <a:pt x="17605" y="9470"/>
                </a:cubicBezTo>
                <a:cubicBezTo>
                  <a:pt x="19768" y="11360"/>
                  <a:pt x="20903" y="12278"/>
                  <a:pt x="20903" y="12332"/>
                </a:cubicBezTo>
                <a:cubicBezTo>
                  <a:pt x="21577" y="13304"/>
                  <a:pt x="21577" y="13304"/>
                  <a:pt x="21577" y="13304"/>
                </a:cubicBezTo>
                <a:lnTo>
                  <a:pt x="10014" y="13196"/>
                </a:lnTo>
                <a:close/>
                <a:moveTo>
                  <a:pt x="4446" y="13898"/>
                </a:moveTo>
                <a:cubicBezTo>
                  <a:pt x="4552" y="13520"/>
                  <a:pt x="4623" y="13142"/>
                  <a:pt x="4623" y="12710"/>
                </a:cubicBezTo>
                <a:cubicBezTo>
                  <a:pt x="4659" y="12332"/>
                  <a:pt x="4623" y="11954"/>
                  <a:pt x="4588" y="11630"/>
                </a:cubicBezTo>
                <a:cubicBezTo>
                  <a:pt x="4517" y="11252"/>
                  <a:pt x="4410" y="10928"/>
                  <a:pt x="4233" y="10604"/>
                </a:cubicBezTo>
                <a:cubicBezTo>
                  <a:pt x="4056" y="10280"/>
                  <a:pt x="3878" y="10064"/>
                  <a:pt x="3630" y="9848"/>
                </a:cubicBezTo>
                <a:cubicBezTo>
                  <a:pt x="3417" y="9686"/>
                  <a:pt x="3134" y="9578"/>
                  <a:pt x="2885" y="9524"/>
                </a:cubicBezTo>
                <a:cubicBezTo>
                  <a:pt x="2637" y="9470"/>
                  <a:pt x="2389" y="9524"/>
                  <a:pt x="2176" y="9686"/>
                </a:cubicBezTo>
                <a:cubicBezTo>
                  <a:pt x="1928" y="9740"/>
                  <a:pt x="1715" y="9956"/>
                  <a:pt x="1502" y="10172"/>
                </a:cubicBezTo>
                <a:cubicBezTo>
                  <a:pt x="1289" y="10442"/>
                  <a:pt x="1147" y="10766"/>
                  <a:pt x="1006" y="11090"/>
                </a:cubicBezTo>
                <a:cubicBezTo>
                  <a:pt x="899" y="11468"/>
                  <a:pt x="828" y="11792"/>
                  <a:pt x="793" y="12170"/>
                </a:cubicBezTo>
                <a:cubicBezTo>
                  <a:pt x="757" y="12548"/>
                  <a:pt x="793" y="12926"/>
                  <a:pt x="864" y="13304"/>
                </a:cubicBezTo>
                <a:cubicBezTo>
                  <a:pt x="935" y="13682"/>
                  <a:pt x="1041" y="14006"/>
                  <a:pt x="1183" y="14330"/>
                </a:cubicBezTo>
                <a:cubicBezTo>
                  <a:pt x="1360" y="14654"/>
                  <a:pt x="1538" y="14870"/>
                  <a:pt x="1786" y="15086"/>
                </a:cubicBezTo>
                <a:cubicBezTo>
                  <a:pt x="2034" y="15248"/>
                  <a:pt x="2282" y="15356"/>
                  <a:pt x="2531" y="15410"/>
                </a:cubicBezTo>
                <a:cubicBezTo>
                  <a:pt x="2779" y="15410"/>
                  <a:pt x="3027" y="15356"/>
                  <a:pt x="3276" y="15302"/>
                </a:cubicBezTo>
                <a:cubicBezTo>
                  <a:pt x="3524" y="15194"/>
                  <a:pt x="3737" y="15032"/>
                  <a:pt x="3949" y="14762"/>
                </a:cubicBezTo>
                <a:cubicBezTo>
                  <a:pt x="4162" y="14492"/>
                  <a:pt x="4304" y="14222"/>
                  <a:pt x="4446" y="13898"/>
                </a:cubicBezTo>
                <a:close/>
                <a:moveTo>
                  <a:pt x="2318" y="20432"/>
                </a:moveTo>
                <a:cubicBezTo>
                  <a:pt x="2318" y="21566"/>
                  <a:pt x="2318" y="21566"/>
                  <a:pt x="2318" y="21566"/>
                </a:cubicBezTo>
                <a:cubicBezTo>
                  <a:pt x="4659" y="21566"/>
                  <a:pt x="4659" y="21566"/>
                  <a:pt x="4659" y="21566"/>
                </a:cubicBezTo>
                <a:cubicBezTo>
                  <a:pt x="4659" y="20432"/>
                  <a:pt x="4659" y="20432"/>
                  <a:pt x="4659" y="20432"/>
                </a:cubicBezTo>
                <a:lnTo>
                  <a:pt x="2318" y="20432"/>
                </a:lnTo>
                <a:close/>
                <a:moveTo>
                  <a:pt x="4694" y="6716"/>
                </a:moveTo>
                <a:cubicBezTo>
                  <a:pt x="4943" y="6932"/>
                  <a:pt x="5191" y="7094"/>
                  <a:pt x="5439" y="7094"/>
                </a:cubicBezTo>
                <a:cubicBezTo>
                  <a:pt x="5687" y="7094"/>
                  <a:pt x="5936" y="7094"/>
                  <a:pt x="6184" y="6986"/>
                </a:cubicBezTo>
                <a:cubicBezTo>
                  <a:pt x="6432" y="6824"/>
                  <a:pt x="6645" y="6662"/>
                  <a:pt x="6858" y="6446"/>
                </a:cubicBezTo>
                <a:cubicBezTo>
                  <a:pt x="7071" y="6176"/>
                  <a:pt x="7212" y="5906"/>
                  <a:pt x="7354" y="5528"/>
                </a:cubicBezTo>
                <a:cubicBezTo>
                  <a:pt x="7461" y="5204"/>
                  <a:pt x="7532" y="4826"/>
                  <a:pt x="7567" y="4448"/>
                </a:cubicBezTo>
                <a:cubicBezTo>
                  <a:pt x="7567" y="4016"/>
                  <a:pt x="7532" y="3638"/>
                  <a:pt x="7496" y="3260"/>
                </a:cubicBezTo>
                <a:cubicBezTo>
                  <a:pt x="7425" y="2936"/>
                  <a:pt x="7319" y="2612"/>
                  <a:pt x="7142" y="2288"/>
                </a:cubicBezTo>
                <a:cubicBezTo>
                  <a:pt x="6964" y="2018"/>
                  <a:pt x="6787" y="1748"/>
                  <a:pt x="6574" y="1478"/>
                </a:cubicBezTo>
                <a:cubicBezTo>
                  <a:pt x="6326" y="1316"/>
                  <a:pt x="6042" y="1208"/>
                  <a:pt x="5794" y="1208"/>
                </a:cubicBezTo>
                <a:cubicBezTo>
                  <a:pt x="5545" y="1154"/>
                  <a:pt x="5297" y="1208"/>
                  <a:pt x="5084" y="1316"/>
                </a:cubicBezTo>
                <a:cubicBezTo>
                  <a:pt x="4836" y="1424"/>
                  <a:pt x="4623" y="1640"/>
                  <a:pt x="4410" y="1856"/>
                </a:cubicBezTo>
                <a:cubicBezTo>
                  <a:pt x="4198" y="2072"/>
                  <a:pt x="4056" y="2396"/>
                  <a:pt x="3914" y="2774"/>
                </a:cubicBezTo>
                <a:cubicBezTo>
                  <a:pt x="3808" y="3098"/>
                  <a:pt x="3737" y="3476"/>
                  <a:pt x="3701" y="3854"/>
                </a:cubicBezTo>
                <a:cubicBezTo>
                  <a:pt x="3666" y="4232"/>
                  <a:pt x="3701" y="4664"/>
                  <a:pt x="3772" y="5042"/>
                </a:cubicBezTo>
                <a:cubicBezTo>
                  <a:pt x="3843" y="5366"/>
                  <a:pt x="3949" y="5690"/>
                  <a:pt x="4127" y="5960"/>
                </a:cubicBezTo>
                <a:cubicBezTo>
                  <a:pt x="4304" y="6284"/>
                  <a:pt x="4481" y="6500"/>
                  <a:pt x="4694" y="6716"/>
                </a:cubicBezTo>
                <a:close/>
                <a:moveTo>
                  <a:pt x="5404" y="20432"/>
                </a:moveTo>
                <a:cubicBezTo>
                  <a:pt x="5404" y="21566"/>
                  <a:pt x="5404" y="21566"/>
                  <a:pt x="5404" y="21566"/>
                </a:cubicBezTo>
                <a:cubicBezTo>
                  <a:pt x="7744" y="21566"/>
                  <a:pt x="7744" y="21566"/>
                  <a:pt x="7744" y="21566"/>
                </a:cubicBezTo>
                <a:cubicBezTo>
                  <a:pt x="7744" y="20432"/>
                  <a:pt x="7744" y="20432"/>
                  <a:pt x="7744" y="20432"/>
                </a:cubicBezTo>
                <a:lnTo>
                  <a:pt x="5404" y="20432"/>
                </a:lnTo>
                <a:close/>
                <a:moveTo>
                  <a:pt x="18810" y="11468"/>
                </a:moveTo>
                <a:cubicBezTo>
                  <a:pt x="18349" y="11090"/>
                  <a:pt x="17888" y="10820"/>
                  <a:pt x="17321" y="10550"/>
                </a:cubicBezTo>
                <a:cubicBezTo>
                  <a:pt x="16753" y="10280"/>
                  <a:pt x="16150" y="10118"/>
                  <a:pt x="15477" y="10064"/>
                </a:cubicBezTo>
                <a:cubicBezTo>
                  <a:pt x="14803" y="10010"/>
                  <a:pt x="14058" y="10172"/>
                  <a:pt x="13277" y="10442"/>
                </a:cubicBezTo>
                <a:cubicBezTo>
                  <a:pt x="12497" y="10712"/>
                  <a:pt x="11646" y="11252"/>
                  <a:pt x="10759" y="12062"/>
                </a:cubicBezTo>
                <a:cubicBezTo>
                  <a:pt x="19520" y="12116"/>
                  <a:pt x="19520" y="12116"/>
                  <a:pt x="19520" y="12116"/>
                </a:cubicBezTo>
                <a:cubicBezTo>
                  <a:pt x="19413" y="12008"/>
                  <a:pt x="19272" y="11900"/>
                  <a:pt x="19165" y="11792"/>
                </a:cubicBezTo>
                <a:cubicBezTo>
                  <a:pt x="19059" y="11684"/>
                  <a:pt x="18917" y="11576"/>
                  <a:pt x="18810" y="11468"/>
                </a:cubicBezTo>
                <a:close/>
                <a:moveTo>
                  <a:pt x="14732" y="20432"/>
                </a:moveTo>
                <a:cubicBezTo>
                  <a:pt x="14732" y="21566"/>
                  <a:pt x="14732" y="21566"/>
                  <a:pt x="14732" y="21566"/>
                </a:cubicBezTo>
                <a:cubicBezTo>
                  <a:pt x="17037" y="21566"/>
                  <a:pt x="17037" y="21566"/>
                  <a:pt x="17037" y="21566"/>
                </a:cubicBezTo>
                <a:cubicBezTo>
                  <a:pt x="17037" y="20432"/>
                  <a:pt x="17037" y="20432"/>
                  <a:pt x="17037" y="20432"/>
                </a:cubicBezTo>
                <a:lnTo>
                  <a:pt x="14732" y="20432"/>
                </a:lnTo>
                <a:close/>
                <a:moveTo>
                  <a:pt x="17817" y="20432"/>
                </a:moveTo>
                <a:cubicBezTo>
                  <a:pt x="17817" y="21566"/>
                  <a:pt x="17817" y="21566"/>
                  <a:pt x="17817" y="21566"/>
                </a:cubicBezTo>
                <a:cubicBezTo>
                  <a:pt x="20123" y="21566"/>
                  <a:pt x="20123" y="21566"/>
                  <a:pt x="20123" y="21566"/>
                </a:cubicBezTo>
                <a:cubicBezTo>
                  <a:pt x="20123" y="20432"/>
                  <a:pt x="20123" y="20432"/>
                  <a:pt x="20123" y="20432"/>
                </a:cubicBezTo>
                <a:lnTo>
                  <a:pt x="17817" y="20432"/>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90" name="Google Shape;1790;p75"/>
          <p:cNvSpPr/>
          <p:nvPr/>
        </p:nvSpPr>
        <p:spPr>
          <a:xfrm>
            <a:off x="1237115" y="6165340"/>
            <a:ext cx="744711" cy="684133"/>
          </a:xfrm>
          <a:custGeom>
            <a:rect b="b" l="l" r="r" t="t"/>
            <a:pathLst>
              <a:path extrusionOk="0" h="21600" w="21600">
                <a:moveTo>
                  <a:pt x="0" y="0"/>
                </a:moveTo>
                <a:cubicBezTo>
                  <a:pt x="21600" y="0"/>
                  <a:pt x="21600" y="0"/>
                  <a:pt x="21600" y="0"/>
                </a:cubicBezTo>
                <a:cubicBezTo>
                  <a:pt x="21600" y="21600"/>
                  <a:pt x="21600" y="21600"/>
                  <a:pt x="21600" y="21600"/>
                </a:cubicBezTo>
                <a:cubicBezTo>
                  <a:pt x="0" y="21600"/>
                  <a:pt x="0" y="21600"/>
                  <a:pt x="0" y="21600"/>
                </a:cubicBezTo>
                <a:lnTo>
                  <a:pt x="0" y="0"/>
                </a:lnTo>
                <a:close/>
                <a:moveTo>
                  <a:pt x="20731" y="20655"/>
                </a:moveTo>
                <a:cubicBezTo>
                  <a:pt x="20731" y="945"/>
                  <a:pt x="20731" y="945"/>
                  <a:pt x="20731" y="945"/>
                </a:cubicBezTo>
                <a:cubicBezTo>
                  <a:pt x="869" y="945"/>
                  <a:pt x="869" y="945"/>
                  <a:pt x="869" y="945"/>
                </a:cubicBezTo>
                <a:cubicBezTo>
                  <a:pt x="869" y="20655"/>
                  <a:pt x="869" y="20655"/>
                  <a:pt x="869" y="20655"/>
                </a:cubicBezTo>
                <a:lnTo>
                  <a:pt x="20731" y="20655"/>
                </a:lnTo>
                <a:close/>
                <a:moveTo>
                  <a:pt x="2567" y="9404"/>
                </a:moveTo>
                <a:cubicBezTo>
                  <a:pt x="1777" y="9404"/>
                  <a:pt x="1777" y="9404"/>
                  <a:pt x="1777" y="9404"/>
                </a:cubicBezTo>
                <a:cubicBezTo>
                  <a:pt x="1777" y="5668"/>
                  <a:pt x="1777" y="5668"/>
                  <a:pt x="1777" y="5668"/>
                </a:cubicBezTo>
                <a:cubicBezTo>
                  <a:pt x="2567" y="5668"/>
                  <a:pt x="2567" y="5668"/>
                  <a:pt x="2567" y="5668"/>
                </a:cubicBezTo>
                <a:cubicBezTo>
                  <a:pt x="2567" y="8460"/>
                  <a:pt x="2567" y="8460"/>
                  <a:pt x="2567" y="8460"/>
                </a:cubicBezTo>
                <a:lnTo>
                  <a:pt x="2567" y="9404"/>
                </a:lnTo>
                <a:close/>
                <a:moveTo>
                  <a:pt x="2567" y="15975"/>
                </a:moveTo>
                <a:cubicBezTo>
                  <a:pt x="1777" y="15975"/>
                  <a:pt x="1777" y="15975"/>
                  <a:pt x="1777" y="15975"/>
                </a:cubicBezTo>
                <a:cubicBezTo>
                  <a:pt x="1777" y="12239"/>
                  <a:pt x="1777" y="12239"/>
                  <a:pt x="1777" y="12239"/>
                </a:cubicBezTo>
                <a:cubicBezTo>
                  <a:pt x="2567" y="12239"/>
                  <a:pt x="2567" y="12239"/>
                  <a:pt x="2567" y="12239"/>
                </a:cubicBezTo>
                <a:cubicBezTo>
                  <a:pt x="2567" y="15116"/>
                  <a:pt x="2567" y="15116"/>
                  <a:pt x="2567" y="15116"/>
                </a:cubicBezTo>
                <a:lnTo>
                  <a:pt x="2567" y="15975"/>
                </a:lnTo>
                <a:close/>
                <a:moveTo>
                  <a:pt x="3435" y="2791"/>
                </a:moveTo>
                <a:cubicBezTo>
                  <a:pt x="18125" y="2791"/>
                  <a:pt x="18125" y="2791"/>
                  <a:pt x="18125" y="2791"/>
                </a:cubicBezTo>
                <a:cubicBezTo>
                  <a:pt x="18125" y="18809"/>
                  <a:pt x="18125" y="18809"/>
                  <a:pt x="18125" y="18809"/>
                </a:cubicBezTo>
                <a:cubicBezTo>
                  <a:pt x="3435" y="18809"/>
                  <a:pt x="3435" y="18809"/>
                  <a:pt x="3435" y="18809"/>
                </a:cubicBezTo>
                <a:lnTo>
                  <a:pt x="3435" y="2791"/>
                </a:lnTo>
                <a:close/>
                <a:moveTo>
                  <a:pt x="17296" y="17821"/>
                </a:moveTo>
                <a:cubicBezTo>
                  <a:pt x="17296" y="3736"/>
                  <a:pt x="17296" y="3736"/>
                  <a:pt x="17296" y="3736"/>
                </a:cubicBezTo>
                <a:cubicBezTo>
                  <a:pt x="4344" y="3736"/>
                  <a:pt x="4344" y="3736"/>
                  <a:pt x="4344" y="3736"/>
                </a:cubicBezTo>
                <a:cubicBezTo>
                  <a:pt x="4344" y="17821"/>
                  <a:pt x="4344" y="17821"/>
                  <a:pt x="4344" y="17821"/>
                </a:cubicBezTo>
                <a:lnTo>
                  <a:pt x="17296" y="17821"/>
                </a:lnTo>
                <a:close/>
                <a:moveTo>
                  <a:pt x="10820" y="6527"/>
                </a:moveTo>
                <a:cubicBezTo>
                  <a:pt x="11333" y="6527"/>
                  <a:pt x="11807" y="6656"/>
                  <a:pt x="12281" y="6871"/>
                </a:cubicBezTo>
                <a:cubicBezTo>
                  <a:pt x="12794" y="7085"/>
                  <a:pt x="13189" y="7429"/>
                  <a:pt x="13544" y="7816"/>
                </a:cubicBezTo>
                <a:cubicBezTo>
                  <a:pt x="13860" y="8202"/>
                  <a:pt x="14137" y="8631"/>
                  <a:pt x="14374" y="9147"/>
                </a:cubicBezTo>
                <a:cubicBezTo>
                  <a:pt x="14571" y="9662"/>
                  <a:pt x="14650" y="10177"/>
                  <a:pt x="14650" y="10779"/>
                </a:cubicBezTo>
                <a:cubicBezTo>
                  <a:pt x="14650" y="11380"/>
                  <a:pt x="14571" y="11938"/>
                  <a:pt x="14374" y="12453"/>
                </a:cubicBezTo>
                <a:cubicBezTo>
                  <a:pt x="14137" y="12926"/>
                  <a:pt x="13860" y="13398"/>
                  <a:pt x="13544" y="13742"/>
                </a:cubicBezTo>
                <a:cubicBezTo>
                  <a:pt x="13189" y="14171"/>
                  <a:pt x="12794" y="14472"/>
                  <a:pt x="12281" y="14729"/>
                </a:cubicBezTo>
                <a:cubicBezTo>
                  <a:pt x="11807" y="14944"/>
                  <a:pt x="11333" y="15030"/>
                  <a:pt x="10820" y="15030"/>
                </a:cubicBezTo>
                <a:cubicBezTo>
                  <a:pt x="10306" y="15030"/>
                  <a:pt x="9793" y="14944"/>
                  <a:pt x="9359" y="14729"/>
                </a:cubicBezTo>
                <a:cubicBezTo>
                  <a:pt x="8924" y="14515"/>
                  <a:pt x="8529" y="14257"/>
                  <a:pt x="8174" y="13913"/>
                </a:cubicBezTo>
                <a:cubicBezTo>
                  <a:pt x="7858" y="13570"/>
                  <a:pt x="7542" y="13183"/>
                  <a:pt x="7345" y="12754"/>
                </a:cubicBezTo>
                <a:cubicBezTo>
                  <a:pt x="7108" y="12324"/>
                  <a:pt x="6989" y="11809"/>
                  <a:pt x="6950" y="11251"/>
                </a:cubicBezTo>
                <a:cubicBezTo>
                  <a:pt x="6042" y="11251"/>
                  <a:pt x="6042" y="11251"/>
                  <a:pt x="6042" y="11251"/>
                </a:cubicBezTo>
                <a:cubicBezTo>
                  <a:pt x="6042" y="10349"/>
                  <a:pt x="6042" y="10349"/>
                  <a:pt x="6042" y="10349"/>
                </a:cubicBezTo>
                <a:cubicBezTo>
                  <a:pt x="6950" y="10349"/>
                  <a:pt x="6950" y="10349"/>
                  <a:pt x="6950" y="10349"/>
                </a:cubicBezTo>
                <a:cubicBezTo>
                  <a:pt x="6989" y="9791"/>
                  <a:pt x="7108" y="9276"/>
                  <a:pt x="7345" y="8846"/>
                </a:cubicBezTo>
                <a:cubicBezTo>
                  <a:pt x="7542" y="8374"/>
                  <a:pt x="7858" y="7987"/>
                  <a:pt x="8174" y="7644"/>
                </a:cubicBezTo>
                <a:cubicBezTo>
                  <a:pt x="8529" y="7343"/>
                  <a:pt x="8924" y="7043"/>
                  <a:pt x="9359" y="6871"/>
                </a:cubicBezTo>
                <a:cubicBezTo>
                  <a:pt x="9793" y="6656"/>
                  <a:pt x="10306" y="6527"/>
                  <a:pt x="10820" y="6527"/>
                </a:cubicBezTo>
                <a:close/>
                <a:moveTo>
                  <a:pt x="10820" y="14085"/>
                </a:moveTo>
                <a:cubicBezTo>
                  <a:pt x="11215" y="14085"/>
                  <a:pt x="11610" y="13999"/>
                  <a:pt x="11965" y="13827"/>
                </a:cubicBezTo>
                <a:cubicBezTo>
                  <a:pt x="12320" y="13613"/>
                  <a:pt x="12636" y="13398"/>
                  <a:pt x="12913" y="13140"/>
                </a:cubicBezTo>
                <a:cubicBezTo>
                  <a:pt x="13189" y="12840"/>
                  <a:pt x="13426" y="12496"/>
                  <a:pt x="13584" y="12067"/>
                </a:cubicBezTo>
                <a:cubicBezTo>
                  <a:pt x="13742" y="11680"/>
                  <a:pt x="13821" y="11251"/>
                  <a:pt x="13821" y="10779"/>
                </a:cubicBezTo>
                <a:cubicBezTo>
                  <a:pt x="13821" y="10349"/>
                  <a:pt x="13742" y="9920"/>
                  <a:pt x="13584" y="9490"/>
                </a:cubicBezTo>
                <a:cubicBezTo>
                  <a:pt x="13426" y="9104"/>
                  <a:pt x="13189" y="8760"/>
                  <a:pt x="12913" y="8460"/>
                </a:cubicBezTo>
                <a:cubicBezTo>
                  <a:pt x="12636" y="8202"/>
                  <a:pt x="12320" y="7944"/>
                  <a:pt x="11965" y="7773"/>
                </a:cubicBezTo>
                <a:cubicBezTo>
                  <a:pt x="11610" y="7601"/>
                  <a:pt x="11215" y="7515"/>
                  <a:pt x="10820" y="7515"/>
                </a:cubicBezTo>
                <a:cubicBezTo>
                  <a:pt x="10425" y="7515"/>
                  <a:pt x="10069" y="7558"/>
                  <a:pt x="9714" y="7730"/>
                </a:cubicBezTo>
                <a:cubicBezTo>
                  <a:pt x="9398" y="7858"/>
                  <a:pt x="9082" y="8073"/>
                  <a:pt x="8806" y="8331"/>
                </a:cubicBezTo>
                <a:cubicBezTo>
                  <a:pt x="8529" y="8588"/>
                  <a:pt x="8293" y="8889"/>
                  <a:pt x="8135" y="9233"/>
                </a:cubicBezTo>
                <a:cubicBezTo>
                  <a:pt x="7977" y="9576"/>
                  <a:pt x="7858" y="9920"/>
                  <a:pt x="7819" y="10349"/>
                </a:cubicBezTo>
                <a:cubicBezTo>
                  <a:pt x="10820" y="10349"/>
                  <a:pt x="10820" y="10349"/>
                  <a:pt x="10820" y="10349"/>
                </a:cubicBezTo>
                <a:cubicBezTo>
                  <a:pt x="10820" y="11251"/>
                  <a:pt x="10820" y="11251"/>
                  <a:pt x="10820" y="11251"/>
                </a:cubicBezTo>
                <a:cubicBezTo>
                  <a:pt x="7819" y="11251"/>
                  <a:pt x="7819" y="11251"/>
                  <a:pt x="7819" y="11251"/>
                </a:cubicBezTo>
                <a:cubicBezTo>
                  <a:pt x="7858" y="11637"/>
                  <a:pt x="7977" y="12024"/>
                  <a:pt x="8135" y="12367"/>
                </a:cubicBezTo>
                <a:cubicBezTo>
                  <a:pt x="8293" y="12711"/>
                  <a:pt x="8529" y="13012"/>
                  <a:pt x="8806" y="13269"/>
                </a:cubicBezTo>
                <a:cubicBezTo>
                  <a:pt x="9082" y="13527"/>
                  <a:pt x="9398" y="13742"/>
                  <a:pt x="9714" y="13870"/>
                </a:cubicBezTo>
                <a:cubicBezTo>
                  <a:pt x="10069" y="13999"/>
                  <a:pt x="10425" y="14085"/>
                  <a:pt x="10820" y="14085"/>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91" name="Google Shape;1791;p75"/>
          <p:cNvSpPr/>
          <p:nvPr/>
        </p:nvSpPr>
        <p:spPr>
          <a:xfrm>
            <a:off x="3096229" y="6135053"/>
            <a:ext cx="744708" cy="744711"/>
          </a:xfrm>
          <a:custGeom>
            <a:rect b="b" l="l" r="r" t="t"/>
            <a:pathLst>
              <a:path extrusionOk="0" h="21600" w="21600">
                <a:moveTo>
                  <a:pt x="10820" y="21600"/>
                </a:moveTo>
                <a:cubicBezTo>
                  <a:pt x="9280" y="21600"/>
                  <a:pt x="7898" y="21324"/>
                  <a:pt x="6595" y="20731"/>
                </a:cubicBezTo>
                <a:cubicBezTo>
                  <a:pt x="5291" y="20178"/>
                  <a:pt x="4146" y="19389"/>
                  <a:pt x="3159" y="18401"/>
                </a:cubicBezTo>
                <a:cubicBezTo>
                  <a:pt x="2172" y="17454"/>
                  <a:pt x="1422" y="16309"/>
                  <a:pt x="869" y="14966"/>
                </a:cubicBezTo>
                <a:cubicBezTo>
                  <a:pt x="276" y="13663"/>
                  <a:pt x="0" y="12281"/>
                  <a:pt x="0" y="10780"/>
                </a:cubicBezTo>
                <a:cubicBezTo>
                  <a:pt x="0" y="9319"/>
                  <a:pt x="276" y="7937"/>
                  <a:pt x="869" y="6595"/>
                </a:cubicBezTo>
                <a:cubicBezTo>
                  <a:pt x="1422" y="5291"/>
                  <a:pt x="2172" y="4146"/>
                  <a:pt x="3159" y="3199"/>
                </a:cubicBezTo>
                <a:cubicBezTo>
                  <a:pt x="4146" y="2172"/>
                  <a:pt x="5291" y="1422"/>
                  <a:pt x="6595" y="829"/>
                </a:cubicBezTo>
                <a:cubicBezTo>
                  <a:pt x="7898" y="276"/>
                  <a:pt x="9280" y="0"/>
                  <a:pt x="10820" y="0"/>
                </a:cubicBezTo>
                <a:cubicBezTo>
                  <a:pt x="12281" y="0"/>
                  <a:pt x="13663" y="276"/>
                  <a:pt x="15005" y="829"/>
                </a:cubicBezTo>
                <a:cubicBezTo>
                  <a:pt x="16309" y="1422"/>
                  <a:pt x="17454" y="2172"/>
                  <a:pt x="18401" y="3199"/>
                </a:cubicBezTo>
                <a:cubicBezTo>
                  <a:pt x="19428" y="4146"/>
                  <a:pt x="20178" y="5291"/>
                  <a:pt x="20771" y="6595"/>
                </a:cubicBezTo>
                <a:cubicBezTo>
                  <a:pt x="21324" y="7937"/>
                  <a:pt x="21600" y="9319"/>
                  <a:pt x="21600" y="10780"/>
                </a:cubicBezTo>
                <a:cubicBezTo>
                  <a:pt x="21600" y="12281"/>
                  <a:pt x="21324" y="13663"/>
                  <a:pt x="20771" y="14966"/>
                </a:cubicBezTo>
                <a:cubicBezTo>
                  <a:pt x="20178" y="16309"/>
                  <a:pt x="19428" y="17454"/>
                  <a:pt x="18401" y="18401"/>
                </a:cubicBezTo>
                <a:cubicBezTo>
                  <a:pt x="17454" y="19389"/>
                  <a:pt x="16309" y="20178"/>
                  <a:pt x="15005" y="20731"/>
                </a:cubicBezTo>
                <a:cubicBezTo>
                  <a:pt x="13663" y="21324"/>
                  <a:pt x="12281" y="21600"/>
                  <a:pt x="10820" y="21600"/>
                </a:cubicBezTo>
                <a:close/>
                <a:moveTo>
                  <a:pt x="10820" y="869"/>
                </a:moveTo>
                <a:cubicBezTo>
                  <a:pt x="9438" y="869"/>
                  <a:pt x="8135" y="1145"/>
                  <a:pt x="6950" y="1659"/>
                </a:cubicBezTo>
                <a:cubicBezTo>
                  <a:pt x="5765" y="2172"/>
                  <a:pt x="4699" y="2883"/>
                  <a:pt x="3751" y="3791"/>
                </a:cubicBezTo>
                <a:cubicBezTo>
                  <a:pt x="2883" y="4699"/>
                  <a:pt x="2172" y="5726"/>
                  <a:pt x="1659" y="6950"/>
                </a:cubicBezTo>
                <a:cubicBezTo>
                  <a:pt x="1145" y="8135"/>
                  <a:pt x="869" y="9438"/>
                  <a:pt x="869" y="10780"/>
                </a:cubicBezTo>
                <a:cubicBezTo>
                  <a:pt x="869" y="12162"/>
                  <a:pt x="1145" y="13465"/>
                  <a:pt x="1659" y="14650"/>
                </a:cubicBezTo>
                <a:cubicBezTo>
                  <a:pt x="2172" y="15835"/>
                  <a:pt x="2883" y="16901"/>
                  <a:pt x="3751" y="17770"/>
                </a:cubicBezTo>
                <a:cubicBezTo>
                  <a:pt x="4699" y="18717"/>
                  <a:pt x="5765" y="19428"/>
                  <a:pt x="6950" y="19941"/>
                </a:cubicBezTo>
                <a:cubicBezTo>
                  <a:pt x="8135" y="20455"/>
                  <a:pt x="9438" y="20731"/>
                  <a:pt x="10820" y="20731"/>
                </a:cubicBezTo>
                <a:cubicBezTo>
                  <a:pt x="12162" y="20731"/>
                  <a:pt x="13465" y="20455"/>
                  <a:pt x="14650" y="19941"/>
                </a:cubicBezTo>
                <a:cubicBezTo>
                  <a:pt x="15874" y="19428"/>
                  <a:pt x="16901" y="18717"/>
                  <a:pt x="17809" y="17770"/>
                </a:cubicBezTo>
                <a:cubicBezTo>
                  <a:pt x="18678" y="16901"/>
                  <a:pt x="19389" y="15835"/>
                  <a:pt x="19941" y="14650"/>
                </a:cubicBezTo>
                <a:cubicBezTo>
                  <a:pt x="20455" y="13465"/>
                  <a:pt x="20731" y="12162"/>
                  <a:pt x="20731" y="10780"/>
                </a:cubicBezTo>
                <a:cubicBezTo>
                  <a:pt x="20731" y="9438"/>
                  <a:pt x="20455" y="8135"/>
                  <a:pt x="19941" y="6950"/>
                </a:cubicBezTo>
                <a:cubicBezTo>
                  <a:pt x="19389" y="5726"/>
                  <a:pt x="18678" y="4699"/>
                  <a:pt x="17809" y="3791"/>
                </a:cubicBezTo>
                <a:cubicBezTo>
                  <a:pt x="16901" y="2883"/>
                  <a:pt x="15874" y="2172"/>
                  <a:pt x="14650" y="1659"/>
                </a:cubicBezTo>
                <a:cubicBezTo>
                  <a:pt x="13465" y="1145"/>
                  <a:pt x="12162" y="869"/>
                  <a:pt x="10820" y="869"/>
                </a:cubicBezTo>
                <a:close/>
                <a:moveTo>
                  <a:pt x="15637" y="11215"/>
                </a:moveTo>
                <a:cubicBezTo>
                  <a:pt x="5212" y="11215"/>
                  <a:pt x="5212" y="11215"/>
                  <a:pt x="5212" y="11215"/>
                </a:cubicBezTo>
                <a:cubicBezTo>
                  <a:pt x="5212" y="10385"/>
                  <a:pt x="5212" y="10385"/>
                  <a:pt x="5212" y="10385"/>
                </a:cubicBezTo>
                <a:cubicBezTo>
                  <a:pt x="15637" y="10385"/>
                  <a:pt x="15637" y="10385"/>
                  <a:pt x="15637" y="10385"/>
                </a:cubicBezTo>
                <a:cubicBezTo>
                  <a:pt x="11491" y="6160"/>
                  <a:pt x="11491" y="6160"/>
                  <a:pt x="11491" y="6160"/>
                </a:cubicBezTo>
                <a:cubicBezTo>
                  <a:pt x="12044" y="5568"/>
                  <a:pt x="12044" y="5568"/>
                  <a:pt x="12044" y="5568"/>
                </a:cubicBezTo>
                <a:cubicBezTo>
                  <a:pt x="17296" y="10780"/>
                  <a:pt x="17296" y="10780"/>
                  <a:pt x="17296" y="10780"/>
                </a:cubicBezTo>
                <a:cubicBezTo>
                  <a:pt x="12044" y="16032"/>
                  <a:pt x="12044" y="16032"/>
                  <a:pt x="12044" y="16032"/>
                </a:cubicBezTo>
                <a:cubicBezTo>
                  <a:pt x="11491" y="15440"/>
                  <a:pt x="11491" y="15440"/>
                  <a:pt x="11491" y="15440"/>
                </a:cubicBezTo>
                <a:lnTo>
                  <a:pt x="15637" y="11215"/>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92" name="Google Shape;1792;p75"/>
          <p:cNvSpPr/>
          <p:nvPr/>
        </p:nvSpPr>
        <p:spPr>
          <a:xfrm>
            <a:off x="4946438" y="6124363"/>
            <a:ext cx="762523" cy="766089"/>
          </a:xfrm>
          <a:custGeom>
            <a:rect b="b" l="l" r="r" t="t"/>
            <a:pathLst>
              <a:path extrusionOk="0" h="21600" w="21600">
                <a:moveTo>
                  <a:pt x="15093" y="12737"/>
                </a:moveTo>
                <a:cubicBezTo>
                  <a:pt x="15517" y="12315"/>
                  <a:pt x="16017" y="11970"/>
                  <a:pt x="16595" y="11740"/>
                </a:cubicBezTo>
                <a:cubicBezTo>
                  <a:pt x="17172" y="11510"/>
                  <a:pt x="17750" y="11395"/>
                  <a:pt x="18366" y="11395"/>
                </a:cubicBezTo>
                <a:cubicBezTo>
                  <a:pt x="18943" y="11395"/>
                  <a:pt x="19521" y="11510"/>
                  <a:pt x="20098" y="11740"/>
                </a:cubicBezTo>
                <a:cubicBezTo>
                  <a:pt x="20637" y="11970"/>
                  <a:pt x="21138" y="12315"/>
                  <a:pt x="21600" y="12737"/>
                </a:cubicBezTo>
                <a:cubicBezTo>
                  <a:pt x="21022" y="13351"/>
                  <a:pt x="21022" y="13351"/>
                  <a:pt x="21022" y="13351"/>
                </a:cubicBezTo>
                <a:cubicBezTo>
                  <a:pt x="20637" y="12968"/>
                  <a:pt x="20214" y="12699"/>
                  <a:pt x="19752" y="12507"/>
                </a:cubicBezTo>
                <a:cubicBezTo>
                  <a:pt x="19290" y="12354"/>
                  <a:pt x="18828" y="12239"/>
                  <a:pt x="18366" y="12239"/>
                </a:cubicBezTo>
                <a:cubicBezTo>
                  <a:pt x="17865" y="12239"/>
                  <a:pt x="17365" y="12354"/>
                  <a:pt x="16941" y="12507"/>
                </a:cubicBezTo>
                <a:cubicBezTo>
                  <a:pt x="16479" y="12699"/>
                  <a:pt x="16056" y="12968"/>
                  <a:pt x="15709" y="13351"/>
                </a:cubicBezTo>
                <a:cubicBezTo>
                  <a:pt x="8971" y="20027"/>
                  <a:pt x="8971" y="20027"/>
                  <a:pt x="8971" y="20027"/>
                </a:cubicBezTo>
                <a:cubicBezTo>
                  <a:pt x="8471" y="20526"/>
                  <a:pt x="7893" y="20909"/>
                  <a:pt x="7239" y="21178"/>
                </a:cubicBezTo>
                <a:cubicBezTo>
                  <a:pt x="6584" y="21447"/>
                  <a:pt x="5929" y="21600"/>
                  <a:pt x="5275" y="21600"/>
                </a:cubicBezTo>
                <a:cubicBezTo>
                  <a:pt x="4582" y="21600"/>
                  <a:pt x="3927" y="21447"/>
                  <a:pt x="3273" y="21178"/>
                </a:cubicBezTo>
                <a:cubicBezTo>
                  <a:pt x="2618" y="20909"/>
                  <a:pt x="2041" y="20526"/>
                  <a:pt x="1540" y="20027"/>
                </a:cubicBezTo>
                <a:cubicBezTo>
                  <a:pt x="1040" y="19528"/>
                  <a:pt x="655" y="18953"/>
                  <a:pt x="385" y="18339"/>
                </a:cubicBezTo>
                <a:cubicBezTo>
                  <a:pt x="154" y="17687"/>
                  <a:pt x="0" y="17073"/>
                  <a:pt x="0" y="16421"/>
                </a:cubicBezTo>
                <a:cubicBezTo>
                  <a:pt x="0" y="15768"/>
                  <a:pt x="116" y="15116"/>
                  <a:pt x="347" y="14502"/>
                </a:cubicBezTo>
                <a:cubicBezTo>
                  <a:pt x="578" y="13850"/>
                  <a:pt x="924" y="13275"/>
                  <a:pt x="1425" y="12776"/>
                </a:cubicBezTo>
                <a:cubicBezTo>
                  <a:pt x="501" y="11893"/>
                  <a:pt x="501" y="11893"/>
                  <a:pt x="501" y="11893"/>
                </a:cubicBezTo>
                <a:cubicBezTo>
                  <a:pt x="1925" y="10512"/>
                  <a:pt x="1925" y="10512"/>
                  <a:pt x="1925" y="10512"/>
                </a:cubicBezTo>
                <a:cubicBezTo>
                  <a:pt x="1656" y="10013"/>
                  <a:pt x="1540" y="9553"/>
                  <a:pt x="1463" y="9016"/>
                </a:cubicBezTo>
                <a:cubicBezTo>
                  <a:pt x="1386" y="8517"/>
                  <a:pt x="1386" y="7980"/>
                  <a:pt x="1463" y="7481"/>
                </a:cubicBezTo>
                <a:cubicBezTo>
                  <a:pt x="1540" y="6983"/>
                  <a:pt x="1733" y="6522"/>
                  <a:pt x="1964" y="6062"/>
                </a:cubicBezTo>
                <a:cubicBezTo>
                  <a:pt x="2195" y="5601"/>
                  <a:pt x="2503" y="5141"/>
                  <a:pt x="2849" y="4757"/>
                </a:cubicBezTo>
                <a:cubicBezTo>
                  <a:pt x="5275" y="2417"/>
                  <a:pt x="5275" y="2417"/>
                  <a:pt x="5275" y="2417"/>
                </a:cubicBezTo>
                <a:cubicBezTo>
                  <a:pt x="4659" y="1803"/>
                  <a:pt x="4659" y="1803"/>
                  <a:pt x="4659" y="1803"/>
                </a:cubicBezTo>
                <a:cubicBezTo>
                  <a:pt x="5275" y="1189"/>
                  <a:pt x="5275" y="1189"/>
                  <a:pt x="5275" y="1189"/>
                </a:cubicBezTo>
                <a:cubicBezTo>
                  <a:pt x="7624" y="3606"/>
                  <a:pt x="7624" y="3606"/>
                  <a:pt x="7624" y="3606"/>
                </a:cubicBezTo>
                <a:cubicBezTo>
                  <a:pt x="11166" y="0"/>
                  <a:pt x="11166" y="0"/>
                  <a:pt x="11166" y="0"/>
                </a:cubicBezTo>
                <a:cubicBezTo>
                  <a:pt x="11782" y="614"/>
                  <a:pt x="11782" y="614"/>
                  <a:pt x="11782" y="614"/>
                </a:cubicBezTo>
                <a:cubicBezTo>
                  <a:pt x="8240" y="4144"/>
                  <a:pt x="8240" y="4144"/>
                  <a:pt x="8240" y="4144"/>
                </a:cubicBezTo>
                <a:cubicBezTo>
                  <a:pt x="10627" y="6561"/>
                  <a:pt x="10627" y="6561"/>
                  <a:pt x="10627" y="6561"/>
                </a:cubicBezTo>
                <a:cubicBezTo>
                  <a:pt x="14207" y="2993"/>
                  <a:pt x="14207" y="2993"/>
                  <a:pt x="14207" y="2993"/>
                </a:cubicBezTo>
                <a:cubicBezTo>
                  <a:pt x="14785" y="3606"/>
                  <a:pt x="14785" y="3606"/>
                  <a:pt x="14785" y="3606"/>
                </a:cubicBezTo>
                <a:cubicBezTo>
                  <a:pt x="11166" y="7136"/>
                  <a:pt x="11166" y="7136"/>
                  <a:pt x="11166" y="7136"/>
                </a:cubicBezTo>
                <a:cubicBezTo>
                  <a:pt x="13591" y="9515"/>
                  <a:pt x="13591" y="9515"/>
                  <a:pt x="13591" y="9515"/>
                </a:cubicBezTo>
                <a:cubicBezTo>
                  <a:pt x="12975" y="10090"/>
                  <a:pt x="12975" y="10090"/>
                  <a:pt x="12975" y="10090"/>
                </a:cubicBezTo>
                <a:cubicBezTo>
                  <a:pt x="12398" y="9515"/>
                  <a:pt x="12398" y="9515"/>
                  <a:pt x="12398" y="9515"/>
                </a:cubicBezTo>
                <a:cubicBezTo>
                  <a:pt x="10011" y="11893"/>
                  <a:pt x="10011" y="11893"/>
                  <a:pt x="10011" y="11893"/>
                </a:cubicBezTo>
                <a:cubicBezTo>
                  <a:pt x="9626" y="12277"/>
                  <a:pt x="9202" y="12546"/>
                  <a:pt x="8740" y="12776"/>
                </a:cubicBezTo>
                <a:cubicBezTo>
                  <a:pt x="8240" y="13044"/>
                  <a:pt x="7778" y="13198"/>
                  <a:pt x="7277" y="13275"/>
                </a:cubicBezTo>
                <a:cubicBezTo>
                  <a:pt x="6776" y="13351"/>
                  <a:pt x="6276" y="13351"/>
                  <a:pt x="5737" y="13275"/>
                </a:cubicBezTo>
                <a:cubicBezTo>
                  <a:pt x="5236" y="13236"/>
                  <a:pt x="4736" y="13083"/>
                  <a:pt x="4274" y="12853"/>
                </a:cubicBezTo>
                <a:cubicBezTo>
                  <a:pt x="2849" y="14234"/>
                  <a:pt x="2849" y="14234"/>
                  <a:pt x="2849" y="14234"/>
                </a:cubicBezTo>
                <a:cubicBezTo>
                  <a:pt x="2002" y="13390"/>
                  <a:pt x="2002" y="13390"/>
                  <a:pt x="2002" y="13390"/>
                </a:cubicBezTo>
                <a:cubicBezTo>
                  <a:pt x="1617" y="13812"/>
                  <a:pt x="1309" y="14310"/>
                  <a:pt x="1117" y="14809"/>
                </a:cubicBezTo>
                <a:cubicBezTo>
                  <a:pt x="924" y="15346"/>
                  <a:pt x="809" y="15883"/>
                  <a:pt x="847" y="16421"/>
                </a:cubicBezTo>
                <a:cubicBezTo>
                  <a:pt x="847" y="16958"/>
                  <a:pt x="963" y="17495"/>
                  <a:pt x="1194" y="18032"/>
                </a:cubicBezTo>
                <a:cubicBezTo>
                  <a:pt x="1386" y="18569"/>
                  <a:pt x="1694" y="19029"/>
                  <a:pt x="2118" y="19452"/>
                </a:cubicBezTo>
                <a:cubicBezTo>
                  <a:pt x="2541" y="19874"/>
                  <a:pt x="3042" y="20180"/>
                  <a:pt x="3581" y="20411"/>
                </a:cubicBezTo>
                <a:cubicBezTo>
                  <a:pt x="4120" y="20641"/>
                  <a:pt x="4697" y="20718"/>
                  <a:pt x="5275" y="20718"/>
                </a:cubicBezTo>
                <a:cubicBezTo>
                  <a:pt x="5852" y="20718"/>
                  <a:pt x="6391" y="20641"/>
                  <a:pt x="6930" y="20411"/>
                </a:cubicBezTo>
                <a:cubicBezTo>
                  <a:pt x="7470" y="20180"/>
                  <a:pt x="7932" y="19874"/>
                  <a:pt x="8394" y="19452"/>
                </a:cubicBezTo>
                <a:cubicBezTo>
                  <a:pt x="8394" y="19413"/>
                  <a:pt x="8432" y="19375"/>
                  <a:pt x="8471" y="19375"/>
                </a:cubicBezTo>
                <a:lnTo>
                  <a:pt x="15093" y="12737"/>
                </a:lnTo>
                <a:close/>
                <a:moveTo>
                  <a:pt x="2349" y="11241"/>
                </a:moveTo>
                <a:cubicBezTo>
                  <a:pt x="1694" y="11893"/>
                  <a:pt x="1694" y="11893"/>
                  <a:pt x="1694" y="11893"/>
                </a:cubicBezTo>
                <a:cubicBezTo>
                  <a:pt x="2849" y="13044"/>
                  <a:pt x="2849" y="13044"/>
                  <a:pt x="2849" y="13044"/>
                </a:cubicBezTo>
                <a:cubicBezTo>
                  <a:pt x="3504" y="12431"/>
                  <a:pt x="3504" y="12431"/>
                  <a:pt x="3504" y="12431"/>
                </a:cubicBezTo>
                <a:cubicBezTo>
                  <a:pt x="3427" y="12354"/>
                  <a:pt x="3311" y="12239"/>
                  <a:pt x="3196" y="12162"/>
                </a:cubicBezTo>
                <a:cubicBezTo>
                  <a:pt x="3080" y="12085"/>
                  <a:pt x="2965" y="12009"/>
                  <a:pt x="2849" y="11893"/>
                </a:cubicBezTo>
                <a:cubicBezTo>
                  <a:pt x="2772" y="11778"/>
                  <a:pt x="2657" y="11702"/>
                  <a:pt x="2580" y="11587"/>
                </a:cubicBezTo>
                <a:cubicBezTo>
                  <a:pt x="2503" y="11471"/>
                  <a:pt x="2426" y="11356"/>
                  <a:pt x="2349" y="11241"/>
                </a:cubicBezTo>
                <a:close/>
                <a:moveTo>
                  <a:pt x="3465" y="5333"/>
                </a:moveTo>
                <a:cubicBezTo>
                  <a:pt x="3042" y="5755"/>
                  <a:pt x="2772" y="6215"/>
                  <a:pt x="2541" y="6714"/>
                </a:cubicBezTo>
                <a:cubicBezTo>
                  <a:pt x="2349" y="7251"/>
                  <a:pt x="2272" y="7788"/>
                  <a:pt x="2272" y="8364"/>
                </a:cubicBezTo>
                <a:cubicBezTo>
                  <a:pt x="2272" y="8863"/>
                  <a:pt x="2349" y="9400"/>
                  <a:pt x="2541" y="9937"/>
                </a:cubicBezTo>
                <a:cubicBezTo>
                  <a:pt x="2772" y="10436"/>
                  <a:pt x="3042" y="10896"/>
                  <a:pt x="3465" y="11280"/>
                </a:cubicBezTo>
                <a:cubicBezTo>
                  <a:pt x="3850" y="11702"/>
                  <a:pt x="4312" y="12009"/>
                  <a:pt x="4851" y="12200"/>
                </a:cubicBezTo>
                <a:cubicBezTo>
                  <a:pt x="5352" y="12392"/>
                  <a:pt x="5891" y="12507"/>
                  <a:pt x="6468" y="12507"/>
                </a:cubicBezTo>
                <a:cubicBezTo>
                  <a:pt x="7007" y="12507"/>
                  <a:pt x="7547" y="12392"/>
                  <a:pt x="8047" y="12200"/>
                </a:cubicBezTo>
                <a:cubicBezTo>
                  <a:pt x="8586" y="12009"/>
                  <a:pt x="9010" y="11702"/>
                  <a:pt x="9433" y="11280"/>
                </a:cubicBezTo>
                <a:cubicBezTo>
                  <a:pt x="11782" y="8901"/>
                  <a:pt x="11782" y="8901"/>
                  <a:pt x="11782" y="8901"/>
                </a:cubicBezTo>
                <a:cubicBezTo>
                  <a:pt x="5852" y="2993"/>
                  <a:pt x="5852" y="2993"/>
                  <a:pt x="5852" y="2993"/>
                </a:cubicBezTo>
                <a:lnTo>
                  <a:pt x="3465" y="5333"/>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93" name="Google Shape;1793;p75"/>
          <p:cNvSpPr/>
          <p:nvPr/>
        </p:nvSpPr>
        <p:spPr>
          <a:xfrm>
            <a:off x="6800207" y="6119017"/>
            <a:ext cx="773216" cy="776776"/>
          </a:xfrm>
          <a:custGeom>
            <a:rect b="b" l="l" r="r" t="t"/>
            <a:pathLst>
              <a:path extrusionOk="0" h="21600" w="21600">
                <a:moveTo>
                  <a:pt x="0" y="6317"/>
                </a:moveTo>
                <a:cubicBezTo>
                  <a:pt x="6328" y="0"/>
                  <a:pt x="6328" y="0"/>
                  <a:pt x="6328" y="0"/>
                </a:cubicBezTo>
                <a:cubicBezTo>
                  <a:pt x="6594" y="416"/>
                  <a:pt x="6594" y="416"/>
                  <a:pt x="6594" y="416"/>
                </a:cubicBezTo>
                <a:cubicBezTo>
                  <a:pt x="6745" y="681"/>
                  <a:pt x="6859" y="946"/>
                  <a:pt x="6935" y="1173"/>
                </a:cubicBezTo>
                <a:cubicBezTo>
                  <a:pt x="7011" y="1437"/>
                  <a:pt x="7048" y="1702"/>
                  <a:pt x="7086" y="1929"/>
                </a:cubicBezTo>
                <a:cubicBezTo>
                  <a:pt x="7086" y="2194"/>
                  <a:pt x="7086" y="2421"/>
                  <a:pt x="7086" y="2610"/>
                </a:cubicBezTo>
                <a:cubicBezTo>
                  <a:pt x="7086" y="2799"/>
                  <a:pt x="7086" y="2988"/>
                  <a:pt x="7048" y="3102"/>
                </a:cubicBezTo>
                <a:cubicBezTo>
                  <a:pt x="7920" y="3858"/>
                  <a:pt x="8678" y="4539"/>
                  <a:pt x="9436" y="5182"/>
                </a:cubicBezTo>
                <a:cubicBezTo>
                  <a:pt x="10156" y="5788"/>
                  <a:pt x="10800" y="6355"/>
                  <a:pt x="11331" y="6809"/>
                </a:cubicBezTo>
                <a:cubicBezTo>
                  <a:pt x="11899" y="7301"/>
                  <a:pt x="12354" y="7717"/>
                  <a:pt x="12733" y="8020"/>
                </a:cubicBezTo>
                <a:cubicBezTo>
                  <a:pt x="13112" y="8322"/>
                  <a:pt x="13415" y="8549"/>
                  <a:pt x="13566" y="8663"/>
                </a:cubicBezTo>
                <a:cubicBezTo>
                  <a:pt x="14135" y="8436"/>
                  <a:pt x="14665" y="8247"/>
                  <a:pt x="15234" y="8095"/>
                </a:cubicBezTo>
                <a:cubicBezTo>
                  <a:pt x="15802" y="7944"/>
                  <a:pt x="16371" y="7868"/>
                  <a:pt x="16977" y="7830"/>
                </a:cubicBezTo>
                <a:cubicBezTo>
                  <a:pt x="17545" y="7793"/>
                  <a:pt x="18152" y="7830"/>
                  <a:pt x="18720" y="7906"/>
                </a:cubicBezTo>
                <a:cubicBezTo>
                  <a:pt x="19288" y="7944"/>
                  <a:pt x="19857" y="8057"/>
                  <a:pt x="20425" y="8247"/>
                </a:cubicBezTo>
                <a:cubicBezTo>
                  <a:pt x="21107" y="8474"/>
                  <a:pt x="21107" y="8474"/>
                  <a:pt x="21107" y="8474"/>
                </a:cubicBezTo>
                <a:cubicBezTo>
                  <a:pt x="15082" y="14488"/>
                  <a:pt x="15082" y="14488"/>
                  <a:pt x="15082" y="14488"/>
                </a:cubicBezTo>
                <a:cubicBezTo>
                  <a:pt x="21600" y="21033"/>
                  <a:pt x="21600" y="21033"/>
                  <a:pt x="21600" y="21033"/>
                </a:cubicBezTo>
                <a:cubicBezTo>
                  <a:pt x="21069" y="21600"/>
                  <a:pt x="21069" y="21600"/>
                  <a:pt x="21069" y="21600"/>
                </a:cubicBezTo>
                <a:cubicBezTo>
                  <a:pt x="14514" y="15094"/>
                  <a:pt x="14514" y="15094"/>
                  <a:pt x="14514" y="15094"/>
                </a:cubicBezTo>
                <a:cubicBezTo>
                  <a:pt x="8488" y="21070"/>
                  <a:pt x="8488" y="21070"/>
                  <a:pt x="8488" y="21070"/>
                </a:cubicBezTo>
                <a:cubicBezTo>
                  <a:pt x="8223" y="20389"/>
                  <a:pt x="8223" y="20389"/>
                  <a:pt x="8223" y="20389"/>
                </a:cubicBezTo>
                <a:cubicBezTo>
                  <a:pt x="8072" y="19860"/>
                  <a:pt x="7958" y="19292"/>
                  <a:pt x="7882" y="18687"/>
                </a:cubicBezTo>
                <a:cubicBezTo>
                  <a:pt x="7806" y="18120"/>
                  <a:pt x="7806" y="17552"/>
                  <a:pt x="7844" y="16947"/>
                </a:cubicBezTo>
                <a:cubicBezTo>
                  <a:pt x="7882" y="16342"/>
                  <a:pt x="7958" y="15774"/>
                  <a:pt x="8109" y="15245"/>
                </a:cubicBezTo>
                <a:cubicBezTo>
                  <a:pt x="8261" y="14677"/>
                  <a:pt x="8451" y="14110"/>
                  <a:pt x="8678" y="13543"/>
                </a:cubicBezTo>
                <a:cubicBezTo>
                  <a:pt x="8564" y="13391"/>
                  <a:pt x="8337" y="13126"/>
                  <a:pt x="7996" y="12748"/>
                </a:cubicBezTo>
                <a:cubicBezTo>
                  <a:pt x="7693" y="12370"/>
                  <a:pt x="7314" y="11878"/>
                  <a:pt x="6821" y="11349"/>
                </a:cubicBezTo>
                <a:cubicBezTo>
                  <a:pt x="6328" y="10781"/>
                  <a:pt x="5798" y="10138"/>
                  <a:pt x="5192" y="9419"/>
                </a:cubicBezTo>
                <a:cubicBezTo>
                  <a:pt x="4547" y="8701"/>
                  <a:pt x="3865" y="7906"/>
                  <a:pt x="3107" y="7036"/>
                </a:cubicBezTo>
                <a:cubicBezTo>
                  <a:pt x="2994" y="7036"/>
                  <a:pt x="2880" y="7036"/>
                  <a:pt x="2766" y="7036"/>
                </a:cubicBezTo>
                <a:cubicBezTo>
                  <a:pt x="2653" y="7036"/>
                  <a:pt x="2577" y="7036"/>
                  <a:pt x="2463" y="7036"/>
                </a:cubicBezTo>
                <a:cubicBezTo>
                  <a:pt x="1819" y="7036"/>
                  <a:pt x="1288" y="6960"/>
                  <a:pt x="947" y="6847"/>
                </a:cubicBezTo>
                <a:cubicBezTo>
                  <a:pt x="606" y="6696"/>
                  <a:pt x="417" y="6582"/>
                  <a:pt x="379" y="6544"/>
                </a:cubicBezTo>
                <a:lnTo>
                  <a:pt x="0" y="6317"/>
                </a:lnTo>
                <a:close/>
                <a:moveTo>
                  <a:pt x="1364" y="6128"/>
                </a:moveTo>
                <a:cubicBezTo>
                  <a:pt x="1516" y="6166"/>
                  <a:pt x="1667" y="6166"/>
                  <a:pt x="1857" y="6204"/>
                </a:cubicBezTo>
                <a:cubicBezTo>
                  <a:pt x="2008" y="6204"/>
                  <a:pt x="2236" y="6204"/>
                  <a:pt x="2463" y="6204"/>
                </a:cubicBezTo>
                <a:cubicBezTo>
                  <a:pt x="2577" y="6204"/>
                  <a:pt x="2728" y="6204"/>
                  <a:pt x="2842" y="6204"/>
                </a:cubicBezTo>
                <a:cubicBezTo>
                  <a:pt x="2956" y="6204"/>
                  <a:pt x="3069" y="6204"/>
                  <a:pt x="3183" y="6166"/>
                </a:cubicBezTo>
                <a:cubicBezTo>
                  <a:pt x="3448" y="6166"/>
                  <a:pt x="3448" y="6166"/>
                  <a:pt x="3448" y="6166"/>
                </a:cubicBezTo>
                <a:cubicBezTo>
                  <a:pt x="3600" y="6317"/>
                  <a:pt x="3600" y="6317"/>
                  <a:pt x="3600" y="6317"/>
                </a:cubicBezTo>
                <a:cubicBezTo>
                  <a:pt x="4699" y="7641"/>
                  <a:pt x="5646" y="8701"/>
                  <a:pt x="6366" y="9533"/>
                </a:cubicBezTo>
                <a:cubicBezTo>
                  <a:pt x="7086" y="10365"/>
                  <a:pt x="7693" y="11046"/>
                  <a:pt x="8147" y="11575"/>
                </a:cubicBezTo>
                <a:cubicBezTo>
                  <a:pt x="8564" y="12105"/>
                  <a:pt x="8867" y="12521"/>
                  <a:pt x="9095" y="12748"/>
                </a:cubicBezTo>
                <a:cubicBezTo>
                  <a:pt x="9322" y="13013"/>
                  <a:pt x="9436" y="13240"/>
                  <a:pt x="9512" y="13353"/>
                </a:cubicBezTo>
                <a:cubicBezTo>
                  <a:pt x="9625" y="13543"/>
                  <a:pt x="9625" y="13543"/>
                  <a:pt x="9625" y="13543"/>
                </a:cubicBezTo>
                <a:cubicBezTo>
                  <a:pt x="9512" y="13694"/>
                  <a:pt x="9512" y="13694"/>
                  <a:pt x="9512" y="13694"/>
                </a:cubicBezTo>
                <a:cubicBezTo>
                  <a:pt x="9322" y="14148"/>
                  <a:pt x="9133" y="14640"/>
                  <a:pt x="8981" y="15094"/>
                </a:cubicBezTo>
                <a:cubicBezTo>
                  <a:pt x="8867" y="15585"/>
                  <a:pt x="8754" y="16077"/>
                  <a:pt x="8716" y="16569"/>
                </a:cubicBezTo>
                <a:cubicBezTo>
                  <a:pt x="8678" y="17061"/>
                  <a:pt x="8640" y="17552"/>
                  <a:pt x="8678" y="18044"/>
                </a:cubicBezTo>
                <a:cubicBezTo>
                  <a:pt x="8716" y="18536"/>
                  <a:pt x="8792" y="19028"/>
                  <a:pt x="8867" y="19519"/>
                </a:cubicBezTo>
                <a:cubicBezTo>
                  <a:pt x="19516" y="8890"/>
                  <a:pt x="19516" y="8890"/>
                  <a:pt x="19516" y="8890"/>
                </a:cubicBezTo>
                <a:cubicBezTo>
                  <a:pt x="19023" y="8776"/>
                  <a:pt x="18531" y="8701"/>
                  <a:pt x="18038" y="8663"/>
                </a:cubicBezTo>
                <a:cubicBezTo>
                  <a:pt x="17545" y="8663"/>
                  <a:pt x="17053" y="8663"/>
                  <a:pt x="16560" y="8738"/>
                </a:cubicBezTo>
                <a:cubicBezTo>
                  <a:pt x="16067" y="8776"/>
                  <a:pt x="15613" y="8890"/>
                  <a:pt x="15120" y="9003"/>
                </a:cubicBezTo>
                <a:cubicBezTo>
                  <a:pt x="14627" y="9154"/>
                  <a:pt x="14173" y="9306"/>
                  <a:pt x="13718" y="9533"/>
                </a:cubicBezTo>
                <a:cubicBezTo>
                  <a:pt x="13566" y="9608"/>
                  <a:pt x="13566" y="9608"/>
                  <a:pt x="13566" y="9608"/>
                </a:cubicBezTo>
                <a:cubicBezTo>
                  <a:pt x="13415" y="9571"/>
                  <a:pt x="13415" y="9571"/>
                  <a:pt x="13415" y="9571"/>
                </a:cubicBezTo>
                <a:cubicBezTo>
                  <a:pt x="13301" y="9495"/>
                  <a:pt x="12808" y="9117"/>
                  <a:pt x="11975" y="8436"/>
                </a:cubicBezTo>
                <a:cubicBezTo>
                  <a:pt x="11103" y="7755"/>
                  <a:pt x="9246" y="6128"/>
                  <a:pt x="6328" y="3594"/>
                </a:cubicBezTo>
                <a:cubicBezTo>
                  <a:pt x="6101" y="3405"/>
                  <a:pt x="6101" y="3405"/>
                  <a:pt x="6101" y="3405"/>
                </a:cubicBezTo>
                <a:cubicBezTo>
                  <a:pt x="6215" y="3178"/>
                  <a:pt x="6215" y="3178"/>
                  <a:pt x="6215" y="3178"/>
                </a:cubicBezTo>
                <a:cubicBezTo>
                  <a:pt x="6328" y="2421"/>
                  <a:pt x="6291" y="1816"/>
                  <a:pt x="6101" y="1324"/>
                </a:cubicBezTo>
                <a:lnTo>
                  <a:pt x="1364" y="6128"/>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94" name="Google Shape;1794;p75"/>
          <p:cNvSpPr/>
          <p:nvPr/>
        </p:nvSpPr>
        <p:spPr>
          <a:xfrm>
            <a:off x="8659322" y="6163557"/>
            <a:ext cx="773216" cy="687699"/>
          </a:xfrm>
          <a:custGeom>
            <a:rect b="b" l="l" r="r" t="t"/>
            <a:pathLst>
              <a:path extrusionOk="0" h="21600" w="21600">
                <a:moveTo>
                  <a:pt x="2472" y="1027"/>
                </a:moveTo>
                <a:cubicBezTo>
                  <a:pt x="2776" y="770"/>
                  <a:pt x="3080" y="599"/>
                  <a:pt x="3423" y="428"/>
                </a:cubicBezTo>
                <a:cubicBezTo>
                  <a:pt x="3727" y="299"/>
                  <a:pt x="4031" y="171"/>
                  <a:pt x="4411" y="86"/>
                </a:cubicBezTo>
                <a:cubicBezTo>
                  <a:pt x="4792" y="43"/>
                  <a:pt x="5134" y="0"/>
                  <a:pt x="5514" y="0"/>
                </a:cubicBezTo>
                <a:cubicBezTo>
                  <a:pt x="5856" y="0"/>
                  <a:pt x="6237" y="43"/>
                  <a:pt x="6579" y="86"/>
                </a:cubicBezTo>
                <a:cubicBezTo>
                  <a:pt x="6959" y="171"/>
                  <a:pt x="7301" y="299"/>
                  <a:pt x="7568" y="428"/>
                </a:cubicBezTo>
                <a:cubicBezTo>
                  <a:pt x="7910" y="599"/>
                  <a:pt x="8252" y="770"/>
                  <a:pt x="8556" y="1027"/>
                </a:cubicBezTo>
                <a:cubicBezTo>
                  <a:pt x="8861" y="1240"/>
                  <a:pt x="9127" y="1497"/>
                  <a:pt x="9355" y="1754"/>
                </a:cubicBezTo>
                <a:cubicBezTo>
                  <a:pt x="20497" y="14286"/>
                  <a:pt x="20497" y="14286"/>
                  <a:pt x="20497" y="14286"/>
                </a:cubicBezTo>
                <a:cubicBezTo>
                  <a:pt x="20877" y="14714"/>
                  <a:pt x="21144" y="15184"/>
                  <a:pt x="21334" y="15740"/>
                </a:cubicBezTo>
                <a:cubicBezTo>
                  <a:pt x="21486" y="16253"/>
                  <a:pt x="21600" y="16810"/>
                  <a:pt x="21600" y="17323"/>
                </a:cubicBezTo>
                <a:cubicBezTo>
                  <a:pt x="21600" y="17879"/>
                  <a:pt x="21486" y="18392"/>
                  <a:pt x="21334" y="18905"/>
                </a:cubicBezTo>
                <a:cubicBezTo>
                  <a:pt x="21144" y="19461"/>
                  <a:pt x="20877" y="19932"/>
                  <a:pt x="20497" y="20360"/>
                </a:cubicBezTo>
                <a:cubicBezTo>
                  <a:pt x="20345" y="20573"/>
                  <a:pt x="20155" y="20745"/>
                  <a:pt x="19927" y="20873"/>
                </a:cubicBezTo>
                <a:cubicBezTo>
                  <a:pt x="19737" y="21044"/>
                  <a:pt x="19508" y="21172"/>
                  <a:pt x="19280" y="21258"/>
                </a:cubicBezTo>
                <a:cubicBezTo>
                  <a:pt x="19052" y="21386"/>
                  <a:pt x="18786" y="21472"/>
                  <a:pt x="18558" y="21514"/>
                </a:cubicBezTo>
                <a:cubicBezTo>
                  <a:pt x="18292" y="21557"/>
                  <a:pt x="18063" y="21600"/>
                  <a:pt x="17835" y="21600"/>
                </a:cubicBezTo>
                <a:cubicBezTo>
                  <a:pt x="17569" y="21600"/>
                  <a:pt x="17303" y="21557"/>
                  <a:pt x="17075" y="21514"/>
                </a:cubicBezTo>
                <a:cubicBezTo>
                  <a:pt x="16808" y="21472"/>
                  <a:pt x="16580" y="21386"/>
                  <a:pt x="16352" y="21258"/>
                </a:cubicBezTo>
                <a:cubicBezTo>
                  <a:pt x="16124" y="21172"/>
                  <a:pt x="15896" y="21044"/>
                  <a:pt x="15706" y="20873"/>
                </a:cubicBezTo>
                <a:cubicBezTo>
                  <a:pt x="15515" y="20745"/>
                  <a:pt x="15325" y="20573"/>
                  <a:pt x="15097" y="20360"/>
                </a:cubicBezTo>
                <a:cubicBezTo>
                  <a:pt x="10192" y="14799"/>
                  <a:pt x="10192" y="14799"/>
                  <a:pt x="10192" y="14799"/>
                </a:cubicBezTo>
                <a:cubicBezTo>
                  <a:pt x="4373" y="8212"/>
                  <a:pt x="4373" y="8212"/>
                  <a:pt x="4373" y="8212"/>
                </a:cubicBezTo>
                <a:cubicBezTo>
                  <a:pt x="4259" y="8127"/>
                  <a:pt x="4183" y="7998"/>
                  <a:pt x="4107" y="7870"/>
                </a:cubicBezTo>
                <a:cubicBezTo>
                  <a:pt x="3993" y="7742"/>
                  <a:pt x="3955" y="7613"/>
                  <a:pt x="3917" y="7442"/>
                </a:cubicBezTo>
                <a:cubicBezTo>
                  <a:pt x="3841" y="7314"/>
                  <a:pt x="3803" y="7143"/>
                  <a:pt x="3765" y="7015"/>
                </a:cubicBezTo>
                <a:cubicBezTo>
                  <a:pt x="3727" y="6844"/>
                  <a:pt x="3727" y="6715"/>
                  <a:pt x="3727" y="6544"/>
                </a:cubicBezTo>
                <a:cubicBezTo>
                  <a:pt x="3727" y="6373"/>
                  <a:pt x="3727" y="6202"/>
                  <a:pt x="3765" y="6074"/>
                </a:cubicBezTo>
                <a:cubicBezTo>
                  <a:pt x="3803" y="5903"/>
                  <a:pt x="3841" y="5774"/>
                  <a:pt x="3917" y="5603"/>
                </a:cubicBezTo>
                <a:cubicBezTo>
                  <a:pt x="3955" y="5518"/>
                  <a:pt x="3993" y="5389"/>
                  <a:pt x="4107" y="5261"/>
                </a:cubicBezTo>
                <a:cubicBezTo>
                  <a:pt x="4183" y="5133"/>
                  <a:pt x="4259" y="5004"/>
                  <a:pt x="4373" y="4876"/>
                </a:cubicBezTo>
                <a:cubicBezTo>
                  <a:pt x="4449" y="4790"/>
                  <a:pt x="4563" y="4662"/>
                  <a:pt x="4677" y="4577"/>
                </a:cubicBezTo>
                <a:cubicBezTo>
                  <a:pt x="4792" y="4491"/>
                  <a:pt x="4906" y="4406"/>
                  <a:pt x="5058" y="4320"/>
                </a:cubicBezTo>
                <a:cubicBezTo>
                  <a:pt x="5172" y="4277"/>
                  <a:pt x="5286" y="4277"/>
                  <a:pt x="5438" y="4234"/>
                </a:cubicBezTo>
                <a:cubicBezTo>
                  <a:pt x="5590" y="4192"/>
                  <a:pt x="5704" y="4149"/>
                  <a:pt x="5856" y="4149"/>
                </a:cubicBezTo>
                <a:cubicBezTo>
                  <a:pt x="5970" y="4149"/>
                  <a:pt x="6123" y="4192"/>
                  <a:pt x="6237" y="4234"/>
                </a:cubicBezTo>
                <a:cubicBezTo>
                  <a:pt x="6389" y="4277"/>
                  <a:pt x="6503" y="4277"/>
                  <a:pt x="6655" y="4320"/>
                </a:cubicBezTo>
                <a:cubicBezTo>
                  <a:pt x="6769" y="4406"/>
                  <a:pt x="6883" y="4491"/>
                  <a:pt x="6997" y="4577"/>
                </a:cubicBezTo>
                <a:cubicBezTo>
                  <a:pt x="7111" y="4662"/>
                  <a:pt x="7225" y="4790"/>
                  <a:pt x="7339" y="4876"/>
                </a:cubicBezTo>
                <a:cubicBezTo>
                  <a:pt x="16732" y="15484"/>
                  <a:pt x="16732" y="15484"/>
                  <a:pt x="16732" y="15484"/>
                </a:cubicBezTo>
                <a:cubicBezTo>
                  <a:pt x="16162" y="16082"/>
                  <a:pt x="16162" y="16082"/>
                  <a:pt x="16162" y="16082"/>
                </a:cubicBezTo>
                <a:cubicBezTo>
                  <a:pt x="6731" y="5518"/>
                  <a:pt x="6731" y="5518"/>
                  <a:pt x="6731" y="5518"/>
                </a:cubicBezTo>
                <a:cubicBezTo>
                  <a:pt x="6655" y="5389"/>
                  <a:pt x="6503" y="5304"/>
                  <a:pt x="6351" y="5218"/>
                </a:cubicBezTo>
                <a:cubicBezTo>
                  <a:pt x="6161" y="5133"/>
                  <a:pt x="6008" y="5133"/>
                  <a:pt x="5856" y="5133"/>
                </a:cubicBezTo>
                <a:cubicBezTo>
                  <a:pt x="5666" y="5133"/>
                  <a:pt x="5514" y="5133"/>
                  <a:pt x="5362" y="5218"/>
                </a:cubicBezTo>
                <a:cubicBezTo>
                  <a:pt x="5172" y="5304"/>
                  <a:pt x="5058" y="5389"/>
                  <a:pt x="4944" y="5518"/>
                </a:cubicBezTo>
                <a:cubicBezTo>
                  <a:pt x="4830" y="5646"/>
                  <a:pt x="4715" y="5817"/>
                  <a:pt x="4677" y="5988"/>
                </a:cubicBezTo>
                <a:cubicBezTo>
                  <a:pt x="4601" y="6202"/>
                  <a:pt x="4563" y="6373"/>
                  <a:pt x="4563" y="6544"/>
                </a:cubicBezTo>
                <a:cubicBezTo>
                  <a:pt x="4563" y="6758"/>
                  <a:pt x="4601" y="6929"/>
                  <a:pt x="4677" y="7100"/>
                </a:cubicBezTo>
                <a:cubicBezTo>
                  <a:pt x="4715" y="7271"/>
                  <a:pt x="4830" y="7400"/>
                  <a:pt x="4944" y="7571"/>
                </a:cubicBezTo>
                <a:cubicBezTo>
                  <a:pt x="15706" y="19718"/>
                  <a:pt x="15706" y="19718"/>
                  <a:pt x="15706" y="19718"/>
                </a:cubicBezTo>
                <a:cubicBezTo>
                  <a:pt x="15858" y="19846"/>
                  <a:pt x="16010" y="19975"/>
                  <a:pt x="16162" y="20103"/>
                </a:cubicBezTo>
                <a:cubicBezTo>
                  <a:pt x="16314" y="20189"/>
                  <a:pt x="16504" y="20317"/>
                  <a:pt x="16694" y="20445"/>
                </a:cubicBezTo>
                <a:cubicBezTo>
                  <a:pt x="16846" y="20488"/>
                  <a:pt x="17037" y="20573"/>
                  <a:pt x="17227" y="20616"/>
                </a:cubicBezTo>
                <a:cubicBezTo>
                  <a:pt x="17417" y="20616"/>
                  <a:pt x="17645" y="20659"/>
                  <a:pt x="17835" y="20659"/>
                </a:cubicBezTo>
                <a:cubicBezTo>
                  <a:pt x="18025" y="20659"/>
                  <a:pt x="18215" y="20616"/>
                  <a:pt x="18406" y="20616"/>
                </a:cubicBezTo>
                <a:cubicBezTo>
                  <a:pt x="18596" y="20573"/>
                  <a:pt x="18786" y="20488"/>
                  <a:pt x="18976" y="20445"/>
                </a:cubicBezTo>
                <a:cubicBezTo>
                  <a:pt x="19128" y="20317"/>
                  <a:pt x="19318" y="20189"/>
                  <a:pt x="19470" y="20103"/>
                </a:cubicBezTo>
                <a:cubicBezTo>
                  <a:pt x="19623" y="19975"/>
                  <a:pt x="19775" y="19846"/>
                  <a:pt x="19927" y="19718"/>
                </a:cubicBezTo>
                <a:cubicBezTo>
                  <a:pt x="20193" y="19376"/>
                  <a:pt x="20421" y="18991"/>
                  <a:pt x="20573" y="18606"/>
                </a:cubicBezTo>
                <a:cubicBezTo>
                  <a:pt x="20725" y="18178"/>
                  <a:pt x="20801" y="17750"/>
                  <a:pt x="20801" y="17323"/>
                </a:cubicBezTo>
                <a:cubicBezTo>
                  <a:pt x="20801" y="16895"/>
                  <a:pt x="20725" y="16510"/>
                  <a:pt x="20573" y="16082"/>
                </a:cubicBezTo>
                <a:cubicBezTo>
                  <a:pt x="20421" y="15697"/>
                  <a:pt x="20193" y="15312"/>
                  <a:pt x="19927" y="14970"/>
                </a:cubicBezTo>
                <a:cubicBezTo>
                  <a:pt x="8823" y="2438"/>
                  <a:pt x="8823" y="2438"/>
                  <a:pt x="8823" y="2438"/>
                </a:cubicBezTo>
                <a:cubicBezTo>
                  <a:pt x="8594" y="2224"/>
                  <a:pt x="8366" y="2010"/>
                  <a:pt x="8100" y="1796"/>
                </a:cubicBezTo>
                <a:cubicBezTo>
                  <a:pt x="7872" y="1583"/>
                  <a:pt x="7568" y="1454"/>
                  <a:pt x="7301" y="1326"/>
                </a:cubicBezTo>
                <a:cubicBezTo>
                  <a:pt x="7035" y="1198"/>
                  <a:pt x="6731" y="1069"/>
                  <a:pt x="6427" y="1027"/>
                </a:cubicBezTo>
                <a:cubicBezTo>
                  <a:pt x="6123" y="984"/>
                  <a:pt x="5818" y="941"/>
                  <a:pt x="5514" y="941"/>
                </a:cubicBezTo>
                <a:cubicBezTo>
                  <a:pt x="5210" y="941"/>
                  <a:pt x="4906" y="984"/>
                  <a:pt x="4601" y="1027"/>
                </a:cubicBezTo>
                <a:cubicBezTo>
                  <a:pt x="4259" y="1069"/>
                  <a:pt x="3993" y="1198"/>
                  <a:pt x="3727" y="1326"/>
                </a:cubicBezTo>
                <a:cubicBezTo>
                  <a:pt x="3461" y="1454"/>
                  <a:pt x="3194" y="1583"/>
                  <a:pt x="2928" y="1796"/>
                </a:cubicBezTo>
                <a:cubicBezTo>
                  <a:pt x="2662" y="2010"/>
                  <a:pt x="2434" y="2224"/>
                  <a:pt x="2168" y="2438"/>
                </a:cubicBezTo>
                <a:cubicBezTo>
                  <a:pt x="1977" y="2695"/>
                  <a:pt x="1787" y="2951"/>
                  <a:pt x="1597" y="3251"/>
                </a:cubicBezTo>
                <a:cubicBezTo>
                  <a:pt x="1445" y="3507"/>
                  <a:pt x="1293" y="3850"/>
                  <a:pt x="1179" y="4149"/>
                </a:cubicBezTo>
                <a:cubicBezTo>
                  <a:pt x="1065" y="4448"/>
                  <a:pt x="989" y="4790"/>
                  <a:pt x="913" y="5133"/>
                </a:cubicBezTo>
                <a:cubicBezTo>
                  <a:pt x="875" y="5432"/>
                  <a:pt x="837" y="5817"/>
                  <a:pt x="837" y="6159"/>
                </a:cubicBezTo>
                <a:cubicBezTo>
                  <a:pt x="837" y="6501"/>
                  <a:pt x="875" y="6844"/>
                  <a:pt x="913" y="7186"/>
                </a:cubicBezTo>
                <a:cubicBezTo>
                  <a:pt x="989" y="7528"/>
                  <a:pt x="1065" y="7827"/>
                  <a:pt x="1179" y="8170"/>
                </a:cubicBezTo>
                <a:cubicBezTo>
                  <a:pt x="1293" y="8469"/>
                  <a:pt x="1445" y="8768"/>
                  <a:pt x="1597" y="9068"/>
                </a:cubicBezTo>
                <a:cubicBezTo>
                  <a:pt x="1787" y="9367"/>
                  <a:pt x="1977" y="9624"/>
                  <a:pt x="2168" y="9838"/>
                </a:cubicBezTo>
                <a:cubicBezTo>
                  <a:pt x="11941" y="20830"/>
                  <a:pt x="11941" y="20830"/>
                  <a:pt x="11941" y="20830"/>
                </a:cubicBezTo>
                <a:cubicBezTo>
                  <a:pt x="11332" y="21472"/>
                  <a:pt x="11332" y="21472"/>
                  <a:pt x="11332" y="21472"/>
                </a:cubicBezTo>
                <a:cubicBezTo>
                  <a:pt x="1635" y="10522"/>
                  <a:pt x="1635" y="10522"/>
                  <a:pt x="1635" y="10522"/>
                </a:cubicBezTo>
                <a:cubicBezTo>
                  <a:pt x="1369" y="10223"/>
                  <a:pt x="1141" y="9923"/>
                  <a:pt x="951" y="9581"/>
                </a:cubicBezTo>
                <a:cubicBezTo>
                  <a:pt x="761" y="9239"/>
                  <a:pt x="570" y="8897"/>
                  <a:pt x="418" y="8512"/>
                </a:cubicBezTo>
                <a:cubicBezTo>
                  <a:pt x="266" y="8127"/>
                  <a:pt x="152" y="7742"/>
                  <a:pt x="114" y="7357"/>
                </a:cubicBezTo>
                <a:cubicBezTo>
                  <a:pt x="38" y="6972"/>
                  <a:pt x="0" y="6587"/>
                  <a:pt x="0" y="6159"/>
                </a:cubicBezTo>
                <a:cubicBezTo>
                  <a:pt x="0" y="5774"/>
                  <a:pt x="38" y="5347"/>
                  <a:pt x="114" y="4962"/>
                </a:cubicBezTo>
                <a:cubicBezTo>
                  <a:pt x="152" y="4534"/>
                  <a:pt x="266" y="4149"/>
                  <a:pt x="418" y="3764"/>
                </a:cubicBezTo>
                <a:cubicBezTo>
                  <a:pt x="570" y="3422"/>
                  <a:pt x="761" y="3037"/>
                  <a:pt x="951" y="2737"/>
                </a:cubicBezTo>
                <a:cubicBezTo>
                  <a:pt x="1141" y="2395"/>
                  <a:pt x="1369" y="2053"/>
                  <a:pt x="1635" y="1754"/>
                </a:cubicBezTo>
                <a:cubicBezTo>
                  <a:pt x="1863" y="1497"/>
                  <a:pt x="2130" y="1240"/>
                  <a:pt x="2472" y="1027"/>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95" name="Google Shape;1795;p75"/>
          <p:cNvSpPr/>
          <p:nvPr/>
        </p:nvSpPr>
        <p:spPr>
          <a:xfrm>
            <a:off x="10546941" y="6083386"/>
            <a:ext cx="716203" cy="848040"/>
          </a:xfrm>
          <a:custGeom>
            <a:rect b="b" l="l" r="r" t="t"/>
            <a:pathLst>
              <a:path extrusionOk="0" h="21600" w="21600">
                <a:moveTo>
                  <a:pt x="13454" y="1907"/>
                </a:moveTo>
                <a:cubicBezTo>
                  <a:pt x="21600" y="1907"/>
                  <a:pt x="21600" y="1907"/>
                  <a:pt x="21600" y="1907"/>
                </a:cubicBezTo>
                <a:cubicBezTo>
                  <a:pt x="21600" y="21600"/>
                  <a:pt x="21600" y="21600"/>
                  <a:pt x="21600" y="21600"/>
                </a:cubicBezTo>
                <a:cubicBezTo>
                  <a:pt x="0" y="21600"/>
                  <a:pt x="0" y="21600"/>
                  <a:pt x="0" y="21600"/>
                </a:cubicBezTo>
                <a:cubicBezTo>
                  <a:pt x="0" y="1907"/>
                  <a:pt x="0" y="1907"/>
                  <a:pt x="0" y="1907"/>
                </a:cubicBezTo>
                <a:cubicBezTo>
                  <a:pt x="8146" y="1907"/>
                  <a:pt x="8146" y="1907"/>
                  <a:pt x="8146" y="1907"/>
                </a:cubicBezTo>
                <a:cubicBezTo>
                  <a:pt x="8187" y="1630"/>
                  <a:pt x="8270" y="1387"/>
                  <a:pt x="8434" y="1144"/>
                </a:cubicBezTo>
                <a:cubicBezTo>
                  <a:pt x="8599" y="936"/>
                  <a:pt x="8805" y="728"/>
                  <a:pt x="9051" y="555"/>
                </a:cubicBezTo>
                <a:cubicBezTo>
                  <a:pt x="9298" y="381"/>
                  <a:pt x="9545" y="243"/>
                  <a:pt x="9833" y="139"/>
                </a:cubicBezTo>
                <a:cubicBezTo>
                  <a:pt x="10162" y="35"/>
                  <a:pt x="10450" y="0"/>
                  <a:pt x="10779" y="0"/>
                </a:cubicBezTo>
                <a:cubicBezTo>
                  <a:pt x="11150" y="0"/>
                  <a:pt x="11438" y="35"/>
                  <a:pt x="11726" y="139"/>
                </a:cubicBezTo>
                <a:cubicBezTo>
                  <a:pt x="12014" y="243"/>
                  <a:pt x="12302" y="381"/>
                  <a:pt x="12549" y="555"/>
                </a:cubicBezTo>
                <a:cubicBezTo>
                  <a:pt x="12795" y="728"/>
                  <a:pt x="13001" y="936"/>
                  <a:pt x="13166" y="1144"/>
                </a:cubicBezTo>
                <a:cubicBezTo>
                  <a:pt x="13330" y="1387"/>
                  <a:pt x="13413" y="1630"/>
                  <a:pt x="13454" y="1907"/>
                </a:cubicBezTo>
                <a:close/>
                <a:moveTo>
                  <a:pt x="20695" y="20803"/>
                </a:moveTo>
                <a:cubicBezTo>
                  <a:pt x="20695" y="2670"/>
                  <a:pt x="20695" y="2670"/>
                  <a:pt x="20695" y="2670"/>
                </a:cubicBezTo>
                <a:cubicBezTo>
                  <a:pt x="13495" y="2670"/>
                  <a:pt x="13495" y="2670"/>
                  <a:pt x="13495" y="2670"/>
                </a:cubicBezTo>
                <a:cubicBezTo>
                  <a:pt x="13495" y="3224"/>
                  <a:pt x="13495" y="3224"/>
                  <a:pt x="13495" y="3224"/>
                </a:cubicBezTo>
                <a:cubicBezTo>
                  <a:pt x="13865" y="3363"/>
                  <a:pt x="14194" y="3536"/>
                  <a:pt x="14482" y="3779"/>
                </a:cubicBezTo>
                <a:cubicBezTo>
                  <a:pt x="14770" y="3987"/>
                  <a:pt x="15017" y="4265"/>
                  <a:pt x="15264" y="4577"/>
                </a:cubicBezTo>
                <a:cubicBezTo>
                  <a:pt x="15511" y="4819"/>
                  <a:pt x="15675" y="5131"/>
                  <a:pt x="15840" y="5443"/>
                </a:cubicBezTo>
                <a:cubicBezTo>
                  <a:pt x="16005" y="5755"/>
                  <a:pt x="16128" y="6102"/>
                  <a:pt x="16210" y="6414"/>
                </a:cubicBezTo>
                <a:cubicBezTo>
                  <a:pt x="5431" y="6414"/>
                  <a:pt x="5431" y="6414"/>
                  <a:pt x="5431" y="6414"/>
                </a:cubicBezTo>
                <a:cubicBezTo>
                  <a:pt x="5513" y="6102"/>
                  <a:pt x="5595" y="5755"/>
                  <a:pt x="5760" y="5443"/>
                </a:cubicBezTo>
                <a:cubicBezTo>
                  <a:pt x="5883" y="5131"/>
                  <a:pt x="6089" y="4819"/>
                  <a:pt x="6336" y="4577"/>
                </a:cubicBezTo>
                <a:cubicBezTo>
                  <a:pt x="6542" y="4265"/>
                  <a:pt x="6789" y="3987"/>
                  <a:pt x="7118" y="3779"/>
                </a:cubicBezTo>
                <a:cubicBezTo>
                  <a:pt x="7406" y="3536"/>
                  <a:pt x="7735" y="3363"/>
                  <a:pt x="8105" y="3224"/>
                </a:cubicBezTo>
                <a:cubicBezTo>
                  <a:pt x="8105" y="2670"/>
                  <a:pt x="8105" y="2670"/>
                  <a:pt x="8105" y="2670"/>
                </a:cubicBezTo>
                <a:cubicBezTo>
                  <a:pt x="905" y="2670"/>
                  <a:pt x="905" y="2670"/>
                  <a:pt x="905" y="2670"/>
                </a:cubicBezTo>
                <a:cubicBezTo>
                  <a:pt x="905" y="20803"/>
                  <a:pt x="905" y="20803"/>
                  <a:pt x="905" y="20803"/>
                </a:cubicBezTo>
                <a:lnTo>
                  <a:pt x="20695" y="20803"/>
                </a:lnTo>
                <a:close/>
                <a:moveTo>
                  <a:pt x="5431" y="9500"/>
                </a:moveTo>
                <a:cubicBezTo>
                  <a:pt x="5431" y="10193"/>
                  <a:pt x="5431" y="10193"/>
                  <a:pt x="5431" y="10193"/>
                </a:cubicBezTo>
                <a:cubicBezTo>
                  <a:pt x="16210" y="10193"/>
                  <a:pt x="16210" y="10193"/>
                  <a:pt x="16210" y="10193"/>
                </a:cubicBezTo>
                <a:cubicBezTo>
                  <a:pt x="16210" y="9500"/>
                  <a:pt x="16210" y="9500"/>
                  <a:pt x="16210" y="9500"/>
                </a:cubicBezTo>
                <a:lnTo>
                  <a:pt x="5431" y="9500"/>
                </a:lnTo>
                <a:close/>
                <a:moveTo>
                  <a:pt x="5431" y="12516"/>
                </a:moveTo>
                <a:cubicBezTo>
                  <a:pt x="5431" y="13279"/>
                  <a:pt x="5431" y="13279"/>
                  <a:pt x="5431" y="13279"/>
                </a:cubicBezTo>
                <a:cubicBezTo>
                  <a:pt x="16210" y="13279"/>
                  <a:pt x="16210" y="13279"/>
                  <a:pt x="16210" y="13279"/>
                </a:cubicBezTo>
                <a:cubicBezTo>
                  <a:pt x="16210" y="12516"/>
                  <a:pt x="16210" y="12516"/>
                  <a:pt x="16210" y="12516"/>
                </a:cubicBezTo>
                <a:lnTo>
                  <a:pt x="5431" y="12516"/>
                </a:lnTo>
                <a:close/>
                <a:moveTo>
                  <a:pt x="5431" y="15533"/>
                </a:moveTo>
                <a:cubicBezTo>
                  <a:pt x="5431" y="16295"/>
                  <a:pt x="5431" y="16295"/>
                  <a:pt x="5431" y="16295"/>
                </a:cubicBezTo>
                <a:cubicBezTo>
                  <a:pt x="12590" y="16295"/>
                  <a:pt x="12590" y="16295"/>
                  <a:pt x="12590" y="16295"/>
                </a:cubicBezTo>
                <a:cubicBezTo>
                  <a:pt x="12590" y="15533"/>
                  <a:pt x="12590" y="15533"/>
                  <a:pt x="12590" y="15533"/>
                </a:cubicBezTo>
                <a:lnTo>
                  <a:pt x="5431" y="15533"/>
                </a:lnTo>
                <a:close/>
                <a:moveTo>
                  <a:pt x="9010" y="3606"/>
                </a:moveTo>
                <a:cubicBezTo>
                  <a:pt x="8517" y="3848"/>
                  <a:pt x="8517" y="3848"/>
                  <a:pt x="8517" y="3848"/>
                </a:cubicBezTo>
                <a:cubicBezTo>
                  <a:pt x="8311" y="3952"/>
                  <a:pt x="8105" y="4091"/>
                  <a:pt x="7899" y="4195"/>
                </a:cubicBezTo>
                <a:cubicBezTo>
                  <a:pt x="7735" y="4334"/>
                  <a:pt x="7529" y="4473"/>
                  <a:pt x="7406" y="4646"/>
                </a:cubicBezTo>
                <a:cubicBezTo>
                  <a:pt x="7241" y="4819"/>
                  <a:pt x="7077" y="4958"/>
                  <a:pt x="6953" y="5131"/>
                </a:cubicBezTo>
                <a:cubicBezTo>
                  <a:pt x="6830" y="5305"/>
                  <a:pt x="6706" y="5478"/>
                  <a:pt x="6583" y="5686"/>
                </a:cubicBezTo>
                <a:cubicBezTo>
                  <a:pt x="15017" y="5686"/>
                  <a:pt x="15017" y="5686"/>
                  <a:pt x="15017" y="5686"/>
                </a:cubicBezTo>
                <a:cubicBezTo>
                  <a:pt x="14894" y="5478"/>
                  <a:pt x="14770" y="5305"/>
                  <a:pt x="14647" y="5131"/>
                </a:cubicBezTo>
                <a:cubicBezTo>
                  <a:pt x="14523" y="4958"/>
                  <a:pt x="14400" y="4819"/>
                  <a:pt x="14194" y="4646"/>
                </a:cubicBezTo>
                <a:cubicBezTo>
                  <a:pt x="14071" y="4473"/>
                  <a:pt x="13906" y="4334"/>
                  <a:pt x="13701" y="4195"/>
                </a:cubicBezTo>
                <a:cubicBezTo>
                  <a:pt x="13495" y="4091"/>
                  <a:pt x="13289" y="3952"/>
                  <a:pt x="13042" y="3848"/>
                </a:cubicBezTo>
                <a:cubicBezTo>
                  <a:pt x="12590" y="3606"/>
                  <a:pt x="12590" y="3606"/>
                  <a:pt x="12590" y="3606"/>
                </a:cubicBezTo>
                <a:cubicBezTo>
                  <a:pt x="12590" y="2254"/>
                  <a:pt x="12590" y="2254"/>
                  <a:pt x="12590" y="2254"/>
                </a:cubicBezTo>
                <a:cubicBezTo>
                  <a:pt x="12590" y="2046"/>
                  <a:pt x="12549" y="1872"/>
                  <a:pt x="12466" y="1664"/>
                </a:cubicBezTo>
                <a:cubicBezTo>
                  <a:pt x="12384" y="1491"/>
                  <a:pt x="12261" y="1317"/>
                  <a:pt x="12055" y="1179"/>
                </a:cubicBezTo>
                <a:cubicBezTo>
                  <a:pt x="11931" y="1075"/>
                  <a:pt x="11726" y="971"/>
                  <a:pt x="11520" y="901"/>
                </a:cubicBezTo>
                <a:cubicBezTo>
                  <a:pt x="11273" y="797"/>
                  <a:pt x="11026" y="763"/>
                  <a:pt x="10779" y="763"/>
                </a:cubicBezTo>
                <a:cubicBezTo>
                  <a:pt x="10533" y="763"/>
                  <a:pt x="10286" y="797"/>
                  <a:pt x="10080" y="901"/>
                </a:cubicBezTo>
                <a:cubicBezTo>
                  <a:pt x="9874" y="971"/>
                  <a:pt x="9710" y="1075"/>
                  <a:pt x="9545" y="1179"/>
                </a:cubicBezTo>
                <a:cubicBezTo>
                  <a:pt x="9381" y="1317"/>
                  <a:pt x="9216" y="1491"/>
                  <a:pt x="9134" y="1664"/>
                </a:cubicBezTo>
                <a:cubicBezTo>
                  <a:pt x="9051" y="1872"/>
                  <a:pt x="9010" y="2046"/>
                  <a:pt x="9010" y="2254"/>
                </a:cubicBezTo>
                <a:lnTo>
                  <a:pt x="9010" y="3606"/>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96" name="Google Shape;1796;p75"/>
          <p:cNvSpPr/>
          <p:nvPr/>
        </p:nvSpPr>
        <p:spPr>
          <a:xfrm>
            <a:off x="12406056" y="6151088"/>
            <a:ext cx="716203" cy="712640"/>
          </a:xfrm>
          <a:custGeom>
            <a:rect b="b" l="l" r="r" t="t"/>
            <a:pathLst>
              <a:path extrusionOk="0" h="21600" w="21600">
                <a:moveTo>
                  <a:pt x="17516" y="12636"/>
                </a:moveTo>
                <a:lnTo>
                  <a:pt x="21600" y="12636"/>
                </a:lnTo>
                <a:lnTo>
                  <a:pt x="21600" y="21600"/>
                </a:lnTo>
                <a:lnTo>
                  <a:pt x="12573" y="21600"/>
                </a:lnTo>
                <a:lnTo>
                  <a:pt x="12573" y="12636"/>
                </a:lnTo>
                <a:lnTo>
                  <a:pt x="16657" y="12636"/>
                </a:lnTo>
                <a:lnTo>
                  <a:pt x="16657" y="11232"/>
                </a:lnTo>
                <a:lnTo>
                  <a:pt x="4943" y="11232"/>
                </a:lnTo>
                <a:lnTo>
                  <a:pt x="4943" y="12636"/>
                </a:lnTo>
                <a:lnTo>
                  <a:pt x="9027" y="12636"/>
                </a:lnTo>
                <a:lnTo>
                  <a:pt x="9027" y="21600"/>
                </a:lnTo>
                <a:lnTo>
                  <a:pt x="0" y="21600"/>
                </a:lnTo>
                <a:lnTo>
                  <a:pt x="0" y="12636"/>
                </a:lnTo>
                <a:lnTo>
                  <a:pt x="4084" y="12636"/>
                </a:lnTo>
                <a:lnTo>
                  <a:pt x="4084" y="10368"/>
                </a:lnTo>
                <a:lnTo>
                  <a:pt x="10424" y="10368"/>
                </a:lnTo>
                <a:lnTo>
                  <a:pt x="10424" y="8964"/>
                </a:lnTo>
                <a:lnTo>
                  <a:pt x="6340" y="8964"/>
                </a:lnTo>
                <a:lnTo>
                  <a:pt x="6340" y="0"/>
                </a:lnTo>
                <a:lnTo>
                  <a:pt x="15260" y="0"/>
                </a:lnTo>
                <a:lnTo>
                  <a:pt x="15260" y="8964"/>
                </a:lnTo>
                <a:lnTo>
                  <a:pt x="11284" y="8964"/>
                </a:lnTo>
                <a:lnTo>
                  <a:pt x="11284" y="10368"/>
                </a:lnTo>
                <a:lnTo>
                  <a:pt x="17516" y="10368"/>
                </a:lnTo>
                <a:lnTo>
                  <a:pt x="17516" y="12636"/>
                </a:lnTo>
                <a:close/>
                <a:moveTo>
                  <a:pt x="8167" y="20736"/>
                </a:moveTo>
                <a:lnTo>
                  <a:pt x="8167" y="13392"/>
                </a:lnTo>
                <a:lnTo>
                  <a:pt x="967" y="13392"/>
                </a:lnTo>
                <a:lnTo>
                  <a:pt x="967" y="20736"/>
                </a:lnTo>
                <a:lnTo>
                  <a:pt x="8167" y="20736"/>
                </a:lnTo>
                <a:close/>
                <a:moveTo>
                  <a:pt x="7200" y="756"/>
                </a:moveTo>
                <a:lnTo>
                  <a:pt x="7200" y="8100"/>
                </a:lnTo>
                <a:lnTo>
                  <a:pt x="14400" y="8100"/>
                </a:lnTo>
                <a:lnTo>
                  <a:pt x="14400" y="756"/>
                </a:lnTo>
                <a:lnTo>
                  <a:pt x="7200" y="756"/>
                </a:lnTo>
                <a:close/>
                <a:moveTo>
                  <a:pt x="20633" y="20736"/>
                </a:moveTo>
                <a:lnTo>
                  <a:pt x="20633" y="13392"/>
                </a:lnTo>
                <a:lnTo>
                  <a:pt x="13540" y="13392"/>
                </a:lnTo>
                <a:lnTo>
                  <a:pt x="13540" y="20736"/>
                </a:lnTo>
                <a:lnTo>
                  <a:pt x="20633" y="20736"/>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97" name="Google Shape;1797;p75"/>
          <p:cNvSpPr/>
          <p:nvPr/>
        </p:nvSpPr>
        <p:spPr>
          <a:xfrm>
            <a:off x="14277645" y="6163557"/>
            <a:ext cx="691262" cy="687699"/>
          </a:xfrm>
          <a:custGeom>
            <a:rect b="b" l="l" r="r" t="t"/>
            <a:pathLst>
              <a:path extrusionOk="0" h="21600" w="21600">
                <a:moveTo>
                  <a:pt x="21600" y="560"/>
                </a:moveTo>
                <a:lnTo>
                  <a:pt x="14586" y="7722"/>
                </a:lnTo>
                <a:lnTo>
                  <a:pt x="13695" y="8618"/>
                </a:lnTo>
                <a:lnTo>
                  <a:pt x="8128" y="14102"/>
                </a:lnTo>
                <a:lnTo>
                  <a:pt x="668" y="21600"/>
                </a:lnTo>
                <a:lnTo>
                  <a:pt x="0" y="21040"/>
                </a:lnTo>
                <a:lnTo>
                  <a:pt x="6012" y="14997"/>
                </a:lnTo>
                <a:lnTo>
                  <a:pt x="2449" y="14997"/>
                </a:lnTo>
                <a:lnTo>
                  <a:pt x="2449" y="6603"/>
                </a:lnTo>
                <a:lnTo>
                  <a:pt x="7794" y="6603"/>
                </a:lnTo>
                <a:lnTo>
                  <a:pt x="14586" y="1119"/>
                </a:lnTo>
                <a:lnTo>
                  <a:pt x="14586" y="6379"/>
                </a:lnTo>
                <a:lnTo>
                  <a:pt x="20932" y="0"/>
                </a:lnTo>
                <a:lnTo>
                  <a:pt x="21600" y="560"/>
                </a:lnTo>
                <a:close/>
                <a:moveTo>
                  <a:pt x="3452" y="14102"/>
                </a:moveTo>
                <a:lnTo>
                  <a:pt x="6903" y="14102"/>
                </a:lnTo>
                <a:lnTo>
                  <a:pt x="13695" y="7275"/>
                </a:lnTo>
                <a:lnTo>
                  <a:pt x="13695" y="3134"/>
                </a:lnTo>
                <a:lnTo>
                  <a:pt x="8128" y="7610"/>
                </a:lnTo>
                <a:lnTo>
                  <a:pt x="3452" y="7610"/>
                </a:lnTo>
                <a:lnTo>
                  <a:pt x="3452" y="14102"/>
                </a:lnTo>
                <a:close/>
                <a:moveTo>
                  <a:pt x="13695" y="9961"/>
                </a:moveTo>
                <a:lnTo>
                  <a:pt x="14586" y="9065"/>
                </a:lnTo>
                <a:lnTo>
                  <a:pt x="14586" y="20369"/>
                </a:lnTo>
                <a:lnTo>
                  <a:pt x="8239" y="15333"/>
                </a:lnTo>
                <a:lnTo>
                  <a:pt x="8907" y="14773"/>
                </a:lnTo>
                <a:lnTo>
                  <a:pt x="13695" y="18466"/>
                </a:lnTo>
                <a:lnTo>
                  <a:pt x="13695" y="9961"/>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98" name="Google Shape;1798;p75"/>
          <p:cNvSpPr/>
          <p:nvPr/>
        </p:nvSpPr>
        <p:spPr>
          <a:xfrm>
            <a:off x="16215148" y="6092293"/>
            <a:ext cx="534480" cy="830225"/>
          </a:xfrm>
          <a:custGeom>
            <a:rect b="b" l="l" r="r" t="t"/>
            <a:pathLst>
              <a:path extrusionOk="0" h="21600" w="21600">
                <a:moveTo>
                  <a:pt x="15609" y="8471"/>
                </a:moveTo>
                <a:cubicBezTo>
                  <a:pt x="16489" y="8753"/>
                  <a:pt x="17258" y="9106"/>
                  <a:pt x="18027" y="9529"/>
                </a:cubicBezTo>
                <a:cubicBezTo>
                  <a:pt x="18797" y="9953"/>
                  <a:pt x="19456" y="10447"/>
                  <a:pt x="19951" y="10941"/>
                </a:cubicBezTo>
                <a:cubicBezTo>
                  <a:pt x="20501" y="11506"/>
                  <a:pt x="20885" y="12106"/>
                  <a:pt x="21160" y="12706"/>
                </a:cubicBezTo>
                <a:cubicBezTo>
                  <a:pt x="21490" y="13341"/>
                  <a:pt x="21600" y="14012"/>
                  <a:pt x="21600" y="14682"/>
                </a:cubicBezTo>
                <a:cubicBezTo>
                  <a:pt x="21600" y="15635"/>
                  <a:pt x="21325" y="16518"/>
                  <a:pt x="20776" y="17365"/>
                </a:cubicBezTo>
                <a:cubicBezTo>
                  <a:pt x="20171" y="18212"/>
                  <a:pt x="19402" y="18953"/>
                  <a:pt x="18467" y="19588"/>
                </a:cubicBezTo>
                <a:cubicBezTo>
                  <a:pt x="17478" y="20188"/>
                  <a:pt x="16324" y="20682"/>
                  <a:pt x="15005" y="21071"/>
                </a:cubicBezTo>
                <a:cubicBezTo>
                  <a:pt x="13685" y="21424"/>
                  <a:pt x="12311" y="21600"/>
                  <a:pt x="10827" y="21600"/>
                </a:cubicBezTo>
                <a:cubicBezTo>
                  <a:pt x="9344" y="21600"/>
                  <a:pt x="7915" y="21424"/>
                  <a:pt x="6595" y="21071"/>
                </a:cubicBezTo>
                <a:cubicBezTo>
                  <a:pt x="5331" y="20682"/>
                  <a:pt x="4177" y="20188"/>
                  <a:pt x="3133" y="19588"/>
                </a:cubicBezTo>
                <a:cubicBezTo>
                  <a:pt x="2198" y="18953"/>
                  <a:pt x="1429" y="18212"/>
                  <a:pt x="879" y="17365"/>
                </a:cubicBezTo>
                <a:cubicBezTo>
                  <a:pt x="275" y="16518"/>
                  <a:pt x="0" y="15635"/>
                  <a:pt x="0" y="14682"/>
                </a:cubicBezTo>
                <a:cubicBezTo>
                  <a:pt x="0" y="14012"/>
                  <a:pt x="165" y="13341"/>
                  <a:pt x="440" y="12706"/>
                </a:cubicBezTo>
                <a:cubicBezTo>
                  <a:pt x="715" y="12106"/>
                  <a:pt x="1099" y="11506"/>
                  <a:pt x="1649" y="10941"/>
                </a:cubicBezTo>
                <a:cubicBezTo>
                  <a:pt x="2198" y="10447"/>
                  <a:pt x="2803" y="9953"/>
                  <a:pt x="3573" y="9529"/>
                </a:cubicBezTo>
                <a:cubicBezTo>
                  <a:pt x="4287" y="9106"/>
                  <a:pt x="5111" y="8753"/>
                  <a:pt x="5991" y="8471"/>
                </a:cubicBezTo>
                <a:cubicBezTo>
                  <a:pt x="5826" y="8188"/>
                  <a:pt x="5551" y="7800"/>
                  <a:pt x="5221" y="7235"/>
                </a:cubicBezTo>
                <a:cubicBezTo>
                  <a:pt x="4892" y="6706"/>
                  <a:pt x="4562" y="6176"/>
                  <a:pt x="4232" y="5612"/>
                </a:cubicBezTo>
                <a:cubicBezTo>
                  <a:pt x="3902" y="5047"/>
                  <a:pt x="3627" y="4518"/>
                  <a:pt x="3353" y="4024"/>
                </a:cubicBezTo>
                <a:cubicBezTo>
                  <a:pt x="3133" y="3529"/>
                  <a:pt x="3023" y="3176"/>
                  <a:pt x="3023" y="3000"/>
                </a:cubicBezTo>
                <a:cubicBezTo>
                  <a:pt x="3023" y="0"/>
                  <a:pt x="3023" y="0"/>
                  <a:pt x="3023" y="0"/>
                </a:cubicBezTo>
                <a:cubicBezTo>
                  <a:pt x="18632" y="0"/>
                  <a:pt x="18632" y="0"/>
                  <a:pt x="18632" y="0"/>
                </a:cubicBezTo>
                <a:cubicBezTo>
                  <a:pt x="18632" y="3000"/>
                  <a:pt x="18632" y="3000"/>
                  <a:pt x="18632" y="3000"/>
                </a:cubicBezTo>
                <a:cubicBezTo>
                  <a:pt x="18632" y="3176"/>
                  <a:pt x="18467" y="3529"/>
                  <a:pt x="18247" y="4024"/>
                </a:cubicBezTo>
                <a:cubicBezTo>
                  <a:pt x="18027" y="4518"/>
                  <a:pt x="17753" y="5012"/>
                  <a:pt x="17368" y="5576"/>
                </a:cubicBezTo>
                <a:cubicBezTo>
                  <a:pt x="17038" y="6141"/>
                  <a:pt x="16708" y="6706"/>
                  <a:pt x="16379" y="7235"/>
                </a:cubicBezTo>
                <a:cubicBezTo>
                  <a:pt x="16049" y="7765"/>
                  <a:pt x="15774" y="8153"/>
                  <a:pt x="15609" y="8471"/>
                </a:cubicBezTo>
                <a:close/>
                <a:moveTo>
                  <a:pt x="10827" y="20824"/>
                </a:moveTo>
                <a:cubicBezTo>
                  <a:pt x="12147" y="20824"/>
                  <a:pt x="13411" y="20682"/>
                  <a:pt x="14565" y="20365"/>
                </a:cubicBezTo>
                <a:cubicBezTo>
                  <a:pt x="15719" y="20012"/>
                  <a:pt x="16763" y="19588"/>
                  <a:pt x="17588" y="19024"/>
                </a:cubicBezTo>
                <a:cubicBezTo>
                  <a:pt x="18467" y="18494"/>
                  <a:pt x="19127" y="17824"/>
                  <a:pt x="19621" y="17082"/>
                </a:cubicBezTo>
                <a:cubicBezTo>
                  <a:pt x="20171" y="16341"/>
                  <a:pt x="20391" y="15529"/>
                  <a:pt x="20391" y="14682"/>
                </a:cubicBezTo>
                <a:cubicBezTo>
                  <a:pt x="20391" y="13800"/>
                  <a:pt x="20171" y="13024"/>
                  <a:pt x="19621" y="12247"/>
                </a:cubicBezTo>
                <a:cubicBezTo>
                  <a:pt x="19127" y="11506"/>
                  <a:pt x="18467" y="10871"/>
                  <a:pt x="17588" y="10306"/>
                </a:cubicBezTo>
                <a:cubicBezTo>
                  <a:pt x="16763" y="9741"/>
                  <a:pt x="15719" y="9318"/>
                  <a:pt x="14565" y="9000"/>
                </a:cubicBezTo>
                <a:cubicBezTo>
                  <a:pt x="13411" y="8682"/>
                  <a:pt x="12147" y="8506"/>
                  <a:pt x="10827" y="8506"/>
                </a:cubicBezTo>
                <a:cubicBezTo>
                  <a:pt x="9453" y="8506"/>
                  <a:pt x="8244" y="8682"/>
                  <a:pt x="7035" y="9000"/>
                </a:cubicBezTo>
                <a:cubicBezTo>
                  <a:pt x="5881" y="9318"/>
                  <a:pt x="4892" y="9741"/>
                  <a:pt x="4012" y="10306"/>
                </a:cubicBezTo>
                <a:cubicBezTo>
                  <a:pt x="3133" y="10871"/>
                  <a:pt x="2473" y="11506"/>
                  <a:pt x="1979" y="12247"/>
                </a:cubicBezTo>
                <a:cubicBezTo>
                  <a:pt x="1484" y="13024"/>
                  <a:pt x="1209" y="13800"/>
                  <a:pt x="1209" y="14682"/>
                </a:cubicBezTo>
                <a:cubicBezTo>
                  <a:pt x="1209" y="15529"/>
                  <a:pt x="1484" y="16341"/>
                  <a:pt x="1979" y="17082"/>
                </a:cubicBezTo>
                <a:cubicBezTo>
                  <a:pt x="2473" y="17824"/>
                  <a:pt x="3133" y="18494"/>
                  <a:pt x="4012" y="19024"/>
                </a:cubicBezTo>
                <a:cubicBezTo>
                  <a:pt x="4892" y="19588"/>
                  <a:pt x="5881" y="20012"/>
                  <a:pt x="7035" y="20365"/>
                </a:cubicBezTo>
                <a:cubicBezTo>
                  <a:pt x="8244" y="20682"/>
                  <a:pt x="9453" y="20824"/>
                  <a:pt x="10827" y="20824"/>
                </a:cubicBezTo>
                <a:close/>
                <a:moveTo>
                  <a:pt x="10827" y="10024"/>
                </a:moveTo>
                <a:cubicBezTo>
                  <a:pt x="11817" y="10024"/>
                  <a:pt x="12751" y="10165"/>
                  <a:pt x="13631" y="10412"/>
                </a:cubicBezTo>
                <a:cubicBezTo>
                  <a:pt x="14510" y="10659"/>
                  <a:pt x="15279" y="10976"/>
                  <a:pt x="15884" y="11400"/>
                </a:cubicBezTo>
                <a:cubicBezTo>
                  <a:pt x="16544" y="11824"/>
                  <a:pt x="17093" y="12282"/>
                  <a:pt x="17478" y="12847"/>
                </a:cubicBezTo>
                <a:cubicBezTo>
                  <a:pt x="17863" y="13412"/>
                  <a:pt x="18027" y="14047"/>
                  <a:pt x="18027" y="14682"/>
                </a:cubicBezTo>
                <a:cubicBezTo>
                  <a:pt x="18027" y="15318"/>
                  <a:pt x="17863" y="15918"/>
                  <a:pt x="17478" y="16482"/>
                </a:cubicBezTo>
                <a:cubicBezTo>
                  <a:pt x="17093" y="17012"/>
                  <a:pt x="16544" y="17506"/>
                  <a:pt x="15884" y="17929"/>
                </a:cubicBezTo>
                <a:cubicBezTo>
                  <a:pt x="15279" y="18353"/>
                  <a:pt x="14510" y="18706"/>
                  <a:pt x="13631" y="18953"/>
                </a:cubicBezTo>
                <a:cubicBezTo>
                  <a:pt x="12751" y="19200"/>
                  <a:pt x="11817" y="19306"/>
                  <a:pt x="10827" y="19306"/>
                </a:cubicBezTo>
                <a:cubicBezTo>
                  <a:pt x="9783" y="19306"/>
                  <a:pt x="8904" y="19200"/>
                  <a:pt x="8024" y="18953"/>
                </a:cubicBezTo>
                <a:cubicBezTo>
                  <a:pt x="7145" y="18706"/>
                  <a:pt x="6376" y="18353"/>
                  <a:pt x="5716" y="17929"/>
                </a:cubicBezTo>
                <a:cubicBezTo>
                  <a:pt x="5056" y="17506"/>
                  <a:pt x="4562" y="17012"/>
                  <a:pt x="4177" y="16482"/>
                </a:cubicBezTo>
                <a:cubicBezTo>
                  <a:pt x="3792" y="15918"/>
                  <a:pt x="3573" y="15318"/>
                  <a:pt x="3573" y="14682"/>
                </a:cubicBezTo>
                <a:cubicBezTo>
                  <a:pt x="3573" y="14047"/>
                  <a:pt x="3792" y="13412"/>
                  <a:pt x="4177" y="12847"/>
                </a:cubicBezTo>
                <a:cubicBezTo>
                  <a:pt x="4562" y="12282"/>
                  <a:pt x="5056" y="11824"/>
                  <a:pt x="5716" y="11400"/>
                </a:cubicBezTo>
                <a:cubicBezTo>
                  <a:pt x="6376" y="10976"/>
                  <a:pt x="7145" y="10659"/>
                  <a:pt x="8024" y="10412"/>
                </a:cubicBezTo>
                <a:cubicBezTo>
                  <a:pt x="8904" y="10165"/>
                  <a:pt x="9783" y="10024"/>
                  <a:pt x="10827" y="10024"/>
                </a:cubicBezTo>
                <a:close/>
                <a:moveTo>
                  <a:pt x="4232" y="3000"/>
                </a:moveTo>
                <a:cubicBezTo>
                  <a:pt x="4232" y="3212"/>
                  <a:pt x="4562" y="3882"/>
                  <a:pt x="5166" y="5012"/>
                </a:cubicBezTo>
                <a:cubicBezTo>
                  <a:pt x="5826" y="6141"/>
                  <a:pt x="6485" y="7200"/>
                  <a:pt x="7090" y="8153"/>
                </a:cubicBezTo>
                <a:cubicBezTo>
                  <a:pt x="7365" y="8082"/>
                  <a:pt x="7695" y="8012"/>
                  <a:pt x="7969" y="7976"/>
                </a:cubicBezTo>
                <a:cubicBezTo>
                  <a:pt x="8299" y="7906"/>
                  <a:pt x="8574" y="7871"/>
                  <a:pt x="8904" y="7835"/>
                </a:cubicBezTo>
                <a:cubicBezTo>
                  <a:pt x="9234" y="7800"/>
                  <a:pt x="9508" y="7765"/>
                  <a:pt x="9838" y="7765"/>
                </a:cubicBezTo>
                <a:cubicBezTo>
                  <a:pt x="10168" y="7729"/>
                  <a:pt x="10498" y="7729"/>
                  <a:pt x="10827" y="7729"/>
                </a:cubicBezTo>
                <a:cubicBezTo>
                  <a:pt x="11157" y="7729"/>
                  <a:pt x="11487" y="7729"/>
                  <a:pt x="11762" y="7765"/>
                </a:cubicBezTo>
                <a:cubicBezTo>
                  <a:pt x="12092" y="7765"/>
                  <a:pt x="12366" y="7800"/>
                  <a:pt x="12696" y="7835"/>
                </a:cubicBezTo>
                <a:cubicBezTo>
                  <a:pt x="13026" y="7871"/>
                  <a:pt x="13301" y="7906"/>
                  <a:pt x="13576" y="7976"/>
                </a:cubicBezTo>
                <a:cubicBezTo>
                  <a:pt x="13905" y="8012"/>
                  <a:pt x="14180" y="8082"/>
                  <a:pt x="14455" y="8153"/>
                </a:cubicBezTo>
                <a:cubicBezTo>
                  <a:pt x="15224" y="7024"/>
                  <a:pt x="15884" y="5929"/>
                  <a:pt x="16489" y="4871"/>
                </a:cubicBezTo>
                <a:cubicBezTo>
                  <a:pt x="17093" y="3847"/>
                  <a:pt x="17368" y="3212"/>
                  <a:pt x="17368" y="3000"/>
                </a:cubicBezTo>
                <a:cubicBezTo>
                  <a:pt x="17368" y="812"/>
                  <a:pt x="17368" y="812"/>
                  <a:pt x="17368" y="812"/>
                </a:cubicBezTo>
                <a:cubicBezTo>
                  <a:pt x="11377" y="812"/>
                  <a:pt x="11377" y="812"/>
                  <a:pt x="11377" y="812"/>
                </a:cubicBezTo>
                <a:cubicBezTo>
                  <a:pt x="11377" y="6071"/>
                  <a:pt x="11377" y="6071"/>
                  <a:pt x="11377" y="6071"/>
                </a:cubicBezTo>
                <a:cubicBezTo>
                  <a:pt x="10168" y="6071"/>
                  <a:pt x="10168" y="6071"/>
                  <a:pt x="10168" y="6071"/>
                </a:cubicBezTo>
                <a:cubicBezTo>
                  <a:pt x="10168" y="812"/>
                  <a:pt x="10168" y="812"/>
                  <a:pt x="10168" y="812"/>
                </a:cubicBezTo>
                <a:cubicBezTo>
                  <a:pt x="4232" y="812"/>
                  <a:pt x="4232" y="812"/>
                  <a:pt x="4232" y="812"/>
                </a:cubicBezTo>
                <a:lnTo>
                  <a:pt x="4232" y="3000"/>
                </a:lnTo>
                <a:close/>
                <a:moveTo>
                  <a:pt x="10827" y="18529"/>
                </a:moveTo>
                <a:cubicBezTo>
                  <a:pt x="11597" y="18529"/>
                  <a:pt x="12421" y="18424"/>
                  <a:pt x="13136" y="18247"/>
                </a:cubicBezTo>
                <a:cubicBezTo>
                  <a:pt x="13850" y="18035"/>
                  <a:pt x="14510" y="17753"/>
                  <a:pt x="15005" y="17400"/>
                </a:cubicBezTo>
                <a:cubicBezTo>
                  <a:pt x="15609" y="17047"/>
                  <a:pt x="16049" y="16659"/>
                  <a:pt x="16379" y="16165"/>
                </a:cubicBezTo>
                <a:cubicBezTo>
                  <a:pt x="16653" y="15706"/>
                  <a:pt x="16818" y="15212"/>
                  <a:pt x="16818" y="14682"/>
                </a:cubicBezTo>
                <a:cubicBezTo>
                  <a:pt x="16818" y="14153"/>
                  <a:pt x="16653" y="13659"/>
                  <a:pt x="16379" y="13165"/>
                </a:cubicBezTo>
                <a:cubicBezTo>
                  <a:pt x="16049" y="12706"/>
                  <a:pt x="15609" y="12282"/>
                  <a:pt x="15005" y="11965"/>
                </a:cubicBezTo>
                <a:cubicBezTo>
                  <a:pt x="14510" y="11576"/>
                  <a:pt x="13850" y="11294"/>
                  <a:pt x="13136" y="11118"/>
                </a:cubicBezTo>
                <a:cubicBezTo>
                  <a:pt x="12421" y="10906"/>
                  <a:pt x="11597" y="10800"/>
                  <a:pt x="10827" y="10800"/>
                </a:cubicBezTo>
                <a:cubicBezTo>
                  <a:pt x="10003" y="10800"/>
                  <a:pt x="9234" y="10906"/>
                  <a:pt x="8464" y="11118"/>
                </a:cubicBezTo>
                <a:cubicBezTo>
                  <a:pt x="7750" y="11294"/>
                  <a:pt x="7090" y="11576"/>
                  <a:pt x="6595" y="11965"/>
                </a:cubicBezTo>
                <a:cubicBezTo>
                  <a:pt x="5991" y="12282"/>
                  <a:pt x="5551" y="12706"/>
                  <a:pt x="5276" y="13165"/>
                </a:cubicBezTo>
                <a:cubicBezTo>
                  <a:pt x="4947" y="13659"/>
                  <a:pt x="4782" y="14153"/>
                  <a:pt x="4782" y="14682"/>
                </a:cubicBezTo>
                <a:cubicBezTo>
                  <a:pt x="4782" y="15212"/>
                  <a:pt x="4947" y="15706"/>
                  <a:pt x="5276" y="16165"/>
                </a:cubicBezTo>
                <a:cubicBezTo>
                  <a:pt x="5551" y="16659"/>
                  <a:pt x="5991" y="17047"/>
                  <a:pt x="6595" y="17400"/>
                </a:cubicBezTo>
                <a:cubicBezTo>
                  <a:pt x="7090" y="17753"/>
                  <a:pt x="7750" y="18035"/>
                  <a:pt x="8464" y="18247"/>
                </a:cubicBezTo>
                <a:cubicBezTo>
                  <a:pt x="9234" y="18424"/>
                  <a:pt x="10003" y="18529"/>
                  <a:pt x="10827" y="18529"/>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799" name="Google Shape;1799;p75"/>
          <p:cNvSpPr/>
          <p:nvPr/>
        </p:nvSpPr>
        <p:spPr>
          <a:xfrm>
            <a:off x="17954898" y="6136833"/>
            <a:ext cx="773216" cy="741145"/>
          </a:xfrm>
          <a:custGeom>
            <a:rect b="b" l="l" r="r" t="t"/>
            <a:pathLst>
              <a:path extrusionOk="0" h="21600" w="21600">
                <a:moveTo>
                  <a:pt x="21600" y="10522"/>
                </a:moveTo>
                <a:cubicBezTo>
                  <a:pt x="21600" y="10760"/>
                  <a:pt x="21562" y="10959"/>
                  <a:pt x="21486" y="11157"/>
                </a:cubicBezTo>
                <a:cubicBezTo>
                  <a:pt x="21448" y="11396"/>
                  <a:pt x="21334" y="11554"/>
                  <a:pt x="21182" y="11753"/>
                </a:cubicBezTo>
                <a:cubicBezTo>
                  <a:pt x="21068" y="11912"/>
                  <a:pt x="20915" y="12071"/>
                  <a:pt x="20763" y="12150"/>
                </a:cubicBezTo>
                <a:cubicBezTo>
                  <a:pt x="20573" y="12269"/>
                  <a:pt x="20421" y="12349"/>
                  <a:pt x="20193" y="12428"/>
                </a:cubicBezTo>
                <a:cubicBezTo>
                  <a:pt x="20307" y="12587"/>
                  <a:pt x="20383" y="12785"/>
                  <a:pt x="20459" y="12944"/>
                </a:cubicBezTo>
                <a:cubicBezTo>
                  <a:pt x="20535" y="13143"/>
                  <a:pt x="20573" y="13381"/>
                  <a:pt x="20573" y="13619"/>
                </a:cubicBezTo>
                <a:cubicBezTo>
                  <a:pt x="20573" y="13818"/>
                  <a:pt x="20535" y="14016"/>
                  <a:pt x="20459" y="14215"/>
                </a:cubicBezTo>
                <a:cubicBezTo>
                  <a:pt x="20383" y="14453"/>
                  <a:pt x="20307" y="14612"/>
                  <a:pt x="20193" y="14810"/>
                </a:cubicBezTo>
                <a:cubicBezTo>
                  <a:pt x="20079" y="14929"/>
                  <a:pt x="19927" y="15049"/>
                  <a:pt x="19775" y="15168"/>
                </a:cubicBezTo>
                <a:cubicBezTo>
                  <a:pt x="19585" y="15287"/>
                  <a:pt x="19432" y="15406"/>
                  <a:pt x="19280" y="15485"/>
                </a:cubicBezTo>
                <a:cubicBezTo>
                  <a:pt x="19356" y="15644"/>
                  <a:pt x="19432" y="15843"/>
                  <a:pt x="19508" y="16041"/>
                </a:cubicBezTo>
                <a:cubicBezTo>
                  <a:pt x="19585" y="16240"/>
                  <a:pt x="19623" y="16438"/>
                  <a:pt x="19623" y="16637"/>
                </a:cubicBezTo>
                <a:cubicBezTo>
                  <a:pt x="19623" y="16915"/>
                  <a:pt x="19585" y="17113"/>
                  <a:pt x="19508" y="17312"/>
                </a:cubicBezTo>
                <a:cubicBezTo>
                  <a:pt x="19432" y="17510"/>
                  <a:pt x="19356" y="17669"/>
                  <a:pt x="19280" y="17828"/>
                </a:cubicBezTo>
                <a:cubicBezTo>
                  <a:pt x="19128" y="18026"/>
                  <a:pt x="18976" y="18146"/>
                  <a:pt x="18824" y="18304"/>
                </a:cubicBezTo>
                <a:cubicBezTo>
                  <a:pt x="18672" y="18424"/>
                  <a:pt x="18482" y="18503"/>
                  <a:pt x="18292" y="18503"/>
                </a:cubicBezTo>
                <a:cubicBezTo>
                  <a:pt x="18406" y="18701"/>
                  <a:pt x="18520" y="18860"/>
                  <a:pt x="18558" y="19059"/>
                </a:cubicBezTo>
                <a:cubicBezTo>
                  <a:pt x="18634" y="19257"/>
                  <a:pt x="18672" y="19456"/>
                  <a:pt x="18672" y="19694"/>
                </a:cubicBezTo>
                <a:cubicBezTo>
                  <a:pt x="18672" y="19932"/>
                  <a:pt x="18634" y="20171"/>
                  <a:pt x="18520" y="20449"/>
                </a:cubicBezTo>
                <a:cubicBezTo>
                  <a:pt x="18444" y="20687"/>
                  <a:pt x="18292" y="20885"/>
                  <a:pt x="18139" y="21044"/>
                </a:cubicBezTo>
                <a:cubicBezTo>
                  <a:pt x="17949" y="21243"/>
                  <a:pt x="17721" y="21362"/>
                  <a:pt x="17493" y="21481"/>
                </a:cubicBezTo>
                <a:cubicBezTo>
                  <a:pt x="17265" y="21560"/>
                  <a:pt x="16999" y="21600"/>
                  <a:pt x="16732" y="21600"/>
                </a:cubicBezTo>
                <a:cubicBezTo>
                  <a:pt x="10192" y="21600"/>
                  <a:pt x="10192" y="21600"/>
                  <a:pt x="10192" y="21600"/>
                </a:cubicBezTo>
                <a:cubicBezTo>
                  <a:pt x="9963" y="21600"/>
                  <a:pt x="9697" y="21600"/>
                  <a:pt x="9431" y="21521"/>
                </a:cubicBezTo>
                <a:cubicBezTo>
                  <a:pt x="9127" y="21441"/>
                  <a:pt x="8785" y="21362"/>
                  <a:pt x="8480" y="21203"/>
                </a:cubicBezTo>
                <a:cubicBezTo>
                  <a:pt x="8138" y="21084"/>
                  <a:pt x="7796" y="20965"/>
                  <a:pt x="7492" y="20806"/>
                </a:cubicBezTo>
                <a:cubicBezTo>
                  <a:pt x="7149" y="20647"/>
                  <a:pt x="6807" y="20528"/>
                  <a:pt x="6503" y="20369"/>
                </a:cubicBezTo>
                <a:cubicBezTo>
                  <a:pt x="6085" y="20210"/>
                  <a:pt x="5704" y="20051"/>
                  <a:pt x="5324" y="19853"/>
                </a:cubicBezTo>
                <a:cubicBezTo>
                  <a:pt x="4944" y="19694"/>
                  <a:pt x="4677" y="19615"/>
                  <a:pt x="4525" y="19615"/>
                </a:cubicBezTo>
                <a:cubicBezTo>
                  <a:pt x="0" y="19615"/>
                  <a:pt x="0" y="19615"/>
                  <a:pt x="0" y="19615"/>
                </a:cubicBezTo>
                <a:cubicBezTo>
                  <a:pt x="0" y="9529"/>
                  <a:pt x="0" y="9529"/>
                  <a:pt x="0" y="9529"/>
                </a:cubicBezTo>
                <a:cubicBezTo>
                  <a:pt x="418" y="9490"/>
                  <a:pt x="418" y="9490"/>
                  <a:pt x="418" y="9490"/>
                </a:cubicBezTo>
                <a:cubicBezTo>
                  <a:pt x="2282" y="9490"/>
                  <a:pt x="3575" y="9490"/>
                  <a:pt x="4259" y="9490"/>
                </a:cubicBezTo>
                <a:cubicBezTo>
                  <a:pt x="4563" y="9490"/>
                  <a:pt x="4830" y="9450"/>
                  <a:pt x="5096" y="9371"/>
                </a:cubicBezTo>
                <a:cubicBezTo>
                  <a:pt x="5324" y="9291"/>
                  <a:pt x="5590" y="9172"/>
                  <a:pt x="5856" y="8934"/>
                </a:cubicBezTo>
                <a:cubicBezTo>
                  <a:pt x="6161" y="8775"/>
                  <a:pt x="6503" y="8537"/>
                  <a:pt x="6883" y="8219"/>
                </a:cubicBezTo>
                <a:cubicBezTo>
                  <a:pt x="7225" y="7901"/>
                  <a:pt x="7682" y="7544"/>
                  <a:pt x="8214" y="7107"/>
                </a:cubicBezTo>
                <a:cubicBezTo>
                  <a:pt x="9241" y="6194"/>
                  <a:pt x="9849" y="5082"/>
                  <a:pt x="10039" y="3732"/>
                </a:cubicBezTo>
                <a:cubicBezTo>
                  <a:pt x="10230" y="2382"/>
                  <a:pt x="10306" y="1628"/>
                  <a:pt x="10306" y="1390"/>
                </a:cubicBezTo>
                <a:cubicBezTo>
                  <a:pt x="10306" y="1191"/>
                  <a:pt x="10344" y="993"/>
                  <a:pt x="10458" y="794"/>
                </a:cubicBezTo>
                <a:cubicBezTo>
                  <a:pt x="10572" y="635"/>
                  <a:pt x="10686" y="476"/>
                  <a:pt x="10838" y="357"/>
                </a:cubicBezTo>
                <a:cubicBezTo>
                  <a:pt x="11028" y="238"/>
                  <a:pt x="11180" y="119"/>
                  <a:pt x="11370" y="79"/>
                </a:cubicBezTo>
                <a:cubicBezTo>
                  <a:pt x="11561" y="40"/>
                  <a:pt x="11713" y="0"/>
                  <a:pt x="11903" y="0"/>
                </a:cubicBezTo>
                <a:cubicBezTo>
                  <a:pt x="12169" y="0"/>
                  <a:pt x="12435" y="40"/>
                  <a:pt x="12663" y="119"/>
                </a:cubicBezTo>
                <a:cubicBezTo>
                  <a:pt x="12930" y="199"/>
                  <a:pt x="13196" y="318"/>
                  <a:pt x="13424" y="596"/>
                </a:cubicBezTo>
                <a:cubicBezTo>
                  <a:pt x="13652" y="834"/>
                  <a:pt x="13842" y="1151"/>
                  <a:pt x="13956" y="1549"/>
                </a:cubicBezTo>
                <a:cubicBezTo>
                  <a:pt x="14108" y="1946"/>
                  <a:pt x="14185" y="2462"/>
                  <a:pt x="14185" y="3097"/>
                </a:cubicBezTo>
                <a:cubicBezTo>
                  <a:pt x="14185" y="3693"/>
                  <a:pt x="14108" y="4249"/>
                  <a:pt x="14032" y="4804"/>
                </a:cubicBezTo>
                <a:cubicBezTo>
                  <a:pt x="13956" y="5321"/>
                  <a:pt x="13842" y="5837"/>
                  <a:pt x="13728" y="6313"/>
                </a:cubicBezTo>
                <a:cubicBezTo>
                  <a:pt x="13614" y="6790"/>
                  <a:pt x="13500" y="7226"/>
                  <a:pt x="13348" y="7624"/>
                </a:cubicBezTo>
                <a:cubicBezTo>
                  <a:pt x="13196" y="8021"/>
                  <a:pt x="13082" y="8378"/>
                  <a:pt x="12968" y="8656"/>
                </a:cubicBezTo>
                <a:cubicBezTo>
                  <a:pt x="19699" y="8656"/>
                  <a:pt x="19699" y="8656"/>
                  <a:pt x="19699" y="8656"/>
                </a:cubicBezTo>
                <a:cubicBezTo>
                  <a:pt x="20003" y="8656"/>
                  <a:pt x="20269" y="8696"/>
                  <a:pt x="20497" y="8775"/>
                </a:cubicBezTo>
                <a:cubicBezTo>
                  <a:pt x="20687" y="8854"/>
                  <a:pt x="20915" y="8974"/>
                  <a:pt x="21106" y="9172"/>
                </a:cubicBezTo>
                <a:cubicBezTo>
                  <a:pt x="21258" y="9331"/>
                  <a:pt x="21372" y="9529"/>
                  <a:pt x="21486" y="9768"/>
                </a:cubicBezTo>
                <a:cubicBezTo>
                  <a:pt x="21562" y="9966"/>
                  <a:pt x="21600" y="10244"/>
                  <a:pt x="21600" y="10522"/>
                </a:cubicBezTo>
                <a:close/>
                <a:moveTo>
                  <a:pt x="19699" y="11594"/>
                </a:moveTo>
                <a:cubicBezTo>
                  <a:pt x="19889" y="11594"/>
                  <a:pt x="20041" y="11554"/>
                  <a:pt x="20155" y="11515"/>
                </a:cubicBezTo>
                <a:cubicBezTo>
                  <a:pt x="20307" y="11475"/>
                  <a:pt x="20383" y="11396"/>
                  <a:pt x="20459" y="11276"/>
                </a:cubicBezTo>
                <a:cubicBezTo>
                  <a:pt x="20573" y="11157"/>
                  <a:pt x="20649" y="11078"/>
                  <a:pt x="20687" y="10959"/>
                </a:cubicBezTo>
                <a:cubicBezTo>
                  <a:pt x="20763" y="10840"/>
                  <a:pt x="20801" y="10681"/>
                  <a:pt x="20801" y="10522"/>
                </a:cubicBezTo>
                <a:cubicBezTo>
                  <a:pt x="20801" y="10244"/>
                  <a:pt x="20687" y="10006"/>
                  <a:pt x="20497" y="9768"/>
                </a:cubicBezTo>
                <a:cubicBezTo>
                  <a:pt x="20307" y="9569"/>
                  <a:pt x="20041" y="9490"/>
                  <a:pt x="19699" y="9490"/>
                </a:cubicBezTo>
                <a:cubicBezTo>
                  <a:pt x="16732" y="9490"/>
                  <a:pt x="16732" y="9490"/>
                  <a:pt x="16732" y="9490"/>
                </a:cubicBezTo>
                <a:cubicBezTo>
                  <a:pt x="16732" y="9490"/>
                  <a:pt x="16732" y="9490"/>
                  <a:pt x="16732" y="9490"/>
                </a:cubicBezTo>
                <a:cubicBezTo>
                  <a:pt x="11637" y="9490"/>
                  <a:pt x="11637" y="9490"/>
                  <a:pt x="11637" y="9490"/>
                </a:cubicBezTo>
                <a:cubicBezTo>
                  <a:pt x="11941" y="8854"/>
                  <a:pt x="11941" y="8854"/>
                  <a:pt x="11941" y="8854"/>
                </a:cubicBezTo>
                <a:cubicBezTo>
                  <a:pt x="12854" y="6472"/>
                  <a:pt x="13310" y="4566"/>
                  <a:pt x="13310" y="3097"/>
                </a:cubicBezTo>
                <a:cubicBezTo>
                  <a:pt x="13310" y="1985"/>
                  <a:pt x="13158" y="1310"/>
                  <a:pt x="12777" y="1112"/>
                </a:cubicBezTo>
                <a:cubicBezTo>
                  <a:pt x="12435" y="913"/>
                  <a:pt x="12131" y="834"/>
                  <a:pt x="11903" y="834"/>
                </a:cubicBezTo>
                <a:cubicBezTo>
                  <a:pt x="11789" y="834"/>
                  <a:pt x="11637" y="874"/>
                  <a:pt x="11446" y="993"/>
                </a:cubicBezTo>
                <a:cubicBezTo>
                  <a:pt x="11256" y="1112"/>
                  <a:pt x="11142" y="1231"/>
                  <a:pt x="11142" y="1390"/>
                </a:cubicBezTo>
                <a:cubicBezTo>
                  <a:pt x="11142" y="1628"/>
                  <a:pt x="11142" y="1946"/>
                  <a:pt x="11104" y="2422"/>
                </a:cubicBezTo>
                <a:cubicBezTo>
                  <a:pt x="11066" y="2938"/>
                  <a:pt x="10952" y="3454"/>
                  <a:pt x="10800" y="4090"/>
                </a:cubicBezTo>
                <a:cubicBezTo>
                  <a:pt x="10648" y="4725"/>
                  <a:pt x="10382" y="5360"/>
                  <a:pt x="10077" y="5996"/>
                </a:cubicBezTo>
                <a:cubicBezTo>
                  <a:pt x="9773" y="6671"/>
                  <a:pt x="9317" y="7226"/>
                  <a:pt x="8785" y="7703"/>
                </a:cubicBezTo>
                <a:cubicBezTo>
                  <a:pt x="8214" y="8179"/>
                  <a:pt x="7720" y="8616"/>
                  <a:pt x="7377" y="8934"/>
                </a:cubicBezTo>
                <a:cubicBezTo>
                  <a:pt x="6997" y="9251"/>
                  <a:pt x="6617" y="9529"/>
                  <a:pt x="6313" y="9728"/>
                </a:cubicBezTo>
                <a:cubicBezTo>
                  <a:pt x="5970" y="9926"/>
                  <a:pt x="5628" y="10085"/>
                  <a:pt x="5286" y="10204"/>
                </a:cubicBezTo>
                <a:cubicBezTo>
                  <a:pt x="4982" y="10284"/>
                  <a:pt x="4639" y="10363"/>
                  <a:pt x="4259" y="10363"/>
                </a:cubicBezTo>
                <a:cubicBezTo>
                  <a:pt x="3993" y="10363"/>
                  <a:pt x="3727" y="10363"/>
                  <a:pt x="3385" y="10363"/>
                </a:cubicBezTo>
                <a:cubicBezTo>
                  <a:pt x="3080" y="10363"/>
                  <a:pt x="2776" y="10363"/>
                  <a:pt x="2434" y="10363"/>
                </a:cubicBezTo>
                <a:cubicBezTo>
                  <a:pt x="2130" y="10363"/>
                  <a:pt x="1863" y="10363"/>
                  <a:pt x="1559" y="10363"/>
                </a:cubicBezTo>
                <a:cubicBezTo>
                  <a:pt x="1293" y="10363"/>
                  <a:pt x="1065" y="10363"/>
                  <a:pt x="837" y="10363"/>
                </a:cubicBezTo>
                <a:cubicBezTo>
                  <a:pt x="837" y="18741"/>
                  <a:pt x="837" y="18741"/>
                  <a:pt x="837" y="18741"/>
                </a:cubicBezTo>
                <a:cubicBezTo>
                  <a:pt x="4525" y="18741"/>
                  <a:pt x="4525" y="18741"/>
                  <a:pt x="4525" y="18741"/>
                </a:cubicBezTo>
                <a:cubicBezTo>
                  <a:pt x="4754" y="18741"/>
                  <a:pt x="5058" y="18821"/>
                  <a:pt x="5438" y="18940"/>
                </a:cubicBezTo>
                <a:cubicBezTo>
                  <a:pt x="5818" y="19099"/>
                  <a:pt x="6275" y="19297"/>
                  <a:pt x="6845" y="19535"/>
                </a:cubicBezTo>
                <a:cubicBezTo>
                  <a:pt x="7111" y="19694"/>
                  <a:pt x="7377" y="19853"/>
                  <a:pt x="7720" y="19972"/>
                </a:cubicBezTo>
                <a:cubicBezTo>
                  <a:pt x="8024" y="20131"/>
                  <a:pt x="8328" y="20290"/>
                  <a:pt x="8632" y="20369"/>
                </a:cubicBezTo>
                <a:cubicBezTo>
                  <a:pt x="8937" y="20488"/>
                  <a:pt x="9241" y="20568"/>
                  <a:pt x="9507" y="20647"/>
                </a:cubicBezTo>
                <a:cubicBezTo>
                  <a:pt x="9773" y="20766"/>
                  <a:pt x="10001" y="20806"/>
                  <a:pt x="10192" y="20806"/>
                </a:cubicBezTo>
                <a:cubicBezTo>
                  <a:pt x="15706" y="20806"/>
                  <a:pt x="15706" y="20806"/>
                  <a:pt x="15706" y="20806"/>
                </a:cubicBezTo>
                <a:cubicBezTo>
                  <a:pt x="16732" y="20806"/>
                  <a:pt x="16732" y="20806"/>
                  <a:pt x="16732" y="20806"/>
                </a:cubicBezTo>
                <a:cubicBezTo>
                  <a:pt x="16923" y="20806"/>
                  <a:pt x="17075" y="20766"/>
                  <a:pt x="17189" y="20687"/>
                </a:cubicBezTo>
                <a:cubicBezTo>
                  <a:pt x="17303" y="20607"/>
                  <a:pt x="17417" y="20528"/>
                  <a:pt x="17531" y="20449"/>
                </a:cubicBezTo>
                <a:cubicBezTo>
                  <a:pt x="17645" y="20369"/>
                  <a:pt x="17721" y="20250"/>
                  <a:pt x="17759" y="20131"/>
                </a:cubicBezTo>
                <a:cubicBezTo>
                  <a:pt x="17797" y="19972"/>
                  <a:pt x="17835" y="19853"/>
                  <a:pt x="17835" y="19694"/>
                </a:cubicBezTo>
                <a:cubicBezTo>
                  <a:pt x="17835" y="19535"/>
                  <a:pt x="17797" y="19376"/>
                  <a:pt x="17759" y="19257"/>
                </a:cubicBezTo>
                <a:cubicBezTo>
                  <a:pt x="17721" y="19138"/>
                  <a:pt x="17645" y="19019"/>
                  <a:pt x="17531" y="18940"/>
                </a:cubicBezTo>
                <a:cubicBezTo>
                  <a:pt x="17417" y="18821"/>
                  <a:pt x="17303" y="18741"/>
                  <a:pt x="17189" y="18701"/>
                </a:cubicBezTo>
                <a:cubicBezTo>
                  <a:pt x="17075" y="18662"/>
                  <a:pt x="16923" y="18622"/>
                  <a:pt x="16732" y="18622"/>
                </a:cubicBezTo>
                <a:cubicBezTo>
                  <a:pt x="16656" y="18622"/>
                  <a:pt x="16656" y="18622"/>
                  <a:pt x="16656" y="18622"/>
                </a:cubicBezTo>
                <a:cubicBezTo>
                  <a:pt x="16656" y="17749"/>
                  <a:pt x="16656" y="17749"/>
                  <a:pt x="16656" y="17749"/>
                </a:cubicBezTo>
                <a:cubicBezTo>
                  <a:pt x="17797" y="17749"/>
                  <a:pt x="17797" y="17749"/>
                  <a:pt x="17797" y="17749"/>
                </a:cubicBezTo>
                <a:cubicBezTo>
                  <a:pt x="17911" y="17749"/>
                  <a:pt x="18063" y="17709"/>
                  <a:pt x="18177" y="17669"/>
                </a:cubicBezTo>
                <a:cubicBezTo>
                  <a:pt x="18292" y="17629"/>
                  <a:pt x="18444" y="17550"/>
                  <a:pt x="18520" y="17431"/>
                </a:cubicBezTo>
                <a:cubicBezTo>
                  <a:pt x="18596" y="17312"/>
                  <a:pt x="18672" y="17193"/>
                  <a:pt x="18710" y="17074"/>
                </a:cubicBezTo>
                <a:cubicBezTo>
                  <a:pt x="18786" y="16915"/>
                  <a:pt x="18824" y="16796"/>
                  <a:pt x="18824" y="16637"/>
                </a:cubicBezTo>
                <a:cubicBezTo>
                  <a:pt x="18824" y="16518"/>
                  <a:pt x="18786" y="16399"/>
                  <a:pt x="18710" y="16240"/>
                </a:cubicBezTo>
                <a:cubicBezTo>
                  <a:pt x="18672" y="16121"/>
                  <a:pt x="18596" y="16001"/>
                  <a:pt x="18520" y="15882"/>
                </a:cubicBezTo>
                <a:cubicBezTo>
                  <a:pt x="18444" y="15803"/>
                  <a:pt x="18292" y="15763"/>
                  <a:pt x="18177" y="15684"/>
                </a:cubicBezTo>
                <a:cubicBezTo>
                  <a:pt x="18063" y="15604"/>
                  <a:pt x="17911" y="15565"/>
                  <a:pt x="17797" y="15565"/>
                </a:cubicBezTo>
                <a:cubicBezTo>
                  <a:pt x="17417" y="15565"/>
                  <a:pt x="17417" y="15565"/>
                  <a:pt x="17417" y="15565"/>
                </a:cubicBezTo>
                <a:cubicBezTo>
                  <a:pt x="17417" y="14691"/>
                  <a:pt x="17417" y="14691"/>
                  <a:pt x="17417" y="14691"/>
                </a:cubicBezTo>
                <a:cubicBezTo>
                  <a:pt x="18672" y="14691"/>
                  <a:pt x="18672" y="14691"/>
                  <a:pt x="18672" y="14691"/>
                </a:cubicBezTo>
                <a:cubicBezTo>
                  <a:pt x="18824" y="14691"/>
                  <a:pt x="18938" y="14651"/>
                  <a:pt x="19052" y="14612"/>
                </a:cubicBezTo>
                <a:cubicBezTo>
                  <a:pt x="19204" y="14572"/>
                  <a:pt x="19318" y="14493"/>
                  <a:pt x="19432" y="14374"/>
                </a:cubicBezTo>
                <a:cubicBezTo>
                  <a:pt x="19508" y="14294"/>
                  <a:pt x="19585" y="14175"/>
                  <a:pt x="19661" y="14016"/>
                </a:cubicBezTo>
                <a:cubicBezTo>
                  <a:pt x="19737" y="13897"/>
                  <a:pt x="19775" y="13738"/>
                  <a:pt x="19775" y="13619"/>
                </a:cubicBezTo>
                <a:cubicBezTo>
                  <a:pt x="19775" y="13421"/>
                  <a:pt x="19737" y="13262"/>
                  <a:pt x="19661" y="13143"/>
                </a:cubicBezTo>
                <a:cubicBezTo>
                  <a:pt x="19585" y="12984"/>
                  <a:pt x="19508" y="12904"/>
                  <a:pt x="19432" y="12825"/>
                </a:cubicBezTo>
                <a:cubicBezTo>
                  <a:pt x="19318" y="12746"/>
                  <a:pt x="19204" y="12626"/>
                  <a:pt x="19052" y="12587"/>
                </a:cubicBezTo>
                <a:cubicBezTo>
                  <a:pt x="18938" y="12507"/>
                  <a:pt x="18824" y="12468"/>
                  <a:pt x="18672" y="12468"/>
                </a:cubicBezTo>
                <a:cubicBezTo>
                  <a:pt x="18292" y="12468"/>
                  <a:pt x="18292" y="12468"/>
                  <a:pt x="18292" y="12468"/>
                </a:cubicBezTo>
                <a:cubicBezTo>
                  <a:pt x="18292" y="11594"/>
                  <a:pt x="18292" y="11594"/>
                  <a:pt x="18292" y="11594"/>
                </a:cubicBezTo>
                <a:lnTo>
                  <a:pt x="19699" y="11594"/>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00" name="Google Shape;1800;p75"/>
          <p:cNvSpPr/>
          <p:nvPr/>
        </p:nvSpPr>
        <p:spPr>
          <a:xfrm>
            <a:off x="19828267" y="6135053"/>
            <a:ext cx="744711" cy="744711"/>
          </a:xfrm>
          <a:custGeom>
            <a:rect b="b" l="l" r="r" t="t"/>
            <a:pathLst>
              <a:path extrusionOk="0" h="21600" w="21600">
                <a:moveTo>
                  <a:pt x="10820" y="0"/>
                </a:moveTo>
                <a:cubicBezTo>
                  <a:pt x="12281" y="0"/>
                  <a:pt x="13663" y="276"/>
                  <a:pt x="15005" y="869"/>
                </a:cubicBezTo>
                <a:cubicBezTo>
                  <a:pt x="16309" y="1422"/>
                  <a:pt x="17454" y="2211"/>
                  <a:pt x="18401" y="3199"/>
                </a:cubicBezTo>
                <a:cubicBezTo>
                  <a:pt x="19428" y="4146"/>
                  <a:pt x="20178" y="5291"/>
                  <a:pt x="20771" y="6595"/>
                </a:cubicBezTo>
                <a:cubicBezTo>
                  <a:pt x="21324" y="7937"/>
                  <a:pt x="21600" y="9319"/>
                  <a:pt x="21600" y="10780"/>
                </a:cubicBezTo>
                <a:cubicBezTo>
                  <a:pt x="21600" y="12281"/>
                  <a:pt x="21324" y="13663"/>
                  <a:pt x="20771" y="15005"/>
                </a:cubicBezTo>
                <a:cubicBezTo>
                  <a:pt x="20178" y="16309"/>
                  <a:pt x="19428" y="17454"/>
                  <a:pt x="18401" y="18401"/>
                </a:cubicBezTo>
                <a:cubicBezTo>
                  <a:pt x="17454" y="19389"/>
                  <a:pt x="16309" y="20178"/>
                  <a:pt x="15005" y="20731"/>
                </a:cubicBezTo>
                <a:cubicBezTo>
                  <a:pt x="13663" y="21324"/>
                  <a:pt x="12281" y="21600"/>
                  <a:pt x="10820" y="21600"/>
                </a:cubicBezTo>
                <a:cubicBezTo>
                  <a:pt x="9280" y="21600"/>
                  <a:pt x="7898" y="21324"/>
                  <a:pt x="6595" y="20731"/>
                </a:cubicBezTo>
                <a:cubicBezTo>
                  <a:pt x="5291" y="20178"/>
                  <a:pt x="4146" y="19389"/>
                  <a:pt x="3159" y="18401"/>
                </a:cubicBezTo>
                <a:cubicBezTo>
                  <a:pt x="2172" y="17454"/>
                  <a:pt x="1422" y="16309"/>
                  <a:pt x="869" y="15005"/>
                </a:cubicBezTo>
                <a:cubicBezTo>
                  <a:pt x="276" y="13663"/>
                  <a:pt x="0" y="12281"/>
                  <a:pt x="0" y="10780"/>
                </a:cubicBezTo>
                <a:cubicBezTo>
                  <a:pt x="0" y="9319"/>
                  <a:pt x="276" y="7937"/>
                  <a:pt x="869" y="6595"/>
                </a:cubicBezTo>
                <a:cubicBezTo>
                  <a:pt x="1422" y="5291"/>
                  <a:pt x="2172" y="4146"/>
                  <a:pt x="3159" y="3199"/>
                </a:cubicBezTo>
                <a:cubicBezTo>
                  <a:pt x="4146" y="2211"/>
                  <a:pt x="5291" y="1422"/>
                  <a:pt x="6595" y="869"/>
                </a:cubicBezTo>
                <a:cubicBezTo>
                  <a:pt x="7898" y="276"/>
                  <a:pt x="9280" y="0"/>
                  <a:pt x="10820" y="0"/>
                </a:cubicBezTo>
                <a:close/>
                <a:moveTo>
                  <a:pt x="10820" y="20731"/>
                </a:moveTo>
                <a:cubicBezTo>
                  <a:pt x="12162" y="20731"/>
                  <a:pt x="13465" y="20455"/>
                  <a:pt x="14650" y="19941"/>
                </a:cubicBezTo>
                <a:cubicBezTo>
                  <a:pt x="15874" y="19428"/>
                  <a:pt x="16901" y="18717"/>
                  <a:pt x="17809" y="17809"/>
                </a:cubicBezTo>
                <a:cubicBezTo>
                  <a:pt x="18678" y="16901"/>
                  <a:pt x="19389" y="15874"/>
                  <a:pt x="19941" y="14650"/>
                </a:cubicBezTo>
                <a:cubicBezTo>
                  <a:pt x="20455" y="13465"/>
                  <a:pt x="20731" y="12162"/>
                  <a:pt x="20731" y="10780"/>
                </a:cubicBezTo>
                <a:cubicBezTo>
                  <a:pt x="20731" y="9438"/>
                  <a:pt x="20455" y="8135"/>
                  <a:pt x="19941" y="6950"/>
                </a:cubicBezTo>
                <a:cubicBezTo>
                  <a:pt x="19389" y="5726"/>
                  <a:pt x="18678" y="4699"/>
                  <a:pt x="17809" y="3791"/>
                </a:cubicBezTo>
                <a:cubicBezTo>
                  <a:pt x="16901" y="2883"/>
                  <a:pt x="15874" y="2172"/>
                  <a:pt x="14650" y="1659"/>
                </a:cubicBezTo>
                <a:cubicBezTo>
                  <a:pt x="13465" y="1145"/>
                  <a:pt x="12162" y="869"/>
                  <a:pt x="10820" y="869"/>
                </a:cubicBezTo>
                <a:cubicBezTo>
                  <a:pt x="9438" y="869"/>
                  <a:pt x="8135" y="1145"/>
                  <a:pt x="6950" y="1659"/>
                </a:cubicBezTo>
                <a:cubicBezTo>
                  <a:pt x="5765" y="2172"/>
                  <a:pt x="4699" y="2883"/>
                  <a:pt x="3751" y="3791"/>
                </a:cubicBezTo>
                <a:cubicBezTo>
                  <a:pt x="2883" y="4699"/>
                  <a:pt x="2172" y="5726"/>
                  <a:pt x="1659" y="6950"/>
                </a:cubicBezTo>
                <a:cubicBezTo>
                  <a:pt x="1145" y="8135"/>
                  <a:pt x="869" y="9438"/>
                  <a:pt x="869" y="10780"/>
                </a:cubicBezTo>
                <a:cubicBezTo>
                  <a:pt x="869" y="12162"/>
                  <a:pt x="1145" y="13465"/>
                  <a:pt x="1659" y="14650"/>
                </a:cubicBezTo>
                <a:cubicBezTo>
                  <a:pt x="2172" y="15874"/>
                  <a:pt x="2883" y="16901"/>
                  <a:pt x="3751" y="17809"/>
                </a:cubicBezTo>
                <a:cubicBezTo>
                  <a:pt x="4699" y="18717"/>
                  <a:pt x="5765" y="19428"/>
                  <a:pt x="6950" y="19941"/>
                </a:cubicBezTo>
                <a:cubicBezTo>
                  <a:pt x="8135" y="20455"/>
                  <a:pt x="9438" y="20731"/>
                  <a:pt x="10820" y="20731"/>
                </a:cubicBezTo>
                <a:close/>
                <a:moveTo>
                  <a:pt x="5923" y="10385"/>
                </a:moveTo>
                <a:cubicBezTo>
                  <a:pt x="16427" y="10385"/>
                  <a:pt x="16427" y="10385"/>
                  <a:pt x="16427" y="10385"/>
                </a:cubicBezTo>
                <a:cubicBezTo>
                  <a:pt x="16427" y="11215"/>
                  <a:pt x="16427" y="11215"/>
                  <a:pt x="16427" y="11215"/>
                </a:cubicBezTo>
                <a:cubicBezTo>
                  <a:pt x="5923" y="11215"/>
                  <a:pt x="5923" y="11215"/>
                  <a:pt x="5923" y="11215"/>
                </a:cubicBezTo>
                <a:cubicBezTo>
                  <a:pt x="10148" y="15440"/>
                  <a:pt x="10148" y="15440"/>
                  <a:pt x="10148" y="15440"/>
                </a:cubicBezTo>
                <a:cubicBezTo>
                  <a:pt x="9517" y="16032"/>
                  <a:pt x="9517" y="16032"/>
                  <a:pt x="9517" y="16032"/>
                </a:cubicBezTo>
                <a:cubicBezTo>
                  <a:pt x="4265" y="10780"/>
                  <a:pt x="4265" y="10780"/>
                  <a:pt x="4265" y="10780"/>
                </a:cubicBezTo>
                <a:cubicBezTo>
                  <a:pt x="9517" y="5568"/>
                  <a:pt x="9517" y="5568"/>
                  <a:pt x="9517" y="5568"/>
                </a:cubicBezTo>
                <a:cubicBezTo>
                  <a:pt x="10148" y="6160"/>
                  <a:pt x="10148" y="6160"/>
                  <a:pt x="10148" y="6160"/>
                </a:cubicBezTo>
                <a:lnTo>
                  <a:pt x="5923" y="10385"/>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01" name="Google Shape;1801;p75"/>
          <p:cNvSpPr/>
          <p:nvPr/>
        </p:nvSpPr>
        <p:spPr>
          <a:xfrm>
            <a:off x="21853072" y="6104765"/>
            <a:ext cx="413332" cy="805283"/>
          </a:xfrm>
          <a:custGeom>
            <a:rect b="b" l="l" r="r" t="t"/>
            <a:pathLst>
              <a:path extrusionOk="0" h="21600" w="21600">
                <a:moveTo>
                  <a:pt x="21600" y="5628"/>
                </a:moveTo>
                <a:cubicBezTo>
                  <a:pt x="21600" y="6213"/>
                  <a:pt x="21388" y="6798"/>
                  <a:pt x="21106" y="7310"/>
                </a:cubicBezTo>
                <a:cubicBezTo>
                  <a:pt x="20753" y="7858"/>
                  <a:pt x="20259" y="8370"/>
                  <a:pt x="19624" y="8808"/>
                </a:cubicBezTo>
                <a:cubicBezTo>
                  <a:pt x="19059" y="9247"/>
                  <a:pt x="18282" y="9649"/>
                  <a:pt x="17435" y="9978"/>
                </a:cubicBezTo>
                <a:cubicBezTo>
                  <a:pt x="16588" y="10343"/>
                  <a:pt x="15671" y="10599"/>
                  <a:pt x="14682" y="10782"/>
                </a:cubicBezTo>
                <a:cubicBezTo>
                  <a:pt x="18424" y="12792"/>
                  <a:pt x="18424" y="12792"/>
                  <a:pt x="18424" y="12792"/>
                </a:cubicBezTo>
                <a:cubicBezTo>
                  <a:pt x="14612" y="14802"/>
                  <a:pt x="14612" y="14802"/>
                  <a:pt x="14612" y="14802"/>
                </a:cubicBezTo>
                <a:cubicBezTo>
                  <a:pt x="14612" y="16374"/>
                  <a:pt x="14612" y="16374"/>
                  <a:pt x="14612" y="16374"/>
                </a:cubicBezTo>
                <a:cubicBezTo>
                  <a:pt x="17012" y="17616"/>
                  <a:pt x="17012" y="17616"/>
                  <a:pt x="17012" y="17616"/>
                </a:cubicBezTo>
                <a:cubicBezTo>
                  <a:pt x="14612" y="18786"/>
                  <a:pt x="14612" y="18786"/>
                  <a:pt x="14612" y="18786"/>
                </a:cubicBezTo>
                <a:cubicBezTo>
                  <a:pt x="14612" y="21600"/>
                  <a:pt x="14612" y="21600"/>
                  <a:pt x="14612" y="21600"/>
                </a:cubicBezTo>
                <a:cubicBezTo>
                  <a:pt x="6847" y="21600"/>
                  <a:pt x="6847" y="21600"/>
                  <a:pt x="6847" y="21600"/>
                </a:cubicBezTo>
                <a:cubicBezTo>
                  <a:pt x="6847" y="10782"/>
                  <a:pt x="6847" y="10782"/>
                  <a:pt x="6847" y="10782"/>
                </a:cubicBezTo>
                <a:cubicBezTo>
                  <a:pt x="5859" y="10599"/>
                  <a:pt x="4941" y="10343"/>
                  <a:pt x="4094" y="9978"/>
                </a:cubicBezTo>
                <a:cubicBezTo>
                  <a:pt x="3247" y="9649"/>
                  <a:pt x="2541" y="9247"/>
                  <a:pt x="1906" y="8808"/>
                </a:cubicBezTo>
                <a:cubicBezTo>
                  <a:pt x="1271" y="8370"/>
                  <a:pt x="847" y="7858"/>
                  <a:pt x="494" y="7310"/>
                </a:cubicBezTo>
                <a:cubicBezTo>
                  <a:pt x="141" y="6798"/>
                  <a:pt x="0" y="6213"/>
                  <a:pt x="0" y="5628"/>
                </a:cubicBezTo>
                <a:cubicBezTo>
                  <a:pt x="0" y="4861"/>
                  <a:pt x="282" y="4130"/>
                  <a:pt x="776" y="3436"/>
                </a:cubicBezTo>
                <a:cubicBezTo>
                  <a:pt x="1341" y="2778"/>
                  <a:pt x="2118" y="2156"/>
                  <a:pt x="3106" y="1645"/>
                </a:cubicBezTo>
                <a:cubicBezTo>
                  <a:pt x="4094" y="1170"/>
                  <a:pt x="5224" y="768"/>
                  <a:pt x="6565" y="439"/>
                </a:cubicBezTo>
                <a:cubicBezTo>
                  <a:pt x="7835" y="146"/>
                  <a:pt x="9247" y="0"/>
                  <a:pt x="10729" y="0"/>
                </a:cubicBezTo>
                <a:cubicBezTo>
                  <a:pt x="12282" y="0"/>
                  <a:pt x="13694" y="146"/>
                  <a:pt x="15035" y="439"/>
                </a:cubicBezTo>
                <a:cubicBezTo>
                  <a:pt x="16306" y="768"/>
                  <a:pt x="17435" y="1170"/>
                  <a:pt x="18424" y="1645"/>
                </a:cubicBezTo>
                <a:cubicBezTo>
                  <a:pt x="19412" y="2156"/>
                  <a:pt x="20188" y="2778"/>
                  <a:pt x="20753" y="3436"/>
                </a:cubicBezTo>
                <a:cubicBezTo>
                  <a:pt x="21318" y="4130"/>
                  <a:pt x="21600" y="4861"/>
                  <a:pt x="21600" y="5628"/>
                </a:cubicBezTo>
                <a:close/>
                <a:moveTo>
                  <a:pt x="14118" y="10087"/>
                </a:moveTo>
                <a:cubicBezTo>
                  <a:pt x="14965" y="9905"/>
                  <a:pt x="15812" y="9649"/>
                  <a:pt x="16518" y="9356"/>
                </a:cubicBezTo>
                <a:cubicBezTo>
                  <a:pt x="17224" y="9064"/>
                  <a:pt x="17929" y="8698"/>
                  <a:pt x="18424" y="8333"/>
                </a:cubicBezTo>
                <a:cubicBezTo>
                  <a:pt x="18918" y="7931"/>
                  <a:pt x="19341" y="7529"/>
                  <a:pt x="19624" y="7054"/>
                </a:cubicBezTo>
                <a:cubicBezTo>
                  <a:pt x="19906" y="6615"/>
                  <a:pt x="20047" y="6104"/>
                  <a:pt x="20047" y="5628"/>
                </a:cubicBezTo>
                <a:cubicBezTo>
                  <a:pt x="20047" y="4934"/>
                  <a:pt x="19765" y="4313"/>
                  <a:pt x="19271" y="3728"/>
                </a:cubicBezTo>
                <a:cubicBezTo>
                  <a:pt x="18776" y="3143"/>
                  <a:pt x="18141" y="2631"/>
                  <a:pt x="17365" y="2229"/>
                </a:cubicBezTo>
                <a:cubicBezTo>
                  <a:pt x="16518" y="1791"/>
                  <a:pt x="15529" y="1425"/>
                  <a:pt x="14329" y="1170"/>
                </a:cubicBezTo>
                <a:cubicBezTo>
                  <a:pt x="13200" y="914"/>
                  <a:pt x="12000" y="804"/>
                  <a:pt x="10729" y="804"/>
                </a:cubicBezTo>
                <a:cubicBezTo>
                  <a:pt x="9529" y="804"/>
                  <a:pt x="8329" y="914"/>
                  <a:pt x="7200" y="1170"/>
                </a:cubicBezTo>
                <a:cubicBezTo>
                  <a:pt x="6071" y="1425"/>
                  <a:pt x="5082" y="1791"/>
                  <a:pt x="4235" y="2229"/>
                </a:cubicBezTo>
                <a:cubicBezTo>
                  <a:pt x="3388" y="2631"/>
                  <a:pt x="2753" y="3143"/>
                  <a:pt x="2259" y="3728"/>
                </a:cubicBezTo>
                <a:cubicBezTo>
                  <a:pt x="1765" y="4313"/>
                  <a:pt x="1553" y="4934"/>
                  <a:pt x="1553" y="5628"/>
                </a:cubicBezTo>
                <a:cubicBezTo>
                  <a:pt x="1553" y="6104"/>
                  <a:pt x="1694" y="6615"/>
                  <a:pt x="1976" y="7054"/>
                </a:cubicBezTo>
                <a:cubicBezTo>
                  <a:pt x="2259" y="7529"/>
                  <a:pt x="2612" y="7931"/>
                  <a:pt x="3106" y="8333"/>
                </a:cubicBezTo>
                <a:cubicBezTo>
                  <a:pt x="3671" y="8698"/>
                  <a:pt x="4306" y="9064"/>
                  <a:pt x="5012" y="9356"/>
                </a:cubicBezTo>
                <a:cubicBezTo>
                  <a:pt x="5788" y="9649"/>
                  <a:pt x="6565" y="9905"/>
                  <a:pt x="7412" y="10087"/>
                </a:cubicBezTo>
                <a:cubicBezTo>
                  <a:pt x="8400" y="10270"/>
                  <a:pt x="8400" y="10270"/>
                  <a:pt x="8400" y="10270"/>
                </a:cubicBezTo>
                <a:cubicBezTo>
                  <a:pt x="8400" y="20796"/>
                  <a:pt x="8400" y="20796"/>
                  <a:pt x="8400" y="20796"/>
                </a:cubicBezTo>
                <a:cubicBezTo>
                  <a:pt x="13059" y="20796"/>
                  <a:pt x="13059" y="20796"/>
                  <a:pt x="13059" y="20796"/>
                </a:cubicBezTo>
                <a:cubicBezTo>
                  <a:pt x="13059" y="18457"/>
                  <a:pt x="13059" y="18457"/>
                  <a:pt x="13059" y="18457"/>
                </a:cubicBezTo>
                <a:cubicBezTo>
                  <a:pt x="14753" y="17616"/>
                  <a:pt x="14753" y="17616"/>
                  <a:pt x="14753" y="17616"/>
                </a:cubicBezTo>
                <a:cubicBezTo>
                  <a:pt x="13059" y="16703"/>
                  <a:pt x="13059" y="16703"/>
                  <a:pt x="13059" y="16703"/>
                </a:cubicBezTo>
                <a:cubicBezTo>
                  <a:pt x="13059" y="14473"/>
                  <a:pt x="13059" y="14473"/>
                  <a:pt x="13059" y="14473"/>
                </a:cubicBezTo>
                <a:cubicBezTo>
                  <a:pt x="16306" y="12792"/>
                  <a:pt x="16306" y="12792"/>
                  <a:pt x="16306" y="12792"/>
                </a:cubicBezTo>
                <a:cubicBezTo>
                  <a:pt x="13059" y="11147"/>
                  <a:pt x="13059" y="11147"/>
                  <a:pt x="13059" y="11147"/>
                </a:cubicBezTo>
                <a:cubicBezTo>
                  <a:pt x="13059" y="10270"/>
                  <a:pt x="13059" y="10270"/>
                  <a:pt x="13059" y="10270"/>
                </a:cubicBezTo>
                <a:lnTo>
                  <a:pt x="14118" y="10087"/>
                </a:lnTo>
                <a:close/>
                <a:moveTo>
                  <a:pt x="10024" y="3216"/>
                </a:moveTo>
                <a:cubicBezTo>
                  <a:pt x="10024" y="6432"/>
                  <a:pt x="10024" y="6432"/>
                  <a:pt x="10024" y="6432"/>
                </a:cubicBezTo>
                <a:cubicBezTo>
                  <a:pt x="11576" y="6432"/>
                  <a:pt x="11576" y="6432"/>
                  <a:pt x="11576" y="6432"/>
                </a:cubicBezTo>
                <a:cubicBezTo>
                  <a:pt x="11576" y="3216"/>
                  <a:pt x="11576" y="3216"/>
                  <a:pt x="11576" y="3216"/>
                </a:cubicBezTo>
                <a:lnTo>
                  <a:pt x="10024" y="3216"/>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02" name="Google Shape;1802;p75"/>
          <p:cNvSpPr/>
          <p:nvPr/>
        </p:nvSpPr>
        <p:spPr>
          <a:xfrm>
            <a:off x="23501959" y="6117237"/>
            <a:ext cx="833788" cy="780342"/>
          </a:xfrm>
          <a:custGeom>
            <a:rect b="b" l="l" r="r" t="t"/>
            <a:pathLst>
              <a:path extrusionOk="0" h="21600" w="21600">
                <a:moveTo>
                  <a:pt x="15988" y="8255"/>
                </a:moveTo>
                <a:cubicBezTo>
                  <a:pt x="16376" y="8255"/>
                  <a:pt x="16906" y="8444"/>
                  <a:pt x="17506" y="8859"/>
                </a:cubicBezTo>
                <a:cubicBezTo>
                  <a:pt x="18141" y="9273"/>
                  <a:pt x="18776" y="9914"/>
                  <a:pt x="19376" y="10743"/>
                </a:cubicBezTo>
                <a:cubicBezTo>
                  <a:pt x="20012" y="11573"/>
                  <a:pt x="20506" y="12591"/>
                  <a:pt x="20929" y="13835"/>
                </a:cubicBezTo>
                <a:cubicBezTo>
                  <a:pt x="21388" y="15079"/>
                  <a:pt x="21600" y="16511"/>
                  <a:pt x="21600" y="18170"/>
                </a:cubicBezTo>
                <a:cubicBezTo>
                  <a:pt x="21600" y="19828"/>
                  <a:pt x="21212" y="20808"/>
                  <a:pt x="20506" y="21148"/>
                </a:cubicBezTo>
                <a:cubicBezTo>
                  <a:pt x="19800" y="21449"/>
                  <a:pt x="19341" y="21600"/>
                  <a:pt x="19200" y="21600"/>
                </a:cubicBezTo>
                <a:cubicBezTo>
                  <a:pt x="18847" y="21600"/>
                  <a:pt x="18529" y="21562"/>
                  <a:pt x="18212" y="21487"/>
                </a:cubicBezTo>
                <a:cubicBezTo>
                  <a:pt x="17894" y="21412"/>
                  <a:pt x="17576" y="21261"/>
                  <a:pt x="17259" y="21072"/>
                </a:cubicBezTo>
                <a:cubicBezTo>
                  <a:pt x="16941" y="20884"/>
                  <a:pt x="16588" y="20658"/>
                  <a:pt x="16235" y="20356"/>
                </a:cubicBezTo>
                <a:cubicBezTo>
                  <a:pt x="15882" y="20092"/>
                  <a:pt x="15529" y="19715"/>
                  <a:pt x="15141" y="19338"/>
                </a:cubicBezTo>
                <a:cubicBezTo>
                  <a:pt x="14788" y="18924"/>
                  <a:pt x="14471" y="18584"/>
                  <a:pt x="14188" y="18320"/>
                </a:cubicBezTo>
                <a:cubicBezTo>
                  <a:pt x="13906" y="18057"/>
                  <a:pt x="13659" y="17868"/>
                  <a:pt x="13412" y="17717"/>
                </a:cubicBezTo>
                <a:cubicBezTo>
                  <a:pt x="13165" y="17566"/>
                  <a:pt x="12918" y="17453"/>
                  <a:pt x="12706" y="17378"/>
                </a:cubicBezTo>
                <a:cubicBezTo>
                  <a:pt x="12459" y="17303"/>
                  <a:pt x="12212" y="17265"/>
                  <a:pt x="11929" y="17265"/>
                </a:cubicBezTo>
                <a:cubicBezTo>
                  <a:pt x="11718" y="17265"/>
                  <a:pt x="11506" y="17265"/>
                  <a:pt x="11259" y="17265"/>
                </a:cubicBezTo>
                <a:cubicBezTo>
                  <a:pt x="11047" y="17265"/>
                  <a:pt x="10906" y="17265"/>
                  <a:pt x="10835" y="17265"/>
                </a:cubicBezTo>
                <a:cubicBezTo>
                  <a:pt x="10800" y="17265"/>
                  <a:pt x="10765" y="17265"/>
                  <a:pt x="10729" y="17265"/>
                </a:cubicBezTo>
                <a:cubicBezTo>
                  <a:pt x="10694" y="17265"/>
                  <a:pt x="10553" y="17265"/>
                  <a:pt x="10306" y="17265"/>
                </a:cubicBezTo>
                <a:cubicBezTo>
                  <a:pt x="10059" y="17265"/>
                  <a:pt x="9847" y="17265"/>
                  <a:pt x="9635" y="17265"/>
                </a:cubicBezTo>
                <a:cubicBezTo>
                  <a:pt x="9353" y="17265"/>
                  <a:pt x="9106" y="17303"/>
                  <a:pt x="8894" y="17378"/>
                </a:cubicBezTo>
                <a:cubicBezTo>
                  <a:pt x="8647" y="17453"/>
                  <a:pt x="8400" y="17566"/>
                  <a:pt x="8153" y="17717"/>
                </a:cubicBezTo>
                <a:cubicBezTo>
                  <a:pt x="7906" y="17868"/>
                  <a:pt x="7659" y="18057"/>
                  <a:pt x="7376" y="18320"/>
                </a:cubicBezTo>
                <a:cubicBezTo>
                  <a:pt x="7129" y="18584"/>
                  <a:pt x="6776" y="18924"/>
                  <a:pt x="6424" y="19338"/>
                </a:cubicBezTo>
                <a:cubicBezTo>
                  <a:pt x="6071" y="19715"/>
                  <a:pt x="5682" y="20092"/>
                  <a:pt x="5329" y="20356"/>
                </a:cubicBezTo>
                <a:cubicBezTo>
                  <a:pt x="4976" y="20658"/>
                  <a:pt x="4659" y="20884"/>
                  <a:pt x="4306" y="21072"/>
                </a:cubicBezTo>
                <a:cubicBezTo>
                  <a:pt x="3988" y="21261"/>
                  <a:pt x="3671" y="21412"/>
                  <a:pt x="3353" y="21487"/>
                </a:cubicBezTo>
                <a:cubicBezTo>
                  <a:pt x="3035" y="21562"/>
                  <a:pt x="2718" y="21600"/>
                  <a:pt x="2365" y="21600"/>
                </a:cubicBezTo>
                <a:cubicBezTo>
                  <a:pt x="2224" y="21600"/>
                  <a:pt x="1800" y="21449"/>
                  <a:pt x="1059" y="21148"/>
                </a:cubicBezTo>
                <a:cubicBezTo>
                  <a:pt x="353" y="20808"/>
                  <a:pt x="0" y="19828"/>
                  <a:pt x="0" y="18170"/>
                </a:cubicBezTo>
                <a:cubicBezTo>
                  <a:pt x="0" y="16511"/>
                  <a:pt x="212" y="15079"/>
                  <a:pt x="635" y="13835"/>
                </a:cubicBezTo>
                <a:cubicBezTo>
                  <a:pt x="1059" y="12591"/>
                  <a:pt x="1588" y="11573"/>
                  <a:pt x="2188" y="10743"/>
                </a:cubicBezTo>
                <a:cubicBezTo>
                  <a:pt x="2824" y="9914"/>
                  <a:pt x="3424" y="9273"/>
                  <a:pt x="4059" y="8859"/>
                </a:cubicBezTo>
                <a:cubicBezTo>
                  <a:pt x="4694" y="8444"/>
                  <a:pt x="5188" y="8255"/>
                  <a:pt x="5612" y="8255"/>
                </a:cubicBezTo>
                <a:cubicBezTo>
                  <a:pt x="5965" y="8255"/>
                  <a:pt x="6353" y="8331"/>
                  <a:pt x="6706" y="8482"/>
                </a:cubicBezTo>
                <a:cubicBezTo>
                  <a:pt x="7094" y="8632"/>
                  <a:pt x="7482" y="8783"/>
                  <a:pt x="7835" y="8972"/>
                </a:cubicBezTo>
                <a:cubicBezTo>
                  <a:pt x="8259" y="9160"/>
                  <a:pt x="8647" y="9311"/>
                  <a:pt x="9071" y="9499"/>
                </a:cubicBezTo>
                <a:cubicBezTo>
                  <a:pt x="9529" y="9688"/>
                  <a:pt x="9953" y="9801"/>
                  <a:pt x="10412" y="9876"/>
                </a:cubicBezTo>
                <a:cubicBezTo>
                  <a:pt x="10412" y="9047"/>
                  <a:pt x="10412" y="9047"/>
                  <a:pt x="10412" y="9047"/>
                </a:cubicBezTo>
                <a:cubicBezTo>
                  <a:pt x="10412" y="8972"/>
                  <a:pt x="10412" y="8972"/>
                  <a:pt x="10412" y="8972"/>
                </a:cubicBezTo>
                <a:cubicBezTo>
                  <a:pt x="10412" y="8406"/>
                  <a:pt x="10518" y="7803"/>
                  <a:pt x="10729" y="7238"/>
                </a:cubicBezTo>
                <a:cubicBezTo>
                  <a:pt x="10941" y="6672"/>
                  <a:pt x="11259" y="6145"/>
                  <a:pt x="11647" y="5654"/>
                </a:cubicBezTo>
                <a:cubicBezTo>
                  <a:pt x="12035" y="5202"/>
                  <a:pt x="12494" y="4825"/>
                  <a:pt x="13059" y="4524"/>
                </a:cubicBezTo>
                <a:cubicBezTo>
                  <a:pt x="13624" y="4260"/>
                  <a:pt x="14259" y="4109"/>
                  <a:pt x="14965" y="4109"/>
                </a:cubicBezTo>
                <a:cubicBezTo>
                  <a:pt x="15424" y="4109"/>
                  <a:pt x="15424" y="4109"/>
                  <a:pt x="15424" y="4109"/>
                </a:cubicBezTo>
                <a:cubicBezTo>
                  <a:pt x="15847" y="4109"/>
                  <a:pt x="16306" y="4034"/>
                  <a:pt x="16729" y="3845"/>
                </a:cubicBezTo>
                <a:cubicBezTo>
                  <a:pt x="17188" y="3619"/>
                  <a:pt x="17576" y="3355"/>
                  <a:pt x="17965" y="2978"/>
                </a:cubicBezTo>
                <a:cubicBezTo>
                  <a:pt x="18282" y="2676"/>
                  <a:pt x="18600" y="2262"/>
                  <a:pt x="18847" y="1734"/>
                </a:cubicBezTo>
                <a:cubicBezTo>
                  <a:pt x="19059" y="1244"/>
                  <a:pt x="19235" y="641"/>
                  <a:pt x="19306" y="0"/>
                </a:cubicBezTo>
                <a:cubicBezTo>
                  <a:pt x="20082" y="0"/>
                  <a:pt x="20082" y="0"/>
                  <a:pt x="20082" y="0"/>
                </a:cubicBezTo>
                <a:cubicBezTo>
                  <a:pt x="20012" y="754"/>
                  <a:pt x="19835" y="1432"/>
                  <a:pt x="19553" y="2073"/>
                </a:cubicBezTo>
                <a:cubicBezTo>
                  <a:pt x="19235" y="2676"/>
                  <a:pt x="18882" y="3204"/>
                  <a:pt x="18459" y="3619"/>
                </a:cubicBezTo>
                <a:cubicBezTo>
                  <a:pt x="18035" y="4071"/>
                  <a:pt x="17541" y="4373"/>
                  <a:pt x="17012" y="4599"/>
                </a:cubicBezTo>
                <a:cubicBezTo>
                  <a:pt x="16482" y="4787"/>
                  <a:pt x="15953" y="4901"/>
                  <a:pt x="15424" y="4901"/>
                </a:cubicBezTo>
                <a:cubicBezTo>
                  <a:pt x="14965" y="4901"/>
                  <a:pt x="14965" y="4901"/>
                  <a:pt x="14965" y="4901"/>
                </a:cubicBezTo>
                <a:cubicBezTo>
                  <a:pt x="14400" y="4901"/>
                  <a:pt x="13871" y="5014"/>
                  <a:pt x="13376" y="5277"/>
                </a:cubicBezTo>
                <a:cubicBezTo>
                  <a:pt x="12918" y="5504"/>
                  <a:pt x="12494" y="5843"/>
                  <a:pt x="12176" y="6220"/>
                </a:cubicBezTo>
                <a:cubicBezTo>
                  <a:pt x="11859" y="6635"/>
                  <a:pt x="11612" y="7049"/>
                  <a:pt x="11435" y="7577"/>
                </a:cubicBezTo>
                <a:cubicBezTo>
                  <a:pt x="11259" y="8067"/>
                  <a:pt x="11153" y="8557"/>
                  <a:pt x="11153" y="9047"/>
                </a:cubicBezTo>
                <a:cubicBezTo>
                  <a:pt x="11153" y="9876"/>
                  <a:pt x="11153" y="9876"/>
                  <a:pt x="11153" y="9876"/>
                </a:cubicBezTo>
                <a:cubicBezTo>
                  <a:pt x="11612" y="9801"/>
                  <a:pt x="12071" y="9688"/>
                  <a:pt x="12494" y="9499"/>
                </a:cubicBezTo>
                <a:cubicBezTo>
                  <a:pt x="12918" y="9311"/>
                  <a:pt x="13306" y="9160"/>
                  <a:pt x="13694" y="8972"/>
                </a:cubicBezTo>
                <a:cubicBezTo>
                  <a:pt x="14082" y="8783"/>
                  <a:pt x="14471" y="8632"/>
                  <a:pt x="14859" y="8482"/>
                </a:cubicBezTo>
                <a:cubicBezTo>
                  <a:pt x="15247" y="8331"/>
                  <a:pt x="15600" y="8255"/>
                  <a:pt x="15988" y="8255"/>
                </a:cubicBezTo>
                <a:close/>
                <a:moveTo>
                  <a:pt x="19200" y="20771"/>
                </a:moveTo>
                <a:cubicBezTo>
                  <a:pt x="19376" y="20771"/>
                  <a:pt x="19694" y="20620"/>
                  <a:pt x="20153" y="20356"/>
                </a:cubicBezTo>
                <a:cubicBezTo>
                  <a:pt x="20576" y="20092"/>
                  <a:pt x="20824" y="19376"/>
                  <a:pt x="20824" y="18170"/>
                </a:cubicBezTo>
                <a:cubicBezTo>
                  <a:pt x="20824" y="16586"/>
                  <a:pt x="20612" y="15229"/>
                  <a:pt x="20188" y="14098"/>
                </a:cubicBezTo>
                <a:cubicBezTo>
                  <a:pt x="19765" y="12930"/>
                  <a:pt x="19306" y="11987"/>
                  <a:pt x="18776" y="11234"/>
                </a:cubicBezTo>
                <a:cubicBezTo>
                  <a:pt x="18247" y="10480"/>
                  <a:pt x="17682" y="9914"/>
                  <a:pt x="17153" y="9575"/>
                </a:cubicBezTo>
                <a:cubicBezTo>
                  <a:pt x="16624" y="9198"/>
                  <a:pt x="16235" y="9047"/>
                  <a:pt x="15988" y="9047"/>
                </a:cubicBezTo>
                <a:cubicBezTo>
                  <a:pt x="15812" y="9047"/>
                  <a:pt x="15671" y="9047"/>
                  <a:pt x="15529" y="9123"/>
                </a:cubicBezTo>
                <a:cubicBezTo>
                  <a:pt x="15353" y="9160"/>
                  <a:pt x="15212" y="9198"/>
                  <a:pt x="15071" y="9273"/>
                </a:cubicBezTo>
                <a:cubicBezTo>
                  <a:pt x="14894" y="9349"/>
                  <a:pt x="14718" y="9424"/>
                  <a:pt x="14541" y="9499"/>
                </a:cubicBezTo>
                <a:cubicBezTo>
                  <a:pt x="14365" y="9575"/>
                  <a:pt x="14188" y="9650"/>
                  <a:pt x="14012" y="9726"/>
                </a:cubicBezTo>
                <a:cubicBezTo>
                  <a:pt x="13765" y="9839"/>
                  <a:pt x="13518" y="9990"/>
                  <a:pt x="13271" y="10103"/>
                </a:cubicBezTo>
                <a:cubicBezTo>
                  <a:pt x="13024" y="10216"/>
                  <a:pt x="12776" y="10291"/>
                  <a:pt x="12494" y="10366"/>
                </a:cubicBezTo>
                <a:cubicBezTo>
                  <a:pt x="12212" y="10442"/>
                  <a:pt x="11929" y="10555"/>
                  <a:pt x="11647" y="10593"/>
                </a:cubicBezTo>
                <a:cubicBezTo>
                  <a:pt x="11400" y="10668"/>
                  <a:pt x="11082" y="10706"/>
                  <a:pt x="10800" y="10706"/>
                </a:cubicBezTo>
                <a:cubicBezTo>
                  <a:pt x="10482" y="10706"/>
                  <a:pt x="10200" y="10668"/>
                  <a:pt x="9918" y="10593"/>
                </a:cubicBezTo>
                <a:cubicBezTo>
                  <a:pt x="9635" y="10555"/>
                  <a:pt x="9353" y="10442"/>
                  <a:pt x="9071" y="10366"/>
                </a:cubicBezTo>
                <a:cubicBezTo>
                  <a:pt x="8824" y="10291"/>
                  <a:pt x="8541" y="10216"/>
                  <a:pt x="8294" y="10103"/>
                </a:cubicBezTo>
                <a:cubicBezTo>
                  <a:pt x="8047" y="9990"/>
                  <a:pt x="7800" y="9839"/>
                  <a:pt x="7588" y="9726"/>
                </a:cubicBezTo>
                <a:cubicBezTo>
                  <a:pt x="7376" y="9650"/>
                  <a:pt x="7200" y="9575"/>
                  <a:pt x="7059" y="9499"/>
                </a:cubicBezTo>
                <a:cubicBezTo>
                  <a:pt x="6882" y="9424"/>
                  <a:pt x="6706" y="9349"/>
                  <a:pt x="6529" y="9273"/>
                </a:cubicBezTo>
                <a:cubicBezTo>
                  <a:pt x="6353" y="9198"/>
                  <a:pt x="6212" y="9160"/>
                  <a:pt x="6071" y="9123"/>
                </a:cubicBezTo>
                <a:cubicBezTo>
                  <a:pt x="5894" y="9047"/>
                  <a:pt x="5753" y="9047"/>
                  <a:pt x="5612" y="9047"/>
                </a:cubicBezTo>
                <a:cubicBezTo>
                  <a:pt x="5365" y="9047"/>
                  <a:pt x="4976" y="9198"/>
                  <a:pt x="4412" y="9575"/>
                </a:cubicBezTo>
                <a:cubicBezTo>
                  <a:pt x="3882" y="9914"/>
                  <a:pt x="3353" y="10480"/>
                  <a:pt x="2788" y="11234"/>
                </a:cubicBezTo>
                <a:cubicBezTo>
                  <a:pt x="2259" y="11987"/>
                  <a:pt x="1800" y="12930"/>
                  <a:pt x="1376" y="14098"/>
                </a:cubicBezTo>
                <a:cubicBezTo>
                  <a:pt x="988" y="15229"/>
                  <a:pt x="776" y="16586"/>
                  <a:pt x="776" y="18170"/>
                </a:cubicBezTo>
                <a:cubicBezTo>
                  <a:pt x="776" y="19376"/>
                  <a:pt x="988" y="20092"/>
                  <a:pt x="1447" y="20356"/>
                </a:cubicBezTo>
                <a:cubicBezTo>
                  <a:pt x="1871" y="20620"/>
                  <a:pt x="2188" y="20771"/>
                  <a:pt x="2365" y="20771"/>
                </a:cubicBezTo>
                <a:cubicBezTo>
                  <a:pt x="2647" y="20771"/>
                  <a:pt x="2929" y="20733"/>
                  <a:pt x="3212" y="20658"/>
                </a:cubicBezTo>
                <a:cubicBezTo>
                  <a:pt x="3494" y="20582"/>
                  <a:pt x="3741" y="20469"/>
                  <a:pt x="4024" y="20318"/>
                </a:cubicBezTo>
                <a:cubicBezTo>
                  <a:pt x="4306" y="20168"/>
                  <a:pt x="4588" y="19941"/>
                  <a:pt x="4906" y="19677"/>
                </a:cubicBezTo>
                <a:cubicBezTo>
                  <a:pt x="5224" y="19414"/>
                  <a:pt x="5541" y="19112"/>
                  <a:pt x="5859" y="18735"/>
                </a:cubicBezTo>
                <a:cubicBezTo>
                  <a:pt x="6247" y="18358"/>
                  <a:pt x="6565" y="18019"/>
                  <a:pt x="6882" y="17717"/>
                </a:cubicBezTo>
                <a:cubicBezTo>
                  <a:pt x="7200" y="17416"/>
                  <a:pt x="7482" y="17190"/>
                  <a:pt x="7765" y="17039"/>
                </a:cubicBezTo>
                <a:cubicBezTo>
                  <a:pt x="8047" y="16850"/>
                  <a:pt x="8329" y="16699"/>
                  <a:pt x="8612" y="16586"/>
                </a:cubicBezTo>
                <a:cubicBezTo>
                  <a:pt x="8929" y="16473"/>
                  <a:pt x="9282" y="16436"/>
                  <a:pt x="9635" y="16436"/>
                </a:cubicBezTo>
                <a:cubicBezTo>
                  <a:pt x="11929" y="16436"/>
                  <a:pt x="11929" y="16436"/>
                  <a:pt x="11929" y="16436"/>
                </a:cubicBezTo>
                <a:cubicBezTo>
                  <a:pt x="12318" y="16436"/>
                  <a:pt x="12635" y="16473"/>
                  <a:pt x="12953" y="16586"/>
                </a:cubicBezTo>
                <a:cubicBezTo>
                  <a:pt x="13271" y="16699"/>
                  <a:pt x="13553" y="16850"/>
                  <a:pt x="13835" y="17039"/>
                </a:cubicBezTo>
                <a:cubicBezTo>
                  <a:pt x="14082" y="17190"/>
                  <a:pt x="14400" y="17416"/>
                  <a:pt x="14682" y="17717"/>
                </a:cubicBezTo>
                <a:cubicBezTo>
                  <a:pt x="15000" y="18019"/>
                  <a:pt x="15353" y="18358"/>
                  <a:pt x="15706" y="18735"/>
                </a:cubicBezTo>
                <a:cubicBezTo>
                  <a:pt x="16059" y="19112"/>
                  <a:pt x="16376" y="19414"/>
                  <a:pt x="16659" y="19677"/>
                </a:cubicBezTo>
                <a:cubicBezTo>
                  <a:pt x="16976" y="19941"/>
                  <a:pt x="17259" y="20168"/>
                  <a:pt x="17541" y="20318"/>
                </a:cubicBezTo>
                <a:cubicBezTo>
                  <a:pt x="17824" y="20469"/>
                  <a:pt x="18106" y="20582"/>
                  <a:pt x="18388" y="20658"/>
                </a:cubicBezTo>
                <a:cubicBezTo>
                  <a:pt x="18635" y="20733"/>
                  <a:pt x="18918" y="20771"/>
                  <a:pt x="19200" y="20771"/>
                </a:cubicBezTo>
                <a:close/>
                <a:moveTo>
                  <a:pt x="6141" y="13156"/>
                </a:moveTo>
                <a:cubicBezTo>
                  <a:pt x="7694" y="13156"/>
                  <a:pt x="7694" y="13156"/>
                  <a:pt x="7694" y="13156"/>
                </a:cubicBezTo>
                <a:cubicBezTo>
                  <a:pt x="7694" y="13985"/>
                  <a:pt x="7694" y="13985"/>
                  <a:pt x="7694" y="13985"/>
                </a:cubicBezTo>
                <a:cubicBezTo>
                  <a:pt x="6141" y="13985"/>
                  <a:pt x="6141" y="13985"/>
                  <a:pt x="6141" y="13985"/>
                </a:cubicBezTo>
                <a:cubicBezTo>
                  <a:pt x="6141" y="15644"/>
                  <a:pt x="6141" y="15644"/>
                  <a:pt x="6141" y="15644"/>
                </a:cubicBezTo>
                <a:cubicBezTo>
                  <a:pt x="5400" y="15644"/>
                  <a:pt x="5400" y="15644"/>
                  <a:pt x="5400" y="15644"/>
                </a:cubicBezTo>
                <a:cubicBezTo>
                  <a:pt x="5400" y="13985"/>
                  <a:pt x="5400" y="13985"/>
                  <a:pt x="5400" y="13985"/>
                </a:cubicBezTo>
                <a:cubicBezTo>
                  <a:pt x="3847" y="13985"/>
                  <a:pt x="3847" y="13985"/>
                  <a:pt x="3847" y="13985"/>
                </a:cubicBezTo>
                <a:cubicBezTo>
                  <a:pt x="3847" y="13156"/>
                  <a:pt x="3847" y="13156"/>
                  <a:pt x="3847" y="13156"/>
                </a:cubicBezTo>
                <a:cubicBezTo>
                  <a:pt x="5400" y="13156"/>
                  <a:pt x="5400" y="13156"/>
                  <a:pt x="5400" y="13156"/>
                </a:cubicBezTo>
                <a:cubicBezTo>
                  <a:pt x="5400" y="11535"/>
                  <a:pt x="5400" y="11535"/>
                  <a:pt x="5400" y="11535"/>
                </a:cubicBezTo>
                <a:cubicBezTo>
                  <a:pt x="6141" y="11535"/>
                  <a:pt x="6141" y="11535"/>
                  <a:pt x="6141" y="11535"/>
                </a:cubicBezTo>
                <a:lnTo>
                  <a:pt x="6141" y="13156"/>
                </a:lnTo>
                <a:close/>
                <a:moveTo>
                  <a:pt x="14294" y="12327"/>
                </a:moveTo>
                <a:cubicBezTo>
                  <a:pt x="14435" y="12327"/>
                  <a:pt x="14576" y="12364"/>
                  <a:pt x="14718" y="12402"/>
                </a:cubicBezTo>
                <a:cubicBezTo>
                  <a:pt x="14859" y="12477"/>
                  <a:pt x="14965" y="12591"/>
                  <a:pt x="15071" y="12704"/>
                </a:cubicBezTo>
                <a:cubicBezTo>
                  <a:pt x="15176" y="12817"/>
                  <a:pt x="15282" y="12930"/>
                  <a:pt x="15353" y="13081"/>
                </a:cubicBezTo>
                <a:cubicBezTo>
                  <a:pt x="15388" y="13231"/>
                  <a:pt x="15424" y="13382"/>
                  <a:pt x="15424" y="13608"/>
                </a:cubicBezTo>
                <a:cubicBezTo>
                  <a:pt x="15424" y="13759"/>
                  <a:pt x="15388" y="13910"/>
                  <a:pt x="15353" y="14061"/>
                </a:cubicBezTo>
                <a:cubicBezTo>
                  <a:pt x="15282" y="14212"/>
                  <a:pt x="15176" y="14325"/>
                  <a:pt x="15071" y="14438"/>
                </a:cubicBezTo>
                <a:cubicBezTo>
                  <a:pt x="14965" y="14551"/>
                  <a:pt x="14859" y="14664"/>
                  <a:pt x="14718" y="14739"/>
                </a:cubicBezTo>
                <a:cubicBezTo>
                  <a:pt x="14576" y="14777"/>
                  <a:pt x="14435" y="14815"/>
                  <a:pt x="14294" y="14815"/>
                </a:cubicBezTo>
                <a:cubicBezTo>
                  <a:pt x="14082" y="14815"/>
                  <a:pt x="13941" y="14777"/>
                  <a:pt x="13800" y="14739"/>
                </a:cubicBezTo>
                <a:cubicBezTo>
                  <a:pt x="13659" y="14664"/>
                  <a:pt x="13553" y="14551"/>
                  <a:pt x="13447" y="14438"/>
                </a:cubicBezTo>
                <a:cubicBezTo>
                  <a:pt x="13341" y="14325"/>
                  <a:pt x="13235" y="14212"/>
                  <a:pt x="13165" y="14061"/>
                </a:cubicBezTo>
                <a:cubicBezTo>
                  <a:pt x="13129" y="13910"/>
                  <a:pt x="13094" y="13759"/>
                  <a:pt x="13094" y="13608"/>
                </a:cubicBezTo>
                <a:cubicBezTo>
                  <a:pt x="13094" y="13382"/>
                  <a:pt x="13129" y="13231"/>
                  <a:pt x="13165" y="13081"/>
                </a:cubicBezTo>
                <a:cubicBezTo>
                  <a:pt x="13235" y="12930"/>
                  <a:pt x="13341" y="12817"/>
                  <a:pt x="13447" y="12704"/>
                </a:cubicBezTo>
                <a:cubicBezTo>
                  <a:pt x="13553" y="12591"/>
                  <a:pt x="13659" y="12477"/>
                  <a:pt x="13800" y="12402"/>
                </a:cubicBezTo>
                <a:cubicBezTo>
                  <a:pt x="13941" y="12364"/>
                  <a:pt x="14082" y="12327"/>
                  <a:pt x="14294" y="12327"/>
                </a:cubicBezTo>
                <a:close/>
                <a:moveTo>
                  <a:pt x="14294" y="13985"/>
                </a:moveTo>
                <a:cubicBezTo>
                  <a:pt x="14365" y="13985"/>
                  <a:pt x="14471" y="13948"/>
                  <a:pt x="14541" y="13872"/>
                </a:cubicBezTo>
                <a:cubicBezTo>
                  <a:pt x="14612" y="13797"/>
                  <a:pt x="14647" y="13684"/>
                  <a:pt x="14647" y="13608"/>
                </a:cubicBezTo>
                <a:cubicBezTo>
                  <a:pt x="14647" y="13458"/>
                  <a:pt x="14612" y="13345"/>
                  <a:pt x="14541" y="13269"/>
                </a:cubicBezTo>
                <a:cubicBezTo>
                  <a:pt x="14471" y="13194"/>
                  <a:pt x="14365" y="13156"/>
                  <a:pt x="14294" y="13156"/>
                </a:cubicBezTo>
                <a:cubicBezTo>
                  <a:pt x="14153" y="13156"/>
                  <a:pt x="14047" y="13194"/>
                  <a:pt x="13976" y="13269"/>
                </a:cubicBezTo>
                <a:cubicBezTo>
                  <a:pt x="13906" y="13345"/>
                  <a:pt x="13871" y="13458"/>
                  <a:pt x="13871" y="13608"/>
                </a:cubicBezTo>
                <a:cubicBezTo>
                  <a:pt x="13871" y="13684"/>
                  <a:pt x="13906" y="13797"/>
                  <a:pt x="13976" y="13872"/>
                </a:cubicBezTo>
                <a:cubicBezTo>
                  <a:pt x="14047" y="13948"/>
                  <a:pt x="14153" y="13985"/>
                  <a:pt x="14294" y="13985"/>
                </a:cubicBezTo>
                <a:close/>
                <a:moveTo>
                  <a:pt x="17365" y="13156"/>
                </a:moveTo>
                <a:cubicBezTo>
                  <a:pt x="17506" y="13156"/>
                  <a:pt x="17647" y="13194"/>
                  <a:pt x="17788" y="13269"/>
                </a:cubicBezTo>
                <a:cubicBezTo>
                  <a:pt x="17929" y="13307"/>
                  <a:pt x="18035" y="13420"/>
                  <a:pt x="18141" y="13533"/>
                </a:cubicBezTo>
                <a:cubicBezTo>
                  <a:pt x="18247" y="13646"/>
                  <a:pt x="18353" y="13759"/>
                  <a:pt x="18424" y="13910"/>
                </a:cubicBezTo>
                <a:cubicBezTo>
                  <a:pt x="18494" y="14061"/>
                  <a:pt x="18494" y="14212"/>
                  <a:pt x="18494" y="14400"/>
                </a:cubicBezTo>
                <a:cubicBezTo>
                  <a:pt x="18494" y="14588"/>
                  <a:pt x="18494" y="14739"/>
                  <a:pt x="18424" y="14890"/>
                </a:cubicBezTo>
                <a:cubicBezTo>
                  <a:pt x="18353" y="15041"/>
                  <a:pt x="18247" y="15154"/>
                  <a:pt x="18141" y="15267"/>
                </a:cubicBezTo>
                <a:cubicBezTo>
                  <a:pt x="18035" y="15380"/>
                  <a:pt x="17929" y="15493"/>
                  <a:pt x="17788" y="15569"/>
                </a:cubicBezTo>
                <a:cubicBezTo>
                  <a:pt x="17647" y="15644"/>
                  <a:pt x="17506" y="15644"/>
                  <a:pt x="17365" y="15644"/>
                </a:cubicBezTo>
                <a:cubicBezTo>
                  <a:pt x="17188" y="15644"/>
                  <a:pt x="17012" y="15644"/>
                  <a:pt x="16871" y="15569"/>
                </a:cubicBezTo>
                <a:cubicBezTo>
                  <a:pt x="16729" y="15493"/>
                  <a:pt x="16624" y="15380"/>
                  <a:pt x="16518" y="15267"/>
                </a:cubicBezTo>
                <a:cubicBezTo>
                  <a:pt x="16412" y="15154"/>
                  <a:pt x="16306" y="15041"/>
                  <a:pt x="16271" y="14890"/>
                </a:cubicBezTo>
                <a:cubicBezTo>
                  <a:pt x="16200" y="14739"/>
                  <a:pt x="16165" y="14588"/>
                  <a:pt x="16165" y="14400"/>
                </a:cubicBezTo>
                <a:cubicBezTo>
                  <a:pt x="16165" y="14212"/>
                  <a:pt x="16200" y="14061"/>
                  <a:pt x="16271" y="13910"/>
                </a:cubicBezTo>
                <a:cubicBezTo>
                  <a:pt x="16306" y="13759"/>
                  <a:pt x="16412" y="13646"/>
                  <a:pt x="16518" y="13533"/>
                </a:cubicBezTo>
                <a:cubicBezTo>
                  <a:pt x="16624" y="13420"/>
                  <a:pt x="16729" y="13307"/>
                  <a:pt x="16871" y="13269"/>
                </a:cubicBezTo>
                <a:cubicBezTo>
                  <a:pt x="17012" y="13194"/>
                  <a:pt x="17188" y="13156"/>
                  <a:pt x="17365" y="13156"/>
                </a:cubicBezTo>
                <a:close/>
                <a:moveTo>
                  <a:pt x="17365" y="14815"/>
                </a:moveTo>
                <a:cubicBezTo>
                  <a:pt x="17435" y="14815"/>
                  <a:pt x="17541" y="14777"/>
                  <a:pt x="17612" y="14702"/>
                </a:cubicBezTo>
                <a:cubicBezTo>
                  <a:pt x="17682" y="14626"/>
                  <a:pt x="17718" y="14513"/>
                  <a:pt x="17718" y="14400"/>
                </a:cubicBezTo>
                <a:cubicBezTo>
                  <a:pt x="17718" y="14287"/>
                  <a:pt x="17682" y="14212"/>
                  <a:pt x="17612" y="14098"/>
                </a:cubicBezTo>
                <a:cubicBezTo>
                  <a:pt x="17541" y="14023"/>
                  <a:pt x="17435" y="13985"/>
                  <a:pt x="17365" y="13985"/>
                </a:cubicBezTo>
                <a:cubicBezTo>
                  <a:pt x="17224" y="13985"/>
                  <a:pt x="17153" y="14023"/>
                  <a:pt x="17047" y="14098"/>
                </a:cubicBezTo>
                <a:cubicBezTo>
                  <a:pt x="16976" y="14212"/>
                  <a:pt x="16941" y="14287"/>
                  <a:pt x="16941" y="14400"/>
                </a:cubicBezTo>
                <a:cubicBezTo>
                  <a:pt x="16941" y="14513"/>
                  <a:pt x="16976" y="14626"/>
                  <a:pt x="17047" y="14702"/>
                </a:cubicBezTo>
                <a:cubicBezTo>
                  <a:pt x="17153" y="14777"/>
                  <a:pt x="17224" y="14815"/>
                  <a:pt x="17365" y="14815"/>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03" name="Google Shape;1803;p75"/>
          <p:cNvSpPr/>
          <p:nvPr/>
        </p:nvSpPr>
        <p:spPr>
          <a:xfrm>
            <a:off x="25405611" y="6195625"/>
            <a:ext cx="744711" cy="623560"/>
          </a:xfrm>
          <a:custGeom>
            <a:rect b="b" l="l" r="r" t="t"/>
            <a:pathLst>
              <a:path extrusionOk="0" h="21600" w="21600">
                <a:moveTo>
                  <a:pt x="0" y="0"/>
                </a:moveTo>
                <a:lnTo>
                  <a:pt x="21600" y="0"/>
                </a:lnTo>
                <a:lnTo>
                  <a:pt x="21600" y="21600"/>
                </a:lnTo>
                <a:lnTo>
                  <a:pt x="0" y="21600"/>
                </a:lnTo>
                <a:lnTo>
                  <a:pt x="0" y="0"/>
                </a:lnTo>
                <a:close/>
                <a:moveTo>
                  <a:pt x="3411" y="5184"/>
                </a:moveTo>
                <a:lnTo>
                  <a:pt x="3411" y="987"/>
                </a:lnTo>
                <a:lnTo>
                  <a:pt x="827" y="987"/>
                </a:lnTo>
                <a:lnTo>
                  <a:pt x="827" y="5184"/>
                </a:lnTo>
                <a:lnTo>
                  <a:pt x="3411" y="5184"/>
                </a:lnTo>
                <a:close/>
                <a:moveTo>
                  <a:pt x="3411" y="10368"/>
                </a:moveTo>
                <a:lnTo>
                  <a:pt x="3411" y="6171"/>
                </a:lnTo>
                <a:lnTo>
                  <a:pt x="827" y="6171"/>
                </a:lnTo>
                <a:lnTo>
                  <a:pt x="827" y="10368"/>
                </a:lnTo>
                <a:lnTo>
                  <a:pt x="3411" y="10368"/>
                </a:lnTo>
                <a:close/>
                <a:moveTo>
                  <a:pt x="3411" y="15429"/>
                </a:moveTo>
                <a:lnTo>
                  <a:pt x="3411" y="11355"/>
                </a:lnTo>
                <a:lnTo>
                  <a:pt x="827" y="11355"/>
                </a:lnTo>
                <a:lnTo>
                  <a:pt x="827" y="15429"/>
                </a:lnTo>
                <a:lnTo>
                  <a:pt x="3411" y="15429"/>
                </a:lnTo>
                <a:close/>
                <a:moveTo>
                  <a:pt x="3411" y="20613"/>
                </a:moveTo>
                <a:lnTo>
                  <a:pt x="3411" y="16416"/>
                </a:lnTo>
                <a:lnTo>
                  <a:pt x="827" y="16416"/>
                </a:lnTo>
                <a:lnTo>
                  <a:pt x="827" y="20613"/>
                </a:lnTo>
                <a:lnTo>
                  <a:pt x="3411" y="20613"/>
                </a:lnTo>
                <a:close/>
                <a:moveTo>
                  <a:pt x="17259" y="6912"/>
                </a:moveTo>
                <a:lnTo>
                  <a:pt x="17259" y="987"/>
                </a:lnTo>
                <a:lnTo>
                  <a:pt x="4341" y="987"/>
                </a:lnTo>
                <a:lnTo>
                  <a:pt x="4341" y="20613"/>
                </a:lnTo>
                <a:lnTo>
                  <a:pt x="17259" y="20613"/>
                </a:lnTo>
                <a:lnTo>
                  <a:pt x="17259" y="6912"/>
                </a:lnTo>
                <a:close/>
                <a:moveTo>
                  <a:pt x="8681" y="6665"/>
                </a:moveTo>
                <a:lnTo>
                  <a:pt x="14676" y="10862"/>
                </a:lnTo>
                <a:lnTo>
                  <a:pt x="8681" y="15058"/>
                </a:lnTo>
                <a:lnTo>
                  <a:pt x="8681" y="6665"/>
                </a:lnTo>
                <a:close/>
                <a:moveTo>
                  <a:pt x="9508" y="8393"/>
                </a:moveTo>
                <a:lnTo>
                  <a:pt x="9508" y="13207"/>
                </a:lnTo>
                <a:lnTo>
                  <a:pt x="12919" y="10862"/>
                </a:lnTo>
                <a:lnTo>
                  <a:pt x="9508" y="8393"/>
                </a:lnTo>
                <a:close/>
                <a:moveTo>
                  <a:pt x="20773" y="5184"/>
                </a:moveTo>
                <a:lnTo>
                  <a:pt x="20773" y="987"/>
                </a:lnTo>
                <a:lnTo>
                  <a:pt x="18086" y="987"/>
                </a:lnTo>
                <a:lnTo>
                  <a:pt x="18086" y="5184"/>
                </a:lnTo>
                <a:lnTo>
                  <a:pt x="20773" y="5184"/>
                </a:lnTo>
                <a:close/>
                <a:moveTo>
                  <a:pt x="20773" y="10368"/>
                </a:moveTo>
                <a:lnTo>
                  <a:pt x="20773" y="6171"/>
                </a:lnTo>
                <a:lnTo>
                  <a:pt x="18086" y="6171"/>
                </a:lnTo>
                <a:lnTo>
                  <a:pt x="18086" y="10368"/>
                </a:lnTo>
                <a:lnTo>
                  <a:pt x="20773" y="10368"/>
                </a:lnTo>
                <a:close/>
                <a:moveTo>
                  <a:pt x="20773" y="15429"/>
                </a:moveTo>
                <a:lnTo>
                  <a:pt x="20773" y="11355"/>
                </a:lnTo>
                <a:lnTo>
                  <a:pt x="18086" y="11355"/>
                </a:lnTo>
                <a:lnTo>
                  <a:pt x="18086" y="15429"/>
                </a:lnTo>
                <a:lnTo>
                  <a:pt x="20773" y="15429"/>
                </a:lnTo>
                <a:close/>
                <a:moveTo>
                  <a:pt x="20773" y="20613"/>
                </a:moveTo>
                <a:lnTo>
                  <a:pt x="20773" y="16416"/>
                </a:lnTo>
                <a:lnTo>
                  <a:pt x="18086" y="16416"/>
                </a:lnTo>
                <a:lnTo>
                  <a:pt x="18086" y="20613"/>
                </a:lnTo>
                <a:lnTo>
                  <a:pt x="20773" y="20613"/>
                </a:ln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04" name="Google Shape;1804;p75"/>
          <p:cNvSpPr/>
          <p:nvPr/>
        </p:nvSpPr>
        <p:spPr>
          <a:xfrm>
            <a:off x="27264725" y="6135053"/>
            <a:ext cx="744711" cy="744711"/>
          </a:xfrm>
          <a:custGeom>
            <a:rect b="b" l="l" r="r" t="t"/>
            <a:pathLst>
              <a:path extrusionOk="0" h="21600" w="21600">
                <a:moveTo>
                  <a:pt x="21521" y="12123"/>
                </a:moveTo>
                <a:cubicBezTo>
                  <a:pt x="21521" y="12202"/>
                  <a:pt x="21482" y="12281"/>
                  <a:pt x="21482" y="12360"/>
                </a:cubicBezTo>
                <a:cubicBezTo>
                  <a:pt x="21442" y="12399"/>
                  <a:pt x="21442" y="12478"/>
                  <a:pt x="21442" y="12557"/>
                </a:cubicBezTo>
                <a:cubicBezTo>
                  <a:pt x="21245" y="13821"/>
                  <a:pt x="20810" y="15005"/>
                  <a:pt x="20178" y="16111"/>
                </a:cubicBezTo>
                <a:cubicBezTo>
                  <a:pt x="19547" y="17217"/>
                  <a:pt x="18757" y="18204"/>
                  <a:pt x="17809" y="18954"/>
                </a:cubicBezTo>
                <a:cubicBezTo>
                  <a:pt x="16861" y="19784"/>
                  <a:pt x="15795" y="20455"/>
                  <a:pt x="14611" y="20889"/>
                </a:cubicBezTo>
                <a:cubicBezTo>
                  <a:pt x="13426" y="21363"/>
                  <a:pt x="12162" y="21600"/>
                  <a:pt x="10820" y="21600"/>
                </a:cubicBezTo>
                <a:cubicBezTo>
                  <a:pt x="9280" y="21600"/>
                  <a:pt x="7898" y="21324"/>
                  <a:pt x="6595" y="20731"/>
                </a:cubicBezTo>
                <a:cubicBezTo>
                  <a:pt x="5291" y="20178"/>
                  <a:pt x="4146" y="19389"/>
                  <a:pt x="3159" y="18401"/>
                </a:cubicBezTo>
                <a:cubicBezTo>
                  <a:pt x="2172" y="17454"/>
                  <a:pt x="1422" y="16309"/>
                  <a:pt x="869" y="15005"/>
                </a:cubicBezTo>
                <a:cubicBezTo>
                  <a:pt x="276" y="13663"/>
                  <a:pt x="0" y="12281"/>
                  <a:pt x="0" y="10780"/>
                </a:cubicBezTo>
                <a:cubicBezTo>
                  <a:pt x="0" y="10425"/>
                  <a:pt x="39" y="10069"/>
                  <a:pt x="79" y="9714"/>
                </a:cubicBezTo>
                <a:cubicBezTo>
                  <a:pt x="79" y="9359"/>
                  <a:pt x="158" y="9043"/>
                  <a:pt x="197" y="8687"/>
                </a:cubicBezTo>
                <a:cubicBezTo>
                  <a:pt x="276" y="8332"/>
                  <a:pt x="355" y="8016"/>
                  <a:pt x="474" y="7700"/>
                </a:cubicBezTo>
                <a:cubicBezTo>
                  <a:pt x="592" y="7345"/>
                  <a:pt x="711" y="7029"/>
                  <a:pt x="829" y="6752"/>
                </a:cubicBezTo>
                <a:cubicBezTo>
                  <a:pt x="829" y="6713"/>
                  <a:pt x="829" y="6673"/>
                  <a:pt x="829" y="6673"/>
                </a:cubicBezTo>
                <a:cubicBezTo>
                  <a:pt x="829" y="6634"/>
                  <a:pt x="829" y="6634"/>
                  <a:pt x="829" y="6595"/>
                </a:cubicBezTo>
                <a:cubicBezTo>
                  <a:pt x="908" y="6476"/>
                  <a:pt x="987" y="6358"/>
                  <a:pt x="1027" y="6239"/>
                </a:cubicBezTo>
                <a:cubicBezTo>
                  <a:pt x="1106" y="6081"/>
                  <a:pt x="1145" y="5963"/>
                  <a:pt x="1185" y="5844"/>
                </a:cubicBezTo>
                <a:cubicBezTo>
                  <a:pt x="1224" y="5844"/>
                  <a:pt x="1264" y="5805"/>
                  <a:pt x="1264" y="5765"/>
                </a:cubicBezTo>
                <a:cubicBezTo>
                  <a:pt x="1303" y="5726"/>
                  <a:pt x="1303" y="5686"/>
                  <a:pt x="1303" y="5647"/>
                </a:cubicBezTo>
                <a:cubicBezTo>
                  <a:pt x="1777" y="4818"/>
                  <a:pt x="2330" y="4028"/>
                  <a:pt x="3001" y="3356"/>
                </a:cubicBezTo>
                <a:cubicBezTo>
                  <a:pt x="3633" y="2646"/>
                  <a:pt x="4383" y="2053"/>
                  <a:pt x="5212" y="1540"/>
                </a:cubicBezTo>
                <a:cubicBezTo>
                  <a:pt x="6042" y="1066"/>
                  <a:pt x="6910" y="671"/>
                  <a:pt x="7858" y="395"/>
                </a:cubicBezTo>
                <a:cubicBezTo>
                  <a:pt x="8806" y="118"/>
                  <a:pt x="9793" y="0"/>
                  <a:pt x="10820" y="0"/>
                </a:cubicBezTo>
                <a:cubicBezTo>
                  <a:pt x="12281" y="0"/>
                  <a:pt x="13663" y="276"/>
                  <a:pt x="15005" y="869"/>
                </a:cubicBezTo>
                <a:cubicBezTo>
                  <a:pt x="16309" y="1422"/>
                  <a:pt x="17454" y="2211"/>
                  <a:pt x="18401" y="3199"/>
                </a:cubicBezTo>
                <a:cubicBezTo>
                  <a:pt x="19428" y="4146"/>
                  <a:pt x="20178" y="5291"/>
                  <a:pt x="20771" y="6595"/>
                </a:cubicBezTo>
                <a:cubicBezTo>
                  <a:pt x="21324" y="7937"/>
                  <a:pt x="21600" y="9319"/>
                  <a:pt x="21600" y="10780"/>
                </a:cubicBezTo>
                <a:cubicBezTo>
                  <a:pt x="21600" y="11057"/>
                  <a:pt x="21600" y="11254"/>
                  <a:pt x="21561" y="11491"/>
                </a:cubicBezTo>
                <a:cubicBezTo>
                  <a:pt x="21561" y="11728"/>
                  <a:pt x="21521" y="11925"/>
                  <a:pt x="21521" y="12123"/>
                </a:cubicBezTo>
                <a:close/>
                <a:moveTo>
                  <a:pt x="14058" y="20139"/>
                </a:moveTo>
                <a:cubicBezTo>
                  <a:pt x="14097" y="20139"/>
                  <a:pt x="14097" y="20139"/>
                  <a:pt x="14137" y="20139"/>
                </a:cubicBezTo>
                <a:cubicBezTo>
                  <a:pt x="14334" y="20099"/>
                  <a:pt x="14492" y="20020"/>
                  <a:pt x="14650" y="19941"/>
                </a:cubicBezTo>
                <a:cubicBezTo>
                  <a:pt x="14808" y="19863"/>
                  <a:pt x="14966" y="19823"/>
                  <a:pt x="15124" y="19744"/>
                </a:cubicBezTo>
                <a:cubicBezTo>
                  <a:pt x="12241" y="14413"/>
                  <a:pt x="12241" y="14413"/>
                  <a:pt x="12241" y="14413"/>
                </a:cubicBezTo>
                <a:cubicBezTo>
                  <a:pt x="12044" y="14492"/>
                  <a:pt x="11807" y="14571"/>
                  <a:pt x="11570" y="14611"/>
                </a:cubicBezTo>
                <a:cubicBezTo>
                  <a:pt x="11294" y="14690"/>
                  <a:pt x="11057" y="14690"/>
                  <a:pt x="10820" y="14690"/>
                </a:cubicBezTo>
                <a:cubicBezTo>
                  <a:pt x="10267" y="14690"/>
                  <a:pt x="9754" y="14611"/>
                  <a:pt x="9280" y="14413"/>
                </a:cubicBezTo>
                <a:cubicBezTo>
                  <a:pt x="8845" y="14176"/>
                  <a:pt x="8411" y="13900"/>
                  <a:pt x="8016" y="13584"/>
                </a:cubicBezTo>
                <a:cubicBezTo>
                  <a:pt x="7700" y="13189"/>
                  <a:pt x="7424" y="12794"/>
                  <a:pt x="7226" y="12320"/>
                </a:cubicBezTo>
                <a:cubicBezTo>
                  <a:pt x="6989" y="11846"/>
                  <a:pt x="6910" y="11333"/>
                  <a:pt x="6910" y="10780"/>
                </a:cubicBezTo>
                <a:cubicBezTo>
                  <a:pt x="6910" y="10780"/>
                  <a:pt x="6910" y="10741"/>
                  <a:pt x="6910" y="10662"/>
                </a:cubicBezTo>
                <a:cubicBezTo>
                  <a:pt x="6910" y="10622"/>
                  <a:pt x="6910" y="10583"/>
                  <a:pt x="6950" y="10543"/>
                </a:cubicBezTo>
                <a:cubicBezTo>
                  <a:pt x="6950" y="10346"/>
                  <a:pt x="6989" y="10148"/>
                  <a:pt x="7029" y="9912"/>
                </a:cubicBezTo>
                <a:cubicBezTo>
                  <a:pt x="7068" y="9714"/>
                  <a:pt x="7147" y="9517"/>
                  <a:pt x="7226" y="9359"/>
                </a:cubicBezTo>
                <a:cubicBezTo>
                  <a:pt x="7266" y="9201"/>
                  <a:pt x="7345" y="9003"/>
                  <a:pt x="7424" y="8845"/>
                </a:cubicBezTo>
                <a:cubicBezTo>
                  <a:pt x="7542" y="8687"/>
                  <a:pt x="7621" y="8529"/>
                  <a:pt x="7779" y="8371"/>
                </a:cubicBezTo>
                <a:cubicBezTo>
                  <a:pt x="3514" y="4107"/>
                  <a:pt x="3514" y="4107"/>
                  <a:pt x="3514" y="4107"/>
                </a:cubicBezTo>
                <a:cubicBezTo>
                  <a:pt x="3317" y="4304"/>
                  <a:pt x="3120" y="4541"/>
                  <a:pt x="2922" y="4739"/>
                </a:cubicBezTo>
                <a:cubicBezTo>
                  <a:pt x="2764" y="4976"/>
                  <a:pt x="2606" y="5212"/>
                  <a:pt x="2409" y="5449"/>
                </a:cubicBezTo>
                <a:cubicBezTo>
                  <a:pt x="2251" y="5726"/>
                  <a:pt x="2093" y="6002"/>
                  <a:pt x="1974" y="6239"/>
                </a:cubicBezTo>
                <a:cubicBezTo>
                  <a:pt x="1856" y="6516"/>
                  <a:pt x="1737" y="6752"/>
                  <a:pt x="1619" y="7029"/>
                </a:cubicBezTo>
                <a:cubicBezTo>
                  <a:pt x="1540" y="7266"/>
                  <a:pt x="1461" y="7463"/>
                  <a:pt x="1382" y="7700"/>
                </a:cubicBezTo>
                <a:cubicBezTo>
                  <a:pt x="1303" y="7898"/>
                  <a:pt x="1224" y="8135"/>
                  <a:pt x="1185" y="8371"/>
                </a:cubicBezTo>
                <a:cubicBezTo>
                  <a:pt x="1106" y="8608"/>
                  <a:pt x="1066" y="8845"/>
                  <a:pt x="1027" y="9082"/>
                </a:cubicBezTo>
                <a:cubicBezTo>
                  <a:pt x="948" y="9359"/>
                  <a:pt x="948" y="9596"/>
                  <a:pt x="948" y="9833"/>
                </a:cubicBezTo>
                <a:cubicBezTo>
                  <a:pt x="948" y="9872"/>
                  <a:pt x="948" y="9872"/>
                  <a:pt x="948" y="9912"/>
                </a:cubicBezTo>
                <a:cubicBezTo>
                  <a:pt x="908" y="9990"/>
                  <a:pt x="869" y="10069"/>
                  <a:pt x="869" y="10109"/>
                </a:cubicBezTo>
                <a:cubicBezTo>
                  <a:pt x="869" y="10148"/>
                  <a:pt x="869" y="10227"/>
                  <a:pt x="869" y="10267"/>
                </a:cubicBezTo>
                <a:cubicBezTo>
                  <a:pt x="869" y="10385"/>
                  <a:pt x="869" y="10464"/>
                  <a:pt x="869" y="10583"/>
                </a:cubicBezTo>
                <a:cubicBezTo>
                  <a:pt x="869" y="10662"/>
                  <a:pt x="869" y="10741"/>
                  <a:pt x="869" y="10780"/>
                </a:cubicBezTo>
                <a:cubicBezTo>
                  <a:pt x="869" y="10859"/>
                  <a:pt x="869" y="10938"/>
                  <a:pt x="869" y="11017"/>
                </a:cubicBezTo>
                <a:cubicBezTo>
                  <a:pt x="869" y="11096"/>
                  <a:pt x="869" y="11215"/>
                  <a:pt x="869" y="11294"/>
                </a:cubicBezTo>
                <a:cubicBezTo>
                  <a:pt x="948" y="12597"/>
                  <a:pt x="1264" y="13860"/>
                  <a:pt x="1816" y="15005"/>
                </a:cubicBezTo>
                <a:cubicBezTo>
                  <a:pt x="2369" y="16151"/>
                  <a:pt x="3080" y="17138"/>
                  <a:pt x="3949" y="18007"/>
                </a:cubicBezTo>
                <a:cubicBezTo>
                  <a:pt x="4857" y="18836"/>
                  <a:pt x="5884" y="19468"/>
                  <a:pt x="7068" y="19981"/>
                </a:cubicBezTo>
                <a:cubicBezTo>
                  <a:pt x="8214" y="20455"/>
                  <a:pt x="9477" y="20731"/>
                  <a:pt x="10820" y="20731"/>
                </a:cubicBezTo>
                <a:cubicBezTo>
                  <a:pt x="10899" y="20731"/>
                  <a:pt x="11017" y="20731"/>
                  <a:pt x="11096" y="20731"/>
                </a:cubicBezTo>
                <a:cubicBezTo>
                  <a:pt x="11175" y="20731"/>
                  <a:pt x="11254" y="20731"/>
                  <a:pt x="11373" y="20731"/>
                </a:cubicBezTo>
                <a:cubicBezTo>
                  <a:pt x="11412" y="20731"/>
                  <a:pt x="11452" y="20731"/>
                  <a:pt x="11491" y="20731"/>
                </a:cubicBezTo>
                <a:cubicBezTo>
                  <a:pt x="11531" y="20692"/>
                  <a:pt x="11610" y="20652"/>
                  <a:pt x="11688" y="20652"/>
                </a:cubicBezTo>
                <a:cubicBezTo>
                  <a:pt x="11767" y="20652"/>
                  <a:pt x="11807" y="20652"/>
                  <a:pt x="11886" y="20652"/>
                </a:cubicBezTo>
                <a:cubicBezTo>
                  <a:pt x="11925" y="20652"/>
                  <a:pt x="11965" y="20652"/>
                  <a:pt x="12044" y="20613"/>
                </a:cubicBezTo>
                <a:cubicBezTo>
                  <a:pt x="12123" y="20613"/>
                  <a:pt x="12162" y="20613"/>
                  <a:pt x="12241" y="20613"/>
                </a:cubicBezTo>
                <a:cubicBezTo>
                  <a:pt x="12320" y="20613"/>
                  <a:pt x="12399" y="20613"/>
                  <a:pt x="12439" y="20573"/>
                </a:cubicBezTo>
                <a:cubicBezTo>
                  <a:pt x="12518" y="20573"/>
                  <a:pt x="12557" y="20573"/>
                  <a:pt x="12597" y="20573"/>
                </a:cubicBezTo>
                <a:cubicBezTo>
                  <a:pt x="12676" y="20534"/>
                  <a:pt x="12715" y="20534"/>
                  <a:pt x="12794" y="20534"/>
                </a:cubicBezTo>
                <a:cubicBezTo>
                  <a:pt x="12834" y="20534"/>
                  <a:pt x="12913" y="20494"/>
                  <a:pt x="12952" y="20455"/>
                </a:cubicBezTo>
                <a:cubicBezTo>
                  <a:pt x="12992" y="20455"/>
                  <a:pt x="13031" y="20455"/>
                  <a:pt x="13031" y="20455"/>
                </a:cubicBezTo>
                <a:cubicBezTo>
                  <a:pt x="13071" y="20455"/>
                  <a:pt x="13071" y="20455"/>
                  <a:pt x="13110" y="20455"/>
                </a:cubicBezTo>
                <a:cubicBezTo>
                  <a:pt x="13189" y="20415"/>
                  <a:pt x="13268" y="20415"/>
                  <a:pt x="13307" y="20376"/>
                </a:cubicBezTo>
                <a:cubicBezTo>
                  <a:pt x="13347" y="20376"/>
                  <a:pt x="13426" y="20376"/>
                  <a:pt x="13465" y="20376"/>
                </a:cubicBezTo>
                <a:cubicBezTo>
                  <a:pt x="13505" y="20376"/>
                  <a:pt x="13544" y="20336"/>
                  <a:pt x="13544" y="20336"/>
                </a:cubicBezTo>
                <a:cubicBezTo>
                  <a:pt x="13584" y="20336"/>
                  <a:pt x="13584" y="20297"/>
                  <a:pt x="13623" y="20297"/>
                </a:cubicBezTo>
                <a:cubicBezTo>
                  <a:pt x="13702" y="20257"/>
                  <a:pt x="13781" y="20257"/>
                  <a:pt x="13821" y="20218"/>
                </a:cubicBezTo>
                <a:cubicBezTo>
                  <a:pt x="13900" y="20218"/>
                  <a:pt x="13979" y="20178"/>
                  <a:pt x="14058" y="20139"/>
                </a:cubicBezTo>
                <a:close/>
                <a:moveTo>
                  <a:pt x="20692" y="11373"/>
                </a:moveTo>
                <a:cubicBezTo>
                  <a:pt x="20731" y="11294"/>
                  <a:pt x="20731" y="11215"/>
                  <a:pt x="20731" y="11096"/>
                </a:cubicBezTo>
                <a:cubicBezTo>
                  <a:pt x="20731" y="11017"/>
                  <a:pt x="20731" y="10899"/>
                  <a:pt x="20731" y="10780"/>
                </a:cubicBezTo>
                <a:cubicBezTo>
                  <a:pt x="20731" y="10543"/>
                  <a:pt x="20731" y="10306"/>
                  <a:pt x="20692" y="10069"/>
                </a:cubicBezTo>
                <a:cubicBezTo>
                  <a:pt x="20692" y="9793"/>
                  <a:pt x="20652" y="9556"/>
                  <a:pt x="20613" y="9319"/>
                </a:cubicBezTo>
                <a:cubicBezTo>
                  <a:pt x="20415" y="8095"/>
                  <a:pt x="20020" y="6989"/>
                  <a:pt x="19428" y="5963"/>
                </a:cubicBezTo>
                <a:cubicBezTo>
                  <a:pt x="18875" y="4936"/>
                  <a:pt x="18125" y="4028"/>
                  <a:pt x="17296" y="3278"/>
                </a:cubicBezTo>
                <a:cubicBezTo>
                  <a:pt x="16427" y="2527"/>
                  <a:pt x="15440" y="1935"/>
                  <a:pt x="14334" y="1501"/>
                </a:cubicBezTo>
                <a:cubicBezTo>
                  <a:pt x="13229" y="1106"/>
                  <a:pt x="12044" y="869"/>
                  <a:pt x="10820" y="869"/>
                </a:cubicBezTo>
                <a:cubicBezTo>
                  <a:pt x="10741" y="869"/>
                  <a:pt x="10741" y="869"/>
                  <a:pt x="10741" y="869"/>
                </a:cubicBezTo>
                <a:cubicBezTo>
                  <a:pt x="10701" y="869"/>
                  <a:pt x="10622" y="869"/>
                  <a:pt x="10543" y="869"/>
                </a:cubicBezTo>
                <a:cubicBezTo>
                  <a:pt x="10425" y="869"/>
                  <a:pt x="10346" y="869"/>
                  <a:pt x="10306" y="869"/>
                </a:cubicBezTo>
                <a:cubicBezTo>
                  <a:pt x="10267" y="869"/>
                  <a:pt x="10227" y="869"/>
                  <a:pt x="10148" y="908"/>
                </a:cubicBezTo>
                <a:cubicBezTo>
                  <a:pt x="10109" y="908"/>
                  <a:pt x="10069" y="908"/>
                  <a:pt x="10030" y="908"/>
                </a:cubicBezTo>
                <a:cubicBezTo>
                  <a:pt x="9990" y="908"/>
                  <a:pt x="9951" y="908"/>
                  <a:pt x="9951" y="908"/>
                </a:cubicBezTo>
                <a:cubicBezTo>
                  <a:pt x="9912" y="908"/>
                  <a:pt x="9872" y="908"/>
                  <a:pt x="9833" y="908"/>
                </a:cubicBezTo>
                <a:cubicBezTo>
                  <a:pt x="9754" y="908"/>
                  <a:pt x="9675" y="948"/>
                  <a:pt x="9635" y="948"/>
                </a:cubicBezTo>
                <a:cubicBezTo>
                  <a:pt x="9556" y="987"/>
                  <a:pt x="9477" y="987"/>
                  <a:pt x="9438" y="987"/>
                </a:cubicBezTo>
                <a:cubicBezTo>
                  <a:pt x="9398" y="987"/>
                  <a:pt x="9359" y="987"/>
                  <a:pt x="9319" y="987"/>
                </a:cubicBezTo>
                <a:cubicBezTo>
                  <a:pt x="9240" y="987"/>
                  <a:pt x="9161" y="987"/>
                  <a:pt x="9122" y="987"/>
                </a:cubicBezTo>
                <a:cubicBezTo>
                  <a:pt x="9043" y="1027"/>
                  <a:pt x="8964" y="1066"/>
                  <a:pt x="8885" y="1066"/>
                </a:cubicBezTo>
                <a:cubicBezTo>
                  <a:pt x="8845" y="1066"/>
                  <a:pt x="8845" y="1066"/>
                  <a:pt x="8845" y="1066"/>
                </a:cubicBezTo>
                <a:cubicBezTo>
                  <a:pt x="8727" y="1106"/>
                  <a:pt x="8569" y="1145"/>
                  <a:pt x="8411" y="1185"/>
                </a:cubicBezTo>
                <a:cubicBezTo>
                  <a:pt x="8253" y="1224"/>
                  <a:pt x="8095" y="1264"/>
                  <a:pt x="7937" y="1303"/>
                </a:cubicBezTo>
                <a:cubicBezTo>
                  <a:pt x="7779" y="1343"/>
                  <a:pt x="7661" y="1422"/>
                  <a:pt x="7503" y="1461"/>
                </a:cubicBezTo>
                <a:cubicBezTo>
                  <a:pt x="7345" y="1501"/>
                  <a:pt x="7187" y="1580"/>
                  <a:pt x="7068" y="1580"/>
                </a:cubicBezTo>
                <a:cubicBezTo>
                  <a:pt x="6792" y="1737"/>
                  <a:pt x="6516" y="1856"/>
                  <a:pt x="6239" y="1974"/>
                </a:cubicBezTo>
                <a:cubicBezTo>
                  <a:pt x="6002" y="2093"/>
                  <a:pt x="5726" y="2251"/>
                  <a:pt x="5449" y="2409"/>
                </a:cubicBezTo>
                <a:cubicBezTo>
                  <a:pt x="5212" y="2606"/>
                  <a:pt x="4976" y="2764"/>
                  <a:pt x="4778" y="2922"/>
                </a:cubicBezTo>
                <a:cubicBezTo>
                  <a:pt x="4541" y="3120"/>
                  <a:pt x="4304" y="3278"/>
                  <a:pt x="4067" y="3514"/>
                </a:cubicBezTo>
                <a:cubicBezTo>
                  <a:pt x="8371" y="7779"/>
                  <a:pt x="8371" y="7779"/>
                  <a:pt x="8371" y="7779"/>
                </a:cubicBezTo>
                <a:cubicBezTo>
                  <a:pt x="8529" y="7661"/>
                  <a:pt x="8687" y="7582"/>
                  <a:pt x="8845" y="7463"/>
                </a:cubicBezTo>
                <a:cubicBezTo>
                  <a:pt x="8964" y="7384"/>
                  <a:pt x="9122" y="7305"/>
                  <a:pt x="9280" y="7266"/>
                </a:cubicBezTo>
                <a:cubicBezTo>
                  <a:pt x="9438" y="7187"/>
                  <a:pt x="9596" y="7108"/>
                  <a:pt x="9793" y="7068"/>
                </a:cubicBezTo>
                <a:cubicBezTo>
                  <a:pt x="9951" y="7029"/>
                  <a:pt x="10148" y="6989"/>
                  <a:pt x="10346" y="6950"/>
                </a:cubicBezTo>
                <a:cubicBezTo>
                  <a:pt x="10425" y="6950"/>
                  <a:pt x="10464" y="6950"/>
                  <a:pt x="10543" y="6950"/>
                </a:cubicBezTo>
                <a:cubicBezTo>
                  <a:pt x="10622" y="6950"/>
                  <a:pt x="10701" y="6950"/>
                  <a:pt x="10741" y="6950"/>
                </a:cubicBezTo>
                <a:cubicBezTo>
                  <a:pt x="10820" y="6871"/>
                  <a:pt x="10820" y="6871"/>
                  <a:pt x="10820" y="6871"/>
                </a:cubicBezTo>
                <a:cubicBezTo>
                  <a:pt x="11373" y="6871"/>
                  <a:pt x="11846" y="6989"/>
                  <a:pt x="12320" y="7187"/>
                </a:cubicBezTo>
                <a:cubicBezTo>
                  <a:pt x="12794" y="7424"/>
                  <a:pt x="13189" y="7700"/>
                  <a:pt x="13584" y="8056"/>
                </a:cubicBezTo>
                <a:cubicBezTo>
                  <a:pt x="13939" y="8411"/>
                  <a:pt x="14216" y="8806"/>
                  <a:pt x="14413" y="9280"/>
                </a:cubicBezTo>
                <a:cubicBezTo>
                  <a:pt x="14611" y="9754"/>
                  <a:pt x="14729" y="10267"/>
                  <a:pt x="14729" y="10780"/>
                </a:cubicBezTo>
                <a:cubicBezTo>
                  <a:pt x="14729" y="11096"/>
                  <a:pt x="14690" y="11412"/>
                  <a:pt x="14611" y="11688"/>
                </a:cubicBezTo>
                <a:cubicBezTo>
                  <a:pt x="14532" y="11965"/>
                  <a:pt x="14453" y="12202"/>
                  <a:pt x="14374" y="12439"/>
                </a:cubicBezTo>
                <a:cubicBezTo>
                  <a:pt x="19507" y="15519"/>
                  <a:pt x="19507" y="15519"/>
                  <a:pt x="19507" y="15519"/>
                </a:cubicBezTo>
                <a:cubicBezTo>
                  <a:pt x="19547" y="15479"/>
                  <a:pt x="19626" y="15400"/>
                  <a:pt x="19665" y="15282"/>
                </a:cubicBezTo>
                <a:cubicBezTo>
                  <a:pt x="19665" y="15203"/>
                  <a:pt x="19705" y="15124"/>
                  <a:pt x="19744" y="15005"/>
                </a:cubicBezTo>
                <a:cubicBezTo>
                  <a:pt x="19823" y="14966"/>
                  <a:pt x="19823" y="14966"/>
                  <a:pt x="19823" y="14966"/>
                </a:cubicBezTo>
                <a:cubicBezTo>
                  <a:pt x="19823" y="14887"/>
                  <a:pt x="19863" y="14808"/>
                  <a:pt x="19902" y="14729"/>
                </a:cubicBezTo>
                <a:cubicBezTo>
                  <a:pt x="19941" y="14650"/>
                  <a:pt x="19981" y="14571"/>
                  <a:pt x="20020" y="14492"/>
                </a:cubicBezTo>
                <a:cubicBezTo>
                  <a:pt x="20060" y="14413"/>
                  <a:pt x="20060" y="14413"/>
                  <a:pt x="20060" y="14413"/>
                </a:cubicBezTo>
                <a:cubicBezTo>
                  <a:pt x="20099" y="14334"/>
                  <a:pt x="20139" y="14255"/>
                  <a:pt x="20139" y="14176"/>
                </a:cubicBezTo>
                <a:cubicBezTo>
                  <a:pt x="20139" y="14137"/>
                  <a:pt x="20178" y="14058"/>
                  <a:pt x="20218" y="13979"/>
                </a:cubicBezTo>
                <a:cubicBezTo>
                  <a:pt x="20218" y="13939"/>
                  <a:pt x="20218" y="13939"/>
                  <a:pt x="20218" y="13900"/>
                </a:cubicBezTo>
                <a:cubicBezTo>
                  <a:pt x="20218" y="13900"/>
                  <a:pt x="20218" y="13860"/>
                  <a:pt x="20257" y="13821"/>
                </a:cubicBezTo>
                <a:cubicBezTo>
                  <a:pt x="20257" y="13742"/>
                  <a:pt x="20297" y="13623"/>
                  <a:pt x="20336" y="13544"/>
                </a:cubicBezTo>
                <a:cubicBezTo>
                  <a:pt x="20336" y="13465"/>
                  <a:pt x="20376" y="13386"/>
                  <a:pt x="20415" y="13307"/>
                </a:cubicBezTo>
                <a:cubicBezTo>
                  <a:pt x="20415" y="13268"/>
                  <a:pt x="20415" y="13268"/>
                  <a:pt x="20415" y="13268"/>
                </a:cubicBezTo>
                <a:cubicBezTo>
                  <a:pt x="20415" y="13189"/>
                  <a:pt x="20455" y="13110"/>
                  <a:pt x="20455" y="12992"/>
                </a:cubicBezTo>
                <a:cubicBezTo>
                  <a:pt x="20494" y="12913"/>
                  <a:pt x="20534" y="12834"/>
                  <a:pt x="20534" y="12755"/>
                </a:cubicBezTo>
                <a:cubicBezTo>
                  <a:pt x="20534" y="12715"/>
                  <a:pt x="20534" y="12676"/>
                  <a:pt x="20573" y="12597"/>
                </a:cubicBezTo>
                <a:cubicBezTo>
                  <a:pt x="20573" y="12518"/>
                  <a:pt x="20573" y="12478"/>
                  <a:pt x="20613" y="12399"/>
                </a:cubicBezTo>
                <a:cubicBezTo>
                  <a:pt x="20613" y="12320"/>
                  <a:pt x="20613" y="12241"/>
                  <a:pt x="20613" y="12202"/>
                </a:cubicBezTo>
                <a:cubicBezTo>
                  <a:pt x="20613" y="12162"/>
                  <a:pt x="20613" y="12123"/>
                  <a:pt x="20613" y="12083"/>
                </a:cubicBezTo>
                <a:cubicBezTo>
                  <a:pt x="20613" y="12044"/>
                  <a:pt x="20613" y="12004"/>
                  <a:pt x="20613" y="11965"/>
                </a:cubicBezTo>
                <a:cubicBezTo>
                  <a:pt x="20652" y="11925"/>
                  <a:pt x="20692" y="11846"/>
                  <a:pt x="20692" y="11767"/>
                </a:cubicBezTo>
                <a:cubicBezTo>
                  <a:pt x="20692" y="11688"/>
                  <a:pt x="20692" y="11649"/>
                  <a:pt x="20692" y="11570"/>
                </a:cubicBezTo>
                <a:cubicBezTo>
                  <a:pt x="20692" y="11531"/>
                  <a:pt x="20692" y="11491"/>
                  <a:pt x="20692" y="11452"/>
                </a:cubicBezTo>
                <a:cubicBezTo>
                  <a:pt x="20692" y="11452"/>
                  <a:pt x="20692" y="11412"/>
                  <a:pt x="20692" y="11373"/>
                </a:cubicBezTo>
                <a:close/>
                <a:moveTo>
                  <a:pt x="13821" y="10780"/>
                </a:moveTo>
                <a:cubicBezTo>
                  <a:pt x="13821" y="10385"/>
                  <a:pt x="13742" y="9990"/>
                  <a:pt x="13584" y="9635"/>
                </a:cubicBezTo>
                <a:cubicBezTo>
                  <a:pt x="13426" y="9240"/>
                  <a:pt x="13189" y="8924"/>
                  <a:pt x="12913" y="8687"/>
                </a:cubicBezTo>
                <a:cubicBezTo>
                  <a:pt x="12636" y="8411"/>
                  <a:pt x="12320" y="8174"/>
                  <a:pt x="11965" y="8016"/>
                </a:cubicBezTo>
                <a:cubicBezTo>
                  <a:pt x="11610" y="7858"/>
                  <a:pt x="11215" y="7779"/>
                  <a:pt x="10820" y="7779"/>
                </a:cubicBezTo>
                <a:cubicBezTo>
                  <a:pt x="10385" y="7779"/>
                  <a:pt x="9990" y="7858"/>
                  <a:pt x="9635" y="8016"/>
                </a:cubicBezTo>
                <a:cubicBezTo>
                  <a:pt x="9240" y="8174"/>
                  <a:pt x="8924" y="8411"/>
                  <a:pt x="8648" y="8687"/>
                </a:cubicBezTo>
                <a:cubicBezTo>
                  <a:pt x="8371" y="8964"/>
                  <a:pt x="8174" y="9280"/>
                  <a:pt x="8016" y="9635"/>
                </a:cubicBezTo>
                <a:cubicBezTo>
                  <a:pt x="7858" y="9990"/>
                  <a:pt x="7779" y="10385"/>
                  <a:pt x="7779" y="10780"/>
                </a:cubicBezTo>
                <a:cubicBezTo>
                  <a:pt x="7779" y="11215"/>
                  <a:pt x="7858" y="11610"/>
                  <a:pt x="8016" y="11965"/>
                </a:cubicBezTo>
                <a:cubicBezTo>
                  <a:pt x="8174" y="12360"/>
                  <a:pt x="8371" y="12676"/>
                  <a:pt x="8648" y="12952"/>
                </a:cubicBezTo>
                <a:cubicBezTo>
                  <a:pt x="8924" y="13229"/>
                  <a:pt x="9240" y="13465"/>
                  <a:pt x="9635" y="13584"/>
                </a:cubicBezTo>
                <a:cubicBezTo>
                  <a:pt x="9990" y="13742"/>
                  <a:pt x="10385" y="13821"/>
                  <a:pt x="10820" y="13821"/>
                </a:cubicBezTo>
                <a:cubicBezTo>
                  <a:pt x="11215" y="13821"/>
                  <a:pt x="11610" y="13742"/>
                  <a:pt x="11965" y="13584"/>
                </a:cubicBezTo>
                <a:cubicBezTo>
                  <a:pt x="12320" y="13386"/>
                  <a:pt x="12636" y="13189"/>
                  <a:pt x="12913" y="12952"/>
                </a:cubicBezTo>
                <a:cubicBezTo>
                  <a:pt x="13189" y="12676"/>
                  <a:pt x="13426" y="12360"/>
                  <a:pt x="13584" y="11965"/>
                </a:cubicBezTo>
                <a:cubicBezTo>
                  <a:pt x="13742" y="11610"/>
                  <a:pt x="13821" y="11215"/>
                  <a:pt x="13821" y="10780"/>
                </a:cubicBezTo>
                <a:close/>
                <a:moveTo>
                  <a:pt x="10820" y="12952"/>
                </a:moveTo>
                <a:cubicBezTo>
                  <a:pt x="10504" y="12952"/>
                  <a:pt x="10227" y="12913"/>
                  <a:pt x="9951" y="12794"/>
                </a:cubicBezTo>
                <a:cubicBezTo>
                  <a:pt x="9714" y="12676"/>
                  <a:pt x="9477" y="12518"/>
                  <a:pt x="9280" y="12360"/>
                </a:cubicBezTo>
                <a:cubicBezTo>
                  <a:pt x="9043" y="12123"/>
                  <a:pt x="8885" y="11886"/>
                  <a:pt x="8806" y="11649"/>
                </a:cubicBezTo>
                <a:cubicBezTo>
                  <a:pt x="8687" y="11373"/>
                  <a:pt x="8648" y="11096"/>
                  <a:pt x="8648" y="10780"/>
                </a:cubicBezTo>
                <a:cubicBezTo>
                  <a:pt x="8648" y="10504"/>
                  <a:pt x="8687" y="10188"/>
                  <a:pt x="8806" y="9951"/>
                </a:cubicBezTo>
                <a:cubicBezTo>
                  <a:pt x="8885" y="9675"/>
                  <a:pt x="9043" y="9477"/>
                  <a:pt x="9280" y="9240"/>
                </a:cubicBezTo>
                <a:cubicBezTo>
                  <a:pt x="9477" y="9082"/>
                  <a:pt x="9714" y="8924"/>
                  <a:pt x="9951" y="8806"/>
                </a:cubicBezTo>
                <a:cubicBezTo>
                  <a:pt x="10227" y="8687"/>
                  <a:pt x="10504" y="8648"/>
                  <a:pt x="10820" y="8648"/>
                </a:cubicBezTo>
                <a:cubicBezTo>
                  <a:pt x="11096" y="8648"/>
                  <a:pt x="11373" y="8687"/>
                  <a:pt x="11649" y="8806"/>
                </a:cubicBezTo>
                <a:cubicBezTo>
                  <a:pt x="11886" y="8924"/>
                  <a:pt x="12123" y="9082"/>
                  <a:pt x="12281" y="9240"/>
                </a:cubicBezTo>
                <a:cubicBezTo>
                  <a:pt x="12518" y="9477"/>
                  <a:pt x="12676" y="9675"/>
                  <a:pt x="12794" y="9951"/>
                </a:cubicBezTo>
                <a:cubicBezTo>
                  <a:pt x="12913" y="10188"/>
                  <a:pt x="12952" y="10504"/>
                  <a:pt x="12952" y="10780"/>
                </a:cubicBezTo>
                <a:cubicBezTo>
                  <a:pt x="12952" y="11096"/>
                  <a:pt x="12913" y="11373"/>
                  <a:pt x="12794" y="11649"/>
                </a:cubicBezTo>
                <a:cubicBezTo>
                  <a:pt x="12676" y="11886"/>
                  <a:pt x="12518" y="12123"/>
                  <a:pt x="12281" y="12360"/>
                </a:cubicBezTo>
                <a:cubicBezTo>
                  <a:pt x="12123" y="12518"/>
                  <a:pt x="11886" y="12676"/>
                  <a:pt x="11649" y="12794"/>
                </a:cubicBezTo>
                <a:cubicBezTo>
                  <a:pt x="11373" y="12913"/>
                  <a:pt x="11096" y="12952"/>
                  <a:pt x="10820" y="12952"/>
                </a:cubicBezTo>
                <a:close/>
                <a:moveTo>
                  <a:pt x="10820" y="9517"/>
                </a:moveTo>
                <a:cubicBezTo>
                  <a:pt x="10622" y="9517"/>
                  <a:pt x="10464" y="9556"/>
                  <a:pt x="10306" y="9635"/>
                </a:cubicBezTo>
                <a:cubicBezTo>
                  <a:pt x="10109" y="9675"/>
                  <a:pt x="9990" y="9754"/>
                  <a:pt x="9872" y="9872"/>
                </a:cubicBezTo>
                <a:cubicBezTo>
                  <a:pt x="9793" y="9990"/>
                  <a:pt x="9675" y="10148"/>
                  <a:pt x="9635" y="10306"/>
                </a:cubicBezTo>
                <a:cubicBezTo>
                  <a:pt x="9556" y="10464"/>
                  <a:pt x="9517" y="10622"/>
                  <a:pt x="9517" y="10780"/>
                </a:cubicBezTo>
                <a:cubicBezTo>
                  <a:pt x="9517" y="10978"/>
                  <a:pt x="9556" y="11136"/>
                  <a:pt x="9635" y="11294"/>
                </a:cubicBezTo>
                <a:cubicBezTo>
                  <a:pt x="9675" y="11452"/>
                  <a:pt x="9793" y="11570"/>
                  <a:pt x="9872" y="11728"/>
                </a:cubicBezTo>
                <a:cubicBezTo>
                  <a:pt x="9990" y="11807"/>
                  <a:pt x="10109" y="11925"/>
                  <a:pt x="10306" y="11965"/>
                </a:cubicBezTo>
                <a:cubicBezTo>
                  <a:pt x="10464" y="12044"/>
                  <a:pt x="10622" y="12083"/>
                  <a:pt x="10820" y="12083"/>
                </a:cubicBezTo>
                <a:cubicBezTo>
                  <a:pt x="10978" y="12083"/>
                  <a:pt x="11136" y="12044"/>
                  <a:pt x="11294" y="11965"/>
                </a:cubicBezTo>
                <a:cubicBezTo>
                  <a:pt x="11452" y="11925"/>
                  <a:pt x="11610" y="11807"/>
                  <a:pt x="11728" y="11728"/>
                </a:cubicBezTo>
                <a:cubicBezTo>
                  <a:pt x="11846" y="11570"/>
                  <a:pt x="11925" y="11452"/>
                  <a:pt x="12004" y="11294"/>
                </a:cubicBezTo>
                <a:cubicBezTo>
                  <a:pt x="12044" y="11136"/>
                  <a:pt x="12083" y="10978"/>
                  <a:pt x="12083" y="10780"/>
                </a:cubicBezTo>
                <a:cubicBezTo>
                  <a:pt x="12083" y="10622"/>
                  <a:pt x="12044" y="10464"/>
                  <a:pt x="12004" y="10306"/>
                </a:cubicBezTo>
                <a:cubicBezTo>
                  <a:pt x="11925" y="10148"/>
                  <a:pt x="11846" y="9990"/>
                  <a:pt x="11728" y="9872"/>
                </a:cubicBezTo>
                <a:cubicBezTo>
                  <a:pt x="11610" y="9754"/>
                  <a:pt x="11452" y="9675"/>
                  <a:pt x="11294" y="9635"/>
                </a:cubicBezTo>
                <a:cubicBezTo>
                  <a:pt x="11136" y="9556"/>
                  <a:pt x="10978" y="9517"/>
                  <a:pt x="10820" y="9517"/>
                </a:cubicBezTo>
                <a:close/>
                <a:moveTo>
                  <a:pt x="18362" y="17177"/>
                </a:moveTo>
                <a:cubicBezTo>
                  <a:pt x="18401" y="17177"/>
                  <a:pt x="18401" y="17177"/>
                  <a:pt x="18401" y="17177"/>
                </a:cubicBezTo>
                <a:cubicBezTo>
                  <a:pt x="18520" y="17019"/>
                  <a:pt x="18638" y="16901"/>
                  <a:pt x="18717" y="16743"/>
                </a:cubicBezTo>
                <a:cubicBezTo>
                  <a:pt x="18836" y="16585"/>
                  <a:pt x="18915" y="16427"/>
                  <a:pt x="19033" y="16309"/>
                </a:cubicBezTo>
                <a:cubicBezTo>
                  <a:pt x="13900" y="13150"/>
                  <a:pt x="13900" y="13150"/>
                  <a:pt x="13900" y="13150"/>
                </a:cubicBezTo>
                <a:cubicBezTo>
                  <a:pt x="13742" y="13347"/>
                  <a:pt x="13623" y="13505"/>
                  <a:pt x="13465" y="13623"/>
                </a:cubicBezTo>
                <a:cubicBezTo>
                  <a:pt x="13347" y="13781"/>
                  <a:pt x="13189" y="13900"/>
                  <a:pt x="13031" y="13979"/>
                </a:cubicBezTo>
                <a:cubicBezTo>
                  <a:pt x="15914" y="19349"/>
                  <a:pt x="15914" y="19349"/>
                  <a:pt x="15914" y="19349"/>
                </a:cubicBezTo>
                <a:cubicBezTo>
                  <a:pt x="16032" y="19231"/>
                  <a:pt x="16190" y="19112"/>
                  <a:pt x="16348" y="19033"/>
                </a:cubicBezTo>
                <a:cubicBezTo>
                  <a:pt x="16506" y="18915"/>
                  <a:pt x="16624" y="18836"/>
                  <a:pt x="16782" y="18717"/>
                </a:cubicBezTo>
                <a:cubicBezTo>
                  <a:pt x="16822" y="18717"/>
                  <a:pt x="16822" y="18717"/>
                  <a:pt x="16822" y="18717"/>
                </a:cubicBezTo>
                <a:cubicBezTo>
                  <a:pt x="16822" y="18678"/>
                  <a:pt x="16822" y="18678"/>
                  <a:pt x="16822" y="18678"/>
                </a:cubicBezTo>
                <a:cubicBezTo>
                  <a:pt x="16901" y="18638"/>
                  <a:pt x="16940" y="18599"/>
                  <a:pt x="17019" y="18520"/>
                </a:cubicBezTo>
                <a:cubicBezTo>
                  <a:pt x="17098" y="18480"/>
                  <a:pt x="17138" y="18441"/>
                  <a:pt x="17177" y="18362"/>
                </a:cubicBezTo>
                <a:cubicBezTo>
                  <a:pt x="17217" y="18362"/>
                  <a:pt x="17217" y="18362"/>
                  <a:pt x="17217" y="18322"/>
                </a:cubicBezTo>
                <a:cubicBezTo>
                  <a:pt x="17217" y="18322"/>
                  <a:pt x="17256" y="18322"/>
                  <a:pt x="17296" y="18322"/>
                </a:cubicBezTo>
                <a:cubicBezTo>
                  <a:pt x="17335" y="18283"/>
                  <a:pt x="17375" y="18244"/>
                  <a:pt x="17454" y="18165"/>
                </a:cubicBezTo>
                <a:cubicBezTo>
                  <a:pt x="17493" y="18125"/>
                  <a:pt x="17572" y="18046"/>
                  <a:pt x="17612" y="18007"/>
                </a:cubicBezTo>
                <a:cubicBezTo>
                  <a:pt x="17612" y="17967"/>
                  <a:pt x="17651" y="17928"/>
                  <a:pt x="17691" y="17928"/>
                </a:cubicBezTo>
                <a:cubicBezTo>
                  <a:pt x="17730" y="17888"/>
                  <a:pt x="17770" y="17809"/>
                  <a:pt x="17809" y="17770"/>
                </a:cubicBezTo>
                <a:cubicBezTo>
                  <a:pt x="17888" y="17730"/>
                  <a:pt x="17928" y="17691"/>
                  <a:pt x="18007" y="17651"/>
                </a:cubicBezTo>
                <a:cubicBezTo>
                  <a:pt x="18046" y="17572"/>
                  <a:pt x="18046" y="17572"/>
                  <a:pt x="18046" y="17572"/>
                </a:cubicBezTo>
                <a:cubicBezTo>
                  <a:pt x="18086" y="17533"/>
                  <a:pt x="18125" y="17454"/>
                  <a:pt x="18204" y="17375"/>
                </a:cubicBezTo>
                <a:cubicBezTo>
                  <a:pt x="18283" y="17296"/>
                  <a:pt x="18322" y="17256"/>
                  <a:pt x="18362" y="17177"/>
                </a:cubicBezTo>
                <a:close/>
              </a:path>
            </a:pathLst>
          </a:custGeom>
          <a:solidFill>
            <a:schemeClr val="accent4"/>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05" name="Google Shape;1805;p75"/>
          <p:cNvSpPr/>
          <p:nvPr/>
        </p:nvSpPr>
        <p:spPr>
          <a:xfrm>
            <a:off x="1238898" y="7786841"/>
            <a:ext cx="741145" cy="623563"/>
          </a:xfrm>
          <a:custGeom>
            <a:rect b="b" l="l" r="r" t="t"/>
            <a:pathLst>
              <a:path extrusionOk="0" h="21600" w="21600">
                <a:moveTo>
                  <a:pt x="15554" y="16518"/>
                </a:moveTo>
                <a:cubicBezTo>
                  <a:pt x="15872" y="16659"/>
                  <a:pt x="16110" y="16894"/>
                  <a:pt x="16270" y="17224"/>
                </a:cubicBezTo>
                <a:cubicBezTo>
                  <a:pt x="16429" y="17506"/>
                  <a:pt x="16548" y="17788"/>
                  <a:pt x="16548" y="18024"/>
                </a:cubicBezTo>
                <a:cubicBezTo>
                  <a:pt x="16548" y="18306"/>
                  <a:pt x="16548" y="18776"/>
                  <a:pt x="16548" y="19388"/>
                </a:cubicBezTo>
                <a:cubicBezTo>
                  <a:pt x="16548" y="20047"/>
                  <a:pt x="16548" y="20424"/>
                  <a:pt x="16548" y="20612"/>
                </a:cubicBezTo>
                <a:cubicBezTo>
                  <a:pt x="16548" y="20800"/>
                  <a:pt x="16469" y="21035"/>
                  <a:pt x="16349" y="21224"/>
                </a:cubicBezTo>
                <a:cubicBezTo>
                  <a:pt x="16230" y="21459"/>
                  <a:pt x="16031" y="21600"/>
                  <a:pt x="15713" y="21600"/>
                </a:cubicBezTo>
                <a:cubicBezTo>
                  <a:pt x="15434" y="21600"/>
                  <a:pt x="14519" y="21600"/>
                  <a:pt x="12968" y="21600"/>
                </a:cubicBezTo>
                <a:cubicBezTo>
                  <a:pt x="11456" y="21600"/>
                  <a:pt x="10223" y="21600"/>
                  <a:pt x="9269" y="21600"/>
                </a:cubicBezTo>
                <a:cubicBezTo>
                  <a:pt x="8990" y="21600"/>
                  <a:pt x="8672" y="21600"/>
                  <a:pt x="8354" y="21600"/>
                </a:cubicBezTo>
                <a:cubicBezTo>
                  <a:pt x="8194" y="21600"/>
                  <a:pt x="8194" y="21600"/>
                  <a:pt x="8194" y="21600"/>
                </a:cubicBezTo>
                <a:cubicBezTo>
                  <a:pt x="7836" y="21600"/>
                  <a:pt x="7518" y="21600"/>
                  <a:pt x="7240" y="21600"/>
                </a:cubicBezTo>
                <a:cubicBezTo>
                  <a:pt x="6325" y="21600"/>
                  <a:pt x="5092" y="21600"/>
                  <a:pt x="3540" y="21600"/>
                </a:cubicBezTo>
                <a:cubicBezTo>
                  <a:pt x="2029" y="21600"/>
                  <a:pt x="1114" y="21600"/>
                  <a:pt x="835" y="21600"/>
                </a:cubicBezTo>
                <a:cubicBezTo>
                  <a:pt x="517" y="21600"/>
                  <a:pt x="318" y="21459"/>
                  <a:pt x="199" y="21224"/>
                </a:cubicBezTo>
                <a:cubicBezTo>
                  <a:pt x="80" y="21035"/>
                  <a:pt x="0" y="20800"/>
                  <a:pt x="0" y="20612"/>
                </a:cubicBezTo>
                <a:cubicBezTo>
                  <a:pt x="0" y="20424"/>
                  <a:pt x="0" y="20047"/>
                  <a:pt x="0" y="19388"/>
                </a:cubicBezTo>
                <a:cubicBezTo>
                  <a:pt x="0" y="18776"/>
                  <a:pt x="0" y="18306"/>
                  <a:pt x="0" y="18024"/>
                </a:cubicBezTo>
                <a:cubicBezTo>
                  <a:pt x="0" y="17788"/>
                  <a:pt x="40" y="17506"/>
                  <a:pt x="159" y="17224"/>
                </a:cubicBezTo>
                <a:cubicBezTo>
                  <a:pt x="278" y="16941"/>
                  <a:pt x="477" y="16706"/>
                  <a:pt x="835" y="16565"/>
                </a:cubicBezTo>
                <a:cubicBezTo>
                  <a:pt x="1034" y="16424"/>
                  <a:pt x="1352" y="16282"/>
                  <a:pt x="1710" y="16141"/>
                </a:cubicBezTo>
                <a:cubicBezTo>
                  <a:pt x="2108" y="15953"/>
                  <a:pt x="2506" y="15765"/>
                  <a:pt x="2904" y="15576"/>
                </a:cubicBezTo>
                <a:cubicBezTo>
                  <a:pt x="3341" y="15435"/>
                  <a:pt x="3779" y="15247"/>
                  <a:pt x="4217" y="15059"/>
                </a:cubicBezTo>
                <a:cubicBezTo>
                  <a:pt x="4654" y="14871"/>
                  <a:pt x="5052" y="14729"/>
                  <a:pt x="5450" y="14588"/>
                </a:cubicBezTo>
                <a:cubicBezTo>
                  <a:pt x="5490" y="14588"/>
                  <a:pt x="5490" y="14588"/>
                  <a:pt x="5529" y="14494"/>
                </a:cubicBezTo>
                <a:cubicBezTo>
                  <a:pt x="5529" y="14447"/>
                  <a:pt x="5569" y="14259"/>
                  <a:pt x="5569" y="13976"/>
                </a:cubicBezTo>
                <a:cubicBezTo>
                  <a:pt x="5569" y="13647"/>
                  <a:pt x="5529" y="13365"/>
                  <a:pt x="5529" y="13176"/>
                </a:cubicBezTo>
                <a:cubicBezTo>
                  <a:pt x="5490" y="12941"/>
                  <a:pt x="5450" y="12753"/>
                  <a:pt x="5410" y="12565"/>
                </a:cubicBezTo>
                <a:cubicBezTo>
                  <a:pt x="5291" y="12329"/>
                  <a:pt x="5211" y="12047"/>
                  <a:pt x="5092" y="11718"/>
                </a:cubicBezTo>
                <a:cubicBezTo>
                  <a:pt x="5012" y="11388"/>
                  <a:pt x="4972" y="11059"/>
                  <a:pt x="4933" y="10682"/>
                </a:cubicBezTo>
                <a:cubicBezTo>
                  <a:pt x="4813" y="10541"/>
                  <a:pt x="4694" y="10353"/>
                  <a:pt x="4575" y="10024"/>
                </a:cubicBezTo>
                <a:cubicBezTo>
                  <a:pt x="4415" y="9741"/>
                  <a:pt x="4336" y="9271"/>
                  <a:pt x="4256" y="8706"/>
                </a:cubicBezTo>
                <a:cubicBezTo>
                  <a:pt x="4137" y="8282"/>
                  <a:pt x="4097" y="7906"/>
                  <a:pt x="4137" y="7718"/>
                </a:cubicBezTo>
                <a:cubicBezTo>
                  <a:pt x="4137" y="7482"/>
                  <a:pt x="4177" y="7294"/>
                  <a:pt x="4256" y="7106"/>
                </a:cubicBezTo>
                <a:cubicBezTo>
                  <a:pt x="4256" y="7059"/>
                  <a:pt x="4256" y="7059"/>
                  <a:pt x="4256" y="7012"/>
                </a:cubicBezTo>
                <a:cubicBezTo>
                  <a:pt x="4256" y="7012"/>
                  <a:pt x="4256" y="7012"/>
                  <a:pt x="4296" y="7012"/>
                </a:cubicBezTo>
                <a:cubicBezTo>
                  <a:pt x="4296" y="6871"/>
                  <a:pt x="4296" y="6588"/>
                  <a:pt x="4296" y="6118"/>
                </a:cubicBezTo>
                <a:cubicBezTo>
                  <a:pt x="4256" y="5647"/>
                  <a:pt x="4217" y="5176"/>
                  <a:pt x="4137" y="4659"/>
                </a:cubicBezTo>
                <a:cubicBezTo>
                  <a:pt x="4097" y="4376"/>
                  <a:pt x="4097" y="3953"/>
                  <a:pt x="4217" y="3341"/>
                </a:cubicBezTo>
                <a:cubicBezTo>
                  <a:pt x="4296" y="2776"/>
                  <a:pt x="4535" y="2212"/>
                  <a:pt x="4893" y="1647"/>
                </a:cubicBezTo>
                <a:cubicBezTo>
                  <a:pt x="4972" y="1459"/>
                  <a:pt x="5131" y="1271"/>
                  <a:pt x="5291" y="1082"/>
                </a:cubicBezTo>
                <a:cubicBezTo>
                  <a:pt x="5450" y="894"/>
                  <a:pt x="5688" y="753"/>
                  <a:pt x="5927" y="612"/>
                </a:cubicBezTo>
                <a:cubicBezTo>
                  <a:pt x="6166" y="471"/>
                  <a:pt x="6444" y="329"/>
                  <a:pt x="6723" y="188"/>
                </a:cubicBezTo>
                <a:cubicBezTo>
                  <a:pt x="7041" y="94"/>
                  <a:pt x="7399" y="0"/>
                  <a:pt x="7757" y="0"/>
                </a:cubicBezTo>
                <a:cubicBezTo>
                  <a:pt x="8672" y="0"/>
                  <a:pt x="8672" y="0"/>
                  <a:pt x="8672" y="0"/>
                </a:cubicBezTo>
                <a:cubicBezTo>
                  <a:pt x="9070" y="0"/>
                  <a:pt x="9428" y="94"/>
                  <a:pt x="9746" y="188"/>
                </a:cubicBezTo>
                <a:cubicBezTo>
                  <a:pt x="10064" y="329"/>
                  <a:pt x="10343" y="471"/>
                  <a:pt x="10581" y="612"/>
                </a:cubicBezTo>
                <a:cubicBezTo>
                  <a:pt x="10820" y="753"/>
                  <a:pt x="11019" y="894"/>
                  <a:pt x="11178" y="1082"/>
                </a:cubicBezTo>
                <a:cubicBezTo>
                  <a:pt x="11377" y="1271"/>
                  <a:pt x="11496" y="1459"/>
                  <a:pt x="11615" y="1647"/>
                </a:cubicBezTo>
                <a:cubicBezTo>
                  <a:pt x="11973" y="2212"/>
                  <a:pt x="12172" y="2776"/>
                  <a:pt x="12292" y="3341"/>
                </a:cubicBezTo>
                <a:cubicBezTo>
                  <a:pt x="12371" y="3953"/>
                  <a:pt x="12411" y="4376"/>
                  <a:pt x="12331" y="4659"/>
                </a:cubicBezTo>
                <a:cubicBezTo>
                  <a:pt x="12252" y="5176"/>
                  <a:pt x="12212" y="5647"/>
                  <a:pt x="12212" y="6118"/>
                </a:cubicBezTo>
                <a:cubicBezTo>
                  <a:pt x="12172" y="6588"/>
                  <a:pt x="12172" y="6871"/>
                  <a:pt x="12172" y="7012"/>
                </a:cubicBezTo>
                <a:cubicBezTo>
                  <a:pt x="12212" y="7012"/>
                  <a:pt x="12212" y="7012"/>
                  <a:pt x="12212" y="7012"/>
                </a:cubicBezTo>
                <a:cubicBezTo>
                  <a:pt x="12212" y="7059"/>
                  <a:pt x="12212" y="7059"/>
                  <a:pt x="12212" y="7106"/>
                </a:cubicBezTo>
                <a:cubicBezTo>
                  <a:pt x="12292" y="7294"/>
                  <a:pt x="12331" y="7482"/>
                  <a:pt x="12371" y="7718"/>
                </a:cubicBezTo>
                <a:cubicBezTo>
                  <a:pt x="12371" y="7906"/>
                  <a:pt x="12331" y="8282"/>
                  <a:pt x="12212" y="8706"/>
                </a:cubicBezTo>
                <a:cubicBezTo>
                  <a:pt x="12172" y="9271"/>
                  <a:pt x="12053" y="9741"/>
                  <a:pt x="11934" y="10024"/>
                </a:cubicBezTo>
                <a:cubicBezTo>
                  <a:pt x="11775" y="10353"/>
                  <a:pt x="11655" y="10541"/>
                  <a:pt x="11576" y="10682"/>
                </a:cubicBezTo>
                <a:cubicBezTo>
                  <a:pt x="11536" y="11059"/>
                  <a:pt x="11456" y="11388"/>
                  <a:pt x="11377" y="11718"/>
                </a:cubicBezTo>
                <a:cubicBezTo>
                  <a:pt x="11297" y="12047"/>
                  <a:pt x="11178" y="12329"/>
                  <a:pt x="11098" y="12565"/>
                </a:cubicBezTo>
                <a:cubicBezTo>
                  <a:pt x="11019" y="12800"/>
                  <a:pt x="10939" y="12988"/>
                  <a:pt x="10899" y="13271"/>
                </a:cubicBezTo>
                <a:cubicBezTo>
                  <a:pt x="10820" y="13506"/>
                  <a:pt x="10780" y="13741"/>
                  <a:pt x="10780" y="13976"/>
                </a:cubicBezTo>
                <a:cubicBezTo>
                  <a:pt x="10780" y="14259"/>
                  <a:pt x="10780" y="14447"/>
                  <a:pt x="10820" y="14494"/>
                </a:cubicBezTo>
                <a:cubicBezTo>
                  <a:pt x="10820" y="14494"/>
                  <a:pt x="10860" y="14541"/>
                  <a:pt x="10939" y="14588"/>
                </a:cubicBezTo>
                <a:cubicBezTo>
                  <a:pt x="11297" y="14729"/>
                  <a:pt x="11655" y="14871"/>
                  <a:pt x="12093" y="15012"/>
                </a:cubicBezTo>
                <a:cubicBezTo>
                  <a:pt x="12530" y="15200"/>
                  <a:pt x="12968" y="15341"/>
                  <a:pt x="13366" y="15529"/>
                </a:cubicBezTo>
                <a:cubicBezTo>
                  <a:pt x="13803" y="15718"/>
                  <a:pt x="14241" y="15906"/>
                  <a:pt x="14599" y="16047"/>
                </a:cubicBezTo>
                <a:cubicBezTo>
                  <a:pt x="14997" y="16235"/>
                  <a:pt x="15315" y="16376"/>
                  <a:pt x="15554" y="16518"/>
                </a:cubicBezTo>
                <a:close/>
                <a:moveTo>
                  <a:pt x="15633" y="20612"/>
                </a:moveTo>
                <a:cubicBezTo>
                  <a:pt x="15633" y="18024"/>
                  <a:pt x="15633" y="18024"/>
                  <a:pt x="15633" y="18024"/>
                </a:cubicBezTo>
                <a:cubicBezTo>
                  <a:pt x="15633" y="17976"/>
                  <a:pt x="15633" y="17882"/>
                  <a:pt x="15554" y="17741"/>
                </a:cubicBezTo>
                <a:cubicBezTo>
                  <a:pt x="15474" y="17600"/>
                  <a:pt x="15355" y="17506"/>
                  <a:pt x="15196" y="17412"/>
                </a:cubicBezTo>
                <a:cubicBezTo>
                  <a:pt x="14957" y="17271"/>
                  <a:pt x="14639" y="17129"/>
                  <a:pt x="14281" y="16988"/>
                </a:cubicBezTo>
                <a:cubicBezTo>
                  <a:pt x="13923" y="16847"/>
                  <a:pt x="13525" y="16659"/>
                  <a:pt x="13127" y="16518"/>
                </a:cubicBezTo>
                <a:cubicBezTo>
                  <a:pt x="12650" y="16329"/>
                  <a:pt x="12212" y="16188"/>
                  <a:pt x="11814" y="16000"/>
                </a:cubicBezTo>
                <a:cubicBezTo>
                  <a:pt x="11417" y="15859"/>
                  <a:pt x="11019" y="15718"/>
                  <a:pt x="10661" y="15576"/>
                </a:cubicBezTo>
                <a:cubicBezTo>
                  <a:pt x="10303" y="15435"/>
                  <a:pt x="10064" y="15200"/>
                  <a:pt x="9985" y="14871"/>
                </a:cubicBezTo>
                <a:cubicBezTo>
                  <a:pt x="9945" y="14541"/>
                  <a:pt x="9905" y="14212"/>
                  <a:pt x="9905" y="13976"/>
                </a:cubicBezTo>
                <a:cubicBezTo>
                  <a:pt x="9905" y="13600"/>
                  <a:pt x="9945" y="13271"/>
                  <a:pt x="10024" y="12988"/>
                </a:cubicBezTo>
                <a:cubicBezTo>
                  <a:pt x="10104" y="12659"/>
                  <a:pt x="10223" y="12376"/>
                  <a:pt x="10303" y="12141"/>
                </a:cubicBezTo>
                <a:cubicBezTo>
                  <a:pt x="10382" y="11953"/>
                  <a:pt x="10462" y="11718"/>
                  <a:pt x="10541" y="11388"/>
                </a:cubicBezTo>
                <a:cubicBezTo>
                  <a:pt x="10621" y="11106"/>
                  <a:pt x="10701" y="10824"/>
                  <a:pt x="10740" y="10541"/>
                </a:cubicBezTo>
                <a:cubicBezTo>
                  <a:pt x="10740" y="10259"/>
                  <a:pt x="10740" y="10259"/>
                  <a:pt x="10740" y="10259"/>
                </a:cubicBezTo>
                <a:cubicBezTo>
                  <a:pt x="10939" y="10024"/>
                  <a:pt x="10939" y="10024"/>
                  <a:pt x="10939" y="10024"/>
                </a:cubicBezTo>
                <a:cubicBezTo>
                  <a:pt x="10979" y="9976"/>
                  <a:pt x="11059" y="9835"/>
                  <a:pt x="11138" y="9600"/>
                </a:cubicBezTo>
                <a:cubicBezTo>
                  <a:pt x="11257" y="9365"/>
                  <a:pt x="11337" y="9035"/>
                  <a:pt x="11417" y="8518"/>
                </a:cubicBezTo>
                <a:cubicBezTo>
                  <a:pt x="11456" y="8141"/>
                  <a:pt x="11496" y="7906"/>
                  <a:pt x="11496" y="7812"/>
                </a:cubicBezTo>
                <a:cubicBezTo>
                  <a:pt x="11456" y="7671"/>
                  <a:pt x="11417" y="7576"/>
                  <a:pt x="11417" y="7482"/>
                </a:cubicBezTo>
                <a:cubicBezTo>
                  <a:pt x="11417" y="7435"/>
                  <a:pt x="11417" y="7435"/>
                  <a:pt x="11417" y="7435"/>
                </a:cubicBezTo>
                <a:cubicBezTo>
                  <a:pt x="11417" y="7341"/>
                  <a:pt x="11377" y="7294"/>
                  <a:pt x="11337" y="7294"/>
                </a:cubicBezTo>
                <a:cubicBezTo>
                  <a:pt x="11337" y="7247"/>
                  <a:pt x="11337" y="7247"/>
                  <a:pt x="11337" y="7247"/>
                </a:cubicBezTo>
                <a:cubicBezTo>
                  <a:pt x="11297" y="7012"/>
                  <a:pt x="11297" y="6588"/>
                  <a:pt x="11337" y="5976"/>
                </a:cubicBezTo>
                <a:cubicBezTo>
                  <a:pt x="11377" y="5412"/>
                  <a:pt x="11417" y="4894"/>
                  <a:pt x="11496" y="4471"/>
                </a:cubicBezTo>
                <a:cubicBezTo>
                  <a:pt x="11536" y="4329"/>
                  <a:pt x="11536" y="4000"/>
                  <a:pt x="11456" y="3576"/>
                </a:cubicBezTo>
                <a:cubicBezTo>
                  <a:pt x="11377" y="3106"/>
                  <a:pt x="11218" y="2682"/>
                  <a:pt x="10939" y="2259"/>
                </a:cubicBezTo>
                <a:cubicBezTo>
                  <a:pt x="10780" y="2071"/>
                  <a:pt x="10661" y="1882"/>
                  <a:pt x="10502" y="1741"/>
                </a:cubicBezTo>
                <a:cubicBezTo>
                  <a:pt x="10343" y="1600"/>
                  <a:pt x="10144" y="1506"/>
                  <a:pt x="9945" y="1412"/>
                </a:cubicBezTo>
                <a:cubicBezTo>
                  <a:pt x="9786" y="1318"/>
                  <a:pt x="9587" y="1224"/>
                  <a:pt x="9348" y="1129"/>
                </a:cubicBezTo>
                <a:cubicBezTo>
                  <a:pt x="9149" y="1082"/>
                  <a:pt x="8910" y="1035"/>
                  <a:pt x="8672" y="988"/>
                </a:cubicBezTo>
                <a:cubicBezTo>
                  <a:pt x="7836" y="988"/>
                  <a:pt x="7836" y="988"/>
                  <a:pt x="7836" y="988"/>
                </a:cubicBezTo>
                <a:cubicBezTo>
                  <a:pt x="7518" y="1035"/>
                  <a:pt x="7240" y="1082"/>
                  <a:pt x="7001" y="1176"/>
                </a:cubicBezTo>
                <a:cubicBezTo>
                  <a:pt x="6762" y="1271"/>
                  <a:pt x="6564" y="1365"/>
                  <a:pt x="6365" y="1506"/>
                </a:cubicBezTo>
                <a:cubicBezTo>
                  <a:pt x="6166" y="1600"/>
                  <a:pt x="6007" y="1741"/>
                  <a:pt x="5887" y="1882"/>
                </a:cubicBezTo>
                <a:cubicBezTo>
                  <a:pt x="5768" y="2024"/>
                  <a:pt x="5649" y="2165"/>
                  <a:pt x="5569" y="2259"/>
                </a:cubicBezTo>
                <a:cubicBezTo>
                  <a:pt x="5291" y="2682"/>
                  <a:pt x="5092" y="3106"/>
                  <a:pt x="5012" y="3576"/>
                </a:cubicBezTo>
                <a:cubicBezTo>
                  <a:pt x="4972" y="4000"/>
                  <a:pt x="4933" y="4329"/>
                  <a:pt x="4972" y="4471"/>
                </a:cubicBezTo>
                <a:cubicBezTo>
                  <a:pt x="5052" y="4894"/>
                  <a:pt x="5092" y="5412"/>
                  <a:pt x="5131" y="5976"/>
                </a:cubicBezTo>
                <a:cubicBezTo>
                  <a:pt x="5171" y="6588"/>
                  <a:pt x="5171" y="6965"/>
                  <a:pt x="5131" y="7200"/>
                </a:cubicBezTo>
                <a:cubicBezTo>
                  <a:pt x="5131" y="7247"/>
                  <a:pt x="5131" y="7247"/>
                  <a:pt x="5131" y="7247"/>
                </a:cubicBezTo>
                <a:cubicBezTo>
                  <a:pt x="5131" y="7294"/>
                  <a:pt x="5131" y="7341"/>
                  <a:pt x="5092" y="7388"/>
                </a:cubicBezTo>
                <a:cubicBezTo>
                  <a:pt x="5092" y="7388"/>
                  <a:pt x="5052" y="7435"/>
                  <a:pt x="5012" y="7482"/>
                </a:cubicBezTo>
                <a:cubicBezTo>
                  <a:pt x="5012" y="7576"/>
                  <a:pt x="5012" y="7671"/>
                  <a:pt x="5012" y="7812"/>
                </a:cubicBezTo>
                <a:cubicBezTo>
                  <a:pt x="4972" y="7906"/>
                  <a:pt x="5012" y="8141"/>
                  <a:pt x="5092" y="8518"/>
                </a:cubicBezTo>
                <a:cubicBezTo>
                  <a:pt x="5171" y="9035"/>
                  <a:pt x="5251" y="9365"/>
                  <a:pt x="5330" y="9600"/>
                </a:cubicBezTo>
                <a:cubicBezTo>
                  <a:pt x="5450" y="9835"/>
                  <a:pt x="5529" y="9976"/>
                  <a:pt x="5569" y="10024"/>
                </a:cubicBezTo>
                <a:cubicBezTo>
                  <a:pt x="5768" y="10259"/>
                  <a:pt x="5768" y="10259"/>
                  <a:pt x="5768" y="10259"/>
                </a:cubicBezTo>
                <a:cubicBezTo>
                  <a:pt x="5768" y="10541"/>
                  <a:pt x="5768" y="10541"/>
                  <a:pt x="5768" y="10541"/>
                </a:cubicBezTo>
                <a:cubicBezTo>
                  <a:pt x="5808" y="10824"/>
                  <a:pt x="5848" y="11106"/>
                  <a:pt x="5927" y="11388"/>
                </a:cubicBezTo>
                <a:cubicBezTo>
                  <a:pt x="6007" y="11718"/>
                  <a:pt x="6086" y="11953"/>
                  <a:pt x="6166" y="12141"/>
                </a:cubicBezTo>
                <a:cubicBezTo>
                  <a:pt x="6285" y="12376"/>
                  <a:pt x="6325" y="12659"/>
                  <a:pt x="6365" y="12941"/>
                </a:cubicBezTo>
                <a:cubicBezTo>
                  <a:pt x="6404" y="13224"/>
                  <a:pt x="6444" y="13553"/>
                  <a:pt x="6444" y="13976"/>
                </a:cubicBezTo>
                <a:cubicBezTo>
                  <a:pt x="6444" y="14259"/>
                  <a:pt x="6404" y="14588"/>
                  <a:pt x="6365" y="14918"/>
                </a:cubicBezTo>
                <a:cubicBezTo>
                  <a:pt x="6285" y="15247"/>
                  <a:pt x="6086" y="15435"/>
                  <a:pt x="5688" y="15576"/>
                </a:cubicBezTo>
                <a:cubicBezTo>
                  <a:pt x="5370" y="15718"/>
                  <a:pt x="4972" y="15859"/>
                  <a:pt x="4535" y="16047"/>
                </a:cubicBezTo>
                <a:cubicBezTo>
                  <a:pt x="4097" y="16235"/>
                  <a:pt x="3660" y="16376"/>
                  <a:pt x="3222" y="16565"/>
                </a:cubicBezTo>
                <a:cubicBezTo>
                  <a:pt x="2785" y="16706"/>
                  <a:pt x="2427" y="16894"/>
                  <a:pt x="2069" y="17035"/>
                </a:cubicBezTo>
                <a:cubicBezTo>
                  <a:pt x="1710" y="17224"/>
                  <a:pt x="1392" y="17365"/>
                  <a:pt x="1193" y="17459"/>
                </a:cubicBezTo>
                <a:cubicBezTo>
                  <a:pt x="1074" y="17553"/>
                  <a:pt x="955" y="17647"/>
                  <a:pt x="955" y="17741"/>
                </a:cubicBezTo>
                <a:cubicBezTo>
                  <a:pt x="915" y="17788"/>
                  <a:pt x="875" y="17882"/>
                  <a:pt x="875" y="18024"/>
                </a:cubicBezTo>
                <a:cubicBezTo>
                  <a:pt x="875" y="20612"/>
                  <a:pt x="875" y="20612"/>
                  <a:pt x="875" y="20612"/>
                </a:cubicBezTo>
                <a:lnTo>
                  <a:pt x="15633" y="20612"/>
                </a:lnTo>
                <a:close/>
                <a:moveTo>
                  <a:pt x="21600" y="12471"/>
                </a:moveTo>
                <a:cubicBezTo>
                  <a:pt x="21003" y="13176"/>
                  <a:pt x="21003" y="13176"/>
                  <a:pt x="21003" y="13176"/>
                </a:cubicBezTo>
                <a:cubicBezTo>
                  <a:pt x="18696" y="10494"/>
                  <a:pt x="18696" y="10494"/>
                  <a:pt x="18696" y="10494"/>
                </a:cubicBezTo>
                <a:cubicBezTo>
                  <a:pt x="16429" y="13176"/>
                  <a:pt x="16429" y="13176"/>
                  <a:pt x="16429" y="13176"/>
                </a:cubicBezTo>
                <a:cubicBezTo>
                  <a:pt x="15792" y="12471"/>
                  <a:pt x="15792" y="12471"/>
                  <a:pt x="15792" y="12471"/>
                </a:cubicBezTo>
                <a:cubicBezTo>
                  <a:pt x="18099" y="9741"/>
                  <a:pt x="18099" y="9741"/>
                  <a:pt x="18099" y="9741"/>
                </a:cubicBezTo>
                <a:cubicBezTo>
                  <a:pt x="15792" y="7106"/>
                  <a:pt x="15792" y="7106"/>
                  <a:pt x="15792" y="7106"/>
                </a:cubicBezTo>
                <a:cubicBezTo>
                  <a:pt x="16429" y="6400"/>
                  <a:pt x="16429" y="6400"/>
                  <a:pt x="16429" y="6400"/>
                </a:cubicBezTo>
                <a:cubicBezTo>
                  <a:pt x="18696" y="9082"/>
                  <a:pt x="18696" y="9082"/>
                  <a:pt x="18696" y="9082"/>
                </a:cubicBezTo>
                <a:cubicBezTo>
                  <a:pt x="21003" y="6400"/>
                  <a:pt x="21003" y="6400"/>
                  <a:pt x="21003" y="6400"/>
                </a:cubicBezTo>
                <a:cubicBezTo>
                  <a:pt x="21600" y="7106"/>
                  <a:pt x="21600" y="7106"/>
                  <a:pt x="21600" y="7106"/>
                </a:cubicBezTo>
                <a:cubicBezTo>
                  <a:pt x="19333" y="9741"/>
                  <a:pt x="19333" y="9741"/>
                  <a:pt x="19333" y="9741"/>
                </a:cubicBezTo>
                <a:lnTo>
                  <a:pt x="21600" y="1247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06" name="Google Shape;1806;p75"/>
          <p:cNvSpPr/>
          <p:nvPr/>
        </p:nvSpPr>
        <p:spPr>
          <a:xfrm>
            <a:off x="3096229" y="7726265"/>
            <a:ext cx="744708" cy="744708"/>
          </a:xfrm>
          <a:custGeom>
            <a:rect b="b" l="l" r="r" t="t"/>
            <a:pathLst>
              <a:path extrusionOk="0" h="21600" w="21600">
                <a:moveTo>
                  <a:pt x="0" y="10780"/>
                </a:moveTo>
                <a:cubicBezTo>
                  <a:pt x="0" y="9319"/>
                  <a:pt x="276" y="7937"/>
                  <a:pt x="869" y="6595"/>
                </a:cubicBezTo>
                <a:cubicBezTo>
                  <a:pt x="1422" y="5291"/>
                  <a:pt x="2172" y="4146"/>
                  <a:pt x="3159" y="3199"/>
                </a:cubicBezTo>
                <a:cubicBezTo>
                  <a:pt x="4146" y="2211"/>
                  <a:pt x="5291" y="1422"/>
                  <a:pt x="6595" y="869"/>
                </a:cubicBezTo>
                <a:cubicBezTo>
                  <a:pt x="7898" y="276"/>
                  <a:pt x="9280" y="0"/>
                  <a:pt x="10820" y="0"/>
                </a:cubicBezTo>
                <a:cubicBezTo>
                  <a:pt x="12281" y="0"/>
                  <a:pt x="13663" y="276"/>
                  <a:pt x="15005" y="869"/>
                </a:cubicBezTo>
                <a:cubicBezTo>
                  <a:pt x="16309" y="1422"/>
                  <a:pt x="17454" y="2211"/>
                  <a:pt x="18401" y="3199"/>
                </a:cubicBezTo>
                <a:cubicBezTo>
                  <a:pt x="19428" y="4146"/>
                  <a:pt x="20178" y="5291"/>
                  <a:pt x="20771" y="6595"/>
                </a:cubicBezTo>
                <a:cubicBezTo>
                  <a:pt x="21324" y="7937"/>
                  <a:pt x="21600" y="9319"/>
                  <a:pt x="21600" y="10780"/>
                </a:cubicBezTo>
                <a:cubicBezTo>
                  <a:pt x="21600" y="12281"/>
                  <a:pt x="21324" y="13663"/>
                  <a:pt x="20771" y="15005"/>
                </a:cubicBezTo>
                <a:cubicBezTo>
                  <a:pt x="20178" y="16309"/>
                  <a:pt x="19428" y="17454"/>
                  <a:pt x="18401" y="18401"/>
                </a:cubicBezTo>
                <a:cubicBezTo>
                  <a:pt x="17454" y="19389"/>
                  <a:pt x="16309" y="20178"/>
                  <a:pt x="15005" y="20731"/>
                </a:cubicBezTo>
                <a:cubicBezTo>
                  <a:pt x="13663" y="21324"/>
                  <a:pt x="12281" y="21600"/>
                  <a:pt x="10820" y="21600"/>
                </a:cubicBezTo>
                <a:cubicBezTo>
                  <a:pt x="9280" y="21600"/>
                  <a:pt x="7898" y="21324"/>
                  <a:pt x="6595" y="20731"/>
                </a:cubicBezTo>
                <a:cubicBezTo>
                  <a:pt x="5291" y="20178"/>
                  <a:pt x="4146" y="19389"/>
                  <a:pt x="3159" y="18401"/>
                </a:cubicBezTo>
                <a:cubicBezTo>
                  <a:pt x="2172" y="17454"/>
                  <a:pt x="1422" y="16309"/>
                  <a:pt x="869" y="15005"/>
                </a:cubicBezTo>
                <a:cubicBezTo>
                  <a:pt x="276" y="13663"/>
                  <a:pt x="0" y="12281"/>
                  <a:pt x="0" y="10780"/>
                </a:cubicBezTo>
                <a:close/>
                <a:moveTo>
                  <a:pt x="20731" y="10780"/>
                </a:moveTo>
                <a:cubicBezTo>
                  <a:pt x="20731" y="9438"/>
                  <a:pt x="20455" y="8135"/>
                  <a:pt x="19941" y="6950"/>
                </a:cubicBezTo>
                <a:cubicBezTo>
                  <a:pt x="19389" y="5726"/>
                  <a:pt x="18678" y="4699"/>
                  <a:pt x="17809" y="3791"/>
                </a:cubicBezTo>
                <a:cubicBezTo>
                  <a:pt x="16901" y="2883"/>
                  <a:pt x="15874" y="2172"/>
                  <a:pt x="14650" y="1659"/>
                </a:cubicBezTo>
                <a:cubicBezTo>
                  <a:pt x="13465" y="1145"/>
                  <a:pt x="12162" y="869"/>
                  <a:pt x="10820" y="869"/>
                </a:cubicBezTo>
                <a:cubicBezTo>
                  <a:pt x="9438" y="869"/>
                  <a:pt x="8135" y="1145"/>
                  <a:pt x="6950" y="1659"/>
                </a:cubicBezTo>
                <a:cubicBezTo>
                  <a:pt x="5765" y="2172"/>
                  <a:pt x="4699" y="2883"/>
                  <a:pt x="3751" y="3791"/>
                </a:cubicBezTo>
                <a:cubicBezTo>
                  <a:pt x="2883" y="4699"/>
                  <a:pt x="2172" y="5726"/>
                  <a:pt x="1659" y="6950"/>
                </a:cubicBezTo>
                <a:cubicBezTo>
                  <a:pt x="1145" y="8135"/>
                  <a:pt x="869" y="9438"/>
                  <a:pt x="869" y="10780"/>
                </a:cubicBezTo>
                <a:cubicBezTo>
                  <a:pt x="869" y="12162"/>
                  <a:pt x="1145" y="13465"/>
                  <a:pt x="1659" y="14650"/>
                </a:cubicBezTo>
                <a:cubicBezTo>
                  <a:pt x="2172" y="15874"/>
                  <a:pt x="2883" y="16901"/>
                  <a:pt x="3751" y="17809"/>
                </a:cubicBezTo>
                <a:cubicBezTo>
                  <a:pt x="4699" y="18717"/>
                  <a:pt x="5765" y="19428"/>
                  <a:pt x="6950" y="19941"/>
                </a:cubicBezTo>
                <a:cubicBezTo>
                  <a:pt x="8135" y="20455"/>
                  <a:pt x="9438" y="20731"/>
                  <a:pt x="10820" y="20731"/>
                </a:cubicBezTo>
                <a:cubicBezTo>
                  <a:pt x="12162" y="20731"/>
                  <a:pt x="13465" y="20455"/>
                  <a:pt x="14650" y="19941"/>
                </a:cubicBezTo>
                <a:cubicBezTo>
                  <a:pt x="15874" y="19428"/>
                  <a:pt x="16901" y="18717"/>
                  <a:pt x="17809" y="17809"/>
                </a:cubicBezTo>
                <a:cubicBezTo>
                  <a:pt x="18678" y="16901"/>
                  <a:pt x="19389" y="15874"/>
                  <a:pt x="19941" y="14650"/>
                </a:cubicBezTo>
                <a:cubicBezTo>
                  <a:pt x="20455" y="13465"/>
                  <a:pt x="20731" y="12162"/>
                  <a:pt x="20731" y="10780"/>
                </a:cubicBezTo>
                <a:close/>
                <a:moveTo>
                  <a:pt x="10346" y="15677"/>
                </a:moveTo>
                <a:cubicBezTo>
                  <a:pt x="10346" y="5212"/>
                  <a:pt x="10346" y="5212"/>
                  <a:pt x="10346" y="5212"/>
                </a:cubicBezTo>
                <a:cubicBezTo>
                  <a:pt x="11215" y="5212"/>
                  <a:pt x="11215" y="5212"/>
                  <a:pt x="11215" y="5212"/>
                </a:cubicBezTo>
                <a:cubicBezTo>
                  <a:pt x="11215" y="15677"/>
                  <a:pt x="11215" y="15677"/>
                  <a:pt x="11215" y="15677"/>
                </a:cubicBezTo>
                <a:cubicBezTo>
                  <a:pt x="15440" y="11452"/>
                  <a:pt x="15440" y="11452"/>
                  <a:pt x="15440" y="11452"/>
                </a:cubicBezTo>
                <a:cubicBezTo>
                  <a:pt x="16032" y="12083"/>
                  <a:pt x="16032" y="12083"/>
                  <a:pt x="16032" y="12083"/>
                </a:cubicBezTo>
                <a:cubicBezTo>
                  <a:pt x="10820" y="17335"/>
                  <a:pt x="10820" y="17335"/>
                  <a:pt x="10820" y="17335"/>
                </a:cubicBezTo>
                <a:cubicBezTo>
                  <a:pt x="5568" y="12083"/>
                  <a:pt x="5568" y="12083"/>
                  <a:pt x="5568" y="12083"/>
                </a:cubicBezTo>
                <a:cubicBezTo>
                  <a:pt x="6160" y="11452"/>
                  <a:pt x="6160" y="11452"/>
                  <a:pt x="6160" y="11452"/>
                </a:cubicBezTo>
                <a:lnTo>
                  <a:pt x="10346" y="1567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07" name="Google Shape;1807;p75"/>
          <p:cNvSpPr/>
          <p:nvPr/>
        </p:nvSpPr>
        <p:spPr>
          <a:xfrm>
            <a:off x="4941092" y="7786841"/>
            <a:ext cx="773216" cy="623563"/>
          </a:xfrm>
          <a:custGeom>
            <a:rect b="b" l="l" r="r" t="t"/>
            <a:pathLst>
              <a:path extrusionOk="0" h="21600" w="21600">
                <a:moveTo>
                  <a:pt x="14831" y="16518"/>
                </a:moveTo>
                <a:cubicBezTo>
                  <a:pt x="15135" y="16659"/>
                  <a:pt x="15363" y="16894"/>
                  <a:pt x="15554" y="17224"/>
                </a:cubicBezTo>
                <a:cubicBezTo>
                  <a:pt x="15706" y="17506"/>
                  <a:pt x="15782" y="17788"/>
                  <a:pt x="15782" y="18024"/>
                </a:cubicBezTo>
                <a:cubicBezTo>
                  <a:pt x="15782" y="18306"/>
                  <a:pt x="15782" y="18776"/>
                  <a:pt x="15782" y="19388"/>
                </a:cubicBezTo>
                <a:cubicBezTo>
                  <a:pt x="15782" y="20047"/>
                  <a:pt x="15782" y="20424"/>
                  <a:pt x="15782" y="20612"/>
                </a:cubicBezTo>
                <a:cubicBezTo>
                  <a:pt x="15782" y="20800"/>
                  <a:pt x="15744" y="21035"/>
                  <a:pt x="15630" y="21224"/>
                </a:cubicBezTo>
                <a:cubicBezTo>
                  <a:pt x="15515" y="21459"/>
                  <a:pt x="15287" y="21600"/>
                  <a:pt x="14983" y="21600"/>
                </a:cubicBezTo>
                <a:cubicBezTo>
                  <a:pt x="14717" y="21600"/>
                  <a:pt x="13880" y="21600"/>
                  <a:pt x="12397" y="21600"/>
                </a:cubicBezTo>
                <a:cubicBezTo>
                  <a:pt x="10914" y="21600"/>
                  <a:pt x="9735" y="21600"/>
                  <a:pt x="8861" y="21600"/>
                </a:cubicBezTo>
                <a:cubicBezTo>
                  <a:pt x="8594" y="21600"/>
                  <a:pt x="8290" y="21600"/>
                  <a:pt x="7948" y="21600"/>
                </a:cubicBezTo>
                <a:cubicBezTo>
                  <a:pt x="7834" y="21600"/>
                  <a:pt x="7834" y="21600"/>
                  <a:pt x="7834" y="21600"/>
                </a:cubicBezTo>
                <a:cubicBezTo>
                  <a:pt x="7492" y="21600"/>
                  <a:pt x="7187" y="21600"/>
                  <a:pt x="6921" y="21600"/>
                </a:cubicBezTo>
                <a:cubicBezTo>
                  <a:pt x="6046" y="21600"/>
                  <a:pt x="4868" y="21600"/>
                  <a:pt x="3385" y="21600"/>
                </a:cubicBezTo>
                <a:cubicBezTo>
                  <a:pt x="1901" y="21600"/>
                  <a:pt x="1065" y="21600"/>
                  <a:pt x="799" y="21600"/>
                </a:cubicBezTo>
                <a:cubicBezTo>
                  <a:pt x="494" y="21600"/>
                  <a:pt x="266" y="21459"/>
                  <a:pt x="152" y="21224"/>
                </a:cubicBezTo>
                <a:cubicBezTo>
                  <a:pt x="38" y="21035"/>
                  <a:pt x="0" y="20800"/>
                  <a:pt x="0" y="20612"/>
                </a:cubicBezTo>
                <a:cubicBezTo>
                  <a:pt x="0" y="20424"/>
                  <a:pt x="0" y="20047"/>
                  <a:pt x="0" y="19388"/>
                </a:cubicBezTo>
                <a:cubicBezTo>
                  <a:pt x="0" y="18776"/>
                  <a:pt x="0" y="18306"/>
                  <a:pt x="0" y="18024"/>
                </a:cubicBezTo>
                <a:cubicBezTo>
                  <a:pt x="0" y="17788"/>
                  <a:pt x="38" y="17506"/>
                  <a:pt x="152" y="17224"/>
                </a:cubicBezTo>
                <a:cubicBezTo>
                  <a:pt x="228" y="16941"/>
                  <a:pt x="456" y="16706"/>
                  <a:pt x="799" y="16565"/>
                </a:cubicBezTo>
                <a:cubicBezTo>
                  <a:pt x="989" y="16424"/>
                  <a:pt x="1255" y="16282"/>
                  <a:pt x="1635" y="16141"/>
                </a:cubicBezTo>
                <a:cubicBezTo>
                  <a:pt x="1977" y="15953"/>
                  <a:pt x="2358" y="15765"/>
                  <a:pt x="2776" y="15576"/>
                </a:cubicBezTo>
                <a:cubicBezTo>
                  <a:pt x="3194" y="15435"/>
                  <a:pt x="3613" y="15247"/>
                  <a:pt x="4031" y="15059"/>
                </a:cubicBezTo>
                <a:cubicBezTo>
                  <a:pt x="4449" y="14871"/>
                  <a:pt x="4830" y="14729"/>
                  <a:pt x="5210" y="14588"/>
                </a:cubicBezTo>
                <a:cubicBezTo>
                  <a:pt x="5210" y="14588"/>
                  <a:pt x="5248" y="14588"/>
                  <a:pt x="5248" y="14494"/>
                </a:cubicBezTo>
                <a:cubicBezTo>
                  <a:pt x="5286" y="14447"/>
                  <a:pt x="5286" y="14259"/>
                  <a:pt x="5286" y="13976"/>
                </a:cubicBezTo>
                <a:cubicBezTo>
                  <a:pt x="5286" y="13647"/>
                  <a:pt x="5286" y="13365"/>
                  <a:pt x="5248" y="13176"/>
                </a:cubicBezTo>
                <a:cubicBezTo>
                  <a:pt x="5248" y="12941"/>
                  <a:pt x="5210" y="12753"/>
                  <a:pt x="5134" y="12565"/>
                </a:cubicBezTo>
                <a:cubicBezTo>
                  <a:pt x="5058" y="12329"/>
                  <a:pt x="4944" y="12047"/>
                  <a:pt x="4868" y="11718"/>
                </a:cubicBezTo>
                <a:cubicBezTo>
                  <a:pt x="4792" y="11388"/>
                  <a:pt x="4715" y="11059"/>
                  <a:pt x="4715" y="10682"/>
                </a:cubicBezTo>
                <a:cubicBezTo>
                  <a:pt x="4601" y="10541"/>
                  <a:pt x="4487" y="10353"/>
                  <a:pt x="4335" y="10024"/>
                </a:cubicBezTo>
                <a:cubicBezTo>
                  <a:pt x="4221" y="9741"/>
                  <a:pt x="4107" y="9271"/>
                  <a:pt x="4069" y="8706"/>
                </a:cubicBezTo>
                <a:cubicBezTo>
                  <a:pt x="3955" y="8282"/>
                  <a:pt x="3917" y="7906"/>
                  <a:pt x="3917" y="7718"/>
                </a:cubicBezTo>
                <a:cubicBezTo>
                  <a:pt x="3955" y="7482"/>
                  <a:pt x="3993" y="7294"/>
                  <a:pt x="4069" y="7106"/>
                </a:cubicBezTo>
                <a:cubicBezTo>
                  <a:pt x="4069" y="7059"/>
                  <a:pt x="4069" y="7059"/>
                  <a:pt x="4069" y="7012"/>
                </a:cubicBezTo>
                <a:cubicBezTo>
                  <a:pt x="4069" y="7012"/>
                  <a:pt x="4069" y="7012"/>
                  <a:pt x="4107" y="7012"/>
                </a:cubicBezTo>
                <a:cubicBezTo>
                  <a:pt x="4107" y="6871"/>
                  <a:pt x="4107" y="6588"/>
                  <a:pt x="4069" y="6118"/>
                </a:cubicBezTo>
                <a:cubicBezTo>
                  <a:pt x="4069" y="5647"/>
                  <a:pt x="4031" y="5176"/>
                  <a:pt x="3955" y="4659"/>
                </a:cubicBezTo>
                <a:cubicBezTo>
                  <a:pt x="3879" y="4376"/>
                  <a:pt x="3917" y="3953"/>
                  <a:pt x="3993" y="3341"/>
                </a:cubicBezTo>
                <a:cubicBezTo>
                  <a:pt x="4107" y="2776"/>
                  <a:pt x="4335" y="2212"/>
                  <a:pt x="4639" y="1647"/>
                </a:cubicBezTo>
                <a:cubicBezTo>
                  <a:pt x="4754" y="1459"/>
                  <a:pt x="4868" y="1271"/>
                  <a:pt x="5058" y="1082"/>
                </a:cubicBezTo>
                <a:cubicBezTo>
                  <a:pt x="5210" y="894"/>
                  <a:pt x="5400" y="753"/>
                  <a:pt x="5628" y="612"/>
                </a:cubicBezTo>
                <a:cubicBezTo>
                  <a:pt x="5856" y="471"/>
                  <a:pt x="6123" y="329"/>
                  <a:pt x="6427" y="188"/>
                </a:cubicBezTo>
                <a:cubicBezTo>
                  <a:pt x="6731" y="94"/>
                  <a:pt x="7073" y="0"/>
                  <a:pt x="7415" y="0"/>
                </a:cubicBezTo>
                <a:cubicBezTo>
                  <a:pt x="8252" y="0"/>
                  <a:pt x="8252" y="0"/>
                  <a:pt x="8252" y="0"/>
                </a:cubicBezTo>
                <a:cubicBezTo>
                  <a:pt x="8670" y="0"/>
                  <a:pt x="9013" y="94"/>
                  <a:pt x="9317" y="188"/>
                </a:cubicBezTo>
                <a:cubicBezTo>
                  <a:pt x="9583" y="329"/>
                  <a:pt x="9849" y="471"/>
                  <a:pt x="10077" y="612"/>
                </a:cubicBezTo>
                <a:cubicBezTo>
                  <a:pt x="10344" y="753"/>
                  <a:pt x="10534" y="894"/>
                  <a:pt x="10686" y="1082"/>
                </a:cubicBezTo>
                <a:cubicBezTo>
                  <a:pt x="10838" y="1271"/>
                  <a:pt x="10990" y="1459"/>
                  <a:pt x="11066" y="1647"/>
                </a:cubicBezTo>
                <a:cubicBezTo>
                  <a:pt x="11408" y="2212"/>
                  <a:pt x="11637" y="2776"/>
                  <a:pt x="11713" y="3341"/>
                </a:cubicBezTo>
                <a:cubicBezTo>
                  <a:pt x="11827" y="3953"/>
                  <a:pt x="11827" y="4376"/>
                  <a:pt x="11789" y="4659"/>
                </a:cubicBezTo>
                <a:cubicBezTo>
                  <a:pt x="11713" y="5176"/>
                  <a:pt x="11675" y="5647"/>
                  <a:pt x="11637" y="6118"/>
                </a:cubicBezTo>
                <a:cubicBezTo>
                  <a:pt x="11637" y="6588"/>
                  <a:pt x="11637" y="6871"/>
                  <a:pt x="11637" y="7012"/>
                </a:cubicBezTo>
                <a:cubicBezTo>
                  <a:pt x="11675" y="7012"/>
                  <a:pt x="11675" y="7012"/>
                  <a:pt x="11675" y="7012"/>
                </a:cubicBezTo>
                <a:cubicBezTo>
                  <a:pt x="11675" y="7059"/>
                  <a:pt x="11675" y="7059"/>
                  <a:pt x="11675" y="7106"/>
                </a:cubicBezTo>
                <a:cubicBezTo>
                  <a:pt x="11751" y="7294"/>
                  <a:pt x="11789" y="7482"/>
                  <a:pt x="11789" y="7718"/>
                </a:cubicBezTo>
                <a:cubicBezTo>
                  <a:pt x="11827" y="7906"/>
                  <a:pt x="11789" y="8282"/>
                  <a:pt x="11675" y="8706"/>
                </a:cubicBezTo>
                <a:cubicBezTo>
                  <a:pt x="11599" y="9271"/>
                  <a:pt x="11523" y="9741"/>
                  <a:pt x="11370" y="10024"/>
                </a:cubicBezTo>
                <a:cubicBezTo>
                  <a:pt x="11256" y="10353"/>
                  <a:pt x="11142" y="10541"/>
                  <a:pt x="11028" y="10682"/>
                </a:cubicBezTo>
                <a:cubicBezTo>
                  <a:pt x="10990" y="11059"/>
                  <a:pt x="10952" y="11388"/>
                  <a:pt x="10876" y="11718"/>
                </a:cubicBezTo>
                <a:cubicBezTo>
                  <a:pt x="10762" y="12047"/>
                  <a:pt x="10686" y="12329"/>
                  <a:pt x="10572" y="12565"/>
                </a:cubicBezTo>
                <a:cubicBezTo>
                  <a:pt x="10534" y="12800"/>
                  <a:pt x="10458" y="12988"/>
                  <a:pt x="10382" y="13271"/>
                </a:cubicBezTo>
                <a:cubicBezTo>
                  <a:pt x="10344" y="13506"/>
                  <a:pt x="10306" y="13741"/>
                  <a:pt x="10306" y="13976"/>
                </a:cubicBezTo>
                <a:cubicBezTo>
                  <a:pt x="10306" y="14259"/>
                  <a:pt x="10306" y="14447"/>
                  <a:pt x="10306" y="14494"/>
                </a:cubicBezTo>
                <a:cubicBezTo>
                  <a:pt x="10344" y="14494"/>
                  <a:pt x="10382" y="14541"/>
                  <a:pt x="10458" y="14588"/>
                </a:cubicBezTo>
                <a:cubicBezTo>
                  <a:pt x="10762" y="14729"/>
                  <a:pt x="11142" y="14871"/>
                  <a:pt x="11561" y="15012"/>
                </a:cubicBezTo>
                <a:cubicBezTo>
                  <a:pt x="11979" y="15200"/>
                  <a:pt x="12359" y="15341"/>
                  <a:pt x="12777" y="15529"/>
                </a:cubicBezTo>
                <a:cubicBezTo>
                  <a:pt x="13196" y="15718"/>
                  <a:pt x="13576" y="15906"/>
                  <a:pt x="13956" y="16047"/>
                </a:cubicBezTo>
                <a:cubicBezTo>
                  <a:pt x="14337" y="16235"/>
                  <a:pt x="14603" y="16376"/>
                  <a:pt x="14831" y="16518"/>
                </a:cubicBezTo>
                <a:close/>
                <a:moveTo>
                  <a:pt x="14945" y="20612"/>
                </a:moveTo>
                <a:cubicBezTo>
                  <a:pt x="14945" y="18024"/>
                  <a:pt x="14945" y="18024"/>
                  <a:pt x="14945" y="18024"/>
                </a:cubicBezTo>
                <a:cubicBezTo>
                  <a:pt x="14945" y="17976"/>
                  <a:pt x="14907" y="17882"/>
                  <a:pt x="14831" y="17741"/>
                </a:cubicBezTo>
                <a:cubicBezTo>
                  <a:pt x="14793" y="17600"/>
                  <a:pt x="14679" y="17506"/>
                  <a:pt x="14489" y="17412"/>
                </a:cubicBezTo>
                <a:cubicBezTo>
                  <a:pt x="14261" y="17271"/>
                  <a:pt x="13994" y="17129"/>
                  <a:pt x="13652" y="16988"/>
                </a:cubicBezTo>
                <a:cubicBezTo>
                  <a:pt x="13272" y="16847"/>
                  <a:pt x="12930" y="16659"/>
                  <a:pt x="12511" y="16518"/>
                </a:cubicBezTo>
                <a:cubicBezTo>
                  <a:pt x="12093" y="16329"/>
                  <a:pt x="11675" y="16188"/>
                  <a:pt x="11294" y="16000"/>
                </a:cubicBezTo>
                <a:cubicBezTo>
                  <a:pt x="10876" y="15859"/>
                  <a:pt x="10534" y="15718"/>
                  <a:pt x="10192" y="15576"/>
                </a:cubicBezTo>
                <a:cubicBezTo>
                  <a:pt x="9811" y="15435"/>
                  <a:pt x="9621" y="15200"/>
                  <a:pt x="9545" y="14871"/>
                </a:cubicBezTo>
                <a:cubicBezTo>
                  <a:pt x="9469" y="14541"/>
                  <a:pt x="9469" y="14212"/>
                  <a:pt x="9469" y="13976"/>
                </a:cubicBezTo>
                <a:cubicBezTo>
                  <a:pt x="9469" y="13600"/>
                  <a:pt x="9507" y="13271"/>
                  <a:pt x="9583" y="12988"/>
                </a:cubicBezTo>
                <a:cubicBezTo>
                  <a:pt x="9659" y="12659"/>
                  <a:pt x="9735" y="12376"/>
                  <a:pt x="9849" y="12141"/>
                </a:cubicBezTo>
                <a:cubicBezTo>
                  <a:pt x="9925" y="11953"/>
                  <a:pt x="10001" y="11718"/>
                  <a:pt x="10077" y="11388"/>
                </a:cubicBezTo>
                <a:cubicBezTo>
                  <a:pt x="10154" y="11106"/>
                  <a:pt x="10192" y="10824"/>
                  <a:pt x="10230" y="10541"/>
                </a:cubicBezTo>
                <a:cubicBezTo>
                  <a:pt x="10230" y="10259"/>
                  <a:pt x="10230" y="10259"/>
                  <a:pt x="10230" y="10259"/>
                </a:cubicBezTo>
                <a:cubicBezTo>
                  <a:pt x="10458" y="10024"/>
                  <a:pt x="10458" y="10024"/>
                  <a:pt x="10458" y="10024"/>
                </a:cubicBezTo>
                <a:cubicBezTo>
                  <a:pt x="10458" y="9976"/>
                  <a:pt x="10534" y="9835"/>
                  <a:pt x="10648" y="9600"/>
                </a:cubicBezTo>
                <a:cubicBezTo>
                  <a:pt x="10724" y="9365"/>
                  <a:pt x="10838" y="9035"/>
                  <a:pt x="10876" y="8518"/>
                </a:cubicBezTo>
                <a:cubicBezTo>
                  <a:pt x="10952" y="8141"/>
                  <a:pt x="10990" y="7906"/>
                  <a:pt x="10952" y="7812"/>
                </a:cubicBezTo>
                <a:cubicBezTo>
                  <a:pt x="10952" y="7671"/>
                  <a:pt x="10914" y="7576"/>
                  <a:pt x="10876" y="7482"/>
                </a:cubicBezTo>
                <a:cubicBezTo>
                  <a:pt x="10876" y="7435"/>
                  <a:pt x="10876" y="7435"/>
                  <a:pt x="10876" y="7435"/>
                </a:cubicBezTo>
                <a:cubicBezTo>
                  <a:pt x="10876" y="7341"/>
                  <a:pt x="10876" y="7294"/>
                  <a:pt x="10838" y="7294"/>
                </a:cubicBezTo>
                <a:cubicBezTo>
                  <a:pt x="10838" y="7247"/>
                  <a:pt x="10838" y="7247"/>
                  <a:pt x="10838" y="7247"/>
                </a:cubicBezTo>
                <a:cubicBezTo>
                  <a:pt x="10800" y="7012"/>
                  <a:pt x="10800" y="6588"/>
                  <a:pt x="10838" y="5976"/>
                </a:cubicBezTo>
                <a:cubicBezTo>
                  <a:pt x="10876" y="5412"/>
                  <a:pt x="10914" y="4894"/>
                  <a:pt x="10990" y="4471"/>
                </a:cubicBezTo>
                <a:cubicBezTo>
                  <a:pt x="11028" y="4329"/>
                  <a:pt x="10990" y="4000"/>
                  <a:pt x="10952" y="3576"/>
                </a:cubicBezTo>
                <a:cubicBezTo>
                  <a:pt x="10876" y="3106"/>
                  <a:pt x="10686" y="2682"/>
                  <a:pt x="10458" y="2259"/>
                </a:cubicBezTo>
                <a:cubicBezTo>
                  <a:pt x="10306" y="2071"/>
                  <a:pt x="10154" y="1882"/>
                  <a:pt x="10001" y="1741"/>
                </a:cubicBezTo>
                <a:cubicBezTo>
                  <a:pt x="9887" y="1600"/>
                  <a:pt x="9697" y="1506"/>
                  <a:pt x="9507" y="1412"/>
                </a:cubicBezTo>
                <a:cubicBezTo>
                  <a:pt x="9317" y="1318"/>
                  <a:pt x="9127" y="1224"/>
                  <a:pt x="8937" y="1129"/>
                </a:cubicBezTo>
                <a:cubicBezTo>
                  <a:pt x="8708" y="1082"/>
                  <a:pt x="8480" y="1035"/>
                  <a:pt x="8252" y="988"/>
                </a:cubicBezTo>
                <a:cubicBezTo>
                  <a:pt x="7454" y="988"/>
                  <a:pt x="7454" y="988"/>
                  <a:pt x="7454" y="988"/>
                </a:cubicBezTo>
                <a:cubicBezTo>
                  <a:pt x="7187" y="1035"/>
                  <a:pt x="6921" y="1082"/>
                  <a:pt x="6693" y="1176"/>
                </a:cubicBezTo>
                <a:cubicBezTo>
                  <a:pt x="6465" y="1271"/>
                  <a:pt x="6237" y="1365"/>
                  <a:pt x="6085" y="1506"/>
                </a:cubicBezTo>
                <a:cubicBezTo>
                  <a:pt x="5894" y="1600"/>
                  <a:pt x="5742" y="1741"/>
                  <a:pt x="5628" y="1882"/>
                </a:cubicBezTo>
                <a:cubicBezTo>
                  <a:pt x="5514" y="2024"/>
                  <a:pt x="5400" y="2165"/>
                  <a:pt x="5286" y="2259"/>
                </a:cubicBezTo>
                <a:cubicBezTo>
                  <a:pt x="5020" y="2682"/>
                  <a:pt x="4868" y="3106"/>
                  <a:pt x="4792" y="3576"/>
                </a:cubicBezTo>
                <a:cubicBezTo>
                  <a:pt x="4715" y="4000"/>
                  <a:pt x="4715" y="4329"/>
                  <a:pt x="4754" y="4471"/>
                </a:cubicBezTo>
                <a:cubicBezTo>
                  <a:pt x="4830" y="4894"/>
                  <a:pt x="4868" y="5412"/>
                  <a:pt x="4906" y="5976"/>
                </a:cubicBezTo>
                <a:cubicBezTo>
                  <a:pt x="4944" y="6588"/>
                  <a:pt x="4944" y="6965"/>
                  <a:pt x="4906" y="7200"/>
                </a:cubicBezTo>
                <a:cubicBezTo>
                  <a:pt x="4906" y="7247"/>
                  <a:pt x="4906" y="7247"/>
                  <a:pt x="4906" y="7247"/>
                </a:cubicBezTo>
                <a:cubicBezTo>
                  <a:pt x="4906" y="7294"/>
                  <a:pt x="4868" y="7341"/>
                  <a:pt x="4868" y="7388"/>
                </a:cubicBezTo>
                <a:cubicBezTo>
                  <a:pt x="4868" y="7388"/>
                  <a:pt x="4830" y="7435"/>
                  <a:pt x="4792" y="7482"/>
                </a:cubicBezTo>
                <a:cubicBezTo>
                  <a:pt x="4792" y="7576"/>
                  <a:pt x="4792" y="7671"/>
                  <a:pt x="4754" y="7812"/>
                </a:cubicBezTo>
                <a:cubicBezTo>
                  <a:pt x="4754" y="7906"/>
                  <a:pt x="4792" y="8141"/>
                  <a:pt x="4830" y="8518"/>
                </a:cubicBezTo>
                <a:cubicBezTo>
                  <a:pt x="4906" y="9035"/>
                  <a:pt x="4982" y="9365"/>
                  <a:pt x="5096" y="9600"/>
                </a:cubicBezTo>
                <a:cubicBezTo>
                  <a:pt x="5210" y="9835"/>
                  <a:pt x="5248" y="9976"/>
                  <a:pt x="5286" y="10024"/>
                </a:cubicBezTo>
                <a:cubicBezTo>
                  <a:pt x="5476" y="10259"/>
                  <a:pt x="5476" y="10259"/>
                  <a:pt x="5476" y="10259"/>
                </a:cubicBezTo>
                <a:cubicBezTo>
                  <a:pt x="5476" y="10541"/>
                  <a:pt x="5476" y="10541"/>
                  <a:pt x="5476" y="10541"/>
                </a:cubicBezTo>
                <a:cubicBezTo>
                  <a:pt x="5514" y="10824"/>
                  <a:pt x="5590" y="11106"/>
                  <a:pt x="5666" y="11388"/>
                </a:cubicBezTo>
                <a:cubicBezTo>
                  <a:pt x="5742" y="11718"/>
                  <a:pt x="5818" y="11953"/>
                  <a:pt x="5894" y="12141"/>
                </a:cubicBezTo>
                <a:cubicBezTo>
                  <a:pt x="5970" y="12376"/>
                  <a:pt x="6046" y="12659"/>
                  <a:pt x="6085" y="12941"/>
                </a:cubicBezTo>
                <a:cubicBezTo>
                  <a:pt x="6123" y="13224"/>
                  <a:pt x="6123" y="13553"/>
                  <a:pt x="6123" y="13976"/>
                </a:cubicBezTo>
                <a:cubicBezTo>
                  <a:pt x="6123" y="14259"/>
                  <a:pt x="6123" y="14588"/>
                  <a:pt x="6046" y="14918"/>
                </a:cubicBezTo>
                <a:cubicBezTo>
                  <a:pt x="6008" y="15247"/>
                  <a:pt x="5818" y="15435"/>
                  <a:pt x="5438" y="15576"/>
                </a:cubicBezTo>
                <a:cubicBezTo>
                  <a:pt x="5096" y="15718"/>
                  <a:pt x="4754" y="15859"/>
                  <a:pt x="4335" y="16047"/>
                </a:cubicBezTo>
                <a:cubicBezTo>
                  <a:pt x="3917" y="16235"/>
                  <a:pt x="3499" y="16376"/>
                  <a:pt x="3080" y="16565"/>
                </a:cubicBezTo>
                <a:cubicBezTo>
                  <a:pt x="2662" y="16706"/>
                  <a:pt x="2282" y="16894"/>
                  <a:pt x="1939" y="17035"/>
                </a:cubicBezTo>
                <a:cubicBezTo>
                  <a:pt x="1597" y="17224"/>
                  <a:pt x="1331" y="17365"/>
                  <a:pt x="1141" y="17459"/>
                </a:cubicBezTo>
                <a:cubicBezTo>
                  <a:pt x="989" y="17553"/>
                  <a:pt x="913" y="17647"/>
                  <a:pt x="875" y="17741"/>
                </a:cubicBezTo>
                <a:cubicBezTo>
                  <a:pt x="837" y="17788"/>
                  <a:pt x="837" y="17882"/>
                  <a:pt x="837" y="18024"/>
                </a:cubicBezTo>
                <a:cubicBezTo>
                  <a:pt x="837" y="20612"/>
                  <a:pt x="837" y="20612"/>
                  <a:pt x="837" y="20612"/>
                </a:cubicBezTo>
                <a:lnTo>
                  <a:pt x="14945" y="20612"/>
                </a:lnTo>
                <a:close/>
                <a:moveTo>
                  <a:pt x="21600" y="9271"/>
                </a:moveTo>
                <a:cubicBezTo>
                  <a:pt x="21600" y="10306"/>
                  <a:pt x="21600" y="10306"/>
                  <a:pt x="21600" y="10306"/>
                </a:cubicBezTo>
                <a:cubicBezTo>
                  <a:pt x="18254" y="10306"/>
                  <a:pt x="18254" y="10306"/>
                  <a:pt x="18254" y="10306"/>
                </a:cubicBezTo>
                <a:cubicBezTo>
                  <a:pt x="18254" y="14400"/>
                  <a:pt x="18254" y="14400"/>
                  <a:pt x="18254" y="14400"/>
                </a:cubicBezTo>
                <a:cubicBezTo>
                  <a:pt x="17417" y="14400"/>
                  <a:pt x="17417" y="14400"/>
                  <a:pt x="17417" y="14400"/>
                </a:cubicBezTo>
                <a:cubicBezTo>
                  <a:pt x="17417" y="10306"/>
                  <a:pt x="17417" y="10306"/>
                  <a:pt x="17417" y="10306"/>
                </a:cubicBezTo>
                <a:cubicBezTo>
                  <a:pt x="14108" y="10306"/>
                  <a:pt x="14108" y="10306"/>
                  <a:pt x="14108" y="10306"/>
                </a:cubicBezTo>
                <a:cubicBezTo>
                  <a:pt x="14108" y="9271"/>
                  <a:pt x="14108" y="9271"/>
                  <a:pt x="14108" y="9271"/>
                </a:cubicBezTo>
                <a:cubicBezTo>
                  <a:pt x="17417" y="9271"/>
                  <a:pt x="17417" y="9271"/>
                  <a:pt x="17417" y="9271"/>
                </a:cubicBezTo>
                <a:cubicBezTo>
                  <a:pt x="17417" y="5176"/>
                  <a:pt x="17417" y="5176"/>
                  <a:pt x="17417" y="5176"/>
                </a:cubicBezTo>
                <a:cubicBezTo>
                  <a:pt x="18254" y="5176"/>
                  <a:pt x="18254" y="5176"/>
                  <a:pt x="18254" y="5176"/>
                </a:cubicBezTo>
                <a:cubicBezTo>
                  <a:pt x="18254" y="9271"/>
                  <a:pt x="18254" y="9271"/>
                  <a:pt x="18254" y="9271"/>
                </a:cubicBezTo>
                <a:lnTo>
                  <a:pt x="21600" y="927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08" name="Google Shape;1808;p75"/>
          <p:cNvSpPr/>
          <p:nvPr/>
        </p:nvSpPr>
        <p:spPr>
          <a:xfrm>
            <a:off x="6778828" y="7735175"/>
            <a:ext cx="815973" cy="726893"/>
          </a:xfrm>
          <a:custGeom>
            <a:rect b="b" l="l" r="r" t="t"/>
            <a:pathLst>
              <a:path extrusionOk="0" h="21600" w="21600">
                <a:moveTo>
                  <a:pt x="0" y="0"/>
                </a:moveTo>
                <a:cubicBezTo>
                  <a:pt x="21600" y="0"/>
                  <a:pt x="21600" y="0"/>
                  <a:pt x="21600" y="0"/>
                </a:cubicBezTo>
                <a:cubicBezTo>
                  <a:pt x="21600" y="21600"/>
                  <a:pt x="21600" y="21600"/>
                  <a:pt x="21600" y="21600"/>
                </a:cubicBezTo>
                <a:cubicBezTo>
                  <a:pt x="0" y="21600"/>
                  <a:pt x="0" y="21600"/>
                  <a:pt x="0" y="21600"/>
                </a:cubicBezTo>
                <a:lnTo>
                  <a:pt x="0" y="0"/>
                </a:lnTo>
                <a:close/>
                <a:moveTo>
                  <a:pt x="792" y="892"/>
                </a:moveTo>
                <a:cubicBezTo>
                  <a:pt x="792" y="20708"/>
                  <a:pt x="792" y="20708"/>
                  <a:pt x="792" y="20708"/>
                </a:cubicBezTo>
                <a:cubicBezTo>
                  <a:pt x="2808" y="20708"/>
                  <a:pt x="2808" y="20708"/>
                  <a:pt x="2808" y="20708"/>
                </a:cubicBezTo>
                <a:cubicBezTo>
                  <a:pt x="2808" y="892"/>
                  <a:pt x="2808" y="892"/>
                  <a:pt x="2808" y="892"/>
                </a:cubicBezTo>
                <a:lnTo>
                  <a:pt x="792" y="892"/>
                </a:lnTo>
                <a:close/>
                <a:moveTo>
                  <a:pt x="20808" y="20708"/>
                </a:moveTo>
                <a:cubicBezTo>
                  <a:pt x="20808" y="892"/>
                  <a:pt x="20808" y="892"/>
                  <a:pt x="20808" y="892"/>
                </a:cubicBezTo>
                <a:cubicBezTo>
                  <a:pt x="3600" y="892"/>
                  <a:pt x="3600" y="892"/>
                  <a:pt x="3600" y="892"/>
                </a:cubicBezTo>
                <a:cubicBezTo>
                  <a:pt x="3600" y="20708"/>
                  <a:pt x="3600" y="20708"/>
                  <a:pt x="3600" y="20708"/>
                </a:cubicBezTo>
                <a:lnTo>
                  <a:pt x="20808" y="20708"/>
                </a:lnTo>
                <a:close/>
                <a:moveTo>
                  <a:pt x="12420" y="19331"/>
                </a:moveTo>
                <a:cubicBezTo>
                  <a:pt x="11340" y="19331"/>
                  <a:pt x="10368" y="19128"/>
                  <a:pt x="9432" y="18682"/>
                </a:cubicBezTo>
                <a:cubicBezTo>
                  <a:pt x="8496" y="18236"/>
                  <a:pt x="7704" y="17629"/>
                  <a:pt x="7020" y="16859"/>
                </a:cubicBezTo>
                <a:cubicBezTo>
                  <a:pt x="6336" y="16089"/>
                  <a:pt x="5796" y="15197"/>
                  <a:pt x="5364" y="14143"/>
                </a:cubicBezTo>
                <a:cubicBezTo>
                  <a:pt x="4968" y="13130"/>
                  <a:pt x="4752" y="11995"/>
                  <a:pt x="4752" y="10780"/>
                </a:cubicBezTo>
                <a:cubicBezTo>
                  <a:pt x="4752" y="9605"/>
                  <a:pt x="4968" y="8470"/>
                  <a:pt x="5364" y="7457"/>
                </a:cubicBezTo>
                <a:cubicBezTo>
                  <a:pt x="5796" y="6403"/>
                  <a:pt x="6336" y="5511"/>
                  <a:pt x="7020" y="4741"/>
                </a:cubicBezTo>
                <a:cubicBezTo>
                  <a:pt x="7704" y="3971"/>
                  <a:pt x="8496" y="3364"/>
                  <a:pt x="9432" y="2918"/>
                </a:cubicBezTo>
                <a:cubicBezTo>
                  <a:pt x="10368" y="2472"/>
                  <a:pt x="11340" y="2269"/>
                  <a:pt x="12420" y="2269"/>
                </a:cubicBezTo>
                <a:cubicBezTo>
                  <a:pt x="13428" y="2269"/>
                  <a:pt x="14400" y="2472"/>
                  <a:pt x="15336" y="2918"/>
                </a:cubicBezTo>
                <a:cubicBezTo>
                  <a:pt x="16272" y="3364"/>
                  <a:pt x="17064" y="3971"/>
                  <a:pt x="17748" y="4741"/>
                </a:cubicBezTo>
                <a:cubicBezTo>
                  <a:pt x="18432" y="5511"/>
                  <a:pt x="18972" y="6403"/>
                  <a:pt x="19404" y="7457"/>
                </a:cubicBezTo>
                <a:cubicBezTo>
                  <a:pt x="19800" y="8470"/>
                  <a:pt x="20016" y="9605"/>
                  <a:pt x="20016" y="10780"/>
                </a:cubicBezTo>
                <a:cubicBezTo>
                  <a:pt x="20016" y="11995"/>
                  <a:pt x="19800" y="13130"/>
                  <a:pt x="19404" y="14143"/>
                </a:cubicBezTo>
                <a:cubicBezTo>
                  <a:pt x="18972" y="15197"/>
                  <a:pt x="18432" y="16089"/>
                  <a:pt x="17748" y="16859"/>
                </a:cubicBezTo>
                <a:cubicBezTo>
                  <a:pt x="17064" y="17629"/>
                  <a:pt x="16272" y="18236"/>
                  <a:pt x="15336" y="18682"/>
                </a:cubicBezTo>
                <a:cubicBezTo>
                  <a:pt x="14400" y="19128"/>
                  <a:pt x="13428" y="19331"/>
                  <a:pt x="12420" y="19331"/>
                </a:cubicBezTo>
                <a:close/>
                <a:moveTo>
                  <a:pt x="12420" y="3161"/>
                </a:moveTo>
                <a:cubicBezTo>
                  <a:pt x="11448" y="3161"/>
                  <a:pt x="10548" y="3364"/>
                  <a:pt x="9720" y="3769"/>
                </a:cubicBezTo>
                <a:cubicBezTo>
                  <a:pt x="8928" y="4174"/>
                  <a:pt x="8208" y="4701"/>
                  <a:pt x="7560" y="5349"/>
                </a:cubicBezTo>
                <a:cubicBezTo>
                  <a:pt x="6948" y="6079"/>
                  <a:pt x="6444" y="6889"/>
                  <a:pt x="6084" y="7821"/>
                </a:cubicBezTo>
                <a:cubicBezTo>
                  <a:pt x="5724" y="8753"/>
                  <a:pt x="5544" y="9726"/>
                  <a:pt x="5544" y="10780"/>
                </a:cubicBezTo>
                <a:cubicBezTo>
                  <a:pt x="5544" y="11833"/>
                  <a:pt x="5724" y="12847"/>
                  <a:pt x="6084" y="13779"/>
                </a:cubicBezTo>
                <a:cubicBezTo>
                  <a:pt x="6444" y="14711"/>
                  <a:pt x="6948" y="15521"/>
                  <a:pt x="7560" y="16251"/>
                </a:cubicBezTo>
                <a:cubicBezTo>
                  <a:pt x="8208" y="16899"/>
                  <a:pt x="8928" y="17426"/>
                  <a:pt x="9720" y="17831"/>
                </a:cubicBezTo>
                <a:cubicBezTo>
                  <a:pt x="10548" y="18236"/>
                  <a:pt x="11448" y="18439"/>
                  <a:pt x="12420" y="18439"/>
                </a:cubicBezTo>
                <a:cubicBezTo>
                  <a:pt x="13356" y="18439"/>
                  <a:pt x="14220" y="18236"/>
                  <a:pt x="15048" y="17831"/>
                </a:cubicBezTo>
                <a:cubicBezTo>
                  <a:pt x="15840" y="17426"/>
                  <a:pt x="16560" y="16899"/>
                  <a:pt x="17172" y="16251"/>
                </a:cubicBezTo>
                <a:cubicBezTo>
                  <a:pt x="17820" y="15521"/>
                  <a:pt x="18288" y="14711"/>
                  <a:pt x="18648" y="13779"/>
                </a:cubicBezTo>
                <a:cubicBezTo>
                  <a:pt x="19008" y="12847"/>
                  <a:pt x="19188" y="11833"/>
                  <a:pt x="19188" y="10780"/>
                </a:cubicBezTo>
                <a:cubicBezTo>
                  <a:pt x="19188" y="9726"/>
                  <a:pt x="19008" y="8753"/>
                  <a:pt x="18648" y="7821"/>
                </a:cubicBezTo>
                <a:cubicBezTo>
                  <a:pt x="18288" y="6889"/>
                  <a:pt x="17820" y="6079"/>
                  <a:pt x="17172" y="5349"/>
                </a:cubicBezTo>
                <a:cubicBezTo>
                  <a:pt x="16560" y="4701"/>
                  <a:pt x="15840" y="4174"/>
                  <a:pt x="15048" y="3769"/>
                </a:cubicBezTo>
                <a:cubicBezTo>
                  <a:pt x="14220" y="3364"/>
                  <a:pt x="13356" y="3161"/>
                  <a:pt x="12420" y="3161"/>
                </a:cubicBezTo>
                <a:close/>
                <a:moveTo>
                  <a:pt x="12420" y="13495"/>
                </a:moveTo>
                <a:cubicBezTo>
                  <a:pt x="12060" y="13495"/>
                  <a:pt x="11736" y="13414"/>
                  <a:pt x="11448" y="13292"/>
                </a:cubicBezTo>
                <a:cubicBezTo>
                  <a:pt x="11160" y="13130"/>
                  <a:pt x="10872" y="12928"/>
                  <a:pt x="10656" y="12684"/>
                </a:cubicBezTo>
                <a:cubicBezTo>
                  <a:pt x="10440" y="12441"/>
                  <a:pt x="10296" y="12158"/>
                  <a:pt x="10152" y="11833"/>
                </a:cubicBezTo>
                <a:cubicBezTo>
                  <a:pt x="10044" y="11550"/>
                  <a:pt x="9972" y="11185"/>
                  <a:pt x="9972" y="10780"/>
                </a:cubicBezTo>
                <a:cubicBezTo>
                  <a:pt x="9972" y="10415"/>
                  <a:pt x="10044" y="10050"/>
                  <a:pt x="10152" y="9726"/>
                </a:cubicBezTo>
                <a:cubicBezTo>
                  <a:pt x="10296" y="9442"/>
                  <a:pt x="10440" y="9159"/>
                  <a:pt x="10656" y="8916"/>
                </a:cubicBezTo>
                <a:cubicBezTo>
                  <a:pt x="10872" y="8672"/>
                  <a:pt x="11160" y="8470"/>
                  <a:pt x="11448" y="8308"/>
                </a:cubicBezTo>
                <a:cubicBezTo>
                  <a:pt x="11736" y="8186"/>
                  <a:pt x="12060" y="8105"/>
                  <a:pt x="12420" y="8105"/>
                </a:cubicBezTo>
                <a:cubicBezTo>
                  <a:pt x="12708" y="8105"/>
                  <a:pt x="13032" y="8186"/>
                  <a:pt x="13320" y="8308"/>
                </a:cubicBezTo>
                <a:cubicBezTo>
                  <a:pt x="13608" y="8470"/>
                  <a:pt x="13860" y="8672"/>
                  <a:pt x="14076" y="8916"/>
                </a:cubicBezTo>
                <a:cubicBezTo>
                  <a:pt x="14328" y="9159"/>
                  <a:pt x="14472" y="9442"/>
                  <a:pt x="14616" y="9726"/>
                </a:cubicBezTo>
                <a:cubicBezTo>
                  <a:pt x="14724" y="10050"/>
                  <a:pt x="14796" y="10415"/>
                  <a:pt x="14796" y="10780"/>
                </a:cubicBezTo>
                <a:cubicBezTo>
                  <a:pt x="14796" y="11185"/>
                  <a:pt x="14724" y="11550"/>
                  <a:pt x="14616" y="11833"/>
                </a:cubicBezTo>
                <a:cubicBezTo>
                  <a:pt x="14472" y="12158"/>
                  <a:pt x="14328" y="12441"/>
                  <a:pt x="14076" y="12684"/>
                </a:cubicBezTo>
                <a:cubicBezTo>
                  <a:pt x="13860" y="12928"/>
                  <a:pt x="13608" y="13130"/>
                  <a:pt x="13320" y="13292"/>
                </a:cubicBezTo>
                <a:cubicBezTo>
                  <a:pt x="13032" y="13414"/>
                  <a:pt x="12708" y="13495"/>
                  <a:pt x="12420" y="13495"/>
                </a:cubicBezTo>
                <a:close/>
                <a:moveTo>
                  <a:pt x="12420" y="8997"/>
                </a:moveTo>
                <a:cubicBezTo>
                  <a:pt x="12168" y="8997"/>
                  <a:pt x="11952" y="9037"/>
                  <a:pt x="11736" y="9118"/>
                </a:cubicBezTo>
                <a:cubicBezTo>
                  <a:pt x="11556" y="9240"/>
                  <a:pt x="11376" y="9361"/>
                  <a:pt x="11232" y="9523"/>
                </a:cubicBezTo>
                <a:cubicBezTo>
                  <a:pt x="11124" y="9726"/>
                  <a:pt x="11016" y="9888"/>
                  <a:pt x="10908" y="10131"/>
                </a:cubicBezTo>
                <a:cubicBezTo>
                  <a:pt x="10800" y="10334"/>
                  <a:pt x="10764" y="10537"/>
                  <a:pt x="10764" y="10780"/>
                </a:cubicBezTo>
                <a:cubicBezTo>
                  <a:pt x="10764" y="11063"/>
                  <a:pt x="10800" y="11266"/>
                  <a:pt x="10908" y="11469"/>
                </a:cubicBezTo>
                <a:cubicBezTo>
                  <a:pt x="11016" y="11712"/>
                  <a:pt x="11124" y="11874"/>
                  <a:pt x="11232" y="12077"/>
                </a:cubicBezTo>
                <a:cubicBezTo>
                  <a:pt x="11376" y="12239"/>
                  <a:pt x="11556" y="12360"/>
                  <a:pt x="11736" y="12441"/>
                </a:cubicBezTo>
                <a:cubicBezTo>
                  <a:pt x="11952" y="12563"/>
                  <a:pt x="12168" y="12603"/>
                  <a:pt x="12420" y="12603"/>
                </a:cubicBezTo>
                <a:cubicBezTo>
                  <a:pt x="12636" y="12603"/>
                  <a:pt x="12816" y="12563"/>
                  <a:pt x="13032" y="12441"/>
                </a:cubicBezTo>
                <a:cubicBezTo>
                  <a:pt x="13212" y="12360"/>
                  <a:pt x="13356" y="12239"/>
                  <a:pt x="13536" y="12077"/>
                </a:cubicBezTo>
                <a:cubicBezTo>
                  <a:pt x="13644" y="11874"/>
                  <a:pt x="13752" y="11712"/>
                  <a:pt x="13860" y="11469"/>
                </a:cubicBezTo>
                <a:cubicBezTo>
                  <a:pt x="13968" y="11266"/>
                  <a:pt x="14004" y="11063"/>
                  <a:pt x="14004" y="10780"/>
                </a:cubicBezTo>
                <a:cubicBezTo>
                  <a:pt x="14004" y="10537"/>
                  <a:pt x="13968" y="10334"/>
                  <a:pt x="13860" y="10131"/>
                </a:cubicBezTo>
                <a:cubicBezTo>
                  <a:pt x="13752" y="9888"/>
                  <a:pt x="13644" y="9726"/>
                  <a:pt x="13536" y="9523"/>
                </a:cubicBezTo>
                <a:cubicBezTo>
                  <a:pt x="13356" y="9361"/>
                  <a:pt x="13212" y="9240"/>
                  <a:pt x="13032" y="9118"/>
                </a:cubicBezTo>
                <a:cubicBezTo>
                  <a:pt x="12816" y="9037"/>
                  <a:pt x="12636" y="8997"/>
                  <a:pt x="12420" y="8997"/>
                </a:cubicBezTo>
                <a:close/>
                <a:moveTo>
                  <a:pt x="12780" y="10780"/>
                </a:moveTo>
                <a:cubicBezTo>
                  <a:pt x="12780" y="10658"/>
                  <a:pt x="12744" y="10537"/>
                  <a:pt x="12672" y="10456"/>
                </a:cubicBezTo>
                <a:cubicBezTo>
                  <a:pt x="12600" y="10374"/>
                  <a:pt x="12492" y="10334"/>
                  <a:pt x="12420" y="10334"/>
                </a:cubicBezTo>
                <a:cubicBezTo>
                  <a:pt x="12276" y="10334"/>
                  <a:pt x="12168" y="10374"/>
                  <a:pt x="12096" y="10456"/>
                </a:cubicBezTo>
                <a:cubicBezTo>
                  <a:pt x="12024" y="10537"/>
                  <a:pt x="11988" y="10658"/>
                  <a:pt x="11988" y="10780"/>
                </a:cubicBezTo>
                <a:cubicBezTo>
                  <a:pt x="11988" y="10942"/>
                  <a:pt x="12024" y="11063"/>
                  <a:pt x="12096" y="11144"/>
                </a:cubicBezTo>
                <a:cubicBezTo>
                  <a:pt x="12168" y="11226"/>
                  <a:pt x="12276" y="11266"/>
                  <a:pt x="12420" y="11266"/>
                </a:cubicBezTo>
                <a:cubicBezTo>
                  <a:pt x="12492" y="11266"/>
                  <a:pt x="12600" y="11226"/>
                  <a:pt x="12672" y="11144"/>
                </a:cubicBezTo>
                <a:cubicBezTo>
                  <a:pt x="12744" y="11063"/>
                  <a:pt x="12780" y="10942"/>
                  <a:pt x="12780" y="10780"/>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09" name="Google Shape;1809;p75"/>
          <p:cNvSpPr/>
          <p:nvPr/>
        </p:nvSpPr>
        <p:spPr>
          <a:xfrm>
            <a:off x="8670011" y="7722705"/>
            <a:ext cx="751837" cy="751837"/>
          </a:xfrm>
          <a:custGeom>
            <a:rect b="b" l="l" r="r" t="t"/>
            <a:pathLst>
              <a:path extrusionOk="0" h="21600" w="21600">
                <a:moveTo>
                  <a:pt x="18274" y="3952"/>
                </a:moveTo>
                <a:cubicBezTo>
                  <a:pt x="18822" y="4500"/>
                  <a:pt x="19291" y="5087"/>
                  <a:pt x="19722" y="5713"/>
                </a:cubicBezTo>
                <a:cubicBezTo>
                  <a:pt x="20113" y="6378"/>
                  <a:pt x="20465" y="7043"/>
                  <a:pt x="20739" y="7748"/>
                </a:cubicBezTo>
                <a:cubicBezTo>
                  <a:pt x="21052" y="8452"/>
                  <a:pt x="21248" y="9157"/>
                  <a:pt x="21404" y="9939"/>
                </a:cubicBezTo>
                <a:cubicBezTo>
                  <a:pt x="21522" y="10722"/>
                  <a:pt x="21600" y="11543"/>
                  <a:pt x="21600" y="12365"/>
                </a:cubicBezTo>
                <a:cubicBezTo>
                  <a:pt x="21600" y="13226"/>
                  <a:pt x="21522" y="14087"/>
                  <a:pt x="21326" y="14987"/>
                </a:cubicBezTo>
                <a:cubicBezTo>
                  <a:pt x="21130" y="15848"/>
                  <a:pt x="20857" y="16670"/>
                  <a:pt x="20543" y="17452"/>
                </a:cubicBezTo>
                <a:cubicBezTo>
                  <a:pt x="20152" y="18235"/>
                  <a:pt x="19722" y="18978"/>
                  <a:pt x="19174" y="19683"/>
                </a:cubicBezTo>
                <a:cubicBezTo>
                  <a:pt x="18665" y="20387"/>
                  <a:pt x="18039" y="21052"/>
                  <a:pt x="17374" y="21600"/>
                </a:cubicBezTo>
                <a:cubicBezTo>
                  <a:pt x="16826" y="21013"/>
                  <a:pt x="16826" y="21013"/>
                  <a:pt x="16826" y="21013"/>
                </a:cubicBezTo>
                <a:cubicBezTo>
                  <a:pt x="16865" y="20935"/>
                  <a:pt x="16943" y="20896"/>
                  <a:pt x="16983" y="20857"/>
                </a:cubicBezTo>
                <a:cubicBezTo>
                  <a:pt x="16983" y="20817"/>
                  <a:pt x="17022" y="20778"/>
                  <a:pt x="17061" y="20739"/>
                </a:cubicBezTo>
                <a:cubicBezTo>
                  <a:pt x="9313" y="12952"/>
                  <a:pt x="9313" y="12952"/>
                  <a:pt x="9313" y="12952"/>
                </a:cubicBezTo>
                <a:cubicBezTo>
                  <a:pt x="6378" y="15848"/>
                  <a:pt x="6378" y="15848"/>
                  <a:pt x="6378" y="15848"/>
                </a:cubicBezTo>
                <a:cubicBezTo>
                  <a:pt x="6378" y="18039"/>
                  <a:pt x="6378" y="18039"/>
                  <a:pt x="6378" y="18039"/>
                </a:cubicBezTo>
                <a:cubicBezTo>
                  <a:pt x="3365" y="21052"/>
                  <a:pt x="3365" y="21052"/>
                  <a:pt x="3365" y="21052"/>
                </a:cubicBezTo>
                <a:cubicBezTo>
                  <a:pt x="3365" y="18313"/>
                  <a:pt x="3365" y="18313"/>
                  <a:pt x="3365" y="18313"/>
                </a:cubicBezTo>
                <a:cubicBezTo>
                  <a:pt x="548" y="18313"/>
                  <a:pt x="548" y="18313"/>
                  <a:pt x="548" y="18313"/>
                </a:cubicBezTo>
                <a:cubicBezTo>
                  <a:pt x="3600" y="15261"/>
                  <a:pt x="3600" y="15261"/>
                  <a:pt x="3600" y="15261"/>
                </a:cubicBezTo>
                <a:cubicBezTo>
                  <a:pt x="5752" y="15261"/>
                  <a:pt x="5752" y="15261"/>
                  <a:pt x="5752" y="15261"/>
                </a:cubicBezTo>
                <a:cubicBezTo>
                  <a:pt x="8726" y="12365"/>
                  <a:pt x="8726" y="12365"/>
                  <a:pt x="8726" y="12365"/>
                </a:cubicBezTo>
                <a:cubicBezTo>
                  <a:pt x="900" y="4500"/>
                  <a:pt x="900" y="4500"/>
                  <a:pt x="900" y="4500"/>
                </a:cubicBezTo>
                <a:cubicBezTo>
                  <a:pt x="900" y="4578"/>
                  <a:pt x="822" y="4617"/>
                  <a:pt x="783" y="4657"/>
                </a:cubicBezTo>
                <a:cubicBezTo>
                  <a:pt x="743" y="4696"/>
                  <a:pt x="704" y="4735"/>
                  <a:pt x="665" y="4774"/>
                </a:cubicBezTo>
                <a:cubicBezTo>
                  <a:pt x="0" y="4187"/>
                  <a:pt x="0" y="4187"/>
                  <a:pt x="0" y="4187"/>
                </a:cubicBezTo>
                <a:cubicBezTo>
                  <a:pt x="587" y="3561"/>
                  <a:pt x="1213" y="2974"/>
                  <a:pt x="1917" y="2426"/>
                </a:cubicBezTo>
                <a:cubicBezTo>
                  <a:pt x="2661" y="1917"/>
                  <a:pt x="3404" y="1448"/>
                  <a:pt x="4187" y="1096"/>
                </a:cubicBezTo>
                <a:cubicBezTo>
                  <a:pt x="5009" y="743"/>
                  <a:pt x="5830" y="470"/>
                  <a:pt x="6691" y="313"/>
                </a:cubicBezTo>
                <a:cubicBezTo>
                  <a:pt x="7513" y="117"/>
                  <a:pt x="8413" y="0"/>
                  <a:pt x="9313" y="0"/>
                </a:cubicBezTo>
                <a:cubicBezTo>
                  <a:pt x="10135" y="0"/>
                  <a:pt x="10917" y="78"/>
                  <a:pt x="11700" y="235"/>
                </a:cubicBezTo>
                <a:cubicBezTo>
                  <a:pt x="12443" y="391"/>
                  <a:pt x="13187" y="626"/>
                  <a:pt x="13891" y="900"/>
                </a:cubicBezTo>
                <a:cubicBezTo>
                  <a:pt x="14596" y="1174"/>
                  <a:pt x="15261" y="1487"/>
                  <a:pt x="15887" y="1917"/>
                </a:cubicBezTo>
                <a:cubicBezTo>
                  <a:pt x="16552" y="2348"/>
                  <a:pt x="17139" y="2817"/>
                  <a:pt x="17687" y="3326"/>
                </a:cubicBezTo>
                <a:cubicBezTo>
                  <a:pt x="20113" y="900"/>
                  <a:pt x="20113" y="900"/>
                  <a:pt x="20113" y="900"/>
                </a:cubicBezTo>
                <a:cubicBezTo>
                  <a:pt x="18157" y="900"/>
                  <a:pt x="18157" y="900"/>
                  <a:pt x="18157" y="900"/>
                </a:cubicBezTo>
                <a:cubicBezTo>
                  <a:pt x="18157" y="0"/>
                  <a:pt x="18157" y="0"/>
                  <a:pt x="18157" y="0"/>
                </a:cubicBezTo>
                <a:cubicBezTo>
                  <a:pt x="21600" y="0"/>
                  <a:pt x="21600" y="0"/>
                  <a:pt x="21600" y="0"/>
                </a:cubicBezTo>
                <a:cubicBezTo>
                  <a:pt x="21600" y="3522"/>
                  <a:pt x="21600" y="3522"/>
                  <a:pt x="21600" y="3522"/>
                </a:cubicBezTo>
                <a:cubicBezTo>
                  <a:pt x="20739" y="3522"/>
                  <a:pt x="20739" y="3522"/>
                  <a:pt x="20739" y="3522"/>
                </a:cubicBezTo>
                <a:cubicBezTo>
                  <a:pt x="20739" y="1487"/>
                  <a:pt x="20739" y="1487"/>
                  <a:pt x="20739" y="1487"/>
                </a:cubicBezTo>
                <a:lnTo>
                  <a:pt x="18274" y="3952"/>
                </a:lnTo>
                <a:close/>
                <a:moveTo>
                  <a:pt x="1526" y="3874"/>
                </a:moveTo>
                <a:cubicBezTo>
                  <a:pt x="9313" y="11700"/>
                  <a:pt x="9313" y="11700"/>
                  <a:pt x="9313" y="11700"/>
                </a:cubicBezTo>
                <a:cubicBezTo>
                  <a:pt x="17061" y="3874"/>
                  <a:pt x="17061" y="3874"/>
                  <a:pt x="17061" y="3874"/>
                </a:cubicBezTo>
                <a:cubicBezTo>
                  <a:pt x="16552" y="3443"/>
                  <a:pt x="16004" y="3013"/>
                  <a:pt x="15417" y="2622"/>
                </a:cubicBezTo>
                <a:cubicBezTo>
                  <a:pt x="14830" y="2270"/>
                  <a:pt x="14204" y="1917"/>
                  <a:pt x="13539" y="1683"/>
                </a:cubicBezTo>
                <a:cubicBezTo>
                  <a:pt x="12913" y="1409"/>
                  <a:pt x="12209" y="1213"/>
                  <a:pt x="11504" y="1096"/>
                </a:cubicBezTo>
                <a:cubicBezTo>
                  <a:pt x="10800" y="939"/>
                  <a:pt x="10057" y="900"/>
                  <a:pt x="9313" y="900"/>
                </a:cubicBezTo>
                <a:cubicBezTo>
                  <a:pt x="8570" y="900"/>
                  <a:pt x="7865" y="939"/>
                  <a:pt x="7161" y="1057"/>
                </a:cubicBezTo>
                <a:cubicBezTo>
                  <a:pt x="6457" y="1174"/>
                  <a:pt x="5791" y="1370"/>
                  <a:pt x="5087" y="1643"/>
                </a:cubicBezTo>
                <a:cubicBezTo>
                  <a:pt x="4461" y="1917"/>
                  <a:pt x="3835" y="2230"/>
                  <a:pt x="3209" y="2622"/>
                </a:cubicBezTo>
                <a:cubicBezTo>
                  <a:pt x="2583" y="2974"/>
                  <a:pt x="2035" y="3404"/>
                  <a:pt x="1526" y="3874"/>
                </a:cubicBezTo>
                <a:close/>
                <a:moveTo>
                  <a:pt x="5557" y="17648"/>
                </a:moveTo>
                <a:cubicBezTo>
                  <a:pt x="5557" y="16083"/>
                  <a:pt x="5557" y="16083"/>
                  <a:pt x="5557" y="16083"/>
                </a:cubicBezTo>
                <a:cubicBezTo>
                  <a:pt x="4030" y="16083"/>
                  <a:pt x="4030" y="16083"/>
                  <a:pt x="4030" y="16083"/>
                </a:cubicBezTo>
                <a:cubicBezTo>
                  <a:pt x="2700" y="17374"/>
                  <a:pt x="2700" y="17374"/>
                  <a:pt x="2700" y="17374"/>
                </a:cubicBezTo>
                <a:cubicBezTo>
                  <a:pt x="4226" y="17374"/>
                  <a:pt x="4226" y="17374"/>
                  <a:pt x="4226" y="17374"/>
                </a:cubicBezTo>
                <a:cubicBezTo>
                  <a:pt x="4226" y="18978"/>
                  <a:pt x="4226" y="18978"/>
                  <a:pt x="4226" y="18978"/>
                </a:cubicBezTo>
                <a:cubicBezTo>
                  <a:pt x="5517" y="17648"/>
                  <a:pt x="5517" y="17648"/>
                  <a:pt x="5517" y="17648"/>
                </a:cubicBezTo>
                <a:lnTo>
                  <a:pt x="5557" y="17648"/>
                </a:lnTo>
                <a:close/>
                <a:moveTo>
                  <a:pt x="17687" y="4539"/>
                </a:moveTo>
                <a:cubicBezTo>
                  <a:pt x="9939" y="12365"/>
                  <a:pt x="9939" y="12365"/>
                  <a:pt x="9939" y="12365"/>
                </a:cubicBezTo>
                <a:cubicBezTo>
                  <a:pt x="17687" y="20152"/>
                  <a:pt x="17687" y="20152"/>
                  <a:pt x="17687" y="20152"/>
                </a:cubicBezTo>
                <a:cubicBezTo>
                  <a:pt x="18196" y="19604"/>
                  <a:pt x="18626" y="19017"/>
                  <a:pt x="19017" y="18391"/>
                </a:cubicBezTo>
                <a:cubicBezTo>
                  <a:pt x="19370" y="17804"/>
                  <a:pt x="19683" y="17178"/>
                  <a:pt x="19957" y="16513"/>
                </a:cubicBezTo>
                <a:cubicBezTo>
                  <a:pt x="20191" y="15887"/>
                  <a:pt x="20387" y="15183"/>
                  <a:pt x="20543" y="14478"/>
                </a:cubicBezTo>
                <a:cubicBezTo>
                  <a:pt x="20661" y="13774"/>
                  <a:pt x="20739" y="13070"/>
                  <a:pt x="20739" y="12365"/>
                </a:cubicBezTo>
                <a:cubicBezTo>
                  <a:pt x="20739" y="11583"/>
                  <a:pt x="20661" y="10878"/>
                  <a:pt x="20543" y="10174"/>
                </a:cubicBezTo>
                <a:cubicBezTo>
                  <a:pt x="20387" y="9430"/>
                  <a:pt x="20191" y="8765"/>
                  <a:pt x="19917" y="8061"/>
                </a:cubicBezTo>
                <a:cubicBezTo>
                  <a:pt x="19683" y="7435"/>
                  <a:pt x="19370" y="6809"/>
                  <a:pt x="18978" y="6222"/>
                </a:cubicBezTo>
                <a:cubicBezTo>
                  <a:pt x="18587" y="5596"/>
                  <a:pt x="18157" y="5048"/>
                  <a:pt x="17687" y="4539"/>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10" name="Google Shape;1810;p75"/>
          <p:cNvSpPr/>
          <p:nvPr/>
        </p:nvSpPr>
        <p:spPr>
          <a:xfrm>
            <a:off x="10481023" y="7694198"/>
            <a:ext cx="848040" cy="808846"/>
          </a:xfrm>
          <a:custGeom>
            <a:rect b="b" l="l" r="r" t="t"/>
            <a:pathLst>
              <a:path extrusionOk="0" h="21600" w="21600">
                <a:moveTo>
                  <a:pt x="3848" y="8241"/>
                </a:moveTo>
                <a:cubicBezTo>
                  <a:pt x="0" y="5482"/>
                  <a:pt x="0" y="5482"/>
                  <a:pt x="0" y="5482"/>
                </a:cubicBezTo>
                <a:cubicBezTo>
                  <a:pt x="7732" y="0"/>
                  <a:pt x="7732" y="0"/>
                  <a:pt x="7732" y="0"/>
                </a:cubicBezTo>
                <a:cubicBezTo>
                  <a:pt x="7732" y="3049"/>
                  <a:pt x="7732" y="3049"/>
                  <a:pt x="7732" y="3049"/>
                </a:cubicBezTo>
                <a:cubicBezTo>
                  <a:pt x="21600" y="3049"/>
                  <a:pt x="21600" y="3049"/>
                  <a:pt x="21600" y="3049"/>
                </a:cubicBezTo>
                <a:cubicBezTo>
                  <a:pt x="21600" y="21600"/>
                  <a:pt x="21600" y="21600"/>
                  <a:pt x="21600" y="21600"/>
                </a:cubicBezTo>
                <a:cubicBezTo>
                  <a:pt x="3848" y="21600"/>
                  <a:pt x="3848" y="21600"/>
                  <a:pt x="3848" y="21600"/>
                </a:cubicBezTo>
                <a:lnTo>
                  <a:pt x="3848" y="8241"/>
                </a:lnTo>
                <a:close/>
                <a:moveTo>
                  <a:pt x="6969" y="3086"/>
                </a:moveTo>
                <a:cubicBezTo>
                  <a:pt x="6969" y="1561"/>
                  <a:pt x="6969" y="1561"/>
                  <a:pt x="6969" y="1561"/>
                </a:cubicBezTo>
                <a:cubicBezTo>
                  <a:pt x="1422" y="5482"/>
                  <a:pt x="1422" y="5482"/>
                  <a:pt x="1422" y="5482"/>
                </a:cubicBezTo>
                <a:cubicBezTo>
                  <a:pt x="6969" y="9402"/>
                  <a:pt x="6969" y="9402"/>
                  <a:pt x="6969" y="9402"/>
                </a:cubicBezTo>
                <a:cubicBezTo>
                  <a:pt x="6969" y="7297"/>
                  <a:pt x="6969" y="7297"/>
                  <a:pt x="6969" y="7297"/>
                </a:cubicBezTo>
                <a:cubicBezTo>
                  <a:pt x="6969" y="6498"/>
                  <a:pt x="6969" y="6498"/>
                  <a:pt x="6969" y="6498"/>
                </a:cubicBezTo>
                <a:cubicBezTo>
                  <a:pt x="8321" y="6498"/>
                  <a:pt x="8321" y="6498"/>
                  <a:pt x="8321" y="6498"/>
                </a:cubicBezTo>
                <a:cubicBezTo>
                  <a:pt x="8356" y="6498"/>
                  <a:pt x="8356" y="6498"/>
                  <a:pt x="8356" y="6498"/>
                </a:cubicBezTo>
                <a:cubicBezTo>
                  <a:pt x="8425" y="6498"/>
                  <a:pt x="8425" y="6498"/>
                  <a:pt x="8425" y="6498"/>
                </a:cubicBezTo>
                <a:cubicBezTo>
                  <a:pt x="8772" y="6498"/>
                  <a:pt x="9188" y="6498"/>
                  <a:pt x="9708" y="6571"/>
                </a:cubicBezTo>
                <a:cubicBezTo>
                  <a:pt x="10193" y="6607"/>
                  <a:pt x="10748" y="6716"/>
                  <a:pt x="11337" y="6861"/>
                </a:cubicBezTo>
                <a:cubicBezTo>
                  <a:pt x="11927" y="7006"/>
                  <a:pt x="12516" y="7188"/>
                  <a:pt x="13106" y="7515"/>
                </a:cubicBezTo>
                <a:cubicBezTo>
                  <a:pt x="13695" y="7805"/>
                  <a:pt x="14284" y="8204"/>
                  <a:pt x="14874" y="8676"/>
                </a:cubicBezTo>
                <a:cubicBezTo>
                  <a:pt x="14596" y="7987"/>
                  <a:pt x="14250" y="7369"/>
                  <a:pt x="13799" y="6789"/>
                </a:cubicBezTo>
                <a:cubicBezTo>
                  <a:pt x="13383" y="6208"/>
                  <a:pt x="12863" y="5699"/>
                  <a:pt x="12308" y="5264"/>
                </a:cubicBezTo>
                <a:cubicBezTo>
                  <a:pt x="11684" y="4865"/>
                  <a:pt x="11025" y="4502"/>
                  <a:pt x="10263" y="4247"/>
                </a:cubicBezTo>
                <a:cubicBezTo>
                  <a:pt x="9500" y="4030"/>
                  <a:pt x="8668" y="3884"/>
                  <a:pt x="7766" y="3884"/>
                </a:cubicBezTo>
                <a:cubicBezTo>
                  <a:pt x="7732" y="3884"/>
                  <a:pt x="7732" y="3884"/>
                  <a:pt x="7732" y="3884"/>
                </a:cubicBezTo>
                <a:cubicBezTo>
                  <a:pt x="7697" y="3884"/>
                  <a:pt x="7697" y="3884"/>
                  <a:pt x="7697" y="3884"/>
                </a:cubicBezTo>
                <a:cubicBezTo>
                  <a:pt x="6969" y="3884"/>
                  <a:pt x="6969" y="3884"/>
                  <a:pt x="6969" y="3884"/>
                </a:cubicBezTo>
                <a:cubicBezTo>
                  <a:pt x="6969" y="3086"/>
                  <a:pt x="6969" y="3086"/>
                  <a:pt x="6969" y="3086"/>
                </a:cubicBezTo>
                <a:cubicBezTo>
                  <a:pt x="6969" y="3122"/>
                  <a:pt x="6969" y="3122"/>
                  <a:pt x="6969" y="3086"/>
                </a:cubicBezTo>
                <a:close/>
                <a:moveTo>
                  <a:pt x="4611" y="8749"/>
                </a:moveTo>
                <a:cubicBezTo>
                  <a:pt x="4611" y="20838"/>
                  <a:pt x="4611" y="20838"/>
                  <a:pt x="4611" y="20838"/>
                </a:cubicBezTo>
                <a:cubicBezTo>
                  <a:pt x="20837" y="20838"/>
                  <a:pt x="20837" y="20838"/>
                  <a:pt x="20837" y="20838"/>
                </a:cubicBezTo>
                <a:cubicBezTo>
                  <a:pt x="20837" y="3884"/>
                  <a:pt x="20837" y="3884"/>
                  <a:pt x="20837" y="3884"/>
                </a:cubicBezTo>
                <a:cubicBezTo>
                  <a:pt x="11441" y="3884"/>
                  <a:pt x="11441" y="3884"/>
                  <a:pt x="11441" y="3884"/>
                </a:cubicBezTo>
                <a:cubicBezTo>
                  <a:pt x="12204" y="4247"/>
                  <a:pt x="12898" y="4719"/>
                  <a:pt x="13487" y="5300"/>
                </a:cubicBezTo>
                <a:cubicBezTo>
                  <a:pt x="14076" y="5881"/>
                  <a:pt x="14596" y="6498"/>
                  <a:pt x="15013" y="7188"/>
                </a:cubicBezTo>
                <a:cubicBezTo>
                  <a:pt x="15394" y="7878"/>
                  <a:pt x="15671" y="8640"/>
                  <a:pt x="15879" y="9439"/>
                </a:cubicBezTo>
                <a:cubicBezTo>
                  <a:pt x="16087" y="10237"/>
                  <a:pt x="16191" y="11072"/>
                  <a:pt x="16191" y="11907"/>
                </a:cubicBezTo>
                <a:cubicBezTo>
                  <a:pt x="15741" y="10891"/>
                  <a:pt x="15221" y="10056"/>
                  <a:pt x="14527" y="9475"/>
                </a:cubicBezTo>
                <a:cubicBezTo>
                  <a:pt x="13868" y="8858"/>
                  <a:pt x="13140" y="8386"/>
                  <a:pt x="12378" y="8059"/>
                </a:cubicBezTo>
                <a:cubicBezTo>
                  <a:pt x="11649" y="7732"/>
                  <a:pt x="10887" y="7515"/>
                  <a:pt x="10193" y="7442"/>
                </a:cubicBezTo>
                <a:cubicBezTo>
                  <a:pt x="9500" y="7333"/>
                  <a:pt x="8910" y="7297"/>
                  <a:pt x="8425" y="7297"/>
                </a:cubicBezTo>
                <a:cubicBezTo>
                  <a:pt x="8252" y="7297"/>
                  <a:pt x="8113" y="7297"/>
                  <a:pt x="8009" y="7297"/>
                </a:cubicBezTo>
                <a:cubicBezTo>
                  <a:pt x="7870" y="7333"/>
                  <a:pt x="7801" y="7333"/>
                  <a:pt x="7732" y="7333"/>
                </a:cubicBezTo>
                <a:cubicBezTo>
                  <a:pt x="7732" y="10963"/>
                  <a:pt x="7732" y="10963"/>
                  <a:pt x="7732" y="10963"/>
                </a:cubicBezTo>
                <a:lnTo>
                  <a:pt x="4611" y="8749"/>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11" name="Google Shape;1811;p75"/>
          <p:cNvSpPr/>
          <p:nvPr/>
        </p:nvSpPr>
        <p:spPr>
          <a:xfrm>
            <a:off x="12343704" y="7678165"/>
            <a:ext cx="840914" cy="840914"/>
          </a:xfrm>
          <a:custGeom>
            <a:rect b="b" l="l" r="r" t="t"/>
            <a:pathLst>
              <a:path extrusionOk="0" h="21600" w="21600">
                <a:moveTo>
                  <a:pt x="21355" y="5146"/>
                </a:moveTo>
                <a:cubicBezTo>
                  <a:pt x="21495" y="5286"/>
                  <a:pt x="21600" y="5496"/>
                  <a:pt x="21600" y="5706"/>
                </a:cubicBezTo>
                <a:cubicBezTo>
                  <a:pt x="21600" y="5951"/>
                  <a:pt x="21495" y="6126"/>
                  <a:pt x="21355" y="6231"/>
                </a:cubicBezTo>
                <a:cubicBezTo>
                  <a:pt x="6256" y="21390"/>
                  <a:pt x="6256" y="21390"/>
                  <a:pt x="6256" y="21390"/>
                </a:cubicBezTo>
                <a:cubicBezTo>
                  <a:pt x="6186" y="21460"/>
                  <a:pt x="6117" y="21530"/>
                  <a:pt x="6012" y="21565"/>
                </a:cubicBezTo>
                <a:cubicBezTo>
                  <a:pt x="5942" y="21600"/>
                  <a:pt x="5837" y="21600"/>
                  <a:pt x="5697" y="21600"/>
                </a:cubicBezTo>
                <a:cubicBezTo>
                  <a:pt x="5627" y="21600"/>
                  <a:pt x="5522" y="21600"/>
                  <a:pt x="5417" y="21565"/>
                </a:cubicBezTo>
                <a:cubicBezTo>
                  <a:pt x="5348" y="21530"/>
                  <a:pt x="5243" y="21460"/>
                  <a:pt x="5173" y="21390"/>
                </a:cubicBezTo>
                <a:cubicBezTo>
                  <a:pt x="245" y="16454"/>
                  <a:pt x="245" y="16454"/>
                  <a:pt x="245" y="16454"/>
                </a:cubicBezTo>
                <a:cubicBezTo>
                  <a:pt x="105" y="16314"/>
                  <a:pt x="0" y="16104"/>
                  <a:pt x="0" y="15894"/>
                </a:cubicBezTo>
                <a:cubicBezTo>
                  <a:pt x="0" y="15684"/>
                  <a:pt x="105" y="15509"/>
                  <a:pt x="245" y="15369"/>
                </a:cubicBezTo>
                <a:cubicBezTo>
                  <a:pt x="15344" y="210"/>
                  <a:pt x="15344" y="210"/>
                  <a:pt x="15344" y="210"/>
                </a:cubicBezTo>
                <a:cubicBezTo>
                  <a:pt x="15449" y="140"/>
                  <a:pt x="15518" y="70"/>
                  <a:pt x="15623" y="35"/>
                </a:cubicBezTo>
                <a:cubicBezTo>
                  <a:pt x="15728" y="0"/>
                  <a:pt x="15798" y="0"/>
                  <a:pt x="15903" y="0"/>
                </a:cubicBezTo>
                <a:cubicBezTo>
                  <a:pt x="15973" y="0"/>
                  <a:pt x="16078" y="0"/>
                  <a:pt x="16183" y="35"/>
                </a:cubicBezTo>
                <a:cubicBezTo>
                  <a:pt x="16252" y="70"/>
                  <a:pt x="16357" y="140"/>
                  <a:pt x="16427" y="210"/>
                </a:cubicBezTo>
                <a:lnTo>
                  <a:pt x="21355" y="5146"/>
                </a:lnTo>
                <a:close/>
                <a:moveTo>
                  <a:pt x="5697" y="20830"/>
                </a:moveTo>
                <a:cubicBezTo>
                  <a:pt x="10450" y="16139"/>
                  <a:pt x="10450" y="16139"/>
                  <a:pt x="10450" y="16139"/>
                </a:cubicBezTo>
                <a:cubicBezTo>
                  <a:pt x="5487" y="11203"/>
                  <a:pt x="5487" y="11203"/>
                  <a:pt x="5487" y="11203"/>
                </a:cubicBezTo>
                <a:cubicBezTo>
                  <a:pt x="804" y="15894"/>
                  <a:pt x="804" y="15894"/>
                  <a:pt x="804" y="15894"/>
                </a:cubicBezTo>
                <a:lnTo>
                  <a:pt x="5697" y="20830"/>
                </a:lnTo>
                <a:close/>
                <a:moveTo>
                  <a:pt x="4194" y="15579"/>
                </a:moveTo>
                <a:cubicBezTo>
                  <a:pt x="4194" y="15474"/>
                  <a:pt x="4159" y="15369"/>
                  <a:pt x="4089" y="15299"/>
                </a:cubicBezTo>
                <a:cubicBezTo>
                  <a:pt x="4019" y="15229"/>
                  <a:pt x="3915" y="15159"/>
                  <a:pt x="3845" y="15159"/>
                </a:cubicBezTo>
                <a:cubicBezTo>
                  <a:pt x="3705" y="15159"/>
                  <a:pt x="3600" y="15229"/>
                  <a:pt x="3530" y="15299"/>
                </a:cubicBezTo>
                <a:cubicBezTo>
                  <a:pt x="3460" y="15369"/>
                  <a:pt x="3425" y="15474"/>
                  <a:pt x="3425" y="15579"/>
                </a:cubicBezTo>
                <a:cubicBezTo>
                  <a:pt x="3425" y="15684"/>
                  <a:pt x="3460" y="15754"/>
                  <a:pt x="3530" y="15824"/>
                </a:cubicBezTo>
                <a:cubicBezTo>
                  <a:pt x="3600" y="15929"/>
                  <a:pt x="3705" y="15964"/>
                  <a:pt x="3845" y="15964"/>
                </a:cubicBezTo>
                <a:cubicBezTo>
                  <a:pt x="3915" y="15964"/>
                  <a:pt x="4019" y="15929"/>
                  <a:pt x="4089" y="15824"/>
                </a:cubicBezTo>
                <a:cubicBezTo>
                  <a:pt x="4159" y="15754"/>
                  <a:pt x="4194" y="15684"/>
                  <a:pt x="4194" y="15579"/>
                </a:cubicBezTo>
                <a:close/>
                <a:moveTo>
                  <a:pt x="5872" y="13933"/>
                </a:moveTo>
                <a:cubicBezTo>
                  <a:pt x="5872" y="13863"/>
                  <a:pt x="5837" y="13758"/>
                  <a:pt x="5767" y="13688"/>
                </a:cubicBezTo>
                <a:cubicBezTo>
                  <a:pt x="5697" y="13618"/>
                  <a:pt x="5592" y="13583"/>
                  <a:pt x="5487" y="13583"/>
                </a:cubicBezTo>
                <a:cubicBezTo>
                  <a:pt x="5383" y="13583"/>
                  <a:pt x="5313" y="13618"/>
                  <a:pt x="5243" y="13688"/>
                </a:cubicBezTo>
                <a:cubicBezTo>
                  <a:pt x="5138" y="13758"/>
                  <a:pt x="5103" y="13863"/>
                  <a:pt x="5103" y="13933"/>
                </a:cubicBezTo>
                <a:cubicBezTo>
                  <a:pt x="5103" y="14073"/>
                  <a:pt x="5138" y="14178"/>
                  <a:pt x="5243" y="14248"/>
                </a:cubicBezTo>
                <a:cubicBezTo>
                  <a:pt x="5313" y="14318"/>
                  <a:pt x="5383" y="14353"/>
                  <a:pt x="5487" y="14353"/>
                </a:cubicBezTo>
                <a:cubicBezTo>
                  <a:pt x="5592" y="14353"/>
                  <a:pt x="5697" y="14318"/>
                  <a:pt x="5767" y="14248"/>
                </a:cubicBezTo>
                <a:cubicBezTo>
                  <a:pt x="5837" y="14178"/>
                  <a:pt x="5872" y="14073"/>
                  <a:pt x="5872" y="13933"/>
                </a:cubicBezTo>
                <a:close/>
                <a:moveTo>
                  <a:pt x="6431" y="17819"/>
                </a:moveTo>
                <a:cubicBezTo>
                  <a:pt x="6431" y="17714"/>
                  <a:pt x="6396" y="17609"/>
                  <a:pt x="6326" y="17539"/>
                </a:cubicBezTo>
                <a:cubicBezTo>
                  <a:pt x="6256" y="17434"/>
                  <a:pt x="6151" y="17399"/>
                  <a:pt x="6012" y="17399"/>
                </a:cubicBezTo>
                <a:cubicBezTo>
                  <a:pt x="5942" y="17399"/>
                  <a:pt x="5837" y="17434"/>
                  <a:pt x="5767" y="17539"/>
                </a:cubicBezTo>
                <a:cubicBezTo>
                  <a:pt x="5697" y="17609"/>
                  <a:pt x="5662" y="17714"/>
                  <a:pt x="5662" y="17819"/>
                </a:cubicBezTo>
                <a:cubicBezTo>
                  <a:pt x="5662" y="17924"/>
                  <a:pt x="5697" y="17994"/>
                  <a:pt x="5767" y="18064"/>
                </a:cubicBezTo>
                <a:cubicBezTo>
                  <a:pt x="5837" y="18134"/>
                  <a:pt x="5942" y="18169"/>
                  <a:pt x="6012" y="18169"/>
                </a:cubicBezTo>
                <a:cubicBezTo>
                  <a:pt x="6151" y="18169"/>
                  <a:pt x="6256" y="18134"/>
                  <a:pt x="6326" y="18064"/>
                </a:cubicBezTo>
                <a:cubicBezTo>
                  <a:pt x="6396" y="17994"/>
                  <a:pt x="6431" y="17924"/>
                  <a:pt x="6431" y="17819"/>
                </a:cubicBezTo>
                <a:close/>
                <a:moveTo>
                  <a:pt x="10975" y="15579"/>
                </a:moveTo>
                <a:cubicBezTo>
                  <a:pt x="15344" y="11203"/>
                  <a:pt x="15344" y="11203"/>
                  <a:pt x="15344" y="11203"/>
                </a:cubicBezTo>
                <a:cubicBezTo>
                  <a:pt x="10450" y="6231"/>
                  <a:pt x="10450" y="6231"/>
                  <a:pt x="10450" y="6231"/>
                </a:cubicBezTo>
                <a:cubicBezTo>
                  <a:pt x="6012" y="10677"/>
                  <a:pt x="6012" y="10677"/>
                  <a:pt x="6012" y="10677"/>
                </a:cubicBezTo>
                <a:lnTo>
                  <a:pt x="10975" y="15579"/>
                </a:lnTo>
                <a:close/>
                <a:moveTo>
                  <a:pt x="8074" y="16139"/>
                </a:moveTo>
                <a:cubicBezTo>
                  <a:pt x="8074" y="15999"/>
                  <a:pt x="8039" y="15929"/>
                  <a:pt x="7969" y="15824"/>
                </a:cubicBezTo>
                <a:cubicBezTo>
                  <a:pt x="7864" y="15754"/>
                  <a:pt x="7794" y="15719"/>
                  <a:pt x="7654" y="15719"/>
                </a:cubicBezTo>
                <a:cubicBezTo>
                  <a:pt x="7584" y="15719"/>
                  <a:pt x="7480" y="15754"/>
                  <a:pt x="7410" y="15824"/>
                </a:cubicBezTo>
                <a:cubicBezTo>
                  <a:pt x="7340" y="15929"/>
                  <a:pt x="7305" y="15999"/>
                  <a:pt x="7305" y="16139"/>
                </a:cubicBezTo>
                <a:cubicBezTo>
                  <a:pt x="7305" y="16209"/>
                  <a:pt x="7340" y="16314"/>
                  <a:pt x="7410" y="16384"/>
                </a:cubicBezTo>
                <a:cubicBezTo>
                  <a:pt x="7480" y="16454"/>
                  <a:pt x="7584" y="16489"/>
                  <a:pt x="7654" y="16489"/>
                </a:cubicBezTo>
                <a:cubicBezTo>
                  <a:pt x="7794" y="16489"/>
                  <a:pt x="7864" y="16454"/>
                  <a:pt x="7969" y="16384"/>
                </a:cubicBezTo>
                <a:cubicBezTo>
                  <a:pt x="8039" y="16314"/>
                  <a:pt x="8074" y="16209"/>
                  <a:pt x="8074" y="16139"/>
                </a:cubicBezTo>
                <a:close/>
                <a:moveTo>
                  <a:pt x="15903" y="10677"/>
                </a:moveTo>
                <a:cubicBezTo>
                  <a:pt x="20796" y="5706"/>
                  <a:pt x="20796" y="5706"/>
                  <a:pt x="20796" y="5706"/>
                </a:cubicBezTo>
                <a:cubicBezTo>
                  <a:pt x="15903" y="770"/>
                  <a:pt x="15903" y="770"/>
                  <a:pt x="15903" y="770"/>
                </a:cubicBezTo>
                <a:cubicBezTo>
                  <a:pt x="10975" y="5706"/>
                  <a:pt x="10975" y="5706"/>
                  <a:pt x="10975" y="5706"/>
                </a:cubicBezTo>
                <a:lnTo>
                  <a:pt x="15903" y="10677"/>
                </a:lnTo>
                <a:close/>
                <a:moveTo>
                  <a:pt x="14120" y="5706"/>
                </a:moveTo>
                <a:cubicBezTo>
                  <a:pt x="14120" y="5601"/>
                  <a:pt x="14085" y="5531"/>
                  <a:pt x="14016" y="5426"/>
                </a:cubicBezTo>
                <a:cubicBezTo>
                  <a:pt x="13946" y="5356"/>
                  <a:pt x="13841" y="5321"/>
                  <a:pt x="13701" y="5321"/>
                </a:cubicBezTo>
                <a:cubicBezTo>
                  <a:pt x="13631" y="5321"/>
                  <a:pt x="13526" y="5356"/>
                  <a:pt x="13456" y="5426"/>
                </a:cubicBezTo>
                <a:cubicBezTo>
                  <a:pt x="13386" y="5531"/>
                  <a:pt x="13351" y="5601"/>
                  <a:pt x="13351" y="5706"/>
                </a:cubicBezTo>
                <a:cubicBezTo>
                  <a:pt x="13351" y="5811"/>
                  <a:pt x="13386" y="5916"/>
                  <a:pt x="13456" y="5986"/>
                </a:cubicBezTo>
                <a:cubicBezTo>
                  <a:pt x="13526" y="6056"/>
                  <a:pt x="13631" y="6091"/>
                  <a:pt x="13701" y="6091"/>
                </a:cubicBezTo>
                <a:cubicBezTo>
                  <a:pt x="13841" y="6091"/>
                  <a:pt x="13946" y="6056"/>
                  <a:pt x="14016" y="5986"/>
                </a:cubicBezTo>
                <a:cubicBezTo>
                  <a:pt x="14085" y="5916"/>
                  <a:pt x="14120" y="5811"/>
                  <a:pt x="14120" y="5706"/>
                </a:cubicBezTo>
                <a:close/>
                <a:moveTo>
                  <a:pt x="15763" y="4061"/>
                </a:moveTo>
                <a:cubicBezTo>
                  <a:pt x="15763" y="3921"/>
                  <a:pt x="15728" y="3816"/>
                  <a:pt x="15658" y="3746"/>
                </a:cubicBezTo>
                <a:cubicBezTo>
                  <a:pt x="15588" y="3676"/>
                  <a:pt x="15483" y="3641"/>
                  <a:pt x="15344" y="3641"/>
                </a:cubicBezTo>
                <a:cubicBezTo>
                  <a:pt x="15274" y="3641"/>
                  <a:pt x="15169" y="3676"/>
                  <a:pt x="15099" y="3746"/>
                </a:cubicBezTo>
                <a:cubicBezTo>
                  <a:pt x="15029" y="3816"/>
                  <a:pt x="14994" y="3921"/>
                  <a:pt x="14994" y="4061"/>
                </a:cubicBezTo>
                <a:cubicBezTo>
                  <a:pt x="14994" y="4131"/>
                  <a:pt x="15029" y="4236"/>
                  <a:pt x="15099" y="4306"/>
                </a:cubicBezTo>
                <a:cubicBezTo>
                  <a:pt x="15169" y="4376"/>
                  <a:pt x="15274" y="4411"/>
                  <a:pt x="15344" y="4411"/>
                </a:cubicBezTo>
                <a:cubicBezTo>
                  <a:pt x="15483" y="4411"/>
                  <a:pt x="15588" y="4376"/>
                  <a:pt x="15658" y="4306"/>
                </a:cubicBezTo>
                <a:cubicBezTo>
                  <a:pt x="15728" y="4236"/>
                  <a:pt x="15763" y="4131"/>
                  <a:pt x="15763" y="4061"/>
                </a:cubicBezTo>
                <a:close/>
                <a:moveTo>
                  <a:pt x="16322" y="7877"/>
                </a:moveTo>
                <a:cubicBezTo>
                  <a:pt x="16322" y="7772"/>
                  <a:pt x="16252" y="7667"/>
                  <a:pt x="16183" y="7597"/>
                </a:cubicBezTo>
                <a:cubicBezTo>
                  <a:pt x="16113" y="7527"/>
                  <a:pt x="16008" y="7457"/>
                  <a:pt x="15903" y="7457"/>
                </a:cubicBezTo>
                <a:cubicBezTo>
                  <a:pt x="15763" y="7457"/>
                  <a:pt x="15693" y="7527"/>
                  <a:pt x="15588" y="7597"/>
                </a:cubicBezTo>
                <a:cubicBezTo>
                  <a:pt x="15518" y="7667"/>
                  <a:pt x="15483" y="7772"/>
                  <a:pt x="15483" y="7877"/>
                </a:cubicBezTo>
                <a:cubicBezTo>
                  <a:pt x="15483" y="8017"/>
                  <a:pt x="15518" y="8087"/>
                  <a:pt x="15588" y="8192"/>
                </a:cubicBezTo>
                <a:cubicBezTo>
                  <a:pt x="15693" y="8262"/>
                  <a:pt x="15763" y="8297"/>
                  <a:pt x="15903" y="8297"/>
                </a:cubicBezTo>
                <a:cubicBezTo>
                  <a:pt x="16008" y="8297"/>
                  <a:pt x="16113" y="8262"/>
                  <a:pt x="16183" y="8192"/>
                </a:cubicBezTo>
                <a:cubicBezTo>
                  <a:pt x="16252" y="8087"/>
                  <a:pt x="16322" y="8017"/>
                  <a:pt x="16322" y="7877"/>
                </a:cubicBezTo>
                <a:close/>
                <a:moveTo>
                  <a:pt x="17930" y="6231"/>
                </a:moveTo>
                <a:cubicBezTo>
                  <a:pt x="17930" y="6161"/>
                  <a:pt x="17895" y="6056"/>
                  <a:pt x="17825" y="5986"/>
                </a:cubicBezTo>
                <a:cubicBezTo>
                  <a:pt x="17755" y="5916"/>
                  <a:pt x="17685" y="5881"/>
                  <a:pt x="17581" y="5881"/>
                </a:cubicBezTo>
                <a:cubicBezTo>
                  <a:pt x="17476" y="5881"/>
                  <a:pt x="17371" y="5916"/>
                  <a:pt x="17301" y="5986"/>
                </a:cubicBezTo>
                <a:cubicBezTo>
                  <a:pt x="17196" y="6056"/>
                  <a:pt x="17161" y="6161"/>
                  <a:pt x="17161" y="6231"/>
                </a:cubicBezTo>
                <a:cubicBezTo>
                  <a:pt x="17161" y="6371"/>
                  <a:pt x="17196" y="6476"/>
                  <a:pt x="17301" y="6547"/>
                </a:cubicBezTo>
                <a:cubicBezTo>
                  <a:pt x="17371" y="6617"/>
                  <a:pt x="17476" y="6652"/>
                  <a:pt x="17581" y="6652"/>
                </a:cubicBezTo>
                <a:cubicBezTo>
                  <a:pt x="17685" y="6652"/>
                  <a:pt x="17755" y="6617"/>
                  <a:pt x="17825" y="6547"/>
                </a:cubicBezTo>
                <a:cubicBezTo>
                  <a:pt x="17895" y="6476"/>
                  <a:pt x="17930" y="6371"/>
                  <a:pt x="17930" y="6231"/>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12" name="Google Shape;1812;p75"/>
          <p:cNvSpPr/>
          <p:nvPr/>
        </p:nvSpPr>
        <p:spPr>
          <a:xfrm>
            <a:off x="14215288" y="7781498"/>
            <a:ext cx="815973" cy="634249"/>
          </a:xfrm>
          <a:custGeom>
            <a:rect b="b" l="l" r="r" t="t"/>
            <a:pathLst>
              <a:path extrusionOk="0" h="21600" w="21600">
                <a:moveTo>
                  <a:pt x="18828" y="6152"/>
                </a:moveTo>
                <a:cubicBezTo>
                  <a:pt x="21600" y="6152"/>
                  <a:pt x="21600" y="6152"/>
                  <a:pt x="21600" y="6152"/>
                </a:cubicBezTo>
                <a:cubicBezTo>
                  <a:pt x="21600" y="7169"/>
                  <a:pt x="21600" y="7169"/>
                  <a:pt x="21600" y="7169"/>
                </a:cubicBezTo>
                <a:cubicBezTo>
                  <a:pt x="19008" y="7169"/>
                  <a:pt x="19008" y="7169"/>
                  <a:pt x="19008" y="7169"/>
                </a:cubicBezTo>
                <a:cubicBezTo>
                  <a:pt x="19008" y="7262"/>
                  <a:pt x="19008" y="7262"/>
                  <a:pt x="19008" y="7262"/>
                </a:cubicBezTo>
                <a:cubicBezTo>
                  <a:pt x="19332" y="7308"/>
                  <a:pt x="19620" y="7400"/>
                  <a:pt x="19872" y="7585"/>
                </a:cubicBezTo>
                <a:cubicBezTo>
                  <a:pt x="20160" y="7770"/>
                  <a:pt x="20376" y="8002"/>
                  <a:pt x="20556" y="8279"/>
                </a:cubicBezTo>
                <a:cubicBezTo>
                  <a:pt x="20736" y="8557"/>
                  <a:pt x="20880" y="8881"/>
                  <a:pt x="21024" y="9204"/>
                </a:cubicBezTo>
                <a:cubicBezTo>
                  <a:pt x="21132" y="9528"/>
                  <a:pt x="21168" y="9898"/>
                  <a:pt x="21168" y="10314"/>
                </a:cubicBezTo>
                <a:cubicBezTo>
                  <a:pt x="21168" y="17484"/>
                  <a:pt x="21168" y="17484"/>
                  <a:pt x="21168" y="17484"/>
                </a:cubicBezTo>
                <a:cubicBezTo>
                  <a:pt x="20016" y="17484"/>
                  <a:pt x="20016" y="17484"/>
                  <a:pt x="20016" y="17484"/>
                </a:cubicBezTo>
                <a:cubicBezTo>
                  <a:pt x="20016" y="19056"/>
                  <a:pt x="20016" y="19056"/>
                  <a:pt x="20016" y="19056"/>
                </a:cubicBezTo>
                <a:cubicBezTo>
                  <a:pt x="20016" y="19380"/>
                  <a:pt x="19944" y="19704"/>
                  <a:pt x="19836" y="20027"/>
                </a:cubicBezTo>
                <a:cubicBezTo>
                  <a:pt x="19728" y="20351"/>
                  <a:pt x="19584" y="20629"/>
                  <a:pt x="19404" y="20860"/>
                </a:cubicBezTo>
                <a:cubicBezTo>
                  <a:pt x="19224" y="21091"/>
                  <a:pt x="19044" y="21276"/>
                  <a:pt x="18792" y="21415"/>
                </a:cubicBezTo>
                <a:cubicBezTo>
                  <a:pt x="18540" y="21507"/>
                  <a:pt x="18252" y="21600"/>
                  <a:pt x="18000" y="21600"/>
                </a:cubicBezTo>
                <a:cubicBezTo>
                  <a:pt x="17712" y="21600"/>
                  <a:pt x="17424" y="21507"/>
                  <a:pt x="17172" y="21415"/>
                </a:cubicBezTo>
                <a:cubicBezTo>
                  <a:pt x="16920" y="21276"/>
                  <a:pt x="16740" y="21091"/>
                  <a:pt x="16560" y="20860"/>
                </a:cubicBezTo>
                <a:cubicBezTo>
                  <a:pt x="16380" y="20629"/>
                  <a:pt x="16236" y="20351"/>
                  <a:pt x="16128" y="20027"/>
                </a:cubicBezTo>
                <a:cubicBezTo>
                  <a:pt x="16020" y="19704"/>
                  <a:pt x="15984" y="19380"/>
                  <a:pt x="15984" y="19056"/>
                </a:cubicBezTo>
                <a:cubicBezTo>
                  <a:pt x="15984" y="17484"/>
                  <a:pt x="15984" y="17484"/>
                  <a:pt x="15984" y="17484"/>
                </a:cubicBezTo>
                <a:cubicBezTo>
                  <a:pt x="5544" y="17484"/>
                  <a:pt x="5544" y="17484"/>
                  <a:pt x="5544" y="17484"/>
                </a:cubicBezTo>
                <a:cubicBezTo>
                  <a:pt x="5544" y="19056"/>
                  <a:pt x="5544" y="19056"/>
                  <a:pt x="5544" y="19056"/>
                </a:cubicBezTo>
                <a:cubicBezTo>
                  <a:pt x="5544" y="19380"/>
                  <a:pt x="5508" y="19704"/>
                  <a:pt x="5436" y="20027"/>
                </a:cubicBezTo>
                <a:cubicBezTo>
                  <a:pt x="5328" y="20351"/>
                  <a:pt x="5184" y="20629"/>
                  <a:pt x="5004" y="20860"/>
                </a:cubicBezTo>
                <a:cubicBezTo>
                  <a:pt x="4824" y="21091"/>
                  <a:pt x="4608" y="21276"/>
                  <a:pt x="4356" y="21415"/>
                </a:cubicBezTo>
                <a:cubicBezTo>
                  <a:pt x="4140" y="21507"/>
                  <a:pt x="3888" y="21600"/>
                  <a:pt x="3600" y="21600"/>
                </a:cubicBezTo>
                <a:cubicBezTo>
                  <a:pt x="3312" y="21600"/>
                  <a:pt x="3060" y="21507"/>
                  <a:pt x="2808" y="21415"/>
                </a:cubicBezTo>
                <a:cubicBezTo>
                  <a:pt x="2556" y="21276"/>
                  <a:pt x="2340" y="21091"/>
                  <a:pt x="2196" y="20860"/>
                </a:cubicBezTo>
                <a:cubicBezTo>
                  <a:pt x="2016" y="20629"/>
                  <a:pt x="1836" y="20351"/>
                  <a:pt x="1728" y="20027"/>
                </a:cubicBezTo>
                <a:cubicBezTo>
                  <a:pt x="1620" y="19704"/>
                  <a:pt x="1584" y="19380"/>
                  <a:pt x="1584" y="19056"/>
                </a:cubicBezTo>
                <a:cubicBezTo>
                  <a:pt x="1584" y="17484"/>
                  <a:pt x="1584" y="17484"/>
                  <a:pt x="1584" y="17484"/>
                </a:cubicBezTo>
                <a:cubicBezTo>
                  <a:pt x="396" y="17484"/>
                  <a:pt x="396" y="17484"/>
                  <a:pt x="396" y="17484"/>
                </a:cubicBezTo>
                <a:cubicBezTo>
                  <a:pt x="396" y="10314"/>
                  <a:pt x="396" y="10314"/>
                  <a:pt x="396" y="10314"/>
                </a:cubicBezTo>
                <a:cubicBezTo>
                  <a:pt x="396" y="9898"/>
                  <a:pt x="468" y="9528"/>
                  <a:pt x="576" y="9158"/>
                </a:cubicBezTo>
                <a:cubicBezTo>
                  <a:pt x="684" y="8788"/>
                  <a:pt x="828" y="8510"/>
                  <a:pt x="1008" y="8187"/>
                </a:cubicBezTo>
                <a:cubicBezTo>
                  <a:pt x="1188" y="7909"/>
                  <a:pt x="1440" y="7724"/>
                  <a:pt x="1728" y="7539"/>
                </a:cubicBezTo>
                <a:cubicBezTo>
                  <a:pt x="2016" y="7400"/>
                  <a:pt x="2268" y="7308"/>
                  <a:pt x="2556" y="7262"/>
                </a:cubicBezTo>
                <a:cubicBezTo>
                  <a:pt x="2556" y="7169"/>
                  <a:pt x="2556" y="7169"/>
                  <a:pt x="2556" y="7169"/>
                </a:cubicBezTo>
                <a:cubicBezTo>
                  <a:pt x="0" y="7169"/>
                  <a:pt x="0" y="7169"/>
                  <a:pt x="0" y="7169"/>
                </a:cubicBezTo>
                <a:cubicBezTo>
                  <a:pt x="0" y="6152"/>
                  <a:pt x="0" y="6152"/>
                  <a:pt x="0" y="6152"/>
                </a:cubicBezTo>
                <a:cubicBezTo>
                  <a:pt x="2808" y="6152"/>
                  <a:pt x="2808" y="6152"/>
                  <a:pt x="2808" y="6152"/>
                </a:cubicBezTo>
                <a:cubicBezTo>
                  <a:pt x="3492" y="2081"/>
                  <a:pt x="3492" y="2081"/>
                  <a:pt x="3492" y="2081"/>
                </a:cubicBezTo>
                <a:cubicBezTo>
                  <a:pt x="3600" y="1758"/>
                  <a:pt x="3708" y="1434"/>
                  <a:pt x="3816" y="1203"/>
                </a:cubicBezTo>
                <a:cubicBezTo>
                  <a:pt x="3924" y="925"/>
                  <a:pt x="4068" y="740"/>
                  <a:pt x="4248" y="555"/>
                </a:cubicBezTo>
                <a:cubicBezTo>
                  <a:pt x="4392" y="370"/>
                  <a:pt x="4608" y="231"/>
                  <a:pt x="4824" y="139"/>
                </a:cubicBezTo>
                <a:cubicBezTo>
                  <a:pt x="5076" y="46"/>
                  <a:pt x="5328" y="0"/>
                  <a:pt x="5544" y="0"/>
                </a:cubicBezTo>
                <a:cubicBezTo>
                  <a:pt x="15984" y="0"/>
                  <a:pt x="15984" y="0"/>
                  <a:pt x="15984" y="0"/>
                </a:cubicBezTo>
                <a:cubicBezTo>
                  <a:pt x="16236" y="0"/>
                  <a:pt x="16524" y="46"/>
                  <a:pt x="16740" y="139"/>
                </a:cubicBezTo>
                <a:cubicBezTo>
                  <a:pt x="16992" y="231"/>
                  <a:pt x="17172" y="370"/>
                  <a:pt x="17388" y="555"/>
                </a:cubicBezTo>
                <a:cubicBezTo>
                  <a:pt x="17568" y="740"/>
                  <a:pt x="17712" y="925"/>
                  <a:pt x="17856" y="1203"/>
                </a:cubicBezTo>
                <a:cubicBezTo>
                  <a:pt x="17964" y="1434"/>
                  <a:pt x="18072" y="1758"/>
                  <a:pt x="18108" y="2081"/>
                </a:cubicBezTo>
                <a:lnTo>
                  <a:pt x="18828" y="6152"/>
                </a:lnTo>
                <a:close/>
                <a:moveTo>
                  <a:pt x="20376" y="10314"/>
                </a:moveTo>
                <a:cubicBezTo>
                  <a:pt x="20376" y="10037"/>
                  <a:pt x="20340" y="9759"/>
                  <a:pt x="20268" y="9528"/>
                </a:cubicBezTo>
                <a:cubicBezTo>
                  <a:pt x="20196" y="9297"/>
                  <a:pt x="20052" y="9066"/>
                  <a:pt x="19908" y="8881"/>
                </a:cubicBezTo>
                <a:cubicBezTo>
                  <a:pt x="19764" y="8696"/>
                  <a:pt x="19620" y="8557"/>
                  <a:pt x="19404" y="8464"/>
                </a:cubicBezTo>
                <a:cubicBezTo>
                  <a:pt x="19224" y="8325"/>
                  <a:pt x="19008" y="8279"/>
                  <a:pt x="18792" y="8279"/>
                </a:cubicBezTo>
                <a:cubicBezTo>
                  <a:pt x="2808" y="8279"/>
                  <a:pt x="2808" y="8279"/>
                  <a:pt x="2808" y="8279"/>
                </a:cubicBezTo>
                <a:cubicBezTo>
                  <a:pt x="2592" y="8279"/>
                  <a:pt x="2376" y="8325"/>
                  <a:pt x="2160" y="8464"/>
                </a:cubicBezTo>
                <a:cubicBezTo>
                  <a:pt x="1944" y="8557"/>
                  <a:pt x="1800" y="8696"/>
                  <a:pt x="1656" y="8881"/>
                </a:cubicBezTo>
                <a:cubicBezTo>
                  <a:pt x="1512" y="9066"/>
                  <a:pt x="1404" y="9297"/>
                  <a:pt x="1332" y="9528"/>
                </a:cubicBezTo>
                <a:cubicBezTo>
                  <a:pt x="1224" y="9759"/>
                  <a:pt x="1188" y="10037"/>
                  <a:pt x="1188" y="10314"/>
                </a:cubicBezTo>
                <a:cubicBezTo>
                  <a:pt x="1188" y="16466"/>
                  <a:pt x="1188" y="16466"/>
                  <a:pt x="1188" y="16466"/>
                </a:cubicBezTo>
                <a:cubicBezTo>
                  <a:pt x="20376" y="16466"/>
                  <a:pt x="20376" y="16466"/>
                  <a:pt x="20376" y="16466"/>
                </a:cubicBezTo>
                <a:lnTo>
                  <a:pt x="20376" y="10314"/>
                </a:lnTo>
                <a:close/>
                <a:moveTo>
                  <a:pt x="4752" y="19056"/>
                </a:moveTo>
                <a:cubicBezTo>
                  <a:pt x="4752" y="17484"/>
                  <a:pt x="4752" y="17484"/>
                  <a:pt x="4752" y="17484"/>
                </a:cubicBezTo>
                <a:cubicBezTo>
                  <a:pt x="2376" y="17484"/>
                  <a:pt x="2376" y="17484"/>
                  <a:pt x="2376" y="17484"/>
                </a:cubicBezTo>
                <a:cubicBezTo>
                  <a:pt x="2376" y="19056"/>
                  <a:pt x="2376" y="19056"/>
                  <a:pt x="2376" y="19056"/>
                </a:cubicBezTo>
                <a:cubicBezTo>
                  <a:pt x="2376" y="19241"/>
                  <a:pt x="2412" y="19426"/>
                  <a:pt x="2484" y="19611"/>
                </a:cubicBezTo>
                <a:cubicBezTo>
                  <a:pt x="2520" y="19796"/>
                  <a:pt x="2628" y="19981"/>
                  <a:pt x="2736" y="20120"/>
                </a:cubicBezTo>
                <a:cubicBezTo>
                  <a:pt x="2844" y="20259"/>
                  <a:pt x="2952" y="20351"/>
                  <a:pt x="3096" y="20444"/>
                </a:cubicBezTo>
                <a:cubicBezTo>
                  <a:pt x="3240" y="20536"/>
                  <a:pt x="3420" y="20536"/>
                  <a:pt x="3600" y="20536"/>
                </a:cubicBezTo>
                <a:cubicBezTo>
                  <a:pt x="3744" y="20536"/>
                  <a:pt x="3888" y="20536"/>
                  <a:pt x="4068" y="20444"/>
                </a:cubicBezTo>
                <a:cubicBezTo>
                  <a:pt x="4212" y="20351"/>
                  <a:pt x="4356" y="20259"/>
                  <a:pt x="4428" y="20120"/>
                </a:cubicBezTo>
                <a:cubicBezTo>
                  <a:pt x="4536" y="19981"/>
                  <a:pt x="4608" y="19796"/>
                  <a:pt x="4680" y="19611"/>
                </a:cubicBezTo>
                <a:cubicBezTo>
                  <a:pt x="4716" y="19426"/>
                  <a:pt x="4752" y="19241"/>
                  <a:pt x="4752" y="19056"/>
                </a:cubicBezTo>
                <a:close/>
                <a:moveTo>
                  <a:pt x="4392" y="10268"/>
                </a:moveTo>
                <a:cubicBezTo>
                  <a:pt x="4608" y="10268"/>
                  <a:pt x="4824" y="10314"/>
                  <a:pt x="5004" y="10453"/>
                </a:cubicBezTo>
                <a:cubicBezTo>
                  <a:pt x="5184" y="10546"/>
                  <a:pt x="5364" y="10684"/>
                  <a:pt x="5508" y="10869"/>
                </a:cubicBezTo>
                <a:cubicBezTo>
                  <a:pt x="5688" y="11054"/>
                  <a:pt x="5796" y="11286"/>
                  <a:pt x="5868" y="11563"/>
                </a:cubicBezTo>
                <a:cubicBezTo>
                  <a:pt x="5940" y="11794"/>
                  <a:pt x="5976" y="12072"/>
                  <a:pt x="5976" y="12349"/>
                </a:cubicBezTo>
                <a:cubicBezTo>
                  <a:pt x="5976" y="12627"/>
                  <a:pt x="5940" y="12904"/>
                  <a:pt x="5868" y="13136"/>
                </a:cubicBezTo>
                <a:cubicBezTo>
                  <a:pt x="5796" y="13367"/>
                  <a:pt x="5688" y="13598"/>
                  <a:pt x="5508" y="13830"/>
                </a:cubicBezTo>
                <a:cubicBezTo>
                  <a:pt x="5364" y="13968"/>
                  <a:pt x="5184" y="14107"/>
                  <a:pt x="5004" y="14246"/>
                </a:cubicBezTo>
                <a:cubicBezTo>
                  <a:pt x="4824" y="14338"/>
                  <a:pt x="4608" y="14431"/>
                  <a:pt x="4392" y="14431"/>
                </a:cubicBezTo>
                <a:cubicBezTo>
                  <a:pt x="4176" y="14431"/>
                  <a:pt x="3960" y="14338"/>
                  <a:pt x="3744" y="14246"/>
                </a:cubicBezTo>
                <a:cubicBezTo>
                  <a:pt x="3564" y="14107"/>
                  <a:pt x="3384" y="13968"/>
                  <a:pt x="3276" y="13830"/>
                </a:cubicBezTo>
                <a:cubicBezTo>
                  <a:pt x="3096" y="13598"/>
                  <a:pt x="2988" y="13367"/>
                  <a:pt x="2916" y="13136"/>
                </a:cubicBezTo>
                <a:cubicBezTo>
                  <a:pt x="2844" y="12904"/>
                  <a:pt x="2808" y="12627"/>
                  <a:pt x="2808" y="12349"/>
                </a:cubicBezTo>
                <a:cubicBezTo>
                  <a:pt x="2808" y="12072"/>
                  <a:pt x="2844" y="11794"/>
                  <a:pt x="2916" y="11563"/>
                </a:cubicBezTo>
                <a:cubicBezTo>
                  <a:pt x="2988" y="11286"/>
                  <a:pt x="3096" y="11054"/>
                  <a:pt x="3276" y="10869"/>
                </a:cubicBezTo>
                <a:cubicBezTo>
                  <a:pt x="3384" y="10684"/>
                  <a:pt x="3564" y="10546"/>
                  <a:pt x="3744" y="10453"/>
                </a:cubicBezTo>
                <a:cubicBezTo>
                  <a:pt x="3960" y="10314"/>
                  <a:pt x="4176" y="10268"/>
                  <a:pt x="4392" y="10268"/>
                </a:cubicBezTo>
                <a:close/>
                <a:moveTo>
                  <a:pt x="4248" y="2359"/>
                </a:moveTo>
                <a:cubicBezTo>
                  <a:pt x="3420" y="7262"/>
                  <a:pt x="3420" y="7262"/>
                  <a:pt x="3420" y="7262"/>
                </a:cubicBezTo>
                <a:cubicBezTo>
                  <a:pt x="18180" y="7262"/>
                  <a:pt x="18180" y="7262"/>
                  <a:pt x="18180" y="7262"/>
                </a:cubicBezTo>
                <a:cubicBezTo>
                  <a:pt x="17388" y="2313"/>
                  <a:pt x="17388" y="2313"/>
                  <a:pt x="17388" y="2313"/>
                </a:cubicBezTo>
                <a:cubicBezTo>
                  <a:pt x="17352" y="2128"/>
                  <a:pt x="17280" y="1943"/>
                  <a:pt x="17172" y="1758"/>
                </a:cubicBezTo>
                <a:cubicBezTo>
                  <a:pt x="17100" y="1619"/>
                  <a:pt x="16992" y="1480"/>
                  <a:pt x="16920" y="1341"/>
                </a:cubicBezTo>
                <a:cubicBezTo>
                  <a:pt x="16776" y="1203"/>
                  <a:pt x="16632" y="1156"/>
                  <a:pt x="16488" y="1110"/>
                </a:cubicBezTo>
                <a:cubicBezTo>
                  <a:pt x="16344" y="1064"/>
                  <a:pt x="16164" y="1064"/>
                  <a:pt x="15984" y="1064"/>
                </a:cubicBezTo>
                <a:cubicBezTo>
                  <a:pt x="5544" y="1064"/>
                  <a:pt x="5544" y="1064"/>
                  <a:pt x="5544" y="1064"/>
                </a:cubicBezTo>
                <a:cubicBezTo>
                  <a:pt x="5400" y="1064"/>
                  <a:pt x="5256" y="1064"/>
                  <a:pt x="5112" y="1110"/>
                </a:cubicBezTo>
                <a:cubicBezTo>
                  <a:pt x="4968" y="1156"/>
                  <a:pt x="4860" y="1203"/>
                  <a:pt x="4752" y="1341"/>
                </a:cubicBezTo>
                <a:cubicBezTo>
                  <a:pt x="4644" y="1480"/>
                  <a:pt x="4536" y="1619"/>
                  <a:pt x="4464" y="1758"/>
                </a:cubicBezTo>
                <a:cubicBezTo>
                  <a:pt x="4392" y="1943"/>
                  <a:pt x="4320" y="2128"/>
                  <a:pt x="4248" y="2359"/>
                </a:cubicBezTo>
                <a:close/>
                <a:moveTo>
                  <a:pt x="4392" y="13367"/>
                </a:moveTo>
                <a:cubicBezTo>
                  <a:pt x="4608" y="13367"/>
                  <a:pt x="4788" y="13275"/>
                  <a:pt x="4968" y="13090"/>
                </a:cubicBezTo>
                <a:cubicBezTo>
                  <a:pt x="5112" y="12904"/>
                  <a:pt x="5184" y="12627"/>
                  <a:pt x="5184" y="12349"/>
                </a:cubicBezTo>
                <a:cubicBezTo>
                  <a:pt x="5184" y="12072"/>
                  <a:pt x="5112" y="11841"/>
                  <a:pt x="4968" y="11656"/>
                </a:cubicBezTo>
                <a:cubicBezTo>
                  <a:pt x="4788" y="11424"/>
                  <a:pt x="4608" y="11332"/>
                  <a:pt x="4392" y="11332"/>
                </a:cubicBezTo>
                <a:cubicBezTo>
                  <a:pt x="4176" y="11332"/>
                  <a:pt x="3996" y="11424"/>
                  <a:pt x="3816" y="11656"/>
                </a:cubicBezTo>
                <a:cubicBezTo>
                  <a:pt x="3672" y="11841"/>
                  <a:pt x="3600" y="12072"/>
                  <a:pt x="3600" y="12349"/>
                </a:cubicBezTo>
                <a:cubicBezTo>
                  <a:pt x="3600" y="12627"/>
                  <a:pt x="3672" y="12904"/>
                  <a:pt x="3816" y="13090"/>
                </a:cubicBezTo>
                <a:cubicBezTo>
                  <a:pt x="3996" y="13275"/>
                  <a:pt x="4176" y="13367"/>
                  <a:pt x="4392" y="13367"/>
                </a:cubicBezTo>
                <a:close/>
                <a:moveTo>
                  <a:pt x="17172" y="10268"/>
                </a:moveTo>
                <a:cubicBezTo>
                  <a:pt x="17388" y="10268"/>
                  <a:pt x="17604" y="10314"/>
                  <a:pt x="17784" y="10453"/>
                </a:cubicBezTo>
                <a:cubicBezTo>
                  <a:pt x="18000" y="10546"/>
                  <a:pt x="18144" y="10684"/>
                  <a:pt x="18324" y="10869"/>
                </a:cubicBezTo>
                <a:cubicBezTo>
                  <a:pt x="18468" y="11054"/>
                  <a:pt x="18576" y="11286"/>
                  <a:pt x="18648" y="11563"/>
                </a:cubicBezTo>
                <a:cubicBezTo>
                  <a:pt x="18756" y="11794"/>
                  <a:pt x="18792" y="12072"/>
                  <a:pt x="18792" y="12349"/>
                </a:cubicBezTo>
                <a:cubicBezTo>
                  <a:pt x="18792" y="12627"/>
                  <a:pt x="18756" y="12904"/>
                  <a:pt x="18648" y="13136"/>
                </a:cubicBezTo>
                <a:cubicBezTo>
                  <a:pt x="18576" y="13367"/>
                  <a:pt x="18468" y="13598"/>
                  <a:pt x="18324" y="13830"/>
                </a:cubicBezTo>
                <a:cubicBezTo>
                  <a:pt x="18144" y="13968"/>
                  <a:pt x="18000" y="14107"/>
                  <a:pt x="17784" y="14246"/>
                </a:cubicBezTo>
                <a:cubicBezTo>
                  <a:pt x="17604" y="14338"/>
                  <a:pt x="17388" y="14431"/>
                  <a:pt x="17172" y="14431"/>
                </a:cubicBezTo>
                <a:cubicBezTo>
                  <a:pt x="16956" y="14431"/>
                  <a:pt x="16740" y="14338"/>
                  <a:pt x="16560" y="14246"/>
                </a:cubicBezTo>
                <a:cubicBezTo>
                  <a:pt x="16344" y="14107"/>
                  <a:pt x="16200" y="13968"/>
                  <a:pt x="16056" y="13830"/>
                </a:cubicBezTo>
                <a:cubicBezTo>
                  <a:pt x="15912" y="13598"/>
                  <a:pt x="15804" y="13367"/>
                  <a:pt x="15696" y="13136"/>
                </a:cubicBezTo>
                <a:cubicBezTo>
                  <a:pt x="15624" y="12904"/>
                  <a:pt x="15588" y="12627"/>
                  <a:pt x="15588" y="12349"/>
                </a:cubicBezTo>
                <a:cubicBezTo>
                  <a:pt x="15588" y="12072"/>
                  <a:pt x="15624" y="11794"/>
                  <a:pt x="15696" y="11563"/>
                </a:cubicBezTo>
                <a:cubicBezTo>
                  <a:pt x="15804" y="11286"/>
                  <a:pt x="15912" y="11054"/>
                  <a:pt x="16056" y="10869"/>
                </a:cubicBezTo>
                <a:cubicBezTo>
                  <a:pt x="16200" y="10684"/>
                  <a:pt x="16344" y="10546"/>
                  <a:pt x="16560" y="10453"/>
                </a:cubicBezTo>
                <a:cubicBezTo>
                  <a:pt x="16740" y="10314"/>
                  <a:pt x="16956" y="10268"/>
                  <a:pt x="17172" y="10268"/>
                </a:cubicBezTo>
                <a:close/>
                <a:moveTo>
                  <a:pt x="17172" y="13367"/>
                </a:moveTo>
                <a:cubicBezTo>
                  <a:pt x="17388" y="13367"/>
                  <a:pt x="17604" y="13275"/>
                  <a:pt x="17748" y="13090"/>
                </a:cubicBezTo>
                <a:cubicBezTo>
                  <a:pt x="17892" y="12904"/>
                  <a:pt x="18000" y="12627"/>
                  <a:pt x="18000" y="12349"/>
                </a:cubicBezTo>
                <a:cubicBezTo>
                  <a:pt x="18000" y="12072"/>
                  <a:pt x="17892" y="11841"/>
                  <a:pt x="17748" y="11656"/>
                </a:cubicBezTo>
                <a:cubicBezTo>
                  <a:pt x="17604" y="11424"/>
                  <a:pt x="17388" y="11332"/>
                  <a:pt x="17172" y="11332"/>
                </a:cubicBezTo>
                <a:cubicBezTo>
                  <a:pt x="16956" y="11332"/>
                  <a:pt x="16776" y="11424"/>
                  <a:pt x="16632" y="11656"/>
                </a:cubicBezTo>
                <a:cubicBezTo>
                  <a:pt x="16452" y="11841"/>
                  <a:pt x="16380" y="12072"/>
                  <a:pt x="16380" y="12349"/>
                </a:cubicBezTo>
                <a:cubicBezTo>
                  <a:pt x="16380" y="12627"/>
                  <a:pt x="16452" y="12904"/>
                  <a:pt x="16632" y="13090"/>
                </a:cubicBezTo>
                <a:cubicBezTo>
                  <a:pt x="16776" y="13275"/>
                  <a:pt x="16956" y="13367"/>
                  <a:pt x="17172" y="13367"/>
                </a:cubicBezTo>
                <a:close/>
                <a:moveTo>
                  <a:pt x="19188" y="19056"/>
                </a:moveTo>
                <a:cubicBezTo>
                  <a:pt x="19188" y="17484"/>
                  <a:pt x="19188" y="17484"/>
                  <a:pt x="19188" y="17484"/>
                </a:cubicBezTo>
                <a:cubicBezTo>
                  <a:pt x="16776" y="17484"/>
                  <a:pt x="16776" y="17484"/>
                  <a:pt x="16776" y="17484"/>
                </a:cubicBezTo>
                <a:cubicBezTo>
                  <a:pt x="16776" y="19056"/>
                  <a:pt x="16776" y="19056"/>
                  <a:pt x="16776" y="19056"/>
                </a:cubicBezTo>
                <a:cubicBezTo>
                  <a:pt x="16776" y="19241"/>
                  <a:pt x="16812" y="19426"/>
                  <a:pt x="16848" y="19611"/>
                </a:cubicBezTo>
                <a:cubicBezTo>
                  <a:pt x="16920" y="19796"/>
                  <a:pt x="17028" y="19981"/>
                  <a:pt x="17136" y="20120"/>
                </a:cubicBezTo>
                <a:cubicBezTo>
                  <a:pt x="17244" y="20259"/>
                  <a:pt x="17352" y="20351"/>
                  <a:pt x="17532" y="20444"/>
                </a:cubicBezTo>
                <a:cubicBezTo>
                  <a:pt x="17676" y="20536"/>
                  <a:pt x="17820" y="20536"/>
                  <a:pt x="18000" y="20536"/>
                </a:cubicBezTo>
                <a:cubicBezTo>
                  <a:pt x="18144" y="20536"/>
                  <a:pt x="18288" y="20536"/>
                  <a:pt x="18468" y="20444"/>
                </a:cubicBezTo>
                <a:cubicBezTo>
                  <a:pt x="18612" y="20351"/>
                  <a:pt x="18720" y="20259"/>
                  <a:pt x="18828" y="20120"/>
                </a:cubicBezTo>
                <a:cubicBezTo>
                  <a:pt x="18936" y="19981"/>
                  <a:pt x="19044" y="19796"/>
                  <a:pt x="19116" y="19611"/>
                </a:cubicBezTo>
                <a:cubicBezTo>
                  <a:pt x="19188" y="19426"/>
                  <a:pt x="19188" y="19241"/>
                  <a:pt x="19188" y="19056"/>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13" name="Google Shape;1813;p75"/>
          <p:cNvSpPr/>
          <p:nvPr/>
        </p:nvSpPr>
        <p:spPr>
          <a:xfrm>
            <a:off x="16086878" y="7735175"/>
            <a:ext cx="791031" cy="726893"/>
          </a:xfrm>
          <a:custGeom>
            <a:rect b="b" l="l" r="r" t="t"/>
            <a:pathLst>
              <a:path extrusionOk="0" h="21600" w="21600">
                <a:moveTo>
                  <a:pt x="21211" y="6247"/>
                </a:moveTo>
                <a:lnTo>
                  <a:pt x="21600" y="6671"/>
                </a:lnTo>
                <a:lnTo>
                  <a:pt x="10800" y="21600"/>
                </a:lnTo>
                <a:lnTo>
                  <a:pt x="292" y="7200"/>
                </a:lnTo>
                <a:lnTo>
                  <a:pt x="0" y="6671"/>
                </a:lnTo>
                <a:lnTo>
                  <a:pt x="292" y="6247"/>
                </a:lnTo>
                <a:lnTo>
                  <a:pt x="5157" y="0"/>
                </a:lnTo>
                <a:lnTo>
                  <a:pt x="16346" y="0"/>
                </a:lnTo>
                <a:lnTo>
                  <a:pt x="21211" y="6247"/>
                </a:lnTo>
                <a:close/>
                <a:moveTo>
                  <a:pt x="10411" y="7200"/>
                </a:moveTo>
                <a:lnTo>
                  <a:pt x="1265" y="7200"/>
                </a:lnTo>
                <a:lnTo>
                  <a:pt x="10411" y="19482"/>
                </a:lnTo>
                <a:lnTo>
                  <a:pt x="10411" y="7200"/>
                </a:lnTo>
                <a:close/>
                <a:moveTo>
                  <a:pt x="5449" y="1059"/>
                </a:moveTo>
                <a:lnTo>
                  <a:pt x="1459" y="6247"/>
                </a:lnTo>
                <a:lnTo>
                  <a:pt x="9632" y="6247"/>
                </a:lnTo>
                <a:lnTo>
                  <a:pt x="5449" y="1059"/>
                </a:lnTo>
                <a:close/>
                <a:moveTo>
                  <a:pt x="10703" y="6247"/>
                </a:moveTo>
                <a:lnTo>
                  <a:pt x="14984" y="847"/>
                </a:lnTo>
                <a:lnTo>
                  <a:pt x="6422" y="847"/>
                </a:lnTo>
                <a:lnTo>
                  <a:pt x="10703" y="6247"/>
                </a:lnTo>
                <a:close/>
                <a:moveTo>
                  <a:pt x="11189" y="19482"/>
                </a:moveTo>
                <a:lnTo>
                  <a:pt x="20141" y="7200"/>
                </a:lnTo>
                <a:lnTo>
                  <a:pt x="11189" y="7200"/>
                </a:lnTo>
                <a:lnTo>
                  <a:pt x="11189" y="19482"/>
                </a:lnTo>
                <a:close/>
                <a:moveTo>
                  <a:pt x="20141" y="6247"/>
                </a:moveTo>
                <a:lnTo>
                  <a:pt x="15957" y="953"/>
                </a:lnTo>
                <a:lnTo>
                  <a:pt x="11870" y="6247"/>
                </a:lnTo>
                <a:lnTo>
                  <a:pt x="20141" y="6247"/>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14" name="Google Shape;1814;p75"/>
          <p:cNvSpPr/>
          <p:nvPr/>
        </p:nvSpPr>
        <p:spPr>
          <a:xfrm>
            <a:off x="17963808" y="7720922"/>
            <a:ext cx="755397" cy="755397"/>
          </a:xfrm>
          <a:custGeom>
            <a:rect b="b" l="l" r="r" t="t"/>
            <a:pathLst>
              <a:path extrusionOk="0" h="21600" w="21600">
                <a:moveTo>
                  <a:pt x="10761" y="0"/>
                </a:moveTo>
                <a:cubicBezTo>
                  <a:pt x="12237" y="0"/>
                  <a:pt x="13636" y="272"/>
                  <a:pt x="14957" y="856"/>
                </a:cubicBezTo>
                <a:cubicBezTo>
                  <a:pt x="16278" y="1401"/>
                  <a:pt x="17404" y="2179"/>
                  <a:pt x="18414" y="3152"/>
                </a:cubicBezTo>
                <a:cubicBezTo>
                  <a:pt x="19386" y="4125"/>
                  <a:pt x="20163" y="5293"/>
                  <a:pt x="20745" y="6577"/>
                </a:cubicBezTo>
                <a:cubicBezTo>
                  <a:pt x="21289" y="7901"/>
                  <a:pt x="21600" y="9302"/>
                  <a:pt x="21600" y="10781"/>
                </a:cubicBezTo>
                <a:cubicBezTo>
                  <a:pt x="21600" y="12298"/>
                  <a:pt x="21289" y="13699"/>
                  <a:pt x="20745" y="15023"/>
                </a:cubicBezTo>
                <a:cubicBezTo>
                  <a:pt x="20163" y="16307"/>
                  <a:pt x="19386" y="17475"/>
                  <a:pt x="18414" y="18448"/>
                </a:cubicBezTo>
                <a:cubicBezTo>
                  <a:pt x="17404" y="19421"/>
                  <a:pt x="16278" y="20199"/>
                  <a:pt x="14957" y="20744"/>
                </a:cubicBezTo>
                <a:cubicBezTo>
                  <a:pt x="13636" y="21328"/>
                  <a:pt x="12237" y="21600"/>
                  <a:pt x="10761" y="21600"/>
                </a:cubicBezTo>
                <a:cubicBezTo>
                  <a:pt x="9285" y="21600"/>
                  <a:pt x="7886" y="21328"/>
                  <a:pt x="6565" y="20744"/>
                </a:cubicBezTo>
                <a:cubicBezTo>
                  <a:pt x="5245" y="20199"/>
                  <a:pt x="4118" y="19421"/>
                  <a:pt x="3186" y="18448"/>
                </a:cubicBezTo>
                <a:cubicBezTo>
                  <a:pt x="2214" y="17475"/>
                  <a:pt x="1437" y="16307"/>
                  <a:pt x="855" y="15023"/>
                </a:cubicBezTo>
                <a:cubicBezTo>
                  <a:pt x="272" y="13699"/>
                  <a:pt x="0" y="12298"/>
                  <a:pt x="0" y="10781"/>
                </a:cubicBezTo>
                <a:cubicBezTo>
                  <a:pt x="0" y="9302"/>
                  <a:pt x="272" y="7901"/>
                  <a:pt x="855" y="6577"/>
                </a:cubicBezTo>
                <a:cubicBezTo>
                  <a:pt x="1437" y="5293"/>
                  <a:pt x="2214" y="4125"/>
                  <a:pt x="3186" y="3152"/>
                </a:cubicBezTo>
                <a:cubicBezTo>
                  <a:pt x="4118" y="2179"/>
                  <a:pt x="5245" y="1401"/>
                  <a:pt x="6565" y="856"/>
                </a:cubicBezTo>
                <a:cubicBezTo>
                  <a:pt x="7886" y="272"/>
                  <a:pt x="9285" y="0"/>
                  <a:pt x="10761" y="0"/>
                </a:cubicBezTo>
                <a:close/>
                <a:moveTo>
                  <a:pt x="10761" y="20744"/>
                </a:moveTo>
                <a:cubicBezTo>
                  <a:pt x="12160" y="20744"/>
                  <a:pt x="13442" y="20471"/>
                  <a:pt x="14646" y="19926"/>
                </a:cubicBezTo>
                <a:cubicBezTo>
                  <a:pt x="15812" y="19421"/>
                  <a:pt x="16899" y="18720"/>
                  <a:pt x="17793" y="17825"/>
                </a:cubicBezTo>
                <a:cubicBezTo>
                  <a:pt x="18686" y="16930"/>
                  <a:pt x="19424" y="15879"/>
                  <a:pt x="19929" y="14672"/>
                </a:cubicBezTo>
                <a:cubicBezTo>
                  <a:pt x="20473" y="13466"/>
                  <a:pt x="20745" y="12182"/>
                  <a:pt x="20745" y="10781"/>
                </a:cubicBezTo>
                <a:cubicBezTo>
                  <a:pt x="20745" y="9418"/>
                  <a:pt x="20473" y="8134"/>
                  <a:pt x="19929" y="6928"/>
                </a:cubicBezTo>
                <a:cubicBezTo>
                  <a:pt x="19424" y="5721"/>
                  <a:pt x="18686" y="4670"/>
                  <a:pt x="17793" y="3736"/>
                </a:cubicBezTo>
                <a:cubicBezTo>
                  <a:pt x="16899" y="2880"/>
                  <a:pt x="15812" y="2179"/>
                  <a:pt x="14646" y="1635"/>
                </a:cubicBezTo>
                <a:cubicBezTo>
                  <a:pt x="13442" y="1129"/>
                  <a:pt x="12160" y="856"/>
                  <a:pt x="10761" y="856"/>
                </a:cubicBezTo>
                <a:cubicBezTo>
                  <a:pt x="9401" y="856"/>
                  <a:pt x="8119" y="1129"/>
                  <a:pt x="6915" y="1635"/>
                </a:cubicBezTo>
                <a:cubicBezTo>
                  <a:pt x="5711" y="2179"/>
                  <a:pt x="4662" y="2880"/>
                  <a:pt x="3768" y="3736"/>
                </a:cubicBezTo>
                <a:cubicBezTo>
                  <a:pt x="2875" y="4670"/>
                  <a:pt x="2137" y="5721"/>
                  <a:pt x="1632" y="6928"/>
                </a:cubicBezTo>
                <a:cubicBezTo>
                  <a:pt x="1127" y="8134"/>
                  <a:pt x="855" y="9418"/>
                  <a:pt x="855" y="10781"/>
                </a:cubicBezTo>
                <a:cubicBezTo>
                  <a:pt x="855" y="12182"/>
                  <a:pt x="1127" y="13466"/>
                  <a:pt x="1632" y="14672"/>
                </a:cubicBezTo>
                <a:cubicBezTo>
                  <a:pt x="2137" y="15879"/>
                  <a:pt x="2875" y="16930"/>
                  <a:pt x="3768" y="17825"/>
                </a:cubicBezTo>
                <a:cubicBezTo>
                  <a:pt x="4662" y="18720"/>
                  <a:pt x="5711" y="19421"/>
                  <a:pt x="6915" y="19926"/>
                </a:cubicBezTo>
                <a:cubicBezTo>
                  <a:pt x="8119" y="20471"/>
                  <a:pt x="9401" y="20744"/>
                  <a:pt x="10761" y="20744"/>
                </a:cubicBezTo>
                <a:close/>
                <a:moveTo>
                  <a:pt x="14258" y="8212"/>
                </a:moveTo>
                <a:cubicBezTo>
                  <a:pt x="14258" y="8523"/>
                  <a:pt x="14219" y="8835"/>
                  <a:pt x="14102" y="9107"/>
                </a:cubicBezTo>
                <a:cubicBezTo>
                  <a:pt x="13986" y="9418"/>
                  <a:pt x="13869" y="9730"/>
                  <a:pt x="13753" y="10002"/>
                </a:cubicBezTo>
                <a:cubicBezTo>
                  <a:pt x="13558" y="10236"/>
                  <a:pt x="13403" y="10469"/>
                  <a:pt x="13170" y="10664"/>
                </a:cubicBezTo>
                <a:cubicBezTo>
                  <a:pt x="12937" y="10897"/>
                  <a:pt x="12704" y="11092"/>
                  <a:pt x="12471" y="11248"/>
                </a:cubicBezTo>
                <a:cubicBezTo>
                  <a:pt x="14258" y="16424"/>
                  <a:pt x="14258" y="16424"/>
                  <a:pt x="14258" y="16424"/>
                </a:cubicBezTo>
                <a:cubicBezTo>
                  <a:pt x="7304" y="16424"/>
                  <a:pt x="7304" y="16424"/>
                  <a:pt x="7304" y="16424"/>
                </a:cubicBezTo>
                <a:cubicBezTo>
                  <a:pt x="9129" y="11248"/>
                  <a:pt x="9129" y="11248"/>
                  <a:pt x="9129" y="11248"/>
                </a:cubicBezTo>
                <a:cubicBezTo>
                  <a:pt x="8858" y="11092"/>
                  <a:pt x="8624" y="10897"/>
                  <a:pt x="8391" y="10703"/>
                </a:cubicBezTo>
                <a:cubicBezTo>
                  <a:pt x="8197" y="10508"/>
                  <a:pt x="8003" y="10275"/>
                  <a:pt x="7809" y="10002"/>
                </a:cubicBezTo>
                <a:cubicBezTo>
                  <a:pt x="7653" y="9730"/>
                  <a:pt x="7537" y="9418"/>
                  <a:pt x="7459" y="9107"/>
                </a:cubicBezTo>
                <a:cubicBezTo>
                  <a:pt x="7381" y="8835"/>
                  <a:pt x="7304" y="8523"/>
                  <a:pt x="7304" y="8212"/>
                </a:cubicBezTo>
                <a:cubicBezTo>
                  <a:pt x="7304" y="7745"/>
                  <a:pt x="7420" y="7278"/>
                  <a:pt x="7614" y="6889"/>
                </a:cubicBezTo>
                <a:cubicBezTo>
                  <a:pt x="7770" y="6461"/>
                  <a:pt x="8042" y="6071"/>
                  <a:pt x="8353" y="5799"/>
                </a:cubicBezTo>
                <a:cubicBezTo>
                  <a:pt x="8624" y="5449"/>
                  <a:pt x="9013" y="5176"/>
                  <a:pt x="9440" y="5021"/>
                </a:cubicBezTo>
                <a:cubicBezTo>
                  <a:pt x="9829" y="4865"/>
                  <a:pt x="10295" y="4787"/>
                  <a:pt x="10761" y="4787"/>
                </a:cubicBezTo>
                <a:cubicBezTo>
                  <a:pt x="11227" y="4787"/>
                  <a:pt x="11694" y="4865"/>
                  <a:pt x="12121" y="5021"/>
                </a:cubicBezTo>
                <a:cubicBezTo>
                  <a:pt x="12509" y="5176"/>
                  <a:pt x="12898" y="5449"/>
                  <a:pt x="13247" y="5799"/>
                </a:cubicBezTo>
                <a:cubicBezTo>
                  <a:pt x="13558" y="6071"/>
                  <a:pt x="13791" y="6461"/>
                  <a:pt x="13986" y="6889"/>
                </a:cubicBezTo>
                <a:cubicBezTo>
                  <a:pt x="14141" y="7278"/>
                  <a:pt x="14258" y="7745"/>
                  <a:pt x="14258" y="8212"/>
                </a:cubicBezTo>
                <a:close/>
                <a:moveTo>
                  <a:pt x="13053" y="15568"/>
                </a:moveTo>
                <a:cubicBezTo>
                  <a:pt x="11616" y="11520"/>
                  <a:pt x="11616" y="11520"/>
                  <a:pt x="11616" y="11520"/>
                </a:cubicBezTo>
                <a:cubicBezTo>
                  <a:pt x="11383" y="10781"/>
                  <a:pt x="11383" y="10781"/>
                  <a:pt x="11383" y="10781"/>
                </a:cubicBezTo>
                <a:cubicBezTo>
                  <a:pt x="12043" y="10430"/>
                  <a:pt x="12043" y="10430"/>
                  <a:pt x="12043" y="10430"/>
                </a:cubicBezTo>
                <a:cubicBezTo>
                  <a:pt x="12237" y="10352"/>
                  <a:pt x="12432" y="10197"/>
                  <a:pt x="12587" y="10080"/>
                </a:cubicBezTo>
                <a:cubicBezTo>
                  <a:pt x="12742" y="9924"/>
                  <a:pt x="12898" y="9730"/>
                  <a:pt x="12976" y="9535"/>
                </a:cubicBezTo>
                <a:cubicBezTo>
                  <a:pt x="13131" y="9341"/>
                  <a:pt x="13209" y="9107"/>
                  <a:pt x="13286" y="8912"/>
                </a:cubicBezTo>
                <a:cubicBezTo>
                  <a:pt x="13364" y="8679"/>
                  <a:pt x="13403" y="8445"/>
                  <a:pt x="13403" y="8212"/>
                </a:cubicBezTo>
                <a:cubicBezTo>
                  <a:pt x="13403" y="7862"/>
                  <a:pt x="13325" y="7511"/>
                  <a:pt x="13170" y="7200"/>
                </a:cubicBezTo>
                <a:cubicBezTo>
                  <a:pt x="13014" y="6889"/>
                  <a:pt x="12820" y="6616"/>
                  <a:pt x="12587" y="6383"/>
                </a:cubicBezTo>
                <a:cubicBezTo>
                  <a:pt x="12393" y="6149"/>
                  <a:pt x="12121" y="5955"/>
                  <a:pt x="11810" y="5838"/>
                </a:cubicBezTo>
                <a:cubicBezTo>
                  <a:pt x="11460" y="5682"/>
                  <a:pt x="11150" y="5643"/>
                  <a:pt x="10761" y="5643"/>
                </a:cubicBezTo>
                <a:cubicBezTo>
                  <a:pt x="10412" y="5643"/>
                  <a:pt x="10101" y="5682"/>
                  <a:pt x="9790" y="5838"/>
                </a:cubicBezTo>
                <a:cubicBezTo>
                  <a:pt x="9440" y="5955"/>
                  <a:pt x="9168" y="6149"/>
                  <a:pt x="8935" y="6383"/>
                </a:cubicBezTo>
                <a:cubicBezTo>
                  <a:pt x="8702" y="6616"/>
                  <a:pt x="8508" y="6889"/>
                  <a:pt x="8391" y="7200"/>
                </a:cubicBezTo>
                <a:cubicBezTo>
                  <a:pt x="8236" y="7511"/>
                  <a:pt x="8197" y="7862"/>
                  <a:pt x="8197" y="8212"/>
                </a:cubicBezTo>
                <a:cubicBezTo>
                  <a:pt x="8197" y="8445"/>
                  <a:pt x="8197" y="8679"/>
                  <a:pt x="8275" y="8912"/>
                </a:cubicBezTo>
                <a:cubicBezTo>
                  <a:pt x="8353" y="9107"/>
                  <a:pt x="8430" y="9341"/>
                  <a:pt x="8547" y="9535"/>
                </a:cubicBezTo>
                <a:cubicBezTo>
                  <a:pt x="8663" y="9730"/>
                  <a:pt x="8819" y="9924"/>
                  <a:pt x="8974" y="10080"/>
                </a:cubicBezTo>
                <a:cubicBezTo>
                  <a:pt x="9168" y="10275"/>
                  <a:pt x="9363" y="10391"/>
                  <a:pt x="9557" y="10508"/>
                </a:cubicBezTo>
                <a:cubicBezTo>
                  <a:pt x="10140" y="10858"/>
                  <a:pt x="10140" y="10858"/>
                  <a:pt x="10140" y="10858"/>
                </a:cubicBezTo>
                <a:cubicBezTo>
                  <a:pt x="9906" y="11559"/>
                  <a:pt x="9906" y="11559"/>
                  <a:pt x="9906" y="11559"/>
                </a:cubicBezTo>
                <a:cubicBezTo>
                  <a:pt x="8547" y="15568"/>
                  <a:pt x="8547" y="15568"/>
                  <a:pt x="8547" y="15568"/>
                </a:cubicBezTo>
                <a:lnTo>
                  <a:pt x="13053" y="1556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15" name="Google Shape;1815;p75"/>
          <p:cNvSpPr/>
          <p:nvPr/>
        </p:nvSpPr>
        <p:spPr>
          <a:xfrm>
            <a:off x="19832339" y="7731611"/>
            <a:ext cx="736559" cy="734019"/>
          </a:xfrm>
          <a:custGeom>
            <a:rect b="b" l="l" r="r" t="t"/>
            <a:pathLst>
              <a:path extrusionOk="0" h="21600" w="21570">
                <a:moveTo>
                  <a:pt x="20522" y="1042"/>
                </a:moveTo>
                <a:cubicBezTo>
                  <a:pt x="20881" y="1443"/>
                  <a:pt x="21161" y="1843"/>
                  <a:pt x="21321" y="2284"/>
                </a:cubicBezTo>
                <a:cubicBezTo>
                  <a:pt x="21520" y="2765"/>
                  <a:pt x="21600" y="3206"/>
                  <a:pt x="21560" y="3647"/>
                </a:cubicBezTo>
                <a:cubicBezTo>
                  <a:pt x="21560" y="4128"/>
                  <a:pt x="21480" y="4609"/>
                  <a:pt x="21321" y="5049"/>
                </a:cubicBezTo>
                <a:cubicBezTo>
                  <a:pt x="21121" y="5530"/>
                  <a:pt x="20841" y="5931"/>
                  <a:pt x="20482" y="6252"/>
                </a:cubicBezTo>
                <a:cubicBezTo>
                  <a:pt x="17288" y="9458"/>
                  <a:pt x="17288" y="9458"/>
                  <a:pt x="17288" y="9458"/>
                </a:cubicBezTo>
                <a:cubicBezTo>
                  <a:pt x="19005" y="11221"/>
                  <a:pt x="19005" y="11221"/>
                  <a:pt x="19005" y="11221"/>
                </a:cubicBezTo>
                <a:cubicBezTo>
                  <a:pt x="18406" y="11822"/>
                  <a:pt x="18406" y="11822"/>
                  <a:pt x="18406" y="11822"/>
                </a:cubicBezTo>
                <a:cubicBezTo>
                  <a:pt x="16410" y="9818"/>
                  <a:pt x="16410" y="9818"/>
                  <a:pt x="16410" y="9818"/>
                </a:cubicBezTo>
                <a:cubicBezTo>
                  <a:pt x="6787" y="19476"/>
                  <a:pt x="6787" y="19476"/>
                  <a:pt x="6787" y="19476"/>
                </a:cubicBezTo>
                <a:cubicBezTo>
                  <a:pt x="6628" y="19596"/>
                  <a:pt x="6468" y="19717"/>
                  <a:pt x="6268" y="19837"/>
                </a:cubicBezTo>
                <a:cubicBezTo>
                  <a:pt x="6109" y="19957"/>
                  <a:pt x="5909" y="20077"/>
                  <a:pt x="5709" y="20197"/>
                </a:cubicBezTo>
                <a:cubicBezTo>
                  <a:pt x="5510" y="20278"/>
                  <a:pt x="5310" y="20318"/>
                  <a:pt x="5071" y="20358"/>
                </a:cubicBezTo>
                <a:cubicBezTo>
                  <a:pt x="4871" y="20398"/>
                  <a:pt x="4671" y="20398"/>
                  <a:pt x="4472" y="20398"/>
                </a:cubicBezTo>
                <a:cubicBezTo>
                  <a:pt x="4272" y="20398"/>
                  <a:pt x="4112" y="20398"/>
                  <a:pt x="3953" y="20358"/>
                </a:cubicBezTo>
                <a:cubicBezTo>
                  <a:pt x="3753" y="20358"/>
                  <a:pt x="3593" y="20318"/>
                  <a:pt x="3434" y="20237"/>
                </a:cubicBezTo>
                <a:cubicBezTo>
                  <a:pt x="3234" y="20197"/>
                  <a:pt x="3074" y="20157"/>
                  <a:pt x="2915" y="20077"/>
                </a:cubicBezTo>
                <a:cubicBezTo>
                  <a:pt x="2755" y="19957"/>
                  <a:pt x="2635" y="19877"/>
                  <a:pt x="2475" y="19757"/>
                </a:cubicBezTo>
                <a:cubicBezTo>
                  <a:pt x="599" y="21600"/>
                  <a:pt x="599" y="21600"/>
                  <a:pt x="599" y="21600"/>
                </a:cubicBezTo>
                <a:cubicBezTo>
                  <a:pt x="0" y="20959"/>
                  <a:pt x="0" y="20959"/>
                  <a:pt x="0" y="20959"/>
                </a:cubicBezTo>
                <a:cubicBezTo>
                  <a:pt x="1877" y="19155"/>
                  <a:pt x="1877" y="19155"/>
                  <a:pt x="1877" y="19155"/>
                </a:cubicBezTo>
                <a:cubicBezTo>
                  <a:pt x="1637" y="18795"/>
                  <a:pt x="1437" y="18434"/>
                  <a:pt x="1357" y="18033"/>
                </a:cubicBezTo>
                <a:cubicBezTo>
                  <a:pt x="1238" y="17673"/>
                  <a:pt x="1198" y="17272"/>
                  <a:pt x="1198" y="16911"/>
                </a:cubicBezTo>
                <a:cubicBezTo>
                  <a:pt x="1238" y="16511"/>
                  <a:pt x="1318" y="16150"/>
                  <a:pt x="1477" y="15789"/>
                </a:cubicBezTo>
                <a:cubicBezTo>
                  <a:pt x="1637" y="15429"/>
                  <a:pt x="1877" y="15108"/>
                  <a:pt x="2196" y="14827"/>
                </a:cubicBezTo>
                <a:cubicBezTo>
                  <a:pt x="11778" y="5170"/>
                  <a:pt x="11778" y="5170"/>
                  <a:pt x="11778" y="5170"/>
                </a:cubicBezTo>
                <a:cubicBezTo>
                  <a:pt x="9662" y="3086"/>
                  <a:pt x="9662" y="3086"/>
                  <a:pt x="9662" y="3086"/>
                </a:cubicBezTo>
                <a:cubicBezTo>
                  <a:pt x="10301" y="2445"/>
                  <a:pt x="10301" y="2445"/>
                  <a:pt x="10301" y="2445"/>
                </a:cubicBezTo>
                <a:cubicBezTo>
                  <a:pt x="12098" y="4288"/>
                  <a:pt x="12098" y="4288"/>
                  <a:pt x="12098" y="4288"/>
                </a:cubicBezTo>
                <a:cubicBezTo>
                  <a:pt x="15292" y="1042"/>
                  <a:pt x="15292" y="1042"/>
                  <a:pt x="15292" y="1042"/>
                </a:cubicBezTo>
                <a:cubicBezTo>
                  <a:pt x="15491" y="882"/>
                  <a:pt x="15691" y="721"/>
                  <a:pt x="15891" y="561"/>
                </a:cubicBezTo>
                <a:cubicBezTo>
                  <a:pt x="16050" y="441"/>
                  <a:pt x="16290" y="321"/>
                  <a:pt x="16529" y="240"/>
                </a:cubicBezTo>
                <a:cubicBezTo>
                  <a:pt x="16729" y="160"/>
                  <a:pt x="16969" y="80"/>
                  <a:pt x="17208" y="40"/>
                </a:cubicBezTo>
                <a:cubicBezTo>
                  <a:pt x="17448" y="0"/>
                  <a:pt x="17687" y="0"/>
                  <a:pt x="17927" y="0"/>
                </a:cubicBezTo>
                <a:cubicBezTo>
                  <a:pt x="18126" y="0"/>
                  <a:pt x="18366" y="0"/>
                  <a:pt x="18606" y="40"/>
                </a:cubicBezTo>
                <a:cubicBezTo>
                  <a:pt x="18845" y="80"/>
                  <a:pt x="19085" y="160"/>
                  <a:pt x="19324" y="240"/>
                </a:cubicBezTo>
                <a:cubicBezTo>
                  <a:pt x="19524" y="321"/>
                  <a:pt x="19763" y="441"/>
                  <a:pt x="19963" y="561"/>
                </a:cubicBezTo>
                <a:cubicBezTo>
                  <a:pt x="20163" y="721"/>
                  <a:pt x="20362" y="882"/>
                  <a:pt x="20522" y="1042"/>
                </a:cubicBezTo>
                <a:close/>
                <a:moveTo>
                  <a:pt x="6189" y="18835"/>
                </a:moveTo>
                <a:cubicBezTo>
                  <a:pt x="15811" y="9177"/>
                  <a:pt x="15811" y="9177"/>
                  <a:pt x="15811" y="9177"/>
                </a:cubicBezTo>
                <a:cubicBezTo>
                  <a:pt x="12417" y="5771"/>
                  <a:pt x="12417" y="5771"/>
                  <a:pt x="12417" y="5771"/>
                </a:cubicBezTo>
                <a:cubicBezTo>
                  <a:pt x="2795" y="15509"/>
                  <a:pt x="2795" y="15509"/>
                  <a:pt x="2795" y="15509"/>
                </a:cubicBezTo>
                <a:cubicBezTo>
                  <a:pt x="2555" y="15709"/>
                  <a:pt x="2396" y="15950"/>
                  <a:pt x="2236" y="16270"/>
                </a:cubicBezTo>
                <a:cubicBezTo>
                  <a:pt x="2116" y="16551"/>
                  <a:pt x="2076" y="16831"/>
                  <a:pt x="2076" y="17152"/>
                </a:cubicBezTo>
                <a:cubicBezTo>
                  <a:pt x="2076" y="17472"/>
                  <a:pt x="2116" y="17793"/>
                  <a:pt x="2236" y="18073"/>
                </a:cubicBezTo>
                <a:cubicBezTo>
                  <a:pt x="2396" y="18354"/>
                  <a:pt x="2555" y="18635"/>
                  <a:pt x="2795" y="18835"/>
                </a:cubicBezTo>
                <a:cubicBezTo>
                  <a:pt x="2915" y="18955"/>
                  <a:pt x="3034" y="19075"/>
                  <a:pt x="3154" y="19155"/>
                </a:cubicBezTo>
                <a:cubicBezTo>
                  <a:pt x="3314" y="19276"/>
                  <a:pt x="3434" y="19316"/>
                  <a:pt x="3593" y="19356"/>
                </a:cubicBezTo>
                <a:cubicBezTo>
                  <a:pt x="3713" y="19436"/>
                  <a:pt x="3873" y="19476"/>
                  <a:pt x="4033" y="19516"/>
                </a:cubicBezTo>
                <a:cubicBezTo>
                  <a:pt x="4192" y="19556"/>
                  <a:pt x="4312" y="19556"/>
                  <a:pt x="4472" y="19556"/>
                </a:cubicBezTo>
                <a:cubicBezTo>
                  <a:pt x="4631" y="19556"/>
                  <a:pt x="4791" y="19556"/>
                  <a:pt x="4951" y="19516"/>
                </a:cubicBezTo>
                <a:cubicBezTo>
                  <a:pt x="5111" y="19476"/>
                  <a:pt x="5270" y="19436"/>
                  <a:pt x="5390" y="19356"/>
                </a:cubicBezTo>
                <a:cubicBezTo>
                  <a:pt x="5550" y="19316"/>
                  <a:pt x="5670" y="19276"/>
                  <a:pt x="5789" y="19155"/>
                </a:cubicBezTo>
                <a:cubicBezTo>
                  <a:pt x="5909" y="19075"/>
                  <a:pt x="6029" y="18955"/>
                  <a:pt x="6189" y="18835"/>
                </a:cubicBezTo>
                <a:close/>
                <a:moveTo>
                  <a:pt x="16729" y="8856"/>
                </a:moveTo>
                <a:cubicBezTo>
                  <a:pt x="19923" y="5691"/>
                  <a:pt x="19923" y="5691"/>
                  <a:pt x="19923" y="5691"/>
                </a:cubicBezTo>
                <a:cubicBezTo>
                  <a:pt x="20043" y="5530"/>
                  <a:pt x="20163" y="5410"/>
                  <a:pt x="20282" y="5250"/>
                </a:cubicBezTo>
                <a:cubicBezTo>
                  <a:pt x="20362" y="5089"/>
                  <a:pt x="20442" y="4929"/>
                  <a:pt x="20522" y="4729"/>
                </a:cubicBezTo>
                <a:cubicBezTo>
                  <a:pt x="20602" y="4568"/>
                  <a:pt x="20642" y="4408"/>
                  <a:pt x="20682" y="4208"/>
                </a:cubicBezTo>
                <a:cubicBezTo>
                  <a:pt x="20722" y="4047"/>
                  <a:pt x="20722" y="3847"/>
                  <a:pt x="20722" y="3647"/>
                </a:cubicBezTo>
                <a:cubicBezTo>
                  <a:pt x="20722" y="3486"/>
                  <a:pt x="20722" y="3286"/>
                  <a:pt x="20682" y="3126"/>
                </a:cubicBezTo>
                <a:cubicBezTo>
                  <a:pt x="20642" y="2965"/>
                  <a:pt x="20602" y="2765"/>
                  <a:pt x="20522" y="2605"/>
                </a:cubicBezTo>
                <a:cubicBezTo>
                  <a:pt x="20442" y="2445"/>
                  <a:pt x="20362" y="2284"/>
                  <a:pt x="20282" y="2124"/>
                </a:cubicBezTo>
                <a:cubicBezTo>
                  <a:pt x="20163" y="1964"/>
                  <a:pt x="20043" y="1803"/>
                  <a:pt x="19923" y="1683"/>
                </a:cubicBezTo>
                <a:cubicBezTo>
                  <a:pt x="19763" y="1523"/>
                  <a:pt x="19604" y="1403"/>
                  <a:pt x="19444" y="1282"/>
                </a:cubicBezTo>
                <a:cubicBezTo>
                  <a:pt x="19324" y="1202"/>
                  <a:pt x="19165" y="1122"/>
                  <a:pt x="19005" y="1042"/>
                </a:cubicBezTo>
                <a:cubicBezTo>
                  <a:pt x="18845" y="962"/>
                  <a:pt x="18645" y="922"/>
                  <a:pt x="18486" y="882"/>
                </a:cubicBezTo>
                <a:cubicBezTo>
                  <a:pt x="18286" y="842"/>
                  <a:pt x="18087" y="842"/>
                  <a:pt x="17927" y="842"/>
                </a:cubicBezTo>
                <a:cubicBezTo>
                  <a:pt x="17727" y="842"/>
                  <a:pt x="17528" y="842"/>
                  <a:pt x="17368" y="882"/>
                </a:cubicBezTo>
                <a:cubicBezTo>
                  <a:pt x="17168" y="922"/>
                  <a:pt x="17009" y="962"/>
                  <a:pt x="16849" y="1042"/>
                </a:cubicBezTo>
                <a:cubicBezTo>
                  <a:pt x="16649" y="1122"/>
                  <a:pt x="16489" y="1202"/>
                  <a:pt x="16330" y="1282"/>
                </a:cubicBezTo>
                <a:cubicBezTo>
                  <a:pt x="16170" y="1403"/>
                  <a:pt x="16050" y="1523"/>
                  <a:pt x="15891" y="1683"/>
                </a:cubicBezTo>
                <a:cubicBezTo>
                  <a:pt x="12736" y="4889"/>
                  <a:pt x="12736" y="4889"/>
                  <a:pt x="12736" y="4889"/>
                </a:cubicBezTo>
                <a:lnTo>
                  <a:pt x="16729" y="8856"/>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16" name="Google Shape;1816;p75"/>
          <p:cNvSpPr/>
          <p:nvPr/>
        </p:nvSpPr>
        <p:spPr>
          <a:xfrm>
            <a:off x="21801403" y="7704887"/>
            <a:ext cx="516665" cy="787468"/>
          </a:xfrm>
          <a:custGeom>
            <a:rect b="b" l="l" r="r" t="t"/>
            <a:pathLst>
              <a:path extrusionOk="0" h="21600" w="21600">
                <a:moveTo>
                  <a:pt x="18408" y="12050"/>
                </a:moveTo>
                <a:cubicBezTo>
                  <a:pt x="17896" y="12385"/>
                  <a:pt x="17383" y="12684"/>
                  <a:pt x="16870" y="12908"/>
                </a:cubicBezTo>
                <a:cubicBezTo>
                  <a:pt x="16300" y="13169"/>
                  <a:pt x="15730" y="13355"/>
                  <a:pt x="15160" y="13505"/>
                </a:cubicBezTo>
                <a:cubicBezTo>
                  <a:pt x="14533" y="13728"/>
                  <a:pt x="13963" y="13840"/>
                  <a:pt x="13279" y="13952"/>
                </a:cubicBezTo>
                <a:cubicBezTo>
                  <a:pt x="12652" y="14064"/>
                  <a:pt x="12025" y="14102"/>
                  <a:pt x="11455" y="14102"/>
                </a:cubicBezTo>
                <a:cubicBezTo>
                  <a:pt x="11455" y="17459"/>
                  <a:pt x="11455" y="17459"/>
                  <a:pt x="11455" y="17459"/>
                </a:cubicBezTo>
                <a:cubicBezTo>
                  <a:pt x="16471" y="17459"/>
                  <a:pt x="16471" y="17459"/>
                  <a:pt x="16471" y="17459"/>
                </a:cubicBezTo>
                <a:cubicBezTo>
                  <a:pt x="16471" y="18280"/>
                  <a:pt x="16471" y="18280"/>
                  <a:pt x="16471" y="18280"/>
                </a:cubicBezTo>
                <a:cubicBezTo>
                  <a:pt x="11455" y="18280"/>
                  <a:pt x="11455" y="18280"/>
                  <a:pt x="11455" y="18280"/>
                </a:cubicBezTo>
                <a:cubicBezTo>
                  <a:pt x="11455" y="21600"/>
                  <a:pt x="11455" y="21600"/>
                  <a:pt x="11455" y="21600"/>
                </a:cubicBezTo>
                <a:cubicBezTo>
                  <a:pt x="10202" y="21600"/>
                  <a:pt x="10202" y="21600"/>
                  <a:pt x="10202" y="21600"/>
                </a:cubicBezTo>
                <a:cubicBezTo>
                  <a:pt x="10202" y="18280"/>
                  <a:pt x="10202" y="18280"/>
                  <a:pt x="10202" y="18280"/>
                </a:cubicBezTo>
                <a:cubicBezTo>
                  <a:pt x="5072" y="18280"/>
                  <a:pt x="5072" y="18280"/>
                  <a:pt x="5072" y="18280"/>
                </a:cubicBezTo>
                <a:cubicBezTo>
                  <a:pt x="5072" y="17459"/>
                  <a:pt x="5072" y="17459"/>
                  <a:pt x="5072" y="17459"/>
                </a:cubicBezTo>
                <a:cubicBezTo>
                  <a:pt x="10202" y="17459"/>
                  <a:pt x="10202" y="17459"/>
                  <a:pt x="10202" y="17459"/>
                </a:cubicBezTo>
                <a:cubicBezTo>
                  <a:pt x="10202" y="14102"/>
                  <a:pt x="10202" y="14102"/>
                  <a:pt x="10202" y="14102"/>
                </a:cubicBezTo>
                <a:cubicBezTo>
                  <a:pt x="9518" y="14102"/>
                  <a:pt x="8891" y="14064"/>
                  <a:pt x="8264" y="13952"/>
                </a:cubicBezTo>
                <a:cubicBezTo>
                  <a:pt x="7694" y="13840"/>
                  <a:pt x="7067" y="13728"/>
                  <a:pt x="6440" y="13579"/>
                </a:cubicBezTo>
                <a:cubicBezTo>
                  <a:pt x="5870" y="13355"/>
                  <a:pt x="5300" y="13169"/>
                  <a:pt x="4787" y="12908"/>
                </a:cubicBezTo>
                <a:cubicBezTo>
                  <a:pt x="4217" y="12684"/>
                  <a:pt x="3704" y="12385"/>
                  <a:pt x="3192" y="12050"/>
                </a:cubicBezTo>
                <a:cubicBezTo>
                  <a:pt x="2109" y="11378"/>
                  <a:pt x="1311" y="10595"/>
                  <a:pt x="798" y="9737"/>
                </a:cubicBezTo>
                <a:cubicBezTo>
                  <a:pt x="285" y="8841"/>
                  <a:pt x="0" y="7983"/>
                  <a:pt x="0" y="7088"/>
                </a:cubicBezTo>
                <a:cubicBezTo>
                  <a:pt x="0" y="6193"/>
                  <a:pt x="285" y="5297"/>
                  <a:pt x="798" y="4439"/>
                </a:cubicBezTo>
                <a:cubicBezTo>
                  <a:pt x="1311" y="3544"/>
                  <a:pt x="2109" y="2798"/>
                  <a:pt x="3192" y="2089"/>
                </a:cubicBezTo>
                <a:cubicBezTo>
                  <a:pt x="3704" y="1753"/>
                  <a:pt x="4274" y="1455"/>
                  <a:pt x="4901" y="1194"/>
                </a:cubicBezTo>
                <a:cubicBezTo>
                  <a:pt x="5471" y="933"/>
                  <a:pt x="6098" y="709"/>
                  <a:pt x="6782" y="560"/>
                </a:cubicBezTo>
                <a:cubicBezTo>
                  <a:pt x="7409" y="373"/>
                  <a:pt x="8093" y="224"/>
                  <a:pt x="8777" y="149"/>
                </a:cubicBezTo>
                <a:cubicBezTo>
                  <a:pt x="9461" y="37"/>
                  <a:pt x="10145" y="0"/>
                  <a:pt x="10828" y="0"/>
                </a:cubicBezTo>
                <a:cubicBezTo>
                  <a:pt x="11512" y="0"/>
                  <a:pt x="12196" y="75"/>
                  <a:pt x="12880" y="149"/>
                </a:cubicBezTo>
                <a:cubicBezTo>
                  <a:pt x="13564" y="261"/>
                  <a:pt x="14191" y="373"/>
                  <a:pt x="14875" y="560"/>
                </a:cubicBezTo>
                <a:cubicBezTo>
                  <a:pt x="15502" y="709"/>
                  <a:pt x="16129" y="933"/>
                  <a:pt x="16756" y="1194"/>
                </a:cubicBezTo>
                <a:cubicBezTo>
                  <a:pt x="17383" y="1455"/>
                  <a:pt x="17896" y="1753"/>
                  <a:pt x="18408" y="2089"/>
                </a:cubicBezTo>
                <a:cubicBezTo>
                  <a:pt x="19491" y="2798"/>
                  <a:pt x="20289" y="3544"/>
                  <a:pt x="20802" y="4439"/>
                </a:cubicBezTo>
                <a:cubicBezTo>
                  <a:pt x="21372" y="5297"/>
                  <a:pt x="21600" y="6193"/>
                  <a:pt x="21600" y="7088"/>
                </a:cubicBezTo>
                <a:cubicBezTo>
                  <a:pt x="21600" y="7983"/>
                  <a:pt x="21372" y="8841"/>
                  <a:pt x="20802" y="9737"/>
                </a:cubicBezTo>
                <a:cubicBezTo>
                  <a:pt x="20289" y="10595"/>
                  <a:pt x="19491" y="11378"/>
                  <a:pt x="18408" y="12050"/>
                </a:cubicBezTo>
                <a:close/>
                <a:moveTo>
                  <a:pt x="4103" y="2686"/>
                </a:moveTo>
                <a:cubicBezTo>
                  <a:pt x="3135" y="3283"/>
                  <a:pt x="2451" y="3954"/>
                  <a:pt x="1995" y="4738"/>
                </a:cubicBezTo>
                <a:cubicBezTo>
                  <a:pt x="1482" y="5521"/>
                  <a:pt x="1254" y="6267"/>
                  <a:pt x="1254" y="7051"/>
                </a:cubicBezTo>
                <a:cubicBezTo>
                  <a:pt x="1254" y="7872"/>
                  <a:pt x="1482" y="8655"/>
                  <a:pt x="1995" y="9401"/>
                </a:cubicBezTo>
                <a:cubicBezTo>
                  <a:pt x="2451" y="10184"/>
                  <a:pt x="3135" y="10856"/>
                  <a:pt x="4103" y="11490"/>
                </a:cubicBezTo>
                <a:cubicBezTo>
                  <a:pt x="4559" y="11751"/>
                  <a:pt x="5015" y="12012"/>
                  <a:pt x="5528" y="12274"/>
                </a:cubicBezTo>
                <a:cubicBezTo>
                  <a:pt x="5984" y="12497"/>
                  <a:pt x="6554" y="12647"/>
                  <a:pt x="7124" y="12796"/>
                </a:cubicBezTo>
                <a:cubicBezTo>
                  <a:pt x="7751" y="12945"/>
                  <a:pt x="8321" y="13057"/>
                  <a:pt x="8891" y="13169"/>
                </a:cubicBezTo>
                <a:cubicBezTo>
                  <a:pt x="9518" y="13244"/>
                  <a:pt x="10145" y="13281"/>
                  <a:pt x="10772" y="13281"/>
                </a:cubicBezTo>
                <a:cubicBezTo>
                  <a:pt x="11398" y="13281"/>
                  <a:pt x="12025" y="13244"/>
                  <a:pt x="12652" y="13169"/>
                </a:cubicBezTo>
                <a:cubicBezTo>
                  <a:pt x="13279" y="13057"/>
                  <a:pt x="13849" y="12982"/>
                  <a:pt x="14419" y="12833"/>
                </a:cubicBezTo>
                <a:cubicBezTo>
                  <a:pt x="14989" y="12684"/>
                  <a:pt x="15559" y="12497"/>
                  <a:pt x="16072" y="12274"/>
                </a:cubicBezTo>
                <a:cubicBezTo>
                  <a:pt x="16585" y="12012"/>
                  <a:pt x="17098" y="11789"/>
                  <a:pt x="17554" y="11527"/>
                </a:cubicBezTo>
                <a:cubicBezTo>
                  <a:pt x="18408" y="10931"/>
                  <a:pt x="19092" y="10222"/>
                  <a:pt x="19548" y="9438"/>
                </a:cubicBezTo>
                <a:cubicBezTo>
                  <a:pt x="20061" y="8655"/>
                  <a:pt x="20289" y="7872"/>
                  <a:pt x="20289" y="7088"/>
                </a:cubicBezTo>
                <a:cubicBezTo>
                  <a:pt x="20289" y="6305"/>
                  <a:pt x="20061" y="5521"/>
                  <a:pt x="19548" y="4738"/>
                </a:cubicBezTo>
                <a:cubicBezTo>
                  <a:pt x="19092" y="3992"/>
                  <a:pt x="18408" y="3320"/>
                  <a:pt x="17554" y="2686"/>
                </a:cubicBezTo>
                <a:cubicBezTo>
                  <a:pt x="17098" y="2388"/>
                  <a:pt x="16585" y="2126"/>
                  <a:pt x="16072" y="1903"/>
                </a:cubicBezTo>
                <a:cubicBezTo>
                  <a:pt x="15559" y="1679"/>
                  <a:pt x="14989" y="1492"/>
                  <a:pt x="14419" y="1343"/>
                </a:cubicBezTo>
                <a:cubicBezTo>
                  <a:pt x="13849" y="1156"/>
                  <a:pt x="13279" y="1045"/>
                  <a:pt x="12652" y="970"/>
                </a:cubicBezTo>
                <a:cubicBezTo>
                  <a:pt x="12025" y="895"/>
                  <a:pt x="11398" y="858"/>
                  <a:pt x="10772" y="858"/>
                </a:cubicBezTo>
                <a:cubicBezTo>
                  <a:pt x="10145" y="858"/>
                  <a:pt x="9518" y="895"/>
                  <a:pt x="8891" y="970"/>
                </a:cubicBezTo>
                <a:cubicBezTo>
                  <a:pt x="8321" y="1045"/>
                  <a:pt x="7751" y="1156"/>
                  <a:pt x="7124" y="1343"/>
                </a:cubicBezTo>
                <a:cubicBezTo>
                  <a:pt x="6554" y="1455"/>
                  <a:pt x="5984" y="1641"/>
                  <a:pt x="5528" y="1865"/>
                </a:cubicBezTo>
                <a:cubicBezTo>
                  <a:pt x="5015" y="2089"/>
                  <a:pt x="4559" y="2350"/>
                  <a:pt x="4103" y="2686"/>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17" name="Google Shape;1817;p75"/>
          <p:cNvSpPr/>
          <p:nvPr/>
        </p:nvSpPr>
        <p:spPr>
          <a:xfrm>
            <a:off x="23464542" y="7826038"/>
            <a:ext cx="908616" cy="545169"/>
          </a:xfrm>
          <a:custGeom>
            <a:rect b="b" l="l" r="r" t="t"/>
            <a:pathLst>
              <a:path extrusionOk="0" h="21600" w="21600">
                <a:moveTo>
                  <a:pt x="21600" y="10165"/>
                </a:moveTo>
                <a:lnTo>
                  <a:pt x="21600" y="11435"/>
                </a:lnTo>
                <a:lnTo>
                  <a:pt x="19482" y="11435"/>
                </a:lnTo>
                <a:lnTo>
                  <a:pt x="19482" y="18635"/>
                </a:lnTo>
                <a:lnTo>
                  <a:pt x="17365" y="18635"/>
                </a:lnTo>
                <a:lnTo>
                  <a:pt x="17365" y="21600"/>
                </a:lnTo>
                <a:lnTo>
                  <a:pt x="14485" y="21600"/>
                </a:lnTo>
                <a:lnTo>
                  <a:pt x="14485" y="11435"/>
                </a:lnTo>
                <a:lnTo>
                  <a:pt x="7285" y="11435"/>
                </a:lnTo>
                <a:lnTo>
                  <a:pt x="7285" y="21600"/>
                </a:lnTo>
                <a:lnTo>
                  <a:pt x="4405" y="21600"/>
                </a:lnTo>
                <a:lnTo>
                  <a:pt x="4405" y="18635"/>
                </a:lnTo>
                <a:lnTo>
                  <a:pt x="2202" y="18635"/>
                </a:lnTo>
                <a:lnTo>
                  <a:pt x="2202" y="11435"/>
                </a:lnTo>
                <a:lnTo>
                  <a:pt x="0" y="11435"/>
                </a:lnTo>
                <a:lnTo>
                  <a:pt x="0" y="10165"/>
                </a:lnTo>
                <a:lnTo>
                  <a:pt x="2202" y="10165"/>
                </a:lnTo>
                <a:lnTo>
                  <a:pt x="2202" y="3106"/>
                </a:lnTo>
                <a:lnTo>
                  <a:pt x="4405" y="3106"/>
                </a:lnTo>
                <a:lnTo>
                  <a:pt x="4405" y="0"/>
                </a:lnTo>
                <a:lnTo>
                  <a:pt x="7285" y="0"/>
                </a:lnTo>
                <a:lnTo>
                  <a:pt x="7285" y="10165"/>
                </a:lnTo>
                <a:lnTo>
                  <a:pt x="14485" y="10165"/>
                </a:lnTo>
                <a:lnTo>
                  <a:pt x="14485" y="0"/>
                </a:lnTo>
                <a:lnTo>
                  <a:pt x="17365" y="0"/>
                </a:lnTo>
                <a:lnTo>
                  <a:pt x="17365" y="3106"/>
                </a:lnTo>
                <a:lnTo>
                  <a:pt x="19482" y="3106"/>
                </a:lnTo>
                <a:lnTo>
                  <a:pt x="19482" y="10165"/>
                </a:lnTo>
                <a:lnTo>
                  <a:pt x="21600" y="10165"/>
                </a:lnTo>
                <a:close/>
                <a:moveTo>
                  <a:pt x="2965" y="17506"/>
                </a:moveTo>
                <a:lnTo>
                  <a:pt x="4405" y="17506"/>
                </a:lnTo>
                <a:lnTo>
                  <a:pt x="4405" y="4235"/>
                </a:lnTo>
                <a:lnTo>
                  <a:pt x="2965" y="4235"/>
                </a:lnTo>
                <a:lnTo>
                  <a:pt x="2965" y="17506"/>
                </a:lnTo>
                <a:close/>
                <a:moveTo>
                  <a:pt x="6522" y="20471"/>
                </a:moveTo>
                <a:lnTo>
                  <a:pt x="6522" y="1271"/>
                </a:lnTo>
                <a:lnTo>
                  <a:pt x="5082" y="1271"/>
                </a:lnTo>
                <a:lnTo>
                  <a:pt x="5082" y="20471"/>
                </a:lnTo>
                <a:lnTo>
                  <a:pt x="6522" y="20471"/>
                </a:lnTo>
                <a:close/>
                <a:moveTo>
                  <a:pt x="16602" y="20471"/>
                </a:moveTo>
                <a:lnTo>
                  <a:pt x="16602" y="1271"/>
                </a:lnTo>
                <a:lnTo>
                  <a:pt x="15162" y="1271"/>
                </a:lnTo>
                <a:lnTo>
                  <a:pt x="15162" y="20471"/>
                </a:lnTo>
                <a:lnTo>
                  <a:pt x="16602" y="20471"/>
                </a:lnTo>
                <a:close/>
                <a:moveTo>
                  <a:pt x="18805" y="17506"/>
                </a:moveTo>
                <a:lnTo>
                  <a:pt x="18805" y="4235"/>
                </a:lnTo>
                <a:lnTo>
                  <a:pt x="17365" y="4235"/>
                </a:lnTo>
                <a:lnTo>
                  <a:pt x="17365" y="17506"/>
                </a:lnTo>
                <a:lnTo>
                  <a:pt x="18805" y="17506"/>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18" name="Google Shape;1818;p75"/>
          <p:cNvSpPr/>
          <p:nvPr/>
        </p:nvSpPr>
        <p:spPr>
          <a:xfrm>
            <a:off x="25362855" y="7683508"/>
            <a:ext cx="830225" cy="830228"/>
          </a:xfrm>
          <a:custGeom>
            <a:rect b="b" l="l" r="r" t="t"/>
            <a:pathLst>
              <a:path extrusionOk="0" h="21600" w="21600">
                <a:moveTo>
                  <a:pt x="21044" y="9734"/>
                </a:moveTo>
                <a:lnTo>
                  <a:pt x="21600" y="10290"/>
                </a:lnTo>
                <a:lnTo>
                  <a:pt x="15111" y="16872"/>
                </a:lnTo>
                <a:lnTo>
                  <a:pt x="14555" y="16316"/>
                </a:lnTo>
                <a:lnTo>
                  <a:pt x="14925" y="15945"/>
                </a:lnTo>
                <a:lnTo>
                  <a:pt x="10568" y="11588"/>
                </a:lnTo>
                <a:lnTo>
                  <a:pt x="556" y="21600"/>
                </a:lnTo>
                <a:lnTo>
                  <a:pt x="0" y="21044"/>
                </a:lnTo>
                <a:lnTo>
                  <a:pt x="10012" y="11032"/>
                </a:lnTo>
                <a:lnTo>
                  <a:pt x="5655" y="6767"/>
                </a:lnTo>
                <a:lnTo>
                  <a:pt x="5284" y="7138"/>
                </a:lnTo>
                <a:lnTo>
                  <a:pt x="4728" y="6582"/>
                </a:lnTo>
                <a:lnTo>
                  <a:pt x="10661" y="556"/>
                </a:lnTo>
                <a:lnTo>
                  <a:pt x="11310" y="0"/>
                </a:lnTo>
                <a:lnTo>
                  <a:pt x="11866" y="556"/>
                </a:lnTo>
                <a:lnTo>
                  <a:pt x="11217" y="1112"/>
                </a:lnTo>
                <a:lnTo>
                  <a:pt x="20488" y="10383"/>
                </a:lnTo>
                <a:lnTo>
                  <a:pt x="21044" y="9734"/>
                </a:lnTo>
                <a:close/>
                <a:moveTo>
                  <a:pt x="10661" y="1669"/>
                </a:moveTo>
                <a:lnTo>
                  <a:pt x="6304" y="6118"/>
                </a:lnTo>
                <a:lnTo>
                  <a:pt x="7602" y="7509"/>
                </a:lnTo>
                <a:lnTo>
                  <a:pt x="12052" y="3059"/>
                </a:lnTo>
                <a:lnTo>
                  <a:pt x="10661" y="1669"/>
                </a:lnTo>
                <a:close/>
                <a:moveTo>
                  <a:pt x="13442" y="13349"/>
                </a:moveTo>
                <a:lnTo>
                  <a:pt x="17892" y="8900"/>
                </a:lnTo>
                <a:lnTo>
                  <a:pt x="12700" y="3708"/>
                </a:lnTo>
                <a:lnTo>
                  <a:pt x="8158" y="8065"/>
                </a:lnTo>
                <a:lnTo>
                  <a:pt x="13442" y="13349"/>
                </a:lnTo>
                <a:close/>
                <a:moveTo>
                  <a:pt x="15389" y="15296"/>
                </a:moveTo>
                <a:lnTo>
                  <a:pt x="19839" y="10846"/>
                </a:lnTo>
                <a:lnTo>
                  <a:pt x="18448" y="9456"/>
                </a:lnTo>
                <a:lnTo>
                  <a:pt x="14091" y="13998"/>
                </a:lnTo>
                <a:lnTo>
                  <a:pt x="15389" y="15296"/>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19" name="Google Shape;1819;p75"/>
          <p:cNvSpPr/>
          <p:nvPr/>
        </p:nvSpPr>
        <p:spPr>
          <a:xfrm>
            <a:off x="27257603" y="7674602"/>
            <a:ext cx="758960" cy="848040"/>
          </a:xfrm>
          <a:custGeom>
            <a:rect b="b" l="l" r="r" t="t"/>
            <a:pathLst>
              <a:path extrusionOk="0" h="21600" w="21600">
                <a:moveTo>
                  <a:pt x="21600" y="9639"/>
                </a:moveTo>
                <a:cubicBezTo>
                  <a:pt x="21600" y="13556"/>
                  <a:pt x="21600" y="13556"/>
                  <a:pt x="21600" y="13556"/>
                </a:cubicBezTo>
                <a:cubicBezTo>
                  <a:pt x="21600" y="13626"/>
                  <a:pt x="21600" y="13660"/>
                  <a:pt x="21600" y="13695"/>
                </a:cubicBezTo>
                <a:cubicBezTo>
                  <a:pt x="21600" y="13764"/>
                  <a:pt x="21600" y="13799"/>
                  <a:pt x="21600" y="13868"/>
                </a:cubicBezTo>
                <a:cubicBezTo>
                  <a:pt x="21600" y="14215"/>
                  <a:pt x="21522" y="14596"/>
                  <a:pt x="21445" y="14943"/>
                </a:cubicBezTo>
                <a:cubicBezTo>
                  <a:pt x="21328" y="15290"/>
                  <a:pt x="21212" y="15602"/>
                  <a:pt x="21017" y="15914"/>
                </a:cubicBezTo>
                <a:cubicBezTo>
                  <a:pt x="20862" y="16226"/>
                  <a:pt x="20668" y="16538"/>
                  <a:pt x="20435" y="16781"/>
                </a:cubicBezTo>
                <a:cubicBezTo>
                  <a:pt x="20201" y="17023"/>
                  <a:pt x="19929" y="17266"/>
                  <a:pt x="19619" y="17474"/>
                </a:cubicBezTo>
                <a:cubicBezTo>
                  <a:pt x="19230" y="17994"/>
                  <a:pt x="18803" y="18445"/>
                  <a:pt x="18337" y="18896"/>
                </a:cubicBezTo>
                <a:cubicBezTo>
                  <a:pt x="17832" y="19312"/>
                  <a:pt x="17288" y="19693"/>
                  <a:pt x="16744" y="20005"/>
                </a:cubicBezTo>
                <a:cubicBezTo>
                  <a:pt x="16161" y="20352"/>
                  <a:pt x="15540" y="20664"/>
                  <a:pt x="14918" y="20872"/>
                </a:cubicBezTo>
                <a:cubicBezTo>
                  <a:pt x="14258" y="21115"/>
                  <a:pt x="13597" y="21288"/>
                  <a:pt x="12937" y="21461"/>
                </a:cubicBezTo>
                <a:cubicBezTo>
                  <a:pt x="12937" y="21600"/>
                  <a:pt x="12937" y="21600"/>
                  <a:pt x="12937" y="21600"/>
                </a:cubicBezTo>
                <a:cubicBezTo>
                  <a:pt x="8624" y="21600"/>
                  <a:pt x="8624" y="21600"/>
                  <a:pt x="8624" y="21600"/>
                </a:cubicBezTo>
                <a:cubicBezTo>
                  <a:pt x="8624" y="19277"/>
                  <a:pt x="8624" y="19277"/>
                  <a:pt x="8624" y="19277"/>
                </a:cubicBezTo>
                <a:cubicBezTo>
                  <a:pt x="12976" y="19277"/>
                  <a:pt x="12976" y="19277"/>
                  <a:pt x="12976" y="19277"/>
                </a:cubicBezTo>
                <a:cubicBezTo>
                  <a:pt x="12976" y="20629"/>
                  <a:pt x="12976" y="20629"/>
                  <a:pt x="12976" y="20629"/>
                </a:cubicBezTo>
                <a:cubicBezTo>
                  <a:pt x="13442" y="20525"/>
                  <a:pt x="13869" y="20387"/>
                  <a:pt x="14296" y="20248"/>
                </a:cubicBezTo>
                <a:cubicBezTo>
                  <a:pt x="14724" y="20109"/>
                  <a:pt x="15151" y="19970"/>
                  <a:pt x="15501" y="19797"/>
                </a:cubicBezTo>
                <a:cubicBezTo>
                  <a:pt x="15928" y="19589"/>
                  <a:pt x="16317" y="19346"/>
                  <a:pt x="16666" y="19138"/>
                </a:cubicBezTo>
                <a:cubicBezTo>
                  <a:pt x="17016" y="18896"/>
                  <a:pt x="17365" y="18653"/>
                  <a:pt x="17676" y="18341"/>
                </a:cubicBezTo>
                <a:cubicBezTo>
                  <a:pt x="17443" y="18410"/>
                  <a:pt x="17249" y="18445"/>
                  <a:pt x="17055" y="18480"/>
                </a:cubicBezTo>
                <a:cubicBezTo>
                  <a:pt x="16860" y="18514"/>
                  <a:pt x="16666" y="18514"/>
                  <a:pt x="16433" y="18514"/>
                </a:cubicBezTo>
                <a:cubicBezTo>
                  <a:pt x="16394" y="18514"/>
                  <a:pt x="16394" y="18514"/>
                  <a:pt x="16394" y="18514"/>
                </a:cubicBezTo>
                <a:cubicBezTo>
                  <a:pt x="16394" y="9257"/>
                  <a:pt x="16394" y="9257"/>
                  <a:pt x="16394" y="9257"/>
                </a:cubicBezTo>
                <a:cubicBezTo>
                  <a:pt x="16433" y="9257"/>
                  <a:pt x="16433" y="9257"/>
                  <a:pt x="16433" y="9257"/>
                </a:cubicBezTo>
                <a:cubicBezTo>
                  <a:pt x="16860" y="9257"/>
                  <a:pt x="17288" y="9326"/>
                  <a:pt x="17715" y="9430"/>
                </a:cubicBezTo>
                <a:cubicBezTo>
                  <a:pt x="18142" y="9535"/>
                  <a:pt x="18531" y="9673"/>
                  <a:pt x="18919" y="9847"/>
                </a:cubicBezTo>
                <a:cubicBezTo>
                  <a:pt x="19269" y="10020"/>
                  <a:pt x="19619" y="10263"/>
                  <a:pt x="19929" y="10505"/>
                </a:cubicBezTo>
                <a:cubicBezTo>
                  <a:pt x="20240" y="10748"/>
                  <a:pt x="20473" y="11025"/>
                  <a:pt x="20745" y="11337"/>
                </a:cubicBezTo>
                <a:cubicBezTo>
                  <a:pt x="20745" y="9639"/>
                  <a:pt x="20745" y="9639"/>
                  <a:pt x="20745" y="9639"/>
                </a:cubicBezTo>
                <a:cubicBezTo>
                  <a:pt x="20745" y="8425"/>
                  <a:pt x="20473" y="7281"/>
                  <a:pt x="19929" y="6206"/>
                </a:cubicBezTo>
                <a:cubicBezTo>
                  <a:pt x="19424" y="5097"/>
                  <a:pt x="18686" y="4161"/>
                  <a:pt x="17793" y="3398"/>
                </a:cubicBezTo>
                <a:cubicBezTo>
                  <a:pt x="16899" y="2566"/>
                  <a:pt x="15812" y="1942"/>
                  <a:pt x="14646" y="1491"/>
                </a:cubicBezTo>
                <a:cubicBezTo>
                  <a:pt x="13442" y="1005"/>
                  <a:pt x="12160" y="763"/>
                  <a:pt x="10761" y="763"/>
                </a:cubicBezTo>
                <a:cubicBezTo>
                  <a:pt x="9401" y="763"/>
                  <a:pt x="8119" y="1005"/>
                  <a:pt x="6915" y="1491"/>
                </a:cubicBezTo>
                <a:cubicBezTo>
                  <a:pt x="5711" y="1942"/>
                  <a:pt x="4662" y="2566"/>
                  <a:pt x="3768" y="3398"/>
                </a:cubicBezTo>
                <a:cubicBezTo>
                  <a:pt x="2875" y="4161"/>
                  <a:pt x="2137" y="5097"/>
                  <a:pt x="1632" y="6206"/>
                </a:cubicBezTo>
                <a:cubicBezTo>
                  <a:pt x="1127" y="7281"/>
                  <a:pt x="855" y="8425"/>
                  <a:pt x="855" y="9639"/>
                </a:cubicBezTo>
                <a:cubicBezTo>
                  <a:pt x="855" y="11337"/>
                  <a:pt x="855" y="11337"/>
                  <a:pt x="855" y="11337"/>
                </a:cubicBezTo>
                <a:cubicBezTo>
                  <a:pt x="1088" y="11025"/>
                  <a:pt x="1360" y="10713"/>
                  <a:pt x="1671" y="10471"/>
                </a:cubicBezTo>
                <a:cubicBezTo>
                  <a:pt x="1942" y="10193"/>
                  <a:pt x="2292" y="9985"/>
                  <a:pt x="2681" y="9812"/>
                </a:cubicBezTo>
                <a:cubicBezTo>
                  <a:pt x="2991" y="9639"/>
                  <a:pt x="3380" y="9500"/>
                  <a:pt x="3807" y="9396"/>
                </a:cubicBezTo>
                <a:cubicBezTo>
                  <a:pt x="4235" y="9292"/>
                  <a:pt x="4662" y="9257"/>
                  <a:pt x="5128" y="9257"/>
                </a:cubicBezTo>
                <a:cubicBezTo>
                  <a:pt x="5128" y="18514"/>
                  <a:pt x="5128" y="18514"/>
                  <a:pt x="5128" y="18514"/>
                </a:cubicBezTo>
                <a:cubicBezTo>
                  <a:pt x="4429" y="18514"/>
                  <a:pt x="3768" y="18410"/>
                  <a:pt x="3147" y="18168"/>
                </a:cubicBezTo>
                <a:cubicBezTo>
                  <a:pt x="2525" y="17925"/>
                  <a:pt x="1981" y="17578"/>
                  <a:pt x="1554" y="17162"/>
                </a:cubicBezTo>
                <a:cubicBezTo>
                  <a:pt x="1088" y="16746"/>
                  <a:pt x="699" y="16261"/>
                  <a:pt x="427" y="15671"/>
                </a:cubicBezTo>
                <a:cubicBezTo>
                  <a:pt x="155" y="15117"/>
                  <a:pt x="39" y="14492"/>
                  <a:pt x="39" y="13868"/>
                </a:cubicBezTo>
                <a:cubicBezTo>
                  <a:pt x="39" y="13834"/>
                  <a:pt x="39" y="13799"/>
                  <a:pt x="39" y="13730"/>
                </a:cubicBezTo>
                <a:cubicBezTo>
                  <a:pt x="39" y="13660"/>
                  <a:pt x="39" y="13626"/>
                  <a:pt x="39" y="13556"/>
                </a:cubicBezTo>
                <a:cubicBezTo>
                  <a:pt x="0" y="13556"/>
                  <a:pt x="0" y="13556"/>
                  <a:pt x="0" y="13556"/>
                </a:cubicBezTo>
                <a:cubicBezTo>
                  <a:pt x="0" y="9639"/>
                  <a:pt x="0" y="9639"/>
                  <a:pt x="0" y="9639"/>
                </a:cubicBezTo>
                <a:cubicBezTo>
                  <a:pt x="0" y="8286"/>
                  <a:pt x="272" y="7073"/>
                  <a:pt x="855" y="5894"/>
                </a:cubicBezTo>
                <a:cubicBezTo>
                  <a:pt x="1437" y="4750"/>
                  <a:pt x="2214" y="3710"/>
                  <a:pt x="3186" y="2843"/>
                </a:cubicBezTo>
                <a:cubicBezTo>
                  <a:pt x="4118" y="1976"/>
                  <a:pt x="5245" y="1283"/>
                  <a:pt x="6565" y="763"/>
                </a:cubicBezTo>
                <a:cubicBezTo>
                  <a:pt x="7886" y="277"/>
                  <a:pt x="9285" y="0"/>
                  <a:pt x="10761" y="0"/>
                </a:cubicBezTo>
                <a:cubicBezTo>
                  <a:pt x="12237" y="0"/>
                  <a:pt x="13636" y="277"/>
                  <a:pt x="14957" y="763"/>
                </a:cubicBezTo>
                <a:cubicBezTo>
                  <a:pt x="16278" y="1283"/>
                  <a:pt x="17404" y="1976"/>
                  <a:pt x="18414" y="2843"/>
                </a:cubicBezTo>
                <a:cubicBezTo>
                  <a:pt x="19386" y="3710"/>
                  <a:pt x="20163" y="4750"/>
                  <a:pt x="20745" y="5894"/>
                </a:cubicBezTo>
                <a:cubicBezTo>
                  <a:pt x="21289" y="7073"/>
                  <a:pt x="21600" y="8286"/>
                  <a:pt x="21600" y="9639"/>
                </a:cubicBezTo>
                <a:close/>
                <a:moveTo>
                  <a:pt x="4273" y="10124"/>
                </a:moveTo>
                <a:cubicBezTo>
                  <a:pt x="3807" y="10228"/>
                  <a:pt x="3380" y="10367"/>
                  <a:pt x="2953" y="10609"/>
                </a:cubicBezTo>
                <a:cubicBezTo>
                  <a:pt x="2525" y="10817"/>
                  <a:pt x="2176" y="11095"/>
                  <a:pt x="1865" y="11441"/>
                </a:cubicBezTo>
                <a:cubicBezTo>
                  <a:pt x="1554" y="11753"/>
                  <a:pt x="1321" y="12135"/>
                  <a:pt x="1127" y="12551"/>
                </a:cubicBezTo>
                <a:cubicBezTo>
                  <a:pt x="932" y="12967"/>
                  <a:pt x="855" y="13418"/>
                  <a:pt x="855" y="13868"/>
                </a:cubicBezTo>
                <a:cubicBezTo>
                  <a:pt x="855" y="14354"/>
                  <a:pt x="932" y="14804"/>
                  <a:pt x="1127" y="15186"/>
                </a:cubicBezTo>
                <a:cubicBezTo>
                  <a:pt x="1321" y="15602"/>
                  <a:pt x="1554" y="15983"/>
                  <a:pt x="1865" y="16365"/>
                </a:cubicBezTo>
                <a:cubicBezTo>
                  <a:pt x="2176" y="16677"/>
                  <a:pt x="2525" y="16954"/>
                  <a:pt x="2953" y="17197"/>
                </a:cubicBezTo>
                <a:cubicBezTo>
                  <a:pt x="3380" y="17405"/>
                  <a:pt x="3807" y="17578"/>
                  <a:pt x="4273" y="17648"/>
                </a:cubicBezTo>
                <a:lnTo>
                  <a:pt x="4273" y="10124"/>
                </a:lnTo>
                <a:close/>
                <a:moveTo>
                  <a:pt x="12082" y="20837"/>
                </a:moveTo>
                <a:cubicBezTo>
                  <a:pt x="12082" y="20040"/>
                  <a:pt x="12082" y="20040"/>
                  <a:pt x="12082" y="20040"/>
                </a:cubicBezTo>
                <a:cubicBezTo>
                  <a:pt x="9479" y="20040"/>
                  <a:pt x="9479" y="20040"/>
                  <a:pt x="9479" y="20040"/>
                </a:cubicBezTo>
                <a:cubicBezTo>
                  <a:pt x="9479" y="20837"/>
                  <a:pt x="9479" y="20837"/>
                  <a:pt x="9479" y="20837"/>
                </a:cubicBezTo>
                <a:lnTo>
                  <a:pt x="12082" y="20837"/>
                </a:lnTo>
                <a:close/>
                <a:moveTo>
                  <a:pt x="17249" y="17648"/>
                </a:moveTo>
                <a:cubicBezTo>
                  <a:pt x="17754" y="17578"/>
                  <a:pt x="18220" y="17405"/>
                  <a:pt x="18609" y="17197"/>
                </a:cubicBezTo>
                <a:cubicBezTo>
                  <a:pt x="19036" y="16954"/>
                  <a:pt x="19424" y="16677"/>
                  <a:pt x="19696" y="16365"/>
                </a:cubicBezTo>
                <a:cubicBezTo>
                  <a:pt x="20007" y="15983"/>
                  <a:pt x="20279" y="15602"/>
                  <a:pt x="20435" y="15186"/>
                </a:cubicBezTo>
                <a:cubicBezTo>
                  <a:pt x="20629" y="14804"/>
                  <a:pt x="20745" y="14354"/>
                  <a:pt x="20745" y="13868"/>
                </a:cubicBezTo>
                <a:cubicBezTo>
                  <a:pt x="20745" y="13418"/>
                  <a:pt x="20629" y="12967"/>
                  <a:pt x="20435" y="12551"/>
                </a:cubicBezTo>
                <a:cubicBezTo>
                  <a:pt x="20279" y="12135"/>
                  <a:pt x="20007" y="11753"/>
                  <a:pt x="19696" y="11441"/>
                </a:cubicBezTo>
                <a:cubicBezTo>
                  <a:pt x="19424" y="11095"/>
                  <a:pt x="19036" y="10817"/>
                  <a:pt x="18609" y="10609"/>
                </a:cubicBezTo>
                <a:cubicBezTo>
                  <a:pt x="18220" y="10367"/>
                  <a:pt x="17754" y="10228"/>
                  <a:pt x="17249" y="10124"/>
                </a:cubicBezTo>
                <a:lnTo>
                  <a:pt x="17249" y="1764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20" name="Google Shape;1820;p75"/>
          <p:cNvSpPr/>
          <p:nvPr/>
        </p:nvSpPr>
        <p:spPr>
          <a:xfrm>
            <a:off x="1169413" y="9251563"/>
            <a:ext cx="880111" cy="876545"/>
          </a:xfrm>
          <a:custGeom>
            <a:rect b="b" l="l" r="r" t="t"/>
            <a:pathLst>
              <a:path extrusionOk="0" h="21600" w="21600">
                <a:moveTo>
                  <a:pt x="21600" y="11186"/>
                </a:moveTo>
                <a:cubicBezTo>
                  <a:pt x="18887" y="11186"/>
                  <a:pt x="18887" y="11186"/>
                  <a:pt x="18887" y="11186"/>
                </a:cubicBezTo>
                <a:cubicBezTo>
                  <a:pt x="18887" y="11690"/>
                  <a:pt x="18820" y="12160"/>
                  <a:pt x="18720" y="12631"/>
                </a:cubicBezTo>
                <a:cubicBezTo>
                  <a:pt x="18620" y="13101"/>
                  <a:pt x="18452" y="13571"/>
                  <a:pt x="18285" y="14008"/>
                </a:cubicBezTo>
                <a:cubicBezTo>
                  <a:pt x="18117" y="14445"/>
                  <a:pt x="17883" y="14848"/>
                  <a:pt x="17615" y="15217"/>
                </a:cubicBezTo>
                <a:cubicBezTo>
                  <a:pt x="17380" y="15587"/>
                  <a:pt x="17079" y="15956"/>
                  <a:pt x="16811" y="16326"/>
                </a:cubicBezTo>
                <a:cubicBezTo>
                  <a:pt x="18687" y="18207"/>
                  <a:pt x="18687" y="18207"/>
                  <a:pt x="18687" y="18207"/>
                </a:cubicBezTo>
                <a:cubicBezTo>
                  <a:pt x="18151" y="18711"/>
                  <a:pt x="18151" y="18711"/>
                  <a:pt x="18151" y="18711"/>
                </a:cubicBezTo>
                <a:cubicBezTo>
                  <a:pt x="16275" y="16830"/>
                  <a:pt x="16275" y="16830"/>
                  <a:pt x="16275" y="16830"/>
                </a:cubicBezTo>
                <a:cubicBezTo>
                  <a:pt x="15940" y="17166"/>
                  <a:pt x="15572" y="17435"/>
                  <a:pt x="15170" y="17703"/>
                </a:cubicBezTo>
                <a:cubicBezTo>
                  <a:pt x="14768" y="17938"/>
                  <a:pt x="14367" y="18140"/>
                  <a:pt x="13931" y="18342"/>
                </a:cubicBezTo>
                <a:cubicBezTo>
                  <a:pt x="13529" y="18543"/>
                  <a:pt x="13060" y="18677"/>
                  <a:pt x="12592" y="18778"/>
                </a:cubicBezTo>
                <a:cubicBezTo>
                  <a:pt x="12123" y="18879"/>
                  <a:pt x="11620" y="18946"/>
                  <a:pt x="11118" y="18980"/>
                </a:cubicBezTo>
                <a:cubicBezTo>
                  <a:pt x="11118" y="21600"/>
                  <a:pt x="11118" y="21600"/>
                  <a:pt x="11118" y="21600"/>
                </a:cubicBezTo>
                <a:cubicBezTo>
                  <a:pt x="10381" y="21600"/>
                  <a:pt x="10381" y="21600"/>
                  <a:pt x="10381" y="21600"/>
                </a:cubicBezTo>
                <a:cubicBezTo>
                  <a:pt x="10381" y="18946"/>
                  <a:pt x="10381" y="18946"/>
                  <a:pt x="10381" y="18946"/>
                </a:cubicBezTo>
                <a:cubicBezTo>
                  <a:pt x="9913" y="18913"/>
                  <a:pt x="9410" y="18845"/>
                  <a:pt x="8941" y="18745"/>
                </a:cubicBezTo>
                <a:cubicBezTo>
                  <a:pt x="8473" y="18644"/>
                  <a:pt x="8037" y="18509"/>
                  <a:pt x="7602" y="18342"/>
                </a:cubicBezTo>
                <a:cubicBezTo>
                  <a:pt x="7167" y="18140"/>
                  <a:pt x="6765" y="17938"/>
                  <a:pt x="6363" y="17670"/>
                </a:cubicBezTo>
                <a:cubicBezTo>
                  <a:pt x="5961" y="17401"/>
                  <a:pt x="5593" y="17099"/>
                  <a:pt x="5258" y="16796"/>
                </a:cubicBezTo>
                <a:cubicBezTo>
                  <a:pt x="3416" y="18677"/>
                  <a:pt x="3416" y="18677"/>
                  <a:pt x="3416" y="18677"/>
                </a:cubicBezTo>
                <a:cubicBezTo>
                  <a:pt x="2880" y="18140"/>
                  <a:pt x="2880" y="18140"/>
                  <a:pt x="2880" y="18140"/>
                </a:cubicBezTo>
                <a:cubicBezTo>
                  <a:pt x="4722" y="16259"/>
                  <a:pt x="4722" y="16259"/>
                  <a:pt x="4722" y="16259"/>
                </a:cubicBezTo>
                <a:cubicBezTo>
                  <a:pt x="4420" y="15956"/>
                  <a:pt x="4153" y="15587"/>
                  <a:pt x="3918" y="15184"/>
                </a:cubicBezTo>
                <a:cubicBezTo>
                  <a:pt x="3684" y="14814"/>
                  <a:pt x="3449" y="14378"/>
                  <a:pt x="3248" y="13941"/>
                </a:cubicBezTo>
                <a:cubicBezTo>
                  <a:pt x="3081" y="13538"/>
                  <a:pt x="2913" y="13101"/>
                  <a:pt x="2813" y="12631"/>
                </a:cubicBezTo>
                <a:cubicBezTo>
                  <a:pt x="2713" y="12127"/>
                  <a:pt x="2646" y="11657"/>
                  <a:pt x="2646" y="11186"/>
                </a:cubicBezTo>
                <a:cubicBezTo>
                  <a:pt x="0" y="11186"/>
                  <a:pt x="0" y="11186"/>
                  <a:pt x="0" y="11186"/>
                </a:cubicBezTo>
                <a:cubicBezTo>
                  <a:pt x="0" y="10414"/>
                  <a:pt x="0" y="10414"/>
                  <a:pt x="0" y="10414"/>
                </a:cubicBezTo>
                <a:cubicBezTo>
                  <a:pt x="2646" y="10414"/>
                  <a:pt x="2646" y="10414"/>
                  <a:pt x="2646" y="10414"/>
                </a:cubicBezTo>
                <a:cubicBezTo>
                  <a:pt x="2646" y="9910"/>
                  <a:pt x="2679" y="9440"/>
                  <a:pt x="2813" y="8969"/>
                </a:cubicBezTo>
                <a:cubicBezTo>
                  <a:pt x="2913" y="8499"/>
                  <a:pt x="3081" y="8062"/>
                  <a:pt x="3248" y="7592"/>
                </a:cubicBezTo>
                <a:cubicBezTo>
                  <a:pt x="3449" y="7155"/>
                  <a:pt x="3684" y="6752"/>
                  <a:pt x="3952" y="6349"/>
                </a:cubicBezTo>
                <a:cubicBezTo>
                  <a:pt x="4186" y="5946"/>
                  <a:pt x="4487" y="5543"/>
                  <a:pt x="4822" y="5207"/>
                </a:cubicBezTo>
                <a:cubicBezTo>
                  <a:pt x="2947" y="3326"/>
                  <a:pt x="2947" y="3326"/>
                  <a:pt x="2947" y="3326"/>
                </a:cubicBezTo>
                <a:cubicBezTo>
                  <a:pt x="3449" y="2788"/>
                  <a:pt x="3449" y="2788"/>
                  <a:pt x="3449" y="2788"/>
                </a:cubicBezTo>
                <a:cubicBezTo>
                  <a:pt x="5325" y="4669"/>
                  <a:pt x="5325" y="4669"/>
                  <a:pt x="5325" y="4669"/>
                </a:cubicBezTo>
                <a:cubicBezTo>
                  <a:pt x="5693" y="4367"/>
                  <a:pt x="6061" y="4065"/>
                  <a:pt x="6430" y="3830"/>
                </a:cubicBezTo>
                <a:cubicBezTo>
                  <a:pt x="6832" y="3594"/>
                  <a:pt x="7267" y="3359"/>
                  <a:pt x="7702" y="3191"/>
                </a:cubicBezTo>
                <a:cubicBezTo>
                  <a:pt x="8138" y="2990"/>
                  <a:pt x="8573" y="2822"/>
                  <a:pt x="9042" y="2721"/>
                </a:cubicBezTo>
                <a:cubicBezTo>
                  <a:pt x="9511" y="2620"/>
                  <a:pt x="9980" y="2553"/>
                  <a:pt x="10482" y="2519"/>
                </a:cubicBezTo>
                <a:cubicBezTo>
                  <a:pt x="10482" y="0"/>
                  <a:pt x="10482" y="0"/>
                  <a:pt x="10482" y="0"/>
                </a:cubicBezTo>
                <a:cubicBezTo>
                  <a:pt x="11219" y="0"/>
                  <a:pt x="11219" y="0"/>
                  <a:pt x="11219" y="0"/>
                </a:cubicBezTo>
                <a:cubicBezTo>
                  <a:pt x="11219" y="2519"/>
                  <a:pt x="11219" y="2519"/>
                  <a:pt x="11219" y="2519"/>
                </a:cubicBezTo>
                <a:cubicBezTo>
                  <a:pt x="11721" y="2553"/>
                  <a:pt x="12190" y="2620"/>
                  <a:pt x="12659" y="2721"/>
                </a:cubicBezTo>
                <a:cubicBezTo>
                  <a:pt x="13127" y="2822"/>
                  <a:pt x="13563" y="2956"/>
                  <a:pt x="13998" y="3158"/>
                </a:cubicBezTo>
                <a:cubicBezTo>
                  <a:pt x="14433" y="3359"/>
                  <a:pt x="14869" y="3594"/>
                  <a:pt x="15237" y="3830"/>
                </a:cubicBezTo>
                <a:cubicBezTo>
                  <a:pt x="15639" y="4065"/>
                  <a:pt x="16007" y="4367"/>
                  <a:pt x="16376" y="4669"/>
                </a:cubicBezTo>
                <a:cubicBezTo>
                  <a:pt x="18184" y="2788"/>
                  <a:pt x="18184" y="2788"/>
                  <a:pt x="18184" y="2788"/>
                </a:cubicBezTo>
                <a:cubicBezTo>
                  <a:pt x="18720" y="3326"/>
                  <a:pt x="18720" y="3326"/>
                  <a:pt x="18720" y="3326"/>
                </a:cubicBezTo>
                <a:cubicBezTo>
                  <a:pt x="16878" y="5207"/>
                  <a:pt x="16878" y="5207"/>
                  <a:pt x="16878" y="5207"/>
                </a:cubicBezTo>
                <a:cubicBezTo>
                  <a:pt x="17180" y="5543"/>
                  <a:pt x="17447" y="5946"/>
                  <a:pt x="17715" y="6349"/>
                </a:cubicBezTo>
                <a:cubicBezTo>
                  <a:pt x="17983" y="6752"/>
                  <a:pt x="18184" y="7155"/>
                  <a:pt x="18385" y="7592"/>
                </a:cubicBezTo>
                <a:cubicBezTo>
                  <a:pt x="18553" y="8062"/>
                  <a:pt x="18687" y="8499"/>
                  <a:pt x="18820" y="8969"/>
                </a:cubicBezTo>
                <a:cubicBezTo>
                  <a:pt x="18921" y="9440"/>
                  <a:pt x="18988" y="9910"/>
                  <a:pt x="18988" y="10414"/>
                </a:cubicBezTo>
                <a:cubicBezTo>
                  <a:pt x="21600" y="10414"/>
                  <a:pt x="21600" y="10414"/>
                  <a:pt x="21600" y="10414"/>
                </a:cubicBezTo>
                <a:lnTo>
                  <a:pt x="21600" y="11186"/>
                </a:lnTo>
                <a:close/>
                <a:moveTo>
                  <a:pt x="5291" y="5778"/>
                </a:moveTo>
                <a:cubicBezTo>
                  <a:pt x="5023" y="6047"/>
                  <a:pt x="4789" y="6383"/>
                  <a:pt x="4554" y="6752"/>
                </a:cubicBezTo>
                <a:cubicBezTo>
                  <a:pt x="4320" y="7122"/>
                  <a:pt x="4119" y="7491"/>
                  <a:pt x="3952" y="7861"/>
                </a:cubicBezTo>
                <a:cubicBezTo>
                  <a:pt x="3784" y="8264"/>
                  <a:pt x="3684" y="8700"/>
                  <a:pt x="3583" y="9104"/>
                </a:cubicBezTo>
                <a:cubicBezTo>
                  <a:pt x="3449" y="9540"/>
                  <a:pt x="3416" y="9977"/>
                  <a:pt x="3382" y="10414"/>
                </a:cubicBezTo>
                <a:cubicBezTo>
                  <a:pt x="7803" y="10414"/>
                  <a:pt x="7803" y="10414"/>
                  <a:pt x="7803" y="10414"/>
                </a:cubicBezTo>
                <a:cubicBezTo>
                  <a:pt x="7836" y="10279"/>
                  <a:pt x="7870" y="10145"/>
                  <a:pt x="7903" y="10011"/>
                </a:cubicBezTo>
                <a:cubicBezTo>
                  <a:pt x="7937" y="9876"/>
                  <a:pt x="7970" y="9742"/>
                  <a:pt x="8037" y="9607"/>
                </a:cubicBezTo>
                <a:cubicBezTo>
                  <a:pt x="8104" y="9507"/>
                  <a:pt x="8171" y="9372"/>
                  <a:pt x="8238" y="9272"/>
                </a:cubicBezTo>
                <a:cubicBezTo>
                  <a:pt x="8305" y="9171"/>
                  <a:pt x="8372" y="9036"/>
                  <a:pt x="8473" y="8936"/>
                </a:cubicBezTo>
                <a:lnTo>
                  <a:pt x="5291" y="5778"/>
                </a:lnTo>
                <a:close/>
                <a:moveTo>
                  <a:pt x="3416" y="11186"/>
                </a:moveTo>
                <a:cubicBezTo>
                  <a:pt x="3416" y="11623"/>
                  <a:pt x="3449" y="12060"/>
                  <a:pt x="3583" y="12463"/>
                </a:cubicBezTo>
                <a:cubicBezTo>
                  <a:pt x="3684" y="12866"/>
                  <a:pt x="3818" y="13269"/>
                  <a:pt x="3985" y="13639"/>
                </a:cubicBezTo>
                <a:cubicBezTo>
                  <a:pt x="4119" y="14042"/>
                  <a:pt x="4320" y="14411"/>
                  <a:pt x="4554" y="14747"/>
                </a:cubicBezTo>
                <a:cubicBezTo>
                  <a:pt x="4789" y="15083"/>
                  <a:pt x="5057" y="15419"/>
                  <a:pt x="5325" y="15755"/>
                </a:cubicBezTo>
                <a:cubicBezTo>
                  <a:pt x="8473" y="12597"/>
                  <a:pt x="8473" y="12597"/>
                  <a:pt x="8473" y="12597"/>
                </a:cubicBezTo>
                <a:cubicBezTo>
                  <a:pt x="8372" y="12463"/>
                  <a:pt x="8305" y="12362"/>
                  <a:pt x="8238" y="12261"/>
                </a:cubicBezTo>
                <a:cubicBezTo>
                  <a:pt x="8171" y="12160"/>
                  <a:pt x="8104" y="12060"/>
                  <a:pt x="8071" y="11925"/>
                </a:cubicBezTo>
                <a:cubicBezTo>
                  <a:pt x="8037" y="11825"/>
                  <a:pt x="7970" y="11690"/>
                  <a:pt x="7937" y="11556"/>
                </a:cubicBezTo>
                <a:cubicBezTo>
                  <a:pt x="7937" y="11421"/>
                  <a:pt x="7903" y="11321"/>
                  <a:pt x="7870" y="11186"/>
                </a:cubicBezTo>
                <a:lnTo>
                  <a:pt x="3416" y="11186"/>
                </a:lnTo>
                <a:close/>
                <a:moveTo>
                  <a:pt x="10448" y="3292"/>
                </a:moveTo>
                <a:cubicBezTo>
                  <a:pt x="10013" y="3292"/>
                  <a:pt x="9578" y="3359"/>
                  <a:pt x="9142" y="3460"/>
                </a:cubicBezTo>
                <a:cubicBezTo>
                  <a:pt x="8740" y="3594"/>
                  <a:pt x="8305" y="3729"/>
                  <a:pt x="7903" y="3897"/>
                </a:cubicBezTo>
                <a:cubicBezTo>
                  <a:pt x="7535" y="4065"/>
                  <a:pt x="7167" y="4266"/>
                  <a:pt x="6832" y="4468"/>
                </a:cubicBezTo>
                <a:cubicBezTo>
                  <a:pt x="6463" y="4703"/>
                  <a:pt x="6128" y="4938"/>
                  <a:pt x="5827" y="5207"/>
                </a:cubicBezTo>
                <a:cubicBezTo>
                  <a:pt x="9042" y="8398"/>
                  <a:pt x="9042" y="8398"/>
                  <a:pt x="9042" y="8398"/>
                </a:cubicBezTo>
                <a:cubicBezTo>
                  <a:pt x="9142" y="8331"/>
                  <a:pt x="9243" y="8264"/>
                  <a:pt x="9343" y="8197"/>
                </a:cubicBezTo>
                <a:cubicBezTo>
                  <a:pt x="9477" y="8129"/>
                  <a:pt x="9578" y="8062"/>
                  <a:pt x="9678" y="7995"/>
                </a:cubicBezTo>
                <a:cubicBezTo>
                  <a:pt x="9812" y="7961"/>
                  <a:pt x="9913" y="7928"/>
                  <a:pt x="10047" y="7894"/>
                </a:cubicBezTo>
                <a:cubicBezTo>
                  <a:pt x="10147" y="7861"/>
                  <a:pt x="10281" y="7827"/>
                  <a:pt x="10448" y="7827"/>
                </a:cubicBezTo>
                <a:lnTo>
                  <a:pt x="10448" y="3292"/>
                </a:lnTo>
                <a:close/>
                <a:moveTo>
                  <a:pt x="5827" y="16259"/>
                </a:moveTo>
                <a:cubicBezTo>
                  <a:pt x="6128" y="16561"/>
                  <a:pt x="6463" y="16830"/>
                  <a:pt x="6832" y="17065"/>
                </a:cubicBezTo>
                <a:cubicBezTo>
                  <a:pt x="7167" y="17300"/>
                  <a:pt x="7535" y="17468"/>
                  <a:pt x="7903" y="17636"/>
                </a:cubicBezTo>
                <a:cubicBezTo>
                  <a:pt x="8305" y="17804"/>
                  <a:pt x="8740" y="17938"/>
                  <a:pt x="9142" y="18039"/>
                </a:cubicBezTo>
                <a:cubicBezTo>
                  <a:pt x="9578" y="18140"/>
                  <a:pt x="10013" y="18207"/>
                  <a:pt x="10448" y="18241"/>
                </a:cubicBezTo>
                <a:cubicBezTo>
                  <a:pt x="10448" y="13773"/>
                  <a:pt x="10448" y="13773"/>
                  <a:pt x="10448" y="13773"/>
                </a:cubicBezTo>
                <a:cubicBezTo>
                  <a:pt x="10281" y="13773"/>
                  <a:pt x="10147" y="13739"/>
                  <a:pt x="10013" y="13706"/>
                </a:cubicBezTo>
                <a:cubicBezTo>
                  <a:pt x="9879" y="13672"/>
                  <a:pt x="9779" y="13605"/>
                  <a:pt x="9645" y="13571"/>
                </a:cubicBezTo>
                <a:cubicBezTo>
                  <a:pt x="9511" y="13504"/>
                  <a:pt x="9377" y="13437"/>
                  <a:pt x="9243" y="13370"/>
                </a:cubicBezTo>
                <a:cubicBezTo>
                  <a:pt x="9142" y="13336"/>
                  <a:pt x="9042" y="13235"/>
                  <a:pt x="8941" y="13168"/>
                </a:cubicBezTo>
                <a:lnTo>
                  <a:pt x="5827" y="16259"/>
                </a:lnTo>
                <a:close/>
                <a:moveTo>
                  <a:pt x="10783" y="13034"/>
                </a:moveTo>
                <a:cubicBezTo>
                  <a:pt x="11118" y="13034"/>
                  <a:pt x="11386" y="12967"/>
                  <a:pt x="11687" y="12866"/>
                </a:cubicBezTo>
                <a:cubicBezTo>
                  <a:pt x="11955" y="12732"/>
                  <a:pt x="12190" y="12597"/>
                  <a:pt x="12391" y="12362"/>
                </a:cubicBezTo>
                <a:cubicBezTo>
                  <a:pt x="12592" y="12160"/>
                  <a:pt x="12759" y="11925"/>
                  <a:pt x="12893" y="11690"/>
                </a:cubicBezTo>
                <a:cubicBezTo>
                  <a:pt x="12993" y="11421"/>
                  <a:pt x="13060" y="11119"/>
                  <a:pt x="13060" y="10817"/>
                </a:cubicBezTo>
                <a:cubicBezTo>
                  <a:pt x="13060" y="10481"/>
                  <a:pt x="12993" y="10179"/>
                  <a:pt x="12893" y="9943"/>
                </a:cubicBezTo>
                <a:cubicBezTo>
                  <a:pt x="12759" y="9675"/>
                  <a:pt x="12592" y="9440"/>
                  <a:pt x="12391" y="9238"/>
                </a:cubicBezTo>
                <a:cubicBezTo>
                  <a:pt x="12190" y="9036"/>
                  <a:pt x="11955" y="8868"/>
                  <a:pt x="11687" y="8734"/>
                </a:cubicBezTo>
                <a:cubicBezTo>
                  <a:pt x="11386" y="8633"/>
                  <a:pt x="11118" y="8566"/>
                  <a:pt x="10783" y="8566"/>
                </a:cubicBezTo>
                <a:cubicBezTo>
                  <a:pt x="10482" y="8566"/>
                  <a:pt x="10214" y="8633"/>
                  <a:pt x="9946" y="8734"/>
                </a:cubicBezTo>
                <a:cubicBezTo>
                  <a:pt x="9645" y="8868"/>
                  <a:pt x="9410" y="9036"/>
                  <a:pt x="9209" y="9238"/>
                </a:cubicBezTo>
                <a:cubicBezTo>
                  <a:pt x="9008" y="9440"/>
                  <a:pt x="8841" y="9675"/>
                  <a:pt x="8740" y="9943"/>
                </a:cubicBezTo>
                <a:cubicBezTo>
                  <a:pt x="8607" y="10179"/>
                  <a:pt x="8573" y="10481"/>
                  <a:pt x="8573" y="10817"/>
                </a:cubicBezTo>
                <a:cubicBezTo>
                  <a:pt x="8573" y="11119"/>
                  <a:pt x="8607" y="11421"/>
                  <a:pt x="8740" y="11690"/>
                </a:cubicBezTo>
                <a:cubicBezTo>
                  <a:pt x="8841" y="11925"/>
                  <a:pt x="9008" y="12160"/>
                  <a:pt x="9209" y="12362"/>
                </a:cubicBezTo>
                <a:cubicBezTo>
                  <a:pt x="9410" y="12597"/>
                  <a:pt x="9645" y="12732"/>
                  <a:pt x="9946" y="12866"/>
                </a:cubicBezTo>
                <a:cubicBezTo>
                  <a:pt x="10214" y="12967"/>
                  <a:pt x="10482" y="13034"/>
                  <a:pt x="10783" y="13034"/>
                </a:cubicBezTo>
                <a:close/>
                <a:moveTo>
                  <a:pt x="15807" y="5240"/>
                </a:moveTo>
                <a:cubicBezTo>
                  <a:pt x="15472" y="4972"/>
                  <a:pt x="15137" y="4703"/>
                  <a:pt x="14802" y="4468"/>
                </a:cubicBezTo>
                <a:cubicBezTo>
                  <a:pt x="14433" y="4266"/>
                  <a:pt x="14099" y="4065"/>
                  <a:pt x="13697" y="3897"/>
                </a:cubicBezTo>
                <a:cubicBezTo>
                  <a:pt x="13295" y="3729"/>
                  <a:pt x="12893" y="3594"/>
                  <a:pt x="12458" y="3460"/>
                </a:cubicBezTo>
                <a:cubicBezTo>
                  <a:pt x="12056" y="3359"/>
                  <a:pt x="11620" y="3292"/>
                  <a:pt x="11185" y="3292"/>
                </a:cubicBezTo>
                <a:cubicBezTo>
                  <a:pt x="11185" y="7861"/>
                  <a:pt x="11185" y="7861"/>
                  <a:pt x="11185" y="7861"/>
                </a:cubicBezTo>
                <a:cubicBezTo>
                  <a:pt x="11286" y="7861"/>
                  <a:pt x="11420" y="7894"/>
                  <a:pt x="11553" y="7928"/>
                </a:cubicBezTo>
                <a:cubicBezTo>
                  <a:pt x="11687" y="7995"/>
                  <a:pt x="11788" y="8029"/>
                  <a:pt x="11922" y="8062"/>
                </a:cubicBezTo>
                <a:cubicBezTo>
                  <a:pt x="12022" y="8096"/>
                  <a:pt x="12156" y="8163"/>
                  <a:pt x="12257" y="8230"/>
                </a:cubicBezTo>
                <a:cubicBezTo>
                  <a:pt x="12391" y="8331"/>
                  <a:pt x="12491" y="8398"/>
                  <a:pt x="12558" y="8432"/>
                </a:cubicBezTo>
                <a:lnTo>
                  <a:pt x="15807" y="5240"/>
                </a:lnTo>
                <a:close/>
                <a:moveTo>
                  <a:pt x="11185" y="18207"/>
                </a:moveTo>
                <a:cubicBezTo>
                  <a:pt x="11620" y="18174"/>
                  <a:pt x="12056" y="18106"/>
                  <a:pt x="12458" y="18006"/>
                </a:cubicBezTo>
                <a:cubicBezTo>
                  <a:pt x="12893" y="17938"/>
                  <a:pt x="13295" y="17804"/>
                  <a:pt x="13697" y="17636"/>
                </a:cubicBezTo>
                <a:cubicBezTo>
                  <a:pt x="14099" y="17435"/>
                  <a:pt x="14433" y="17267"/>
                  <a:pt x="14802" y="17031"/>
                </a:cubicBezTo>
                <a:cubicBezTo>
                  <a:pt x="15137" y="16830"/>
                  <a:pt x="15472" y="16561"/>
                  <a:pt x="15807" y="16259"/>
                </a:cubicBezTo>
                <a:cubicBezTo>
                  <a:pt x="12659" y="13135"/>
                  <a:pt x="12659" y="13135"/>
                  <a:pt x="12659" y="13135"/>
                </a:cubicBezTo>
                <a:cubicBezTo>
                  <a:pt x="12558" y="13202"/>
                  <a:pt x="12458" y="13303"/>
                  <a:pt x="12357" y="13370"/>
                </a:cubicBezTo>
                <a:cubicBezTo>
                  <a:pt x="12223" y="13437"/>
                  <a:pt x="12123" y="13471"/>
                  <a:pt x="11955" y="13504"/>
                </a:cubicBezTo>
                <a:cubicBezTo>
                  <a:pt x="11855" y="13571"/>
                  <a:pt x="11721" y="13639"/>
                  <a:pt x="11587" y="13672"/>
                </a:cubicBezTo>
                <a:cubicBezTo>
                  <a:pt x="11453" y="13706"/>
                  <a:pt x="11319" y="13739"/>
                  <a:pt x="11185" y="13739"/>
                </a:cubicBezTo>
                <a:lnTo>
                  <a:pt x="11185" y="18207"/>
                </a:lnTo>
                <a:close/>
                <a:moveTo>
                  <a:pt x="18251" y="10414"/>
                </a:moveTo>
                <a:cubicBezTo>
                  <a:pt x="18218" y="9977"/>
                  <a:pt x="18151" y="9540"/>
                  <a:pt x="18050" y="9104"/>
                </a:cubicBezTo>
                <a:cubicBezTo>
                  <a:pt x="17950" y="8700"/>
                  <a:pt x="17816" y="8264"/>
                  <a:pt x="17682" y="7861"/>
                </a:cubicBezTo>
                <a:cubicBezTo>
                  <a:pt x="17514" y="7491"/>
                  <a:pt x="17280" y="7122"/>
                  <a:pt x="17079" y="6752"/>
                </a:cubicBezTo>
                <a:cubicBezTo>
                  <a:pt x="16845" y="6383"/>
                  <a:pt x="16577" y="6047"/>
                  <a:pt x="16309" y="5778"/>
                </a:cubicBezTo>
                <a:cubicBezTo>
                  <a:pt x="13127" y="8936"/>
                  <a:pt x="13127" y="8936"/>
                  <a:pt x="13127" y="8936"/>
                </a:cubicBezTo>
                <a:cubicBezTo>
                  <a:pt x="13228" y="9036"/>
                  <a:pt x="13295" y="9171"/>
                  <a:pt x="13362" y="9272"/>
                </a:cubicBezTo>
                <a:cubicBezTo>
                  <a:pt x="13462" y="9372"/>
                  <a:pt x="13529" y="9507"/>
                  <a:pt x="13563" y="9607"/>
                </a:cubicBezTo>
                <a:cubicBezTo>
                  <a:pt x="13630" y="9742"/>
                  <a:pt x="13663" y="9876"/>
                  <a:pt x="13697" y="10011"/>
                </a:cubicBezTo>
                <a:cubicBezTo>
                  <a:pt x="13730" y="10145"/>
                  <a:pt x="13764" y="10279"/>
                  <a:pt x="13797" y="10414"/>
                </a:cubicBezTo>
                <a:lnTo>
                  <a:pt x="18251" y="10414"/>
                </a:lnTo>
                <a:close/>
                <a:moveTo>
                  <a:pt x="16309" y="15755"/>
                </a:moveTo>
                <a:cubicBezTo>
                  <a:pt x="16577" y="15453"/>
                  <a:pt x="16845" y="15117"/>
                  <a:pt x="17079" y="14781"/>
                </a:cubicBezTo>
                <a:cubicBezTo>
                  <a:pt x="17280" y="14445"/>
                  <a:pt x="17514" y="14075"/>
                  <a:pt x="17682" y="13672"/>
                </a:cubicBezTo>
                <a:cubicBezTo>
                  <a:pt x="17816" y="13269"/>
                  <a:pt x="17950" y="12866"/>
                  <a:pt x="18050" y="12463"/>
                </a:cubicBezTo>
                <a:cubicBezTo>
                  <a:pt x="18151" y="12060"/>
                  <a:pt x="18218" y="11623"/>
                  <a:pt x="18251" y="11186"/>
                </a:cubicBezTo>
                <a:cubicBezTo>
                  <a:pt x="13797" y="11186"/>
                  <a:pt x="13797" y="11186"/>
                  <a:pt x="13797" y="11186"/>
                </a:cubicBezTo>
                <a:cubicBezTo>
                  <a:pt x="13764" y="11354"/>
                  <a:pt x="13730" y="11489"/>
                  <a:pt x="13697" y="11589"/>
                </a:cubicBezTo>
                <a:cubicBezTo>
                  <a:pt x="13663" y="11690"/>
                  <a:pt x="13630" y="11825"/>
                  <a:pt x="13563" y="11993"/>
                </a:cubicBezTo>
                <a:cubicBezTo>
                  <a:pt x="13529" y="12093"/>
                  <a:pt x="13462" y="12194"/>
                  <a:pt x="13395" y="12295"/>
                </a:cubicBezTo>
                <a:cubicBezTo>
                  <a:pt x="13328" y="12429"/>
                  <a:pt x="13261" y="12530"/>
                  <a:pt x="13194" y="12631"/>
                </a:cubicBezTo>
                <a:lnTo>
                  <a:pt x="16309" y="15755"/>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21" name="Google Shape;1821;p75"/>
          <p:cNvSpPr/>
          <p:nvPr/>
        </p:nvSpPr>
        <p:spPr>
          <a:xfrm>
            <a:off x="3203125" y="9312135"/>
            <a:ext cx="530920" cy="755397"/>
          </a:xfrm>
          <a:custGeom>
            <a:rect b="b" l="l" r="r" t="t"/>
            <a:pathLst>
              <a:path extrusionOk="0" h="21600" w="21600">
                <a:moveTo>
                  <a:pt x="18435" y="5994"/>
                </a:moveTo>
                <a:cubicBezTo>
                  <a:pt x="18435" y="6344"/>
                  <a:pt x="18379" y="6733"/>
                  <a:pt x="18213" y="7122"/>
                </a:cubicBezTo>
                <a:cubicBezTo>
                  <a:pt x="18102" y="7511"/>
                  <a:pt x="17769" y="7901"/>
                  <a:pt x="17380" y="8329"/>
                </a:cubicBezTo>
                <a:cubicBezTo>
                  <a:pt x="16936" y="8757"/>
                  <a:pt x="16269" y="9185"/>
                  <a:pt x="15492" y="9652"/>
                </a:cubicBezTo>
                <a:cubicBezTo>
                  <a:pt x="14659" y="10080"/>
                  <a:pt x="13549" y="10508"/>
                  <a:pt x="12216" y="10936"/>
                </a:cubicBezTo>
                <a:cubicBezTo>
                  <a:pt x="13382" y="11364"/>
                  <a:pt x="14326" y="11754"/>
                  <a:pt x="15159" y="12143"/>
                </a:cubicBezTo>
                <a:cubicBezTo>
                  <a:pt x="15936" y="12532"/>
                  <a:pt x="16603" y="12921"/>
                  <a:pt x="17047" y="13349"/>
                </a:cubicBezTo>
                <a:cubicBezTo>
                  <a:pt x="17547" y="13777"/>
                  <a:pt x="17880" y="14244"/>
                  <a:pt x="18102" y="14711"/>
                </a:cubicBezTo>
                <a:cubicBezTo>
                  <a:pt x="18324" y="15178"/>
                  <a:pt x="18435" y="15684"/>
                  <a:pt x="18435" y="16268"/>
                </a:cubicBezTo>
                <a:cubicBezTo>
                  <a:pt x="18435" y="20744"/>
                  <a:pt x="18435" y="20744"/>
                  <a:pt x="18435" y="20744"/>
                </a:cubicBezTo>
                <a:cubicBezTo>
                  <a:pt x="21600" y="20744"/>
                  <a:pt x="21600" y="20744"/>
                  <a:pt x="21600" y="20744"/>
                </a:cubicBezTo>
                <a:cubicBezTo>
                  <a:pt x="21600" y="21600"/>
                  <a:pt x="21600" y="21600"/>
                  <a:pt x="21600" y="21600"/>
                </a:cubicBezTo>
                <a:cubicBezTo>
                  <a:pt x="0" y="21600"/>
                  <a:pt x="0" y="21600"/>
                  <a:pt x="0" y="21600"/>
                </a:cubicBezTo>
                <a:cubicBezTo>
                  <a:pt x="0" y="20744"/>
                  <a:pt x="0" y="20744"/>
                  <a:pt x="0" y="20744"/>
                </a:cubicBezTo>
                <a:cubicBezTo>
                  <a:pt x="3110" y="20744"/>
                  <a:pt x="3110" y="20744"/>
                  <a:pt x="3110" y="20744"/>
                </a:cubicBezTo>
                <a:cubicBezTo>
                  <a:pt x="3110" y="16268"/>
                  <a:pt x="3110" y="16268"/>
                  <a:pt x="3110" y="16268"/>
                </a:cubicBezTo>
                <a:cubicBezTo>
                  <a:pt x="3110" y="15684"/>
                  <a:pt x="3221" y="15178"/>
                  <a:pt x="3443" y="14711"/>
                </a:cubicBezTo>
                <a:cubicBezTo>
                  <a:pt x="3665" y="14244"/>
                  <a:pt x="3998" y="13777"/>
                  <a:pt x="4498" y="13349"/>
                </a:cubicBezTo>
                <a:cubicBezTo>
                  <a:pt x="4942" y="12921"/>
                  <a:pt x="5608" y="12532"/>
                  <a:pt x="6386" y="12182"/>
                </a:cubicBezTo>
                <a:cubicBezTo>
                  <a:pt x="7219" y="11792"/>
                  <a:pt x="8162" y="11403"/>
                  <a:pt x="9329" y="11014"/>
                </a:cubicBezTo>
                <a:cubicBezTo>
                  <a:pt x="7996" y="10547"/>
                  <a:pt x="6885" y="10119"/>
                  <a:pt x="6052" y="9652"/>
                </a:cubicBezTo>
                <a:cubicBezTo>
                  <a:pt x="5275" y="9224"/>
                  <a:pt x="4609" y="8757"/>
                  <a:pt x="4220" y="8368"/>
                </a:cubicBezTo>
                <a:cubicBezTo>
                  <a:pt x="3720" y="7939"/>
                  <a:pt x="3387" y="7511"/>
                  <a:pt x="3276" y="7122"/>
                </a:cubicBezTo>
                <a:cubicBezTo>
                  <a:pt x="3165" y="6733"/>
                  <a:pt x="3110" y="6344"/>
                  <a:pt x="3110" y="5994"/>
                </a:cubicBezTo>
                <a:cubicBezTo>
                  <a:pt x="3110" y="856"/>
                  <a:pt x="3110" y="856"/>
                  <a:pt x="3110" y="856"/>
                </a:cubicBezTo>
                <a:cubicBezTo>
                  <a:pt x="0" y="856"/>
                  <a:pt x="0" y="856"/>
                  <a:pt x="0" y="856"/>
                </a:cubicBezTo>
                <a:cubicBezTo>
                  <a:pt x="0" y="0"/>
                  <a:pt x="0" y="0"/>
                  <a:pt x="0" y="0"/>
                </a:cubicBezTo>
                <a:cubicBezTo>
                  <a:pt x="21600" y="0"/>
                  <a:pt x="21600" y="0"/>
                  <a:pt x="21600" y="0"/>
                </a:cubicBezTo>
                <a:cubicBezTo>
                  <a:pt x="21600" y="856"/>
                  <a:pt x="21600" y="856"/>
                  <a:pt x="21600" y="856"/>
                </a:cubicBezTo>
                <a:cubicBezTo>
                  <a:pt x="18435" y="856"/>
                  <a:pt x="18435" y="856"/>
                  <a:pt x="18435" y="856"/>
                </a:cubicBezTo>
                <a:lnTo>
                  <a:pt x="18435" y="5994"/>
                </a:lnTo>
                <a:close/>
                <a:moveTo>
                  <a:pt x="10717" y="10547"/>
                </a:moveTo>
                <a:cubicBezTo>
                  <a:pt x="12160" y="10080"/>
                  <a:pt x="13271" y="9652"/>
                  <a:pt x="14159" y="9224"/>
                </a:cubicBezTo>
                <a:cubicBezTo>
                  <a:pt x="14992" y="8835"/>
                  <a:pt x="15659" y="8445"/>
                  <a:pt x="16103" y="8056"/>
                </a:cubicBezTo>
                <a:cubicBezTo>
                  <a:pt x="16547" y="7667"/>
                  <a:pt x="16825" y="7278"/>
                  <a:pt x="16991" y="6966"/>
                </a:cubicBezTo>
                <a:cubicBezTo>
                  <a:pt x="17158" y="6616"/>
                  <a:pt x="17213" y="6305"/>
                  <a:pt x="17213" y="5994"/>
                </a:cubicBezTo>
                <a:cubicBezTo>
                  <a:pt x="17213" y="856"/>
                  <a:pt x="17213" y="856"/>
                  <a:pt x="17213" y="856"/>
                </a:cubicBezTo>
                <a:cubicBezTo>
                  <a:pt x="4331" y="856"/>
                  <a:pt x="4331" y="856"/>
                  <a:pt x="4331" y="856"/>
                </a:cubicBezTo>
                <a:cubicBezTo>
                  <a:pt x="4331" y="5994"/>
                  <a:pt x="4331" y="5994"/>
                  <a:pt x="4331" y="5994"/>
                </a:cubicBezTo>
                <a:cubicBezTo>
                  <a:pt x="4331" y="6305"/>
                  <a:pt x="4387" y="6616"/>
                  <a:pt x="4498" y="6966"/>
                </a:cubicBezTo>
                <a:cubicBezTo>
                  <a:pt x="4664" y="7278"/>
                  <a:pt x="4942" y="7667"/>
                  <a:pt x="5442" y="8056"/>
                </a:cubicBezTo>
                <a:cubicBezTo>
                  <a:pt x="5830" y="8445"/>
                  <a:pt x="6497" y="8835"/>
                  <a:pt x="7330" y="9224"/>
                </a:cubicBezTo>
                <a:cubicBezTo>
                  <a:pt x="8162" y="9652"/>
                  <a:pt x="9329" y="10080"/>
                  <a:pt x="10717" y="10547"/>
                </a:cubicBezTo>
                <a:close/>
                <a:moveTo>
                  <a:pt x="17213" y="16268"/>
                </a:moveTo>
                <a:cubicBezTo>
                  <a:pt x="17213" y="15801"/>
                  <a:pt x="17102" y="15373"/>
                  <a:pt x="16936" y="14984"/>
                </a:cubicBezTo>
                <a:cubicBezTo>
                  <a:pt x="16769" y="14595"/>
                  <a:pt x="16492" y="14205"/>
                  <a:pt x="16047" y="13855"/>
                </a:cubicBezTo>
                <a:cubicBezTo>
                  <a:pt x="15548" y="13466"/>
                  <a:pt x="14881" y="13077"/>
                  <a:pt x="14048" y="12688"/>
                </a:cubicBezTo>
                <a:cubicBezTo>
                  <a:pt x="13215" y="12298"/>
                  <a:pt x="12105" y="11909"/>
                  <a:pt x="10772" y="11442"/>
                </a:cubicBezTo>
                <a:cubicBezTo>
                  <a:pt x="9440" y="11909"/>
                  <a:pt x="8329" y="12298"/>
                  <a:pt x="7496" y="12688"/>
                </a:cubicBezTo>
                <a:cubicBezTo>
                  <a:pt x="6663" y="13038"/>
                  <a:pt x="5997" y="13427"/>
                  <a:pt x="5497" y="13855"/>
                </a:cubicBezTo>
                <a:cubicBezTo>
                  <a:pt x="5053" y="14205"/>
                  <a:pt x="4775" y="14595"/>
                  <a:pt x="4609" y="14984"/>
                </a:cubicBezTo>
                <a:cubicBezTo>
                  <a:pt x="4442" y="15373"/>
                  <a:pt x="4331" y="15801"/>
                  <a:pt x="4331" y="16268"/>
                </a:cubicBezTo>
                <a:cubicBezTo>
                  <a:pt x="4331" y="20744"/>
                  <a:pt x="4331" y="20744"/>
                  <a:pt x="4331" y="20744"/>
                </a:cubicBezTo>
                <a:cubicBezTo>
                  <a:pt x="17213" y="20744"/>
                  <a:pt x="17213" y="20744"/>
                  <a:pt x="17213" y="20744"/>
                </a:cubicBezTo>
                <a:lnTo>
                  <a:pt x="17213" y="1626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22" name="Google Shape;1822;p75"/>
          <p:cNvSpPr/>
          <p:nvPr/>
        </p:nvSpPr>
        <p:spPr>
          <a:xfrm>
            <a:off x="5085401" y="9235527"/>
            <a:ext cx="484594" cy="908616"/>
          </a:xfrm>
          <a:custGeom>
            <a:rect b="b" l="l" r="r" t="t"/>
            <a:pathLst>
              <a:path extrusionOk="0" h="21600" w="21600">
                <a:moveTo>
                  <a:pt x="21600" y="11270"/>
                </a:moveTo>
                <a:cubicBezTo>
                  <a:pt x="21600" y="12403"/>
                  <a:pt x="21296" y="13310"/>
                  <a:pt x="20566" y="14055"/>
                </a:cubicBezTo>
                <a:cubicBezTo>
                  <a:pt x="19896" y="14799"/>
                  <a:pt x="19045" y="15415"/>
                  <a:pt x="18010" y="15900"/>
                </a:cubicBezTo>
                <a:cubicBezTo>
                  <a:pt x="16976" y="16386"/>
                  <a:pt x="15881" y="16742"/>
                  <a:pt x="14664" y="17001"/>
                </a:cubicBezTo>
                <a:cubicBezTo>
                  <a:pt x="13508" y="17261"/>
                  <a:pt x="12412" y="17455"/>
                  <a:pt x="11500" y="17617"/>
                </a:cubicBezTo>
                <a:cubicBezTo>
                  <a:pt x="11500" y="21600"/>
                  <a:pt x="11500" y="21600"/>
                  <a:pt x="11500" y="21600"/>
                </a:cubicBezTo>
                <a:cubicBezTo>
                  <a:pt x="10161" y="21600"/>
                  <a:pt x="10161" y="21600"/>
                  <a:pt x="10161" y="21600"/>
                </a:cubicBezTo>
                <a:cubicBezTo>
                  <a:pt x="10161" y="17617"/>
                  <a:pt x="10161" y="17617"/>
                  <a:pt x="10161" y="17617"/>
                </a:cubicBezTo>
                <a:cubicBezTo>
                  <a:pt x="9188" y="17455"/>
                  <a:pt x="8092" y="17261"/>
                  <a:pt x="6936" y="17001"/>
                </a:cubicBezTo>
                <a:cubicBezTo>
                  <a:pt x="5719" y="16742"/>
                  <a:pt x="4624" y="16386"/>
                  <a:pt x="3651" y="15900"/>
                </a:cubicBezTo>
                <a:cubicBezTo>
                  <a:pt x="2555" y="15415"/>
                  <a:pt x="1704" y="14799"/>
                  <a:pt x="1034" y="14055"/>
                </a:cubicBezTo>
                <a:cubicBezTo>
                  <a:pt x="365" y="13310"/>
                  <a:pt x="0" y="12403"/>
                  <a:pt x="0" y="11270"/>
                </a:cubicBezTo>
                <a:cubicBezTo>
                  <a:pt x="0" y="10071"/>
                  <a:pt x="365" y="8938"/>
                  <a:pt x="1034" y="7869"/>
                </a:cubicBezTo>
                <a:cubicBezTo>
                  <a:pt x="1704" y="6833"/>
                  <a:pt x="2555" y="5829"/>
                  <a:pt x="3651" y="4955"/>
                </a:cubicBezTo>
                <a:cubicBezTo>
                  <a:pt x="4685" y="4016"/>
                  <a:pt x="5841" y="3141"/>
                  <a:pt x="7119" y="2332"/>
                </a:cubicBezTo>
                <a:cubicBezTo>
                  <a:pt x="8397" y="1522"/>
                  <a:pt x="9614" y="745"/>
                  <a:pt x="10830" y="0"/>
                </a:cubicBezTo>
                <a:cubicBezTo>
                  <a:pt x="11986" y="745"/>
                  <a:pt x="13203" y="1522"/>
                  <a:pt x="14481" y="2332"/>
                </a:cubicBezTo>
                <a:cubicBezTo>
                  <a:pt x="15759" y="3141"/>
                  <a:pt x="16915" y="4016"/>
                  <a:pt x="18010" y="4955"/>
                </a:cubicBezTo>
                <a:cubicBezTo>
                  <a:pt x="19045" y="5829"/>
                  <a:pt x="19896" y="6833"/>
                  <a:pt x="20566" y="7869"/>
                </a:cubicBezTo>
                <a:cubicBezTo>
                  <a:pt x="21296" y="8938"/>
                  <a:pt x="21600" y="10071"/>
                  <a:pt x="21600" y="11270"/>
                </a:cubicBezTo>
                <a:close/>
                <a:moveTo>
                  <a:pt x="11500" y="16872"/>
                </a:moveTo>
                <a:cubicBezTo>
                  <a:pt x="12412" y="16710"/>
                  <a:pt x="13447" y="16516"/>
                  <a:pt x="14481" y="16257"/>
                </a:cubicBezTo>
                <a:cubicBezTo>
                  <a:pt x="15455" y="16030"/>
                  <a:pt x="16428" y="15706"/>
                  <a:pt x="17280" y="15285"/>
                </a:cubicBezTo>
                <a:cubicBezTo>
                  <a:pt x="18193" y="14864"/>
                  <a:pt x="18862" y="14314"/>
                  <a:pt x="19470" y="13666"/>
                </a:cubicBezTo>
                <a:cubicBezTo>
                  <a:pt x="20018" y="13018"/>
                  <a:pt x="20261" y="12209"/>
                  <a:pt x="20261" y="11270"/>
                </a:cubicBezTo>
                <a:cubicBezTo>
                  <a:pt x="20261" y="10233"/>
                  <a:pt x="20018" y="9229"/>
                  <a:pt x="19470" y="8323"/>
                </a:cubicBezTo>
                <a:cubicBezTo>
                  <a:pt x="18862" y="7384"/>
                  <a:pt x="18193" y="6509"/>
                  <a:pt x="17280" y="5667"/>
                </a:cubicBezTo>
                <a:cubicBezTo>
                  <a:pt x="16367" y="4825"/>
                  <a:pt x="15333" y="4016"/>
                  <a:pt x="14238" y="3271"/>
                </a:cubicBezTo>
                <a:cubicBezTo>
                  <a:pt x="13082" y="2526"/>
                  <a:pt x="11986" y="1813"/>
                  <a:pt x="10830" y="1101"/>
                </a:cubicBezTo>
                <a:cubicBezTo>
                  <a:pt x="9674" y="1813"/>
                  <a:pt x="8518" y="2526"/>
                  <a:pt x="7423" y="3271"/>
                </a:cubicBezTo>
                <a:cubicBezTo>
                  <a:pt x="6267" y="4016"/>
                  <a:pt x="5233" y="4825"/>
                  <a:pt x="4381" y="5667"/>
                </a:cubicBezTo>
                <a:cubicBezTo>
                  <a:pt x="3468" y="6509"/>
                  <a:pt x="2738" y="7384"/>
                  <a:pt x="2190" y="8323"/>
                </a:cubicBezTo>
                <a:cubicBezTo>
                  <a:pt x="1643" y="9229"/>
                  <a:pt x="1339" y="10233"/>
                  <a:pt x="1339" y="11270"/>
                </a:cubicBezTo>
                <a:cubicBezTo>
                  <a:pt x="1339" y="12209"/>
                  <a:pt x="1643" y="13018"/>
                  <a:pt x="2190" y="13666"/>
                </a:cubicBezTo>
                <a:cubicBezTo>
                  <a:pt x="2799" y="14314"/>
                  <a:pt x="3529" y="14864"/>
                  <a:pt x="4381" y="15285"/>
                </a:cubicBezTo>
                <a:cubicBezTo>
                  <a:pt x="5172" y="15706"/>
                  <a:pt x="6145" y="16030"/>
                  <a:pt x="7180" y="16257"/>
                </a:cubicBezTo>
                <a:cubicBezTo>
                  <a:pt x="8214" y="16516"/>
                  <a:pt x="9188" y="16710"/>
                  <a:pt x="10161" y="16872"/>
                </a:cubicBezTo>
                <a:cubicBezTo>
                  <a:pt x="10161" y="10201"/>
                  <a:pt x="10161" y="10201"/>
                  <a:pt x="10161" y="10201"/>
                </a:cubicBezTo>
                <a:cubicBezTo>
                  <a:pt x="5719" y="7837"/>
                  <a:pt x="5719" y="7837"/>
                  <a:pt x="5719" y="7837"/>
                </a:cubicBezTo>
                <a:cubicBezTo>
                  <a:pt x="6632" y="7351"/>
                  <a:pt x="6632" y="7351"/>
                  <a:pt x="6632" y="7351"/>
                </a:cubicBezTo>
                <a:cubicBezTo>
                  <a:pt x="10161" y="9197"/>
                  <a:pt x="10161" y="9197"/>
                  <a:pt x="10161" y="9197"/>
                </a:cubicBezTo>
                <a:cubicBezTo>
                  <a:pt x="10161" y="5797"/>
                  <a:pt x="10161" y="5797"/>
                  <a:pt x="10161" y="5797"/>
                </a:cubicBezTo>
                <a:cubicBezTo>
                  <a:pt x="11500" y="5797"/>
                  <a:pt x="11500" y="5797"/>
                  <a:pt x="11500" y="5797"/>
                </a:cubicBezTo>
                <a:cubicBezTo>
                  <a:pt x="11500" y="13083"/>
                  <a:pt x="11500" y="13083"/>
                  <a:pt x="11500" y="13083"/>
                </a:cubicBezTo>
                <a:cubicBezTo>
                  <a:pt x="14785" y="11302"/>
                  <a:pt x="14785" y="11302"/>
                  <a:pt x="14785" y="11302"/>
                </a:cubicBezTo>
                <a:cubicBezTo>
                  <a:pt x="15759" y="11820"/>
                  <a:pt x="15759" y="11820"/>
                  <a:pt x="15759" y="11820"/>
                </a:cubicBezTo>
                <a:cubicBezTo>
                  <a:pt x="11500" y="14087"/>
                  <a:pt x="11500" y="14087"/>
                  <a:pt x="11500" y="14087"/>
                </a:cubicBezTo>
                <a:lnTo>
                  <a:pt x="11500" y="16872"/>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23" name="Google Shape;1823;p75"/>
          <p:cNvSpPr/>
          <p:nvPr/>
        </p:nvSpPr>
        <p:spPr>
          <a:xfrm>
            <a:off x="6818022" y="9321044"/>
            <a:ext cx="737582" cy="737585"/>
          </a:xfrm>
          <a:custGeom>
            <a:rect b="b" l="l" r="r" t="t"/>
            <a:pathLst>
              <a:path extrusionOk="0" h="21600" w="21600">
                <a:moveTo>
                  <a:pt x="11583" y="9391"/>
                </a:moveTo>
                <a:lnTo>
                  <a:pt x="12209" y="10017"/>
                </a:lnTo>
                <a:lnTo>
                  <a:pt x="626" y="21600"/>
                </a:lnTo>
                <a:lnTo>
                  <a:pt x="0" y="20974"/>
                </a:lnTo>
                <a:lnTo>
                  <a:pt x="11583" y="9391"/>
                </a:lnTo>
                <a:close/>
                <a:moveTo>
                  <a:pt x="11896" y="6261"/>
                </a:moveTo>
                <a:lnTo>
                  <a:pt x="11896" y="7096"/>
                </a:lnTo>
                <a:lnTo>
                  <a:pt x="8348" y="7096"/>
                </a:lnTo>
                <a:lnTo>
                  <a:pt x="8348" y="6261"/>
                </a:lnTo>
                <a:lnTo>
                  <a:pt x="11896" y="6261"/>
                </a:lnTo>
                <a:close/>
                <a:moveTo>
                  <a:pt x="9913" y="2296"/>
                </a:moveTo>
                <a:lnTo>
                  <a:pt x="10539" y="1670"/>
                </a:lnTo>
                <a:lnTo>
                  <a:pt x="13043" y="4174"/>
                </a:lnTo>
                <a:lnTo>
                  <a:pt x="12417" y="4800"/>
                </a:lnTo>
                <a:lnTo>
                  <a:pt x="9913" y="2296"/>
                </a:lnTo>
                <a:close/>
                <a:moveTo>
                  <a:pt x="15339" y="0"/>
                </a:moveTo>
                <a:lnTo>
                  <a:pt x="15339" y="3548"/>
                </a:lnTo>
                <a:lnTo>
                  <a:pt x="14504" y="3548"/>
                </a:lnTo>
                <a:lnTo>
                  <a:pt x="14504" y="0"/>
                </a:lnTo>
                <a:lnTo>
                  <a:pt x="15339" y="0"/>
                </a:lnTo>
                <a:close/>
                <a:moveTo>
                  <a:pt x="15339" y="9809"/>
                </a:moveTo>
                <a:lnTo>
                  <a:pt x="15339" y="13357"/>
                </a:lnTo>
                <a:lnTo>
                  <a:pt x="14504" y="13357"/>
                </a:lnTo>
                <a:lnTo>
                  <a:pt x="14504" y="9809"/>
                </a:lnTo>
                <a:lnTo>
                  <a:pt x="15339" y="9809"/>
                </a:lnTo>
                <a:close/>
                <a:moveTo>
                  <a:pt x="17426" y="4800"/>
                </a:moveTo>
                <a:lnTo>
                  <a:pt x="16800" y="4174"/>
                </a:lnTo>
                <a:lnTo>
                  <a:pt x="19304" y="1670"/>
                </a:lnTo>
                <a:lnTo>
                  <a:pt x="19930" y="2296"/>
                </a:lnTo>
                <a:lnTo>
                  <a:pt x="17426" y="4800"/>
                </a:lnTo>
                <a:close/>
                <a:moveTo>
                  <a:pt x="16800" y="9183"/>
                </a:moveTo>
                <a:lnTo>
                  <a:pt x="17426" y="8557"/>
                </a:lnTo>
                <a:lnTo>
                  <a:pt x="19930" y="11061"/>
                </a:lnTo>
                <a:lnTo>
                  <a:pt x="19304" y="11687"/>
                </a:lnTo>
                <a:lnTo>
                  <a:pt x="16800" y="9183"/>
                </a:lnTo>
                <a:close/>
                <a:moveTo>
                  <a:pt x="21600" y="6261"/>
                </a:moveTo>
                <a:lnTo>
                  <a:pt x="21600" y="7096"/>
                </a:lnTo>
                <a:lnTo>
                  <a:pt x="18052" y="7096"/>
                </a:lnTo>
                <a:lnTo>
                  <a:pt x="18052" y="6261"/>
                </a:lnTo>
                <a:lnTo>
                  <a:pt x="21600" y="626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24" name="Google Shape;1824;p75"/>
          <p:cNvSpPr/>
          <p:nvPr/>
        </p:nvSpPr>
        <p:spPr>
          <a:xfrm>
            <a:off x="8682483" y="9326390"/>
            <a:ext cx="726893" cy="726893"/>
          </a:xfrm>
          <a:custGeom>
            <a:rect b="b" l="l" r="r" t="t"/>
            <a:pathLst>
              <a:path extrusionOk="0" h="21600" w="21600">
                <a:moveTo>
                  <a:pt x="12418" y="2107"/>
                </a:moveTo>
                <a:cubicBezTo>
                  <a:pt x="21600" y="0"/>
                  <a:pt x="21600" y="0"/>
                  <a:pt x="21600" y="0"/>
                </a:cubicBezTo>
                <a:cubicBezTo>
                  <a:pt x="19416" y="9118"/>
                  <a:pt x="19416" y="9118"/>
                  <a:pt x="19416" y="9118"/>
                </a:cubicBezTo>
                <a:cubicBezTo>
                  <a:pt x="18526" y="8916"/>
                  <a:pt x="18526" y="8916"/>
                  <a:pt x="18526" y="8916"/>
                </a:cubicBezTo>
                <a:cubicBezTo>
                  <a:pt x="20144" y="2026"/>
                  <a:pt x="20144" y="2026"/>
                  <a:pt x="20144" y="2026"/>
                </a:cubicBezTo>
                <a:cubicBezTo>
                  <a:pt x="13308" y="8835"/>
                  <a:pt x="13308" y="8835"/>
                  <a:pt x="13308" y="8835"/>
                </a:cubicBezTo>
                <a:cubicBezTo>
                  <a:pt x="13631" y="9199"/>
                  <a:pt x="13915" y="9564"/>
                  <a:pt x="14157" y="9969"/>
                </a:cubicBezTo>
                <a:cubicBezTo>
                  <a:pt x="14400" y="10334"/>
                  <a:pt x="14602" y="10739"/>
                  <a:pt x="14724" y="11185"/>
                </a:cubicBezTo>
                <a:cubicBezTo>
                  <a:pt x="14926" y="11631"/>
                  <a:pt x="15047" y="12077"/>
                  <a:pt x="15128" y="12563"/>
                </a:cubicBezTo>
                <a:cubicBezTo>
                  <a:pt x="15209" y="13009"/>
                  <a:pt x="15249" y="13495"/>
                  <a:pt x="15249" y="13981"/>
                </a:cubicBezTo>
                <a:cubicBezTo>
                  <a:pt x="15249" y="15035"/>
                  <a:pt x="15047" y="16008"/>
                  <a:pt x="14643" y="16940"/>
                </a:cubicBezTo>
                <a:cubicBezTo>
                  <a:pt x="14238" y="17872"/>
                  <a:pt x="13712" y="18682"/>
                  <a:pt x="13065" y="19331"/>
                </a:cubicBezTo>
                <a:cubicBezTo>
                  <a:pt x="12337" y="20060"/>
                  <a:pt x="11528" y="20627"/>
                  <a:pt x="10598" y="21033"/>
                </a:cubicBezTo>
                <a:cubicBezTo>
                  <a:pt x="9667" y="21397"/>
                  <a:pt x="8697" y="21600"/>
                  <a:pt x="7645" y="21600"/>
                </a:cubicBezTo>
                <a:cubicBezTo>
                  <a:pt x="6593" y="21600"/>
                  <a:pt x="5582" y="21397"/>
                  <a:pt x="4652" y="21033"/>
                </a:cubicBezTo>
                <a:cubicBezTo>
                  <a:pt x="3721" y="20627"/>
                  <a:pt x="2912" y="20060"/>
                  <a:pt x="2184" y="19331"/>
                </a:cubicBezTo>
                <a:cubicBezTo>
                  <a:pt x="1537" y="18682"/>
                  <a:pt x="1011" y="17872"/>
                  <a:pt x="607" y="16940"/>
                </a:cubicBezTo>
                <a:cubicBezTo>
                  <a:pt x="202" y="16008"/>
                  <a:pt x="0" y="15035"/>
                  <a:pt x="0" y="13981"/>
                </a:cubicBezTo>
                <a:cubicBezTo>
                  <a:pt x="0" y="12928"/>
                  <a:pt x="202" y="11914"/>
                  <a:pt x="607" y="10982"/>
                </a:cubicBezTo>
                <a:cubicBezTo>
                  <a:pt x="1011" y="10050"/>
                  <a:pt x="1537" y="9240"/>
                  <a:pt x="2184" y="8551"/>
                </a:cubicBezTo>
                <a:cubicBezTo>
                  <a:pt x="2912" y="7821"/>
                  <a:pt x="3721" y="7295"/>
                  <a:pt x="4652" y="6889"/>
                </a:cubicBezTo>
                <a:cubicBezTo>
                  <a:pt x="5582" y="6525"/>
                  <a:pt x="6593" y="6322"/>
                  <a:pt x="7645" y="6322"/>
                </a:cubicBezTo>
                <a:cubicBezTo>
                  <a:pt x="8130" y="6322"/>
                  <a:pt x="8616" y="6362"/>
                  <a:pt x="9061" y="6444"/>
                </a:cubicBezTo>
                <a:cubicBezTo>
                  <a:pt x="9546" y="6525"/>
                  <a:pt x="9991" y="6646"/>
                  <a:pt x="10436" y="6808"/>
                </a:cubicBezTo>
                <a:cubicBezTo>
                  <a:pt x="10840" y="6970"/>
                  <a:pt x="11245" y="7173"/>
                  <a:pt x="11649" y="7416"/>
                </a:cubicBezTo>
                <a:cubicBezTo>
                  <a:pt x="12013" y="7659"/>
                  <a:pt x="12378" y="7943"/>
                  <a:pt x="12701" y="8227"/>
                </a:cubicBezTo>
                <a:cubicBezTo>
                  <a:pt x="19497" y="1418"/>
                  <a:pt x="19497" y="1418"/>
                  <a:pt x="19497" y="1418"/>
                </a:cubicBezTo>
                <a:cubicBezTo>
                  <a:pt x="12620" y="2999"/>
                  <a:pt x="12620" y="2999"/>
                  <a:pt x="12620" y="2999"/>
                </a:cubicBezTo>
                <a:lnTo>
                  <a:pt x="12418" y="2107"/>
                </a:lnTo>
                <a:close/>
                <a:moveTo>
                  <a:pt x="7645" y="20708"/>
                </a:moveTo>
                <a:cubicBezTo>
                  <a:pt x="8575" y="20708"/>
                  <a:pt x="9465" y="20546"/>
                  <a:pt x="10274" y="20182"/>
                </a:cubicBezTo>
                <a:cubicBezTo>
                  <a:pt x="11083" y="19857"/>
                  <a:pt x="11771" y="19331"/>
                  <a:pt x="12418" y="18723"/>
                </a:cubicBezTo>
                <a:cubicBezTo>
                  <a:pt x="13025" y="18115"/>
                  <a:pt x="13510" y="17426"/>
                  <a:pt x="13834" y="16575"/>
                </a:cubicBezTo>
                <a:cubicBezTo>
                  <a:pt x="14198" y="15764"/>
                  <a:pt x="14360" y="14873"/>
                  <a:pt x="14360" y="13981"/>
                </a:cubicBezTo>
                <a:cubicBezTo>
                  <a:pt x="14360" y="13009"/>
                  <a:pt x="14198" y="12158"/>
                  <a:pt x="13834" y="11347"/>
                </a:cubicBezTo>
                <a:cubicBezTo>
                  <a:pt x="13510" y="10537"/>
                  <a:pt x="13025" y="9807"/>
                  <a:pt x="12418" y="9159"/>
                </a:cubicBezTo>
                <a:cubicBezTo>
                  <a:pt x="11771" y="8551"/>
                  <a:pt x="11083" y="8105"/>
                  <a:pt x="10274" y="7740"/>
                </a:cubicBezTo>
                <a:cubicBezTo>
                  <a:pt x="9465" y="7376"/>
                  <a:pt x="8575" y="7214"/>
                  <a:pt x="7645" y="7214"/>
                </a:cubicBezTo>
                <a:cubicBezTo>
                  <a:pt x="6715" y="7214"/>
                  <a:pt x="5825" y="7376"/>
                  <a:pt x="5016" y="7740"/>
                </a:cubicBezTo>
                <a:cubicBezTo>
                  <a:pt x="4207" y="8105"/>
                  <a:pt x="3479" y="8551"/>
                  <a:pt x="2872" y="9159"/>
                </a:cubicBezTo>
                <a:cubicBezTo>
                  <a:pt x="2265" y="9807"/>
                  <a:pt x="1780" y="10537"/>
                  <a:pt x="1416" y="11347"/>
                </a:cubicBezTo>
                <a:cubicBezTo>
                  <a:pt x="1052" y="12158"/>
                  <a:pt x="890" y="13009"/>
                  <a:pt x="890" y="13981"/>
                </a:cubicBezTo>
                <a:cubicBezTo>
                  <a:pt x="890" y="14873"/>
                  <a:pt x="1052" y="15764"/>
                  <a:pt x="1416" y="16575"/>
                </a:cubicBezTo>
                <a:cubicBezTo>
                  <a:pt x="1780" y="17426"/>
                  <a:pt x="2265" y="18115"/>
                  <a:pt x="2872" y="18723"/>
                </a:cubicBezTo>
                <a:cubicBezTo>
                  <a:pt x="3479" y="19331"/>
                  <a:pt x="4207" y="19857"/>
                  <a:pt x="5016" y="20182"/>
                </a:cubicBezTo>
                <a:cubicBezTo>
                  <a:pt x="5825" y="20546"/>
                  <a:pt x="6715" y="20708"/>
                  <a:pt x="7645" y="20708"/>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25" name="Google Shape;1825;p75"/>
          <p:cNvSpPr/>
          <p:nvPr/>
        </p:nvSpPr>
        <p:spPr>
          <a:xfrm>
            <a:off x="10555851" y="9281850"/>
            <a:ext cx="698388" cy="815973"/>
          </a:xfrm>
          <a:custGeom>
            <a:rect b="b" l="l" r="r" t="t"/>
            <a:pathLst>
              <a:path extrusionOk="0" h="21600" w="21600">
                <a:moveTo>
                  <a:pt x="14048" y="11792"/>
                </a:moveTo>
                <a:cubicBezTo>
                  <a:pt x="21600" y="8582"/>
                  <a:pt x="21600" y="8582"/>
                  <a:pt x="21600" y="8582"/>
                </a:cubicBezTo>
                <a:cubicBezTo>
                  <a:pt x="21600" y="18391"/>
                  <a:pt x="21600" y="18391"/>
                  <a:pt x="21600" y="18391"/>
                </a:cubicBezTo>
                <a:cubicBezTo>
                  <a:pt x="14048" y="21600"/>
                  <a:pt x="14048" y="21600"/>
                  <a:pt x="14048" y="21600"/>
                </a:cubicBezTo>
                <a:cubicBezTo>
                  <a:pt x="7509" y="18391"/>
                  <a:pt x="7509" y="18391"/>
                  <a:pt x="7509" y="18391"/>
                </a:cubicBezTo>
                <a:cubicBezTo>
                  <a:pt x="0" y="21023"/>
                  <a:pt x="0" y="21023"/>
                  <a:pt x="0" y="21023"/>
                </a:cubicBezTo>
                <a:cubicBezTo>
                  <a:pt x="0" y="11215"/>
                  <a:pt x="0" y="11215"/>
                  <a:pt x="0" y="11215"/>
                </a:cubicBezTo>
                <a:cubicBezTo>
                  <a:pt x="7509" y="8582"/>
                  <a:pt x="7509" y="8582"/>
                  <a:pt x="7509" y="8582"/>
                </a:cubicBezTo>
                <a:cubicBezTo>
                  <a:pt x="10336" y="9953"/>
                  <a:pt x="10336" y="9953"/>
                  <a:pt x="10336" y="9953"/>
                </a:cubicBezTo>
                <a:cubicBezTo>
                  <a:pt x="10336" y="5553"/>
                  <a:pt x="10336" y="5553"/>
                  <a:pt x="10336" y="5553"/>
                </a:cubicBezTo>
                <a:cubicBezTo>
                  <a:pt x="9914" y="5517"/>
                  <a:pt x="9534" y="5409"/>
                  <a:pt x="9197" y="5229"/>
                </a:cubicBezTo>
                <a:cubicBezTo>
                  <a:pt x="8859" y="5048"/>
                  <a:pt x="8522" y="4868"/>
                  <a:pt x="8269" y="4616"/>
                </a:cubicBezTo>
                <a:cubicBezTo>
                  <a:pt x="8016" y="4399"/>
                  <a:pt x="7847" y="4111"/>
                  <a:pt x="7720" y="3822"/>
                </a:cubicBezTo>
                <a:cubicBezTo>
                  <a:pt x="7594" y="3498"/>
                  <a:pt x="7509" y="3137"/>
                  <a:pt x="7509" y="2777"/>
                </a:cubicBezTo>
                <a:cubicBezTo>
                  <a:pt x="7509" y="2380"/>
                  <a:pt x="7594" y="2055"/>
                  <a:pt x="7763" y="1695"/>
                </a:cubicBezTo>
                <a:cubicBezTo>
                  <a:pt x="7931" y="1334"/>
                  <a:pt x="8142" y="1046"/>
                  <a:pt x="8438" y="793"/>
                </a:cubicBezTo>
                <a:cubicBezTo>
                  <a:pt x="8733" y="541"/>
                  <a:pt x="9113" y="361"/>
                  <a:pt x="9492" y="216"/>
                </a:cubicBezTo>
                <a:cubicBezTo>
                  <a:pt x="9914" y="72"/>
                  <a:pt x="10336" y="0"/>
                  <a:pt x="10758" y="0"/>
                </a:cubicBezTo>
                <a:cubicBezTo>
                  <a:pt x="11222" y="0"/>
                  <a:pt x="11686" y="72"/>
                  <a:pt x="12066" y="216"/>
                </a:cubicBezTo>
                <a:cubicBezTo>
                  <a:pt x="12487" y="361"/>
                  <a:pt x="12825" y="541"/>
                  <a:pt x="13120" y="793"/>
                </a:cubicBezTo>
                <a:cubicBezTo>
                  <a:pt x="13416" y="1046"/>
                  <a:pt x="13627" y="1334"/>
                  <a:pt x="13795" y="1695"/>
                </a:cubicBezTo>
                <a:cubicBezTo>
                  <a:pt x="13964" y="2055"/>
                  <a:pt x="14048" y="2380"/>
                  <a:pt x="14048" y="2777"/>
                </a:cubicBezTo>
                <a:cubicBezTo>
                  <a:pt x="14048" y="3137"/>
                  <a:pt x="13964" y="3498"/>
                  <a:pt x="13837" y="3822"/>
                </a:cubicBezTo>
                <a:cubicBezTo>
                  <a:pt x="13669" y="4111"/>
                  <a:pt x="13500" y="4399"/>
                  <a:pt x="13247" y="4616"/>
                </a:cubicBezTo>
                <a:cubicBezTo>
                  <a:pt x="12994" y="4868"/>
                  <a:pt x="12698" y="5048"/>
                  <a:pt x="12361" y="5229"/>
                </a:cubicBezTo>
                <a:cubicBezTo>
                  <a:pt x="12023" y="5409"/>
                  <a:pt x="11644" y="5517"/>
                  <a:pt x="11264" y="5553"/>
                </a:cubicBezTo>
                <a:cubicBezTo>
                  <a:pt x="11264" y="10421"/>
                  <a:pt x="11264" y="10421"/>
                  <a:pt x="11264" y="10421"/>
                </a:cubicBezTo>
                <a:lnTo>
                  <a:pt x="14048" y="11792"/>
                </a:lnTo>
                <a:close/>
                <a:moveTo>
                  <a:pt x="6539" y="17886"/>
                </a:moveTo>
                <a:cubicBezTo>
                  <a:pt x="6539" y="9772"/>
                  <a:pt x="6539" y="9772"/>
                  <a:pt x="6539" y="9772"/>
                </a:cubicBezTo>
                <a:cubicBezTo>
                  <a:pt x="928" y="11756"/>
                  <a:pt x="928" y="11756"/>
                  <a:pt x="928" y="11756"/>
                </a:cubicBezTo>
                <a:cubicBezTo>
                  <a:pt x="928" y="19833"/>
                  <a:pt x="928" y="19833"/>
                  <a:pt x="928" y="19833"/>
                </a:cubicBezTo>
                <a:lnTo>
                  <a:pt x="6539" y="17886"/>
                </a:lnTo>
                <a:close/>
                <a:moveTo>
                  <a:pt x="14048" y="20771"/>
                </a:moveTo>
                <a:cubicBezTo>
                  <a:pt x="14048" y="12693"/>
                  <a:pt x="14048" y="12693"/>
                  <a:pt x="14048" y="12693"/>
                </a:cubicBezTo>
                <a:cubicBezTo>
                  <a:pt x="11264" y="11323"/>
                  <a:pt x="11264" y="11323"/>
                  <a:pt x="11264" y="11323"/>
                </a:cubicBezTo>
                <a:cubicBezTo>
                  <a:pt x="11264" y="14424"/>
                  <a:pt x="11264" y="14424"/>
                  <a:pt x="11264" y="14424"/>
                </a:cubicBezTo>
                <a:cubicBezTo>
                  <a:pt x="10336" y="14424"/>
                  <a:pt x="10336" y="14424"/>
                  <a:pt x="10336" y="14424"/>
                </a:cubicBezTo>
                <a:cubicBezTo>
                  <a:pt x="10336" y="10890"/>
                  <a:pt x="10336" y="10890"/>
                  <a:pt x="10336" y="10890"/>
                </a:cubicBezTo>
                <a:cubicBezTo>
                  <a:pt x="7509" y="9520"/>
                  <a:pt x="7509" y="9520"/>
                  <a:pt x="7509" y="9520"/>
                </a:cubicBezTo>
                <a:cubicBezTo>
                  <a:pt x="7509" y="17525"/>
                  <a:pt x="7509" y="17525"/>
                  <a:pt x="7509" y="17525"/>
                </a:cubicBezTo>
                <a:lnTo>
                  <a:pt x="14048" y="20771"/>
                </a:lnTo>
                <a:close/>
                <a:moveTo>
                  <a:pt x="8438" y="2777"/>
                </a:moveTo>
                <a:cubicBezTo>
                  <a:pt x="8438" y="3065"/>
                  <a:pt x="8522" y="3318"/>
                  <a:pt x="8606" y="3570"/>
                </a:cubicBezTo>
                <a:cubicBezTo>
                  <a:pt x="8733" y="3822"/>
                  <a:pt x="8902" y="4039"/>
                  <a:pt x="9113" y="4219"/>
                </a:cubicBezTo>
                <a:cubicBezTo>
                  <a:pt x="9323" y="4399"/>
                  <a:pt x="9577" y="4508"/>
                  <a:pt x="9872" y="4616"/>
                </a:cubicBezTo>
                <a:cubicBezTo>
                  <a:pt x="10125" y="4724"/>
                  <a:pt x="10420" y="4796"/>
                  <a:pt x="10758" y="4796"/>
                </a:cubicBezTo>
                <a:cubicBezTo>
                  <a:pt x="11095" y="4796"/>
                  <a:pt x="11391" y="4724"/>
                  <a:pt x="11686" y="4616"/>
                </a:cubicBezTo>
                <a:cubicBezTo>
                  <a:pt x="11981" y="4508"/>
                  <a:pt x="12234" y="4399"/>
                  <a:pt x="12445" y="4219"/>
                </a:cubicBezTo>
                <a:cubicBezTo>
                  <a:pt x="12656" y="4039"/>
                  <a:pt x="12783" y="3822"/>
                  <a:pt x="12909" y="3570"/>
                </a:cubicBezTo>
                <a:cubicBezTo>
                  <a:pt x="13036" y="3318"/>
                  <a:pt x="13120" y="3065"/>
                  <a:pt x="13120" y="2777"/>
                </a:cubicBezTo>
                <a:cubicBezTo>
                  <a:pt x="13120" y="2488"/>
                  <a:pt x="13036" y="2236"/>
                  <a:pt x="12909" y="1983"/>
                </a:cubicBezTo>
                <a:cubicBezTo>
                  <a:pt x="12783" y="1767"/>
                  <a:pt x="12656" y="1551"/>
                  <a:pt x="12445" y="1370"/>
                </a:cubicBezTo>
                <a:cubicBezTo>
                  <a:pt x="12234" y="1190"/>
                  <a:pt x="11981" y="1046"/>
                  <a:pt x="11686" y="938"/>
                </a:cubicBezTo>
                <a:cubicBezTo>
                  <a:pt x="11391" y="865"/>
                  <a:pt x="11095" y="793"/>
                  <a:pt x="10758" y="793"/>
                </a:cubicBezTo>
                <a:cubicBezTo>
                  <a:pt x="10420" y="793"/>
                  <a:pt x="10125" y="865"/>
                  <a:pt x="9872" y="938"/>
                </a:cubicBezTo>
                <a:cubicBezTo>
                  <a:pt x="9577" y="1046"/>
                  <a:pt x="9323" y="1190"/>
                  <a:pt x="9113" y="1370"/>
                </a:cubicBezTo>
                <a:cubicBezTo>
                  <a:pt x="8902" y="1551"/>
                  <a:pt x="8733" y="1767"/>
                  <a:pt x="8606" y="1983"/>
                </a:cubicBezTo>
                <a:cubicBezTo>
                  <a:pt x="8522" y="2236"/>
                  <a:pt x="8438" y="2488"/>
                  <a:pt x="8438" y="2777"/>
                </a:cubicBezTo>
                <a:close/>
                <a:moveTo>
                  <a:pt x="20587" y="17922"/>
                </a:moveTo>
                <a:cubicBezTo>
                  <a:pt x="20587" y="9917"/>
                  <a:pt x="20587" y="9917"/>
                  <a:pt x="20587" y="9917"/>
                </a:cubicBezTo>
                <a:cubicBezTo>
                  <a:pt x="14977" y="12296"/>
                  <a:pt x="14977" y="12296"/>
                  <a:pt x="14977" y="12296"/>
                </a:cubicBezTo>
                <a:cubicBezTo>
                  <a:pt x="14977" y="20338"/>
                  <a:pt x="14977" y="20338"/>
                  <a:pt x="14977" y="20338"/>
                </a:cubicBezTo>
                <a:lnTo>
                  <a:pt x="20587" y="17922"/>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26" name="Google Shape;1826;p75"/>
          <p:cNvSpPr/>
          <p:nvPr/>
        </p:nvSpPr>
        <p:spPr>
          <a:xfrm>
            <a:off x="12340138" y="9285410"/>
            <a:ext cx="848040" cy="808846"/>
          </a:xfrm>
          <a:custGeom>
            <a:rect b="b" l="l" r="r" t="t"/>
            <a:pathLst>
              <a:path extrusionOk="0" h="21600" w="21600">
                <a:moveTo>
                  <a:pt x="21600" y="5482"/>
                </a:moveTo>
                <a:cubicBezTo>
                  <a:pt x="17752" y="8241"/>
                  <a:pt x="17752" y="8241"/>
                  <a:pt x="17752" y="8241"/>
                </a:cubicBezTo>
                <a:cubicBezTo>
                  <a:pt x="17752" y="21600"/>
                  <a:pt x="17752" y="21600"/>
                  <a:pt x="17752" y="21600"/>
                </a:cubicBezTo>
                <a:cubicBezTo>
                  <a:pt x="0" y="21600"/>
                  <a:pt x="0" y="21600"/>
                  <a:pt x="0" y="21600"/>
                </a:cubicBezTo>
                <a:cubicBezTo>
                  <a:pt x="0" y="3049"/>
                  <a:pt x="0" y="3049"/>
                  <a:pt x="0" y="3049"/>
                </a:cubicBezTo>
                <a:cubicBezTo>
                  <a:pt x="13868" y="3049"/>
                  <a:pt x="13868" y="3049"/>
                  <a:pt x="13868" y="3049"/>
                </a:cubicBezTo>
                <a:cubicBezTo>
                  <a:pt x="13868" y="0"/>
                  <a:pt x="13868" y="0"/>
                  <a:pt x="13868" y="0"/>
                </a:cubicBezTo>
                <a:lnTo>
                  <a:pt x="21600" y="5482"/>
                </a:lnTo>
                <a:close/>
                <a:moveTo>
                  <a:pt x="16954" y="20874"/>
                </a:moveTo>
                <a:cubicBezTo>
                  <a:pt x="16954" y="8749"/>
                  <a:pt x="16954" y="8749"/>
                  <a:pt x="16954" y="8749"/>
                </a:cubicBezTo>
                <a:cubicBezTo>
                  <a:pt x="13868" y="10927"/>
                  <a:pt x="13868" y="10927"/>
                  <a:pt x="13868" y="10927"/>
                </a:cubicBezTo>
                <a:cubicBezTo>
                  <a:pt x="13868" y="7297"/>
                  <a:pt x="13868" y="7297"/>
                  <a:pt x="13868" y="7297"/>
                </a:cubicBezTo>
                <a:cubicBezTo>
                  <a:pt x="13799" y="7261"/>
                  <a:pt x="13695" y="7261"/>
                  <a:pt x="13556" y="7261"/>
                </a:cubicBezTo>
                <a:cubicBezTo>
                  <a:pt x="13452" y="7261"/>
                  <a:pt x="13314" y="7261"/>
                  <a:pt x="13210" y="7261"/>
                </a:cubicBezTo>
                <a:cubicBezTo>
                  <a:pt x="12724" y="7261"/>
                  <a:pt x="12135" y="7297"/>
                  <a:pt x="11407" y="7369"/>
                </a:cubicBezTo>
                <a:cubicBezTo>
                  <a:pt x="10713" y="7478"/>
                  <a:pt x="9985" y="7696"/>
                  <a:pt x="9257" y="7987"/>
                </a:cubicBezTo>
                <a:cubicBezTo>
                  <a:pt x="8529" y="8350"/>
                  <a:pt x="7801" y="8822"/>
                  <a:pt x="7108" y="9439"/>
                </a:cubicBezTo>
                <a:cubicBezTo>
                  <a:pt x="6414" y="10056"/>
                  <a:pt x="5825" y="10854"/>
                  <a:pt x="5374" y="11871"/>
                </a:cubicBezTo>
                <a:cubicBezTo>
                  <a:pt x="5374" y="11072"/>
                  <a:pt x="5478" y="10237"/>
                  <a:pt x="5721" y="9439"/>
                </a:cubicBezTo>
                <a:cubicBezTo>
                  <a:pt x="5929" y="8640"/>
                  <a:pt x="6206" y="7878"/>
                  <a:pt x="6622" y="7152"/>
                </a:cubicBezTo>
                <a:cubicBezTo>
                  <a:pt x="7038" y="6462"/>
                  <a:pt x="7524" y="5845"/>
                  <a:pt x="8113" y="5264"/>
                </a:cubicBezTo>
                <a:cubicBezTo>
                  <a:pt x="8702" y="4683"/>
                  <a:pt x="9361" y="4247"/>
                  <a:pt x="10124" y="3884"/>
                </a:cubicBezTo>
                <a:cubicBezTo>
                  <a:pt x="797" y="3884"/>
                  <a:pt x="797" y="3884"/>
                  <a:pt x="797" y="3884"/>
                </a:cubicBezTo>
                <a:cubicBezTo>
                  <a:pt x="797" y="20874"/>
                  <a:pt x="797" y="20874"/>
                  <a:pt x="797" y="20874"/>
                </a:cubicBezTo>
                <a:lnTo>
                  <a:pt x="16954" y="20874"/>
                </a:lnTo>
                <a:close/>
                <a:moveTo>
                  <a:pt x="14631" y="1561"/>
                </a:moveTo>
                <a:cubicBezTo>
                  <a:pt x="14631" y="3086"/>
                  <a:pt x="14631" y="3086"/>
                  <a:pt x="14631" y="3086"/>
                </a:cubicBezTo>
                <a:cubicBezTo>
                  <a:pt x="14631" y="3122"/>
                  <a:pt x="14631" y="3122"/>
                  <a:pt x="14631" y="3122"/>
                </a:cubicBezTo>
                <a:cubicBezTo>
                  <a:pt x="14631" y="3884"/>
                  <a:pt x="14631" y="3884"/>
                  <a:pt x="14631" y="3884"/>
                </a:cubicBezTo>
                <a:cubicBezTo>
                  <a:pt x="13868" y="3884"/>
                  <a:pt x="13868" y="3884"/>
                  <a:pt x="13868" y="3884"/>
                </a:cubicBezTo>
                <a:cubicBezTo>
                  <a:pt x="13834" y="3884"/>
                  <a:pt x="13834" y="3884"/>
                  <a:pt x="13834" y="3884"/>
                </a:cubicBezTo>
                <a:cubicBezTo>
                  <a:pt x="13799" y="3884"/>
                  <a:pt x="13799" y="3884"/>
                  <a:pt x="13799" y="3884"/>
                </a:cubicBezTo>
                <a:cubicBezTo>
                  <a:pt x="12898" y="3884"/>
                  <a:pt x="12065" y="4030"/>
                  <a:pt x="11337" y="4284"/>
                </a:cubicBezTo>
                <a:cubicBezTo>
                  <a:pt x="10575" y="4538"/>
                  <a:pt x="9916" y="4865"/>
                  <a:pt x="9326" y="5264"/>
                </a:cubicBezTo>
                <a:cubicBezTo>
                  <a:pt x="8702" y="5699"/>
                  <a:pt x="8217" y="6208"/>
                  <a:pt x="7766" y="6789"/>
                </a:cubicBezTo>
                <a:cubicBezTo>
                  <a:pt x="7350" y="7369"/>
                  <a:pt x="7004" y="7987"/>
                  <a:pt x="6726" y="8676"/>
                </a:cubicBezTo>
                <a:cubicBezTo>
                  <a:pt x="7316" y="8204"/>
                  <a:pt x="7905" y="7805"/>
                  <a:pt x="8494" y="7515"/>
                </a:cubicBezTo>
                <a:cubicBezTo>
                  <a:pt x="9118" y="7261"/>
                  <a:pt x="9708" y="7043"/>
                  <a:pt x="10263" y="6861"/>
                </a:cubicBezTo>
                <a:cubicBezTo>
                  <a:pt x="10852" y="6716"/>
                  <a:pt x="11407" y="6607"/>
                  <a:pt x="11927" y="6571"/>
                </a:cubicBezTo>
                <a:cubicBezTo>
                  <a:pt x="12412" y="6498"/>
                  <a:pt x="12828" y="6498"/>
                  <a:pt x="13210" y="6498"/>
                </a:cubicBezTo>
                <a:cubicBezTo>
                  <a:pt x="13244" y="6498"/>
                  <a:pt x="13244" y="6498"/>
                  <a:pt x="13279" y="6498"/>
                </a:cubicBezTo>
                <a:cubicBezTo>
                  <a:pt x="14631" y="6498"/>
                  <a:pt x="14631" y="6498"/>
                  <a:pt x="14631" y="6498"/>
                </a:cubicBezTo>
                <a:cubicBezTo>
                  <a:pt x="14631" y="7297"/>
                  <a:pt x="14631" y="7297"/>
                  <a:pt x="14631" y="7297"/>
                </a:cubicBezTo>
                <a:cubicBezTo>
                  <a:pt x="14631" y="9402"/>
                  <a:pt x="14631" y="9402"/>
                  <a:pt x="14631" y="9402"/>
                </a:cubicBezTo>
                <a:cubicBezTo>
                  <a:pt x="20213" y="5482"/>
                  <a:pt x="20213" y="5482"/>
                  <a:pt x="20213" y="5482"/>
                </a:cubicBezTo>
                <a:lnTo>
                  <a:pt x="14631" y="156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27" name="Google Shape;1827;p75"/>
          <p:cNvSpPr/>
          <p:nvPr/>
        </p:nvSpPr>
        <p:spPr>
          <a:xfrm>
            <a:off x="14220634" y="9265815"/>
            <a:ext cx="805283" cy="848040"/>
          </a:xfrm>
          <a:custGeom>
            <a:rect b="b" l="l" r="r" t="t"/>
            <a:pathLst>
              <a:path extrusionOk="0" h="21600" w="21600">
                <a:moveTo>
                  <a:pt x="17060" y="9951"/>
                </a:moveTo>
                <a:cubicBezTo>
                  <a:pt x="19550" y="12343"/>
                  <a:pt x="19550" y="12343"/>
                  <a:pt x="19550" y="12343"/>
                </a:cubicBezTo>
                <a:cubicBezTo>
                  <a:pt x="14534" y="12343"/>
                  <a:pt x="14534" y="12343"/>
                  <a:pt x="14534" y="12343"/>
                </a:cubicBezTo>
                <a:cubicBezTo>
                  <a:pt x="8713" y="17890"/>
                  <a:pt x="8713" y="17890"/>
                  <a:pt x="8713" y="17890"/>
                </a:cubicBezTo>
                <a:cubicBezTo>
                  <a:pt x="8603" y="17994"/>
                  <a:pt x="8457" y="18098"/>
                  <a:pt x="8311" y="18168"/>
                </a:cubicBezTo>
                <a:cubicBezTo>
                  <a:pt x="8164" y="18272"/>
                  <a:pt x="8018" y="18341"/>
                  <a:pt x="7908" y="18376"/>
                </a:cubicBezTo>
                <a:cubicBezTo>
                  <a:pt x="7761" y="18445"/>
                  <a:pt x="7578" y="18480"/>
                  <a:pt x="7468" y="18514"/>
                </a:cubicBezTo>
                <a:cubicBezTo>
                  <a:pt x="7322" y="18549"/>
                  <a:pt x="7139" y="18584"/>
                  <a:pt x="6993" y="18584"/>
                </a:cubicBezTo>
                <a:cubicBezTo>
                  <a:pt x="6846" y="18584"/>
                  <a:pt x="6663" y="18549"/>
                  <a:pt x="6517" y="18514"/>
                </a:cubicBezTo>
                <a:cubicBezTo>
                  <a:pt x="6370" y="18480"/>
                  <a:pt x="6224" y="18445"/>
                  <a:pt x="6077" y="18376"/>
                </a:cubicBezTo>
                <a:cubicBezTo>
                  <a:pt x="5931" y="18341"/>
                  <a:pt x="5784" y="18272"/>
                  <a:pt x="5638" y="18168"/>
                </a:cubicBezTo>
                <a:cubicBezTo>
                  <a:pt x="5492" y="18098"/>
                  <a:pt x="5382" y="17994"/>
                  <a:pt x="5272" y="17890"/>
                </a:cubicBezTo>
                <a:cubicBezTo>
                  <a:pt x="696" y="13556"/>
                  <a:pt x="696" y="13556"/>
                  <a:pt x="696" y="13556"/>
                </a:cubicBezTo>
                <a:cubicBezTo>
                  <a:pt x="439" y="13314"/>
                  <a:pt x="256" y="13071"/>
                  <a:pt x="146" y="12794"/>
                </a:cubicBezTo>
                <a:cubicBezTo>
                  <a:pt x="37" y="12516"/>
                  <a:pt x="0" y="12239"/>
                  <a:pt x="0" y="11927"/>
                </a:cubicBezTo>
                <a:cubicBezTo>
                  <a:pt x="0" y="11649"/>
                  <a:pt x="37" y="11372"/>
                  <a:pt x="146" y="11095"/>
                </a:cubicBezTo>
                <a:cubicBezTo>
                  <a:pt x="256" y="10817"/>
                  <a:pt x="439" y="10575"/>
                  <a:pt x="696" y="10367"/>
                </a:cubicBezTo>
                <a:cubicBezTo>
                  <a:pt x="4027" y="7142"/>
                  <a:pt x="4027" y="7142"/>
                  <a:pt x="4027" y="7142"/>
                </a:cubicBezTo>
                <a:cubicBezTo>
                  <a:pt x="4027" y="2323"/>
                  <a:pt x="4027" y="2323"/>
                  <a:pt x="4027" y="2323"/>
                </a:cubicBezTo>
                <a:cubicBezTo>
                  <a:pt x="4027" y="2011"/>
                  <a:pt x="4100" y="1734"/>
                  <a:pt x="4247" y="1422"/>
                </a:cubicBezTo>
                <a:cubicBezTo>
                  <a:pt x="4357" y="1144"/>
                  <a:pt x="4540" y="901"/>
                  <a:pt x="4759" y="693"/>
                </a:cubicBezTo>
                <a:cubicBezTo>
                  <a:pt x="4979" y="485"/>
                  <a:pt x="5235" y="312"/>
                  <a:pt x="5528" y="208"/>
                </a:cubicBezTo>
                <a:cubicBezTo>
                  <a:pt x="5858" y="69"/>
                  <a:pt x="6187" y="0"/>
                  <a:pt x="6517" y="0"/>
                </a:cubicBezTo>
                <a:cubicBezTo>
                  <a:pt x="6846" y="0"/>
                  <a:pt x="7139" y="69"/>
                  <a:pt x="7468" y="208"/>
                </a:cubicBezTo>
                <a:cubicBezTo>
                  <a:pt x="7761" y="312"/>
                  <a:pt x="8018" y="485"/>
                  <a:pt x="8237" y="693"/>
                </a:cubicBezTo>
                <a:cubicBezTo>
                  <a:pt x="8457" y="901"/>
                  <a:pt x="8640" y="1144"/>
                  <a:pt x="8750" y="1422"/>
                </a:cubicBezTo>
                <a:cubicBezTo>
                  <a:pt x="8896" y="1734"/>
                  <a:pt x="8969" y="2011"/>
                  <a:pt x="8969" y="2323"/>
                </a:cubicBezTo>
                <a:cubicBezTo>
                  <a:pt x="8969" y="2531"/>
                  <a:pt x="8969" y="2531"/>
                  <a:pt x="8969" y="2531"/>
                </a:cubicBezTo>
                <a:cubicBezTo>
                  <a:pt x="9079" y="2392"/>
                  <a:pt x="9079" y="2392"/>
                  <a:pt x="9079" y="2392"/>
                </a:cubicBezTo>
                <a:lnTo>
                  <a:pt x="17060" y="9951"/>
                </a:lnTo>
                <a:close/>
                <a:moveTo>
                  <a:pt x="14205" y="11580"/>
                </a:moveTo>
                <a:cubicBezTo>
                  <a:pt x="17573" y="11580"/>
                  <a:pt x="17573" y="11580"/>
                  <a:pt x="17573" y="11580"/>
                </a:cubicBezTo>
                <a:cubicBezTo>
                  <a:pt x="9043" y="3536"/>
                  <a:pt x="9043" y="3536"/>
                  <a:pt x="9043" y="3536"/>
                </a:cubicBezTo>
                <a:cubicBezTo>
                  <a:pt x="8969" y="3640"/>
                  <a:pt x="8969" y="3640"/>
                  <a:pt x="8969" y="3640"/>
                </a:cubicBezTo>
                <a:cubicBezTo>
                  <a:pt x="8969" y="9257"/>
                  <a:pt x="8969" y="9257"/>
                  <a:pt x="8969" y="9257"/>
                </a:cubicBezTo>
                <a:cubicBezTo>
                  <a:pt x="8127" y="9257"/>
                  <a:pt x="8127" y="9257"/>
                  <a:pt x="8127" y="9257"/>
                </a:cubicBezTo>
                <a:cubicBezTo>
                  <a:pt x="8127" y="4403"/>
                  <a:pt x="8127" y="4403"/>
                  <a:pt x="8127" y="4403"/>
                </a:cubicBezTo>
                <a:cubicBezTo>
                  <a:pt x="1245" y="10887"/>
                  <a:pt x="1245" y="10887"/>
                  <a:pt x="1245" y="10887"/>
                </a:cubicBezTo>
                <a:cubicBezTo>
                  <a:pt x="1098" y="11060"/>
                  <a:pt x="988" y="11199"/>
                  <a:pt x="915" y="11372"/>
                </a:cubicBezTo>
                <a:cubicBezTo>
                  <a:pt x="842" y="11580"/>
                  <a:pt x="805" y="11753"/>
                  <a:pt x="805" y="11927"/>
                </a:cubicBezTo>
                <a:cubicBezTo>
                  <a:pt x="805" y="12135"/>
                  <a:pt x="842" y="12343"/>
                  <a:pt x="915" y="12516"/>
                </a:cubicBezTo>
                <a:cubicBezTo>
                  <a:pt x="988" y="12690"/>
                  <a:pt x="1098" y="12863"/>
                  <a:pt x="1245" y="13002"/>
                </a:cubicBezTo>
                <a:cubicBezTo>
                  <a:pt x="5858" y="17335"/>
                  <a:pt x="5858" y="17335"/>
                  <a:pt x="5858" y="17335"/>
                </a:cubicBezTo>
                <a:cubicBezTo>
                  <a:pt x="5967" y="17509"/>
                  <a:pt x="6151" y="17613"/>
                  <a:pt x="6370" y="17648"/>
                </a:cubicBezTo>
                <a:cubicBezTo>
                  <a:pt x="6553" y="17717"/>
                  <a:pt x="6773" y="17752"/>
                  <a:pt x="6956" y="17752"/>
                </a:cubicBezTo>
                <a:cubicBezTo>
                  <a:pt x="7176" y="17752"/>
                  <a:pt x="7395" y="17717"/>
                  <a:pt x="7578" y="17648"/>
                </a:cubicBezTo>
                <a:cubicBezTo>
                  <a:pt x="7761" y="17613"/>
                  <a:pt x="7944" y="17509"/>
                  <a:pt x="8091" y="17335"/>
                </a:cubicBezTo>
                <a:lnTo>
                  <a:pt x="14205" y="11580"/>
                </a:lnTo>
                <a:close/>
                <a:moveTo>
                  <a:pt x="4869" y="2323"/>
                </a:moveTo>
                <a:cubicBezTo>
                  <a:pt x="4869" y="6379"/>
                  <a:pt x="4869" y="6379"/>
                  <a:pt x="4869" y="6379"/>
                </a:cubicBezTo>
                <a:cubicBezTo>
                  <a:pt x="8127" y="3294"/>
                  <a:pt x="8127" y="3294"/>
                  <a:pt x="8127" y="3294"/>
                </a:cubicBezTo>
                <a:cubicBezTo>
                  <a:pt x="8127" y="2323"/>
                  <a:pt x="8127" y="2323"/>
                  <a:pt x="8127" y="2323"/>
                </a:cubicBezTo>
                <a:cubicBezTo>
                  <a:pt x="8127" y="2115"/>
                  <a:pt x="8091" y="1907"/>
                  <a:pt x="7981" y="1734"/>
                </a:cubicBezTo>
                <a:cubicBezTo>
                  <a:pt x="7908" y="1560"/>
                  <a:pt x="7798" y="1387"/>
                  <a:pt x="7652" y="1248"/>
                </a:cubicBezTo>
                <a:cubicBezTo>
                  <a:pt x="7505" y="1109"/>
                  <a:pt x="7322" y="1005"/>
                  <a:pt x="7139" y="901"/>
                </a:cubicBezTo>
                <a:cubicBezTo>
                  <a:pt x="6956" y="832"/>
                  <a:pt x="6736" y="763"/>
                  <a:pt x="6517" y="763"/>
                </a:cubicBezTo>
                <a:cubicBezTo>
                  <a:pt x="6260" y="763"/>
                  <a:pt x="6041" y="832"/>
                  <a:pt x="5858" y="901"/>
                </a:cubicBezTo>
                <a:cubicBezTo>
                  <a:pt x="5675" y="1005"/>
                  <a:pt x="5492" y="1109"/>
                  <a:pt x="5345" y="1248"/>
                </a:cubicBezTo>
                <a:cubicBezTo>
                  <a:pt x="5199" y="1387"/>
                  <a:pt x="5089" y="1560"/>
                  <a:pt x="4979" y="1734"/>
                </a:cubicBezTo>
                <a:cubicBezTo>
                  <a:pt x="4906" y="1907"/>
                  <a:pt x="4869" y="2115"/>
                  <a:pt x="4869" y="2323"/>
                </a:cubicBezTo>
                <a:close/>
                <a:moveTo>
                  <a:pt x="21490" y="18757"/>
                </a:moveTo>
                <a:cubicBezTo>
                  <a:pt x="21527" y="18792"/>
                  <a:pt x="21527" y="18861"/>
                  <a:pt x="21527" y="18930"/>
                </a:cubicBezTo>
                <a:cubicBezTo>
                  <a:pt x="21527" y="19000"/>
                  <a:pt x="21563" y="19034"/>
                  <a:pt x="21600" y="19069"/>
                </a:cubicBezTo>
                <a:cubicBezTo>
                  <a:pt x="21600" y="19416"/>
                  <a:pt x="21527" y="19762"/>
                  <a:pt x="21380" y="20040"/>
                </a:cubicBezTo>
                <a:cubicBezTo>
                  <a:pt x="21234" y="20352"/>
                  <a:pt x="21051" y="20629"/>
                  <a:pt x="20831" y="20872"/>
                </a:cubicBezTo>
                <a:cubicBezTo>
                  <a:pt x="20575" y="21080"/>
                  <a:pt x="20282" y="21253"/>
                  <a:pt x="19953" y="21392"/>
                </a:cubicBezTo>
                <a:cubicBezTo>
                  <a:pt x="19660" y="21531"/>
                  <a:pt x="19330" y="21600"/>
                  <a:pt x="18964" y="21600"/>
                </a:cubicBezTo>
                <a:cubicBezTo>
                  <a:pt x="18598" y="21600"/>
                  <a:pt x="18232" y="21531"/>
                  <a:pt x="17902" y="21392"/>
                </a:cubicBezTo>
                <a:cubicBezTo>
                  <a:pt x="17609" y="21253"/>
                  <a:pt x="17317" y="21080"/>
                  <a:pt x="17060" y="20872"/>
                </a:cubicBezTo>
                <a:cubicBezTo>
                  <a:pt x="16841" y="20629"/>
                  <a:pt x="16658" y="20352"/>
                  <a:pt x="16511" y="20040"/>
                </a:cubicBezTo>
                <a:cubicBezTo>
                  <a:pt x="16365" y="19762"/>
                  <a:pt x="16292" y="19416"/>
                  <a:pt x="16292" y="19069"/>
                </a:cubicBezTo>
                <a:cubicBezTo>
                  <a:pt x="16292" y="19034"/>
                  <a:pt x="16292" y="19000"/>
                  <a:pt x="16292" y="18965"/>
                </a:cubicBezTo>
                <a:cubicBezTo>
                  <a:pt x="16292" y="18896"/>
                  <a:pt x="16292" y="18861"/>
                  <a:pt x="16292" y="18792"/>
                </a:cubicBezTo>
                <a:cubicBezTo>
                  <a:pt x="16401" y="17752"/>
                  <a:pt x="17280" y="16087"/>
                  <a:pt x="18927" y="13868"/>
                </a:cubicBezTo>
                <a:cubicBezTo>
                  <a:pt x="20538" y="16053"/>
                  <a:pt x="21380" y="17682"/>
                  <a:pt x="21490" y="18757"/>
                </a:cubicBezTo>
                <a:close/>
                <a:moveTo>
                  <a:pt x="18927" y="20837"/>
                </a:moveTo>
                <a:cubicBezTo>
                  <a:pt x="19184" y="20837"/>
                  <a:pt x="19403" y="20768"/>
                  <a:pt x="19623" y="20699"/>
                </a:cubicBezTo>
                <a:cubicBezTo>
                  <a:pt x="19843" y="20595"/>
                  <a:pt x="20026" y="20491"/>
                  <a:pt x="20209" y="20317"/>
                </a:cubicBezTo>
                <a:cubicBezTo>
                  <a:pt x="20355" y="20144"/>
                  <a:pt x="20502" y="19936"/>
                  <a:pt x="20575" y="19728"/>
                </a:cubicBezTo>
                <a:cubicBezTo>
                  <a:pt x="20685" y="19520"/>
                  <a:pt x="20721" y="19312"/>
                  <a:pt x="20685" y="19069"/>
                </a:cubicBezTo>
                <a:cubicBezTo>
                  <a:pt x="20685" y="19034"/>
                  <a:pt x="20685" y="19000"/>
                  <a:pt x="20685" y="18965"/>
                </a:cubicBezTo>
                <a:cubicBezTo>
                  <a:pt x="20685" y="18930"/>
                  <a:pt x="20685" y="18896"/>
                  <a:pt x="20685" y="18826"/>
                </a:cubicBezTo>
                <a:cubicBezTo>
                  <a:pt x="20648" y="18584"/>
                  <a:pt x="20575" y="18272"/>
                  <a:pt x="20428" y="17960"/>
                </a:cubicBezTo>
                <a:cubicBezTo>
                  <a:pt x="20319" y="17648"/>
                  <a:pt x="20172" y="17301"/>
                  <a:pt x="20026" y="16989"/>
                </a:cubicBezTo>
                <a:cubicBezTo>
                  <a:pt x="19806" y="16642"/>
                  <a:pt x="19623" y="16330"/>
                  <a:pt x="19440" y="16053"/>
                </a:cubicBezTo>
                <a:cubicBezTo>
                  <a:pt x="19257" y="15741"/>
                  <a:pt x="19074" y="15463"/>
                  <a:pt x="18854" y="15186"/>
                </a:cubicBezTo>
                <a:cubicBezTo>
                  <a:pt x="18671" y="15463"/>
                  <a:pt x="18488" y="15741"/>
                  <a:pt x="18305" y="16053"/>
                </a:cubicBezTo>
                <a:cubicBezTo>
                  <a:pt x="18122" y="16330"/>
                  <a:pt x="17902" y="16642"/>
                  <a:pt x="17719" y="16989"/>
                </a:cubicBezTo>
                <a:cubicBezTo>
                  <a:pt x="17573" y="17301"/>
                  <a:pt x="17426" y="17648"/>
                  <a:pt x="17280" y="17994"/>
                </a:cubicBezTo>
                <a:cubicBezTo>
                  <a:pt x="17170" y="18306"/>
                  <a:pt x="17097" y="18618"/>
                  <a:pt x="17060" y="18896"/>
                </a:cubicBezTo>
                <a:cubicBezTo>
                  <a:pt x="17060" y="18896"/>
                  <a:pt x="17060" y="18930"/>
                  <a:pt x="17060" y="18965"/>
                </a:cubicBezTo>
                <a:cubicBezTo>
                  <a:pt x="17060" y="19000"/>
                  <a:pt x="17060" y="19034"/>
                  <a:pt x="17060" y="19069"/>
                </a:cubicBezTo>
                <a:cubicBezTo>
                  <a:pt x="17060" y="19312"/>
                  <a:pt x="17097" y="19520"/>
                  <a:pt x="17207" y="19728"/>
                </a:cubicBezTo>
                <a:cubicBezTo>
                  <a:pt x="17280" y="19936"/>
                  <a:pt x="17426" y="20144"/>
                  <a:pt x="17646" y="20317"/>
                </a:cubicBezTo>
                <a:cubicBezTo>
                  <a:pt x="17793" y="20491"/>
                  <a:pt x="17976" y="20595"/>
                  <a:pt x="18195" y="20699"/>
                </a:cubicBezTo>
                <a:cubicBezTo>
                  <a:pt x="18415" y="20768"/>
                  <a:pt x="18671" y="20837"/>
                  <a:pt x="18927" y="20837"/>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28" name="Google Shape;1828;p75"/>
          <p:cNvSpPr/>
          <p:nvPr/>
        </p:nvSpPr>
        <p:spPr>
          <a:xfrm>
            <a:off x="16272161" y="9281850"/>
            <a:ext cx="420459" cy="815973"/>
          </a:xfrm>
          <a:custGeom>
            <a:rect b="b" l="l" r="r" t="t"/>
            <a:pathLst>
              <a:path extrusionOk="0" h="21600" w="21600">
                <a:moveTo>
                  <a:pt x="17016" y="6383"/>
                </a:moveTo>
                <a:cubicBezTo>
                  <a:pt x="21600" y="6383"/>
                  <a:pt x="21600" y="6383"/>
                  <a:pt x="21600" y="6383"/>
                </a:cubicBezTo>
                <a:cubicBezTo>
                  <a:pt x="21600" y="19400"/>
                  <a:pt x="21600" y="19400"/>
                  <a:pt x="21600" y="19400"/>
                </a:cubicBezTo>
                <a:cubicBezTo>
                  <a:pt x="21600" y="19725"/>
                  <a:pt x="21531" y="20013"/>
                  <a:pt x="21253" y="20266"/>
                </a:cubicBezTo>
                <a:cubicBezTo>
                  <a:pt x="21044" y="20518"/>
                  <a:pt x="20697" y="20771"/>
                  <a:pt x="20350" y="20987"/>
                </a:cubicBezTo>
                <a:cubicBezTo>
                  <a:pt x="20003" y="21167"/>
                  <a:pt x="19586" y="21312"/>
                  <a:pt x="19030" y="21420"/>
                </a:cubicBezTo>
                <a:cubicBezTo>
                  <a:pt x="18544" y="21564"/>
                  <a:pt x="17988" y="21600"/>
                  <a:pt x="17363" y="21600"/>
                </a:cubicBezTo>
                <a:cubicBezTo>
                  <a:pt x="4237" y="21600"/>
                  <a:pt x="4237" y="21600"/>
                  <a:pt x="4237" y="21600"/>
                </a:cubicBezTo>
                <a:cubicBezTo>
                  <a:pt x="3681" y="21600"/>
                  <a:pt x="3125" y="21564"/>
                  <a:pt x="2570" y="21420"/>
                </a:cubicBezTo>
                <a:cubicBezTo>
                  <a:pt x="2084" y="21312"/>
                  <a:pt x="1667" y="21167"/>
                  <a:pt x="1250" y="20987"/>
                </a:cubicBezTo>
                <a:cubicBezTo>
                  <a:pt x="833" y="20771"/>
                  <a:pt x="556" y="20518"/>
                  <a:pt x="347" y="20266"/>
                </a:cubicBezTo>
                <a:cubicBezTo>
                  <a:pt x="139" y="20013"/>
                  <a:pt x="0" y="19725"/>
                  <a:pt x="0" y="19400"/>
                </a:cubicBezTo>
                <a:cubicBezTo>
                  <a:pt x="0" y="6383"/>
                  <a:pt x="0" y="6383"/>
                  <a:pt x="0" y="6383"/>
                </a:cubicBezTo>
                <a:cubicBezTo>
                  <a:pt x="4584" y="6383"/>
                  <a:pt x="4584" y="6383"/>
                  <a:pt x="4584" y="6383"/>
                </a:cubicBezTo>
                <a:cubicBezTo>
                  <a:pt x="4584" y="0"/>
                  <a:pt x="4584" y="0"/>
                  <a:pt x="4584" y="0"/>
                </a:cubicBezTo>
                <a:cubicBezTo>
                  <a:pt x="17016" y="0"/>
                  <a:pt x="17016" y="0"/>
                  <a:pt x="17016" y="0"/>
                </a:cubicBezTo>
                <a:lnTo>
                  <a:pt x="17016" y="6383"/>
                </a:lnTo>
                <a:close/>
                <a:moveTo>
                  <a:pt x="20072" y="19400"/>
                </a:moveTo>
                <a:cubicBezTo>
                  <a:pt x="20072" y="7176"/>
                  <a:pt x="20072" y="7176"/>
                  <a:pt x="20072" y="7176"/>
                </a:cubicBezTo>
                <a:cubicBezTo>
                  <a:pt x="1528" y="7176"/>
                  <a:pt x="1528" y="7176"/>
                  <a:pt x="1528" y="7176"/>
                </a:cubicBezTo>
                <a:cubicBezTo>
                  <a:pt x="1528" y="19400"/>
                  <a:pt x="1528" y="19400"/>
                  <a:pt x="1528" y="19400"/>
                </a:cubicBezTo>
                <a:cubicBezTo>
                  <a:pt x="1528" y="19617"/>
                  <a:pt x="1597" y="19797"/>
                  <a:pt x="1736" y="19941"/>
                </a:cubicBezTo>
                <a:cubicBezTo>
                  <a:pt x="1945" y="20122"/>
                  <a:pt x="2084" y="20266"/>
                  <a:pt x="2361" y="20374"/>
                </a:cubicBezTo>
                <a:cubicBezTo>
                  <a:pt x="2570" y="20554"/>
                  <a:pt x="2917" y="20662"/>
                  <a:pt x="3195" y="20698"/>
                </a:cubicBezTo>
                <a:cubicBezTo>
                  <a:pt x="3542" y="20771"/>
                  <a:pt x="3889" y="20807"/>
                  <a:pt x="4237" y="20807"/>
                </a:cubicBezTo>
                <a:cubicBezTo>
                  <a:pt x="17363" y="20807"/>
                  <a:pt x="17363" y="20807"/>
                  <a:pt x="17363" y="20807"/>
                </a:cubicBezTo>
                <a:cubicBezTo>
                  <a:pt x="17711" y="20807"/>
                  <a:pt x="18058" y="20771"/>
                  <a:pt x="18405" y="20698"/>
                </a:cubicBezTo>
                <a:cubicBezTo>
                  <a:pt x="18752" y="20662"/>
                  <a:pt x="19030" y="20554"/>
                  <a:pt x="19239" y="20374"/>
                </a:cubicBezTo>
                <a:cubicBezTo>
                  <a:pt x="19516" y="20266"/>
                  <a:pt x="19725" y="20122"/>
                  <a:pt x="19864" y="19941"/>
                </a:cubicBezTo>
                <a:cubicBezTo>
                  <a:pt x="20003" y="19797"/>
                  <a:pt x="20072" y="19617"/>
                  <a:pt x="20072" y="19400"/>
                </a:cubicBezTo>
                <a:close/>
                <a:moveTo>
                  <a:pt x="6181" y="793"/>
                </a:moveTo>
                <a:cubicBezTo>
                  <a:pt x="6181" y="6383"/>
                  <a:pt x="6181" y="6383"/>
                  <a:pt x="6181" y="6383"/>
                </a:cubicBezTo>
                <a:cubicBezTo>
                  <a:pt x="15488" y="6383"/>
                  <a:pt x="15488" y="6383"/>
                  <a:pt x="15488" y="6383"/>
                </a:cubicBezTo>
                <a:cubicBezTo>
                  <a:pt x="15488" y="793"/>
                  <a:pt x="15488" y="793"/>
                  <a:pt x="15488" y="793"/>
                </a:cubicBezTo>
                <a:lnTo>
                  <a:pt x="6181" y="793"/>
                </a:lnTo>
                <a:close/>
                <a:moveTo>
                  <a:pt x="7709" y="1983"/>
                </a:moveTo>
                <a:cubicBezTo>
                  <a:pt x="7709" y="4003"/>
                  <a:pt x="7709" y="4003"/>
                  <a:pt x="7709" y="4003"/>
                </a:cubicBezTo>
                <a:cubicBezTo>
                  <a:pt x="9237" y="4003"/>
                  <a:pt x="9237" y="4003"/>
                  <a:pt x="9237" y="4003"/>
                </a:cubicBezTo>
                <a:cubicBezTo>
                  <a:pt x="9237" y="1983"/>
                  <a:pt x="9237" y="1983"/>
                  <a:pt x="9237" y="1983"/>
                </a:cubicBezTo>
                <a:lnTo>
                  <a:pt x="7709" y="1983"/>
                </a:lnTo>
                <a:close/>
                <a:moveTo>
                  <a:pt x="12363" y="1983"/>
                </a:moveTo>
                <a:cubicBezTo>
                  <a:pt x="12363" y="4003"/>
                  <a:pt x="12363" y="4003"/>
                  <a:pt x="12363" y="4003"/>
                </a:cubicBezTo>
                <a:cubicBezTo>
                  <a:pt x="13960" y="4003"/>
                  <a:pt x="13960" y="4003"/>
                  <a:pt x="13960" y="4003"/>
                </a:cubicBezTo>
                <a:cubicBezTo>
                  <a:pt x="13960" y="1983"/>
                  <a:pt x="13960" y="1983"/>
                  <a:pt x="13960" y="1983"/>
                </a:cubicBezTo>
                <a:lnTo>
                  <a:pt x="12363" y="1983"/>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29" name="Google Shape;1829;p75"/>
          <p:cNvSpPr/>
          <p:nvPr/>
        </p:nvSpPr>
        <p:spPr>
          <a:xfrm>
            <a:off x="17962025" y="9326390"/>
            <a:ext cx="758963" cy="726893"/>
          </a:xfrm>
          <a:custGeom>
            <a:rect b="b" l="l" r="r" t="t"/>
            <a:pathLst>
              <a:path extrusionOk="0" h="21600" w="21600">
                <a:moveTo>
                  <a:pt x="0" y="0"/>
                </a:moveTo>
                <a:cubicBezTo>
                  <a:pt x="21600" y="0"/>
                  <a:pt x="21600" y="0"/>
                  <a:pt x="21600" y="0"/>
                </a:cubicBezTo>
                <a:cubicBezTo>
                  <a:pt x="21600" y="21600"/>
                  <a:pt x="21600" y="21600"/>
                  <a:pt x="21600" y="21600"/>
                </a:cubicBezTo>
                <a:cubicBezTo>
                  <a:pt x="0" y="21600"/>
                  <a:pt x="0" y="21600"/>
                  <a:pt x="0" y="21600"/>
                </a:cubicBezTo>
                <a:lnTo>
                  <a:pt x="0" y="0"/>
                </a:lnTo>
                <a:close/>
                <a:moveTo>
                  <a:pt x="20745" y="14346"/>
                </a:moveTo>
                <a:cubicBezTo>
                  <a:pt x="20745" y="892"/>
                  <a:pt x="20745" y="892"/>
                  <a:pt x="20745" y="892"/>
                </a:cubicBezTo>
                <a:cubicBezTo>
                  <a:pt x="855" y="892"/>
                  <a:pt x="855" y="892"/>
                  <a:pt x="855" y="892"/>
                </a:cubicBezTo>
                <a:cubicBezTo>
                  <a:pt x="855" y="12279"/>
                  <a:pt x="855" y="12279"/>
                  <a:pt x="855" y="12279"/>
                </a:cubicBezTo>
                <a:cubicBezTo>
                  <a:pt x="6915" y="5674"/>
                  <a:pt x="6915" y="5674"/>
                  <a:pt x="6915" y="5674"/>
                </a:cubicBezTo>
                <a:cubicBezTo>
                  <a:pt x="12976" y="11955"/>
                  <a:pt x="12976" y="11955"/>
                  <a:pt x="12976" y="11955"/>
                </a:cubicBezTo>
                <a:cubicBezTo>
                  <a:pt x="16006" y="9280"/>
                  <a:pt x="16006" y="9280"/>
                  <a:pt x="16006" y="9280"/>
                </a:cubicBezTo>
                <a:lnTo>
                  <a:pt x="20745" y="14346"/>
                </a:lnTo>
                <a:close/>
                <a:moveTo>
                  <a:pt x="855" y="13617"/>
                </a:moveTo>
                <a:cubicBezTo>
                  <a:pt x="855" y="15278"/>
                  <a:pt x="855" y="15278"/>
                  <a:pt x="855" y="15278"/>
                </a:cubicBezTo>
                <a:cubicBezTo>
                  <a:pt x="20435" y="15278"/>
                  <a:pt x="20435" y="15278"/>
                  <a:pt x="20435" y="15278"/>
                </a:cubicBezTo>
                <a:cubicBezTo>
                  <a:pt x="15928" y="10537"/>
                  <a:pt x="15928" y="10537"/>
                  <a:pt x="15928" y="10537"/>
                </a:cubicBezTo>
                <a:cubicBezTo>
                  <a:pt x="12898" y="13211"/>
                  <a:pt x="12898" y="13211"/>
                  <a:pt x="12898" y="13211"/>
                </a:cubicBezTo>
                <a:cubicBezTo>
                  <a:pt x="6915" y="6930"/>
                  <a:pt x="6915" y="6930"/>
                  <a:pt x="6915" y="6930"/>
                </a:cubicBezTo>
                <a:lnTo>
                  <a:pt x="855" y="13617"/>
                </a:lnTo>
                <a:close/>
                <a:moveTo>
                  <a:pt x="20745" y="20708"/>
                </a:moveTo>
                <a:cubicBezTo>
                  <a:pt x="20745" y="16170"/>
                  <a:pt x="20745" y="16170"/>
                  <a:pt x="20745" y="16170"/>
                </a:cubicBezTo>
                <a:cubicBezTo>
                  <a:pt x="855" y="16170"/>
                  <a:pt x="855" y="16170"/>
                  <a:pt x="855" y="16170"/>
                </a:cubicBezTo>
                <a:cubicBezTo>
                  <a:pt x="855" y="20708"/>
                  <a:pt x="855" y="20708"/>
                  <a:pt x="855" y="20708"/>
                </a:cubicBezTo>
                <a:lnTo>
                  <a:pt x="20745" y="20708"/>
                </a:lnTo>
                <a:close/>
                <a:moveTo>
                  <a:pt x="15967" y="7214"/>
                </a:moveTo>
                <a:cubicBezTo>
                  <a:pt x="15656" y="7214"/>
                  <a:pt x="15384" y="7173"/>
                  <a:pt x="15112" y="7011"/>
                </a:cubicBezTo>
                <a:cubicBezTo>
                  <a:pt x="14840" y="6889"/>
                  <a:pt x="14607" y="6727"/>
                  <a:pt x="14413" y="6525"/>
                </a:cubicBezTo>
                <a:cubicBezTo>
                  <a:pt x="14219" y="6362"/>
                  <a:pt x="14102" y="6119"/>
                  <a:pt x="13986" y="5836"/>
                </a:cubicBezTo>
                <a:cubicBezTo>
                  <a:pt x="13869" y="5552"/>
                  <a:pt x="13791" y="5268"/>
                  <a:pt x="13791" y="4944"/>
                </a:cubicBezTo>
                <a:cubicBezTo>
                  <a:pt x="13791" y="4620"/>
                  <a:pt x="13869" y="4336"/>
                  <a:pt x="13986" y="4093"/>
                </a:cubicBezTo>
                <a:cubicBezTo>
                  <a:pt x="14102" y="3809"/>
                  <a:pt x="14219" y="3566"/>
                  <a:pt x="14413" y="3364"/>
                </a:cubicBezTo>
                <a:cubicBezTo>
                  <a:pt x="14607" y="3161"/>
                  <a:pt x="14840" y="2999"/>
                  <a:pt x="15112" y="2877"/>
                </a:cubicBezTo>
                <a:cubicBezTo>
                  <a:pt x="15384" y="2756"/>
                  <a:pt x="15656" y="2675"/>
                  <a:pt x="15967" y="2675"/>
                </a:cubicBezTo>
                <a:cubicBezTo>
                  <a:pt x="16278" y="2675"/>
                  <a:pt x="16550" y="2756"/>
                  <a:pt x="16822" y="2877"/>
                </a:cubicBezTo>
                <a:cubicBezTo>
                  <a:pt x="17055" y="2999"/>
                  <a:pt x="17288" y="3161"/>
                  <a:pt x="17482" y="3364"/>
                </a:cubicBezTo>
                <a:cubicBezTo>
                  <a:pt x="17676" y="3566"/>
                  <a:pt x="17832" y="3809"/>
                  <a:pt x="17948" y="4093"/>
                </a:cubicBezTo>
                <a:cubicBezTo>
                  <a:pt x="18065" y="4336"/>
                  <a:pt x="18104" y="4620"/>
                  <a:pt x="18104" y="4944"/>
                </a:cubicBezTo>
                <a:cubicBezTo>
                  <a:pt x="18104" y="5268"/>
                  <a:pt x="18065" y="5552"/>
                  <a:pt x="17948" y="5836"/>
                </a:cubicBezTo>
                <a:cubicBezTo>
                  <a:pt x="17832" y="6119"/>
                  <a:pt x="17676" y="6362"/>
                  <a:pt x="17482" y="6525"/>
                </a:cubicBezTo>
                <a:cubicBezTo>
                  <a:pt x="17288" y="6727"/>
                  <a:pt x="17055" y="6889"/>
                  <a:pt x="16822" y="7011"/>
                </a:cubicBezTo>
                <a:cubicBezTo>
                  <a:pt x="16550" y="7173"/>
                  <a:pt x="16278" y="7214"/>
                  <a:pt x="15967" y="7214"/>
                </a:cubicBezTo>
                <a:close/>
                <a:moveTo>
                  <a:pt x="15967" y="3566"/>
                </a:moveTo>
                <a:cubicBezTo>
                  <a:pt x="15773" y="3566"/>
                  <a:pt x="15578" y="3607"/>
                  <a:pt x="15423" y="3688"/>
                </a:cubicBezTo>
                <a:cubicBezTo>
                  <a:pt x="15306" y="3769"/>
                  <a:pt x="15151" y="3850"/>
                  <a:pt x="14996" y="4012"/>
                </a:cubicBezTo>
                <a:cubicBezTo>
                  <a:pt x="14918" y="4093"/>
                  <a:pt x="14840" y="4255"/>
                  <a:pt x="14763" y="4417"/>
                </a:cubicBezTo>
                <a:cubicBezTo>
                  <a:pt x="14685" y="4579"/>
                  <a:pt x="14646" y="4782"/>
                  <a:pt x="14646" y="4944"/>
                </a:cubicBezTo>
                <a:cubicBezTo>
                  <a:pt x="14646" y="5147"/>
                  <a:pt x="14685" y="5349"/>
                  <a:pt x="14763" y="5511"/>
                </a:cubicBezTo>
                <a:cubicBezTo>
                  <a:pt x="14840" y="5674"/>
                  <a:pt x="14918" y="5795"/>
                  <a:pt x="14996" y="5876"/>
                </a:cubicBezTo>
                <a:cubicBezTo>
                  <a:pt x="15151" y="6038"/>
                  <a:pt x="15306" y="6160"/>
                  <a:pt x="15423" y="6200"/>
                </a:cubicBezTo>
                <a:cubicBezTo>
                  <a:pt x="15578" y="6281"/>
                  <a:pt x="15773" y="6322"/>
                  <a:pt x="15967" y="6322"/>
                </a:cubicBezTo>
                <a:cubicBezTo>
                  <a:pt x="16122" y="6322"/>
                  <a:pt x="16317" y="6281"/>
                  <a:pt x="16472" y="6200"/>
                </a:cubicBezTo>
                <a:cubicBezTo>
                  <a:pt x="16627" y="6160"/>
                  <a:pt x="16783" y="6038"/>
                  <a:pt x="16899" y="5876"/>
                </a:cubicBezTo>
                <a:cubicBezTo>
                  <a:pt x="16977" y="5795"/>
                  <a:pt x="17055" y="5674"/>
                  <a:pt x="17132" y="5511"/>
                </a:cubicBezTo>
                <a:cubicBezTo>
                  <a:pt x="17210" y="5349"/>
                  <a:pt x="17249" y="5147"/>
                  <a:pt x="17249" y="4944"/>
                </a:cubicBezTo>
                <a:cubicBezTo>
                  <a:pt x="17249" y="4782"/>
                  <a:pt x="17210" y="4579"/>
                  <a:pt x="17132" y="4417"/>
                </a:cubicBezTo>
                <a:cubicBezTo>
                  <a:pt x="17055" y="4255"/>
                  <a:pt x="16977" y="4093"/>
                  <a:pt x="16899" y="4012"/>
                </a:cubicBezTo>
                <a:cubicBezTo>
                  <a:pt x="16783" y="3850"/>
                  <a:pt x="16627" y="3769"/>
                  <a:pt x="16472" y="3688"/>
                </a:cubicBezTo>
                <a:cubicBezTo>
                  <a:pt x="16317" y="3607"/>
                  <a:pt x="16122" y="3566"/>
                  <a:pt x="15967" y="3566"/>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30" name="Google Shape;1830;p75"/>
          <p:cNvSpPr/>
          <p:nvPr/>
        </p:nvSpPr>
        <p:spPr>
          <a:xfrm>
            <a:off x="19767694" y="9280067"/>
            <a:ext cx="865859" cy="819536"/>
          </a:xfrm>
          <a:custGeom>
            <a:rect b="b" l="l" r="r" t="t"/>
            <a:pathLst>
              <a:path extrusionOk="0" h="21600" w="21600">
                <a:moveTo>
                  <a:pt x="19664" y="9972"/>
                </a:moveTo>
                <a:cubicBezTo>
                  <a:pt x="19902" y="9972"/>
                  <a:pt x="20140" y="10044"/>
                  <a:pt x="20377" y="10152"/>
                </a:cubicBezTo>
                <a:cubicBezTo>
                  <a:pt x="20615" y="10260"/>
                  <a:pt x="20785" y="10404"/>
                  <a:pt x="20955" y="10548"/>
                </a:cubicBezTo>
                <a:cubicBezTo>
                  <a:pt x="21125" y="10728"/>
                  <a:pt x="21260" y="10944"/>
                  <a:pt x="21396" y="11196"/>
                </a:cubicBezTo>
                <a:cubicBezTo>
                  <a:pt x="21498" y="11412"/>
                  <a:pt x="21566" y="11664"/>
                  <a:pt x="21600" y="11952"/>
                </a:cubicBezTo>
                <a:cubicBezTo>
                  <a:pt x="21600" y="13212"/>
                  <a:pt x="21600" y="13212"/>
                  <a:pt x="21600" y="13212"/>
                </a:cubicBezTo>
                <a:cubicBezTo>
                  <a:pt x="21600" y="13500"/>
                  <a:pt x="21566" y="13752"/>
                  <a:pt x="21464" y="14004"/>
                </a:cubicBezTo>
                <a:cubicBezTo>
                  <a:pt x="21362" y="14220"/>
                  <a:pt x="21226" y="14436"/>
                  <a:pt x="21091" y="14616"/>
                </a:cubicBezTo>
                <a:cubicBezTo>
                  <a:pt x="20887" y="14796"/>
                  <a:pt x="20717" y="14904"/>
                  <a:pt x="20479" y="15012"/>
                </a:cubicBezTo>
                <a:cubicBezTo>
                  <a:pt x="20275" y="15120"/>
                  <a:pt x="20004" y="15192"/>
                  <a:pt x="19766" y="15192"/>
                </a:cubicBezTo>
                <a:cubicBezTo>
                  <a:pt x="19019" y="15192"/>
                  <a:pt x="19019" y="15192"/>
                  <a:pt x="19019" y="15192"/>
                </a:cubicBezTo>
                <a:cubicBezTo>
                  <a:pt x="18849" y="15480"/>
                  <a:pt x="18713" y="15732"/>
                  <a:pt x="18543" y="15948"/>
                </a:cubicBezTo>
                <a:cubicBezTo>
                  <a:pt x="18374" y="16200"/>
                  <a:pt x="18204" y="16452"/>
                  <a:pt x="18000" y="16704"/>
                </a:cubicBezTo>
                <a:cubicBezTo>
                  <a:pt x="17762" y="16920"/>
                  <a:pt x="17558" y="17136"/>
                  <a:pt x="17355" y="17316"/>
                </a:cubicBezTo>
                <a:cubicBezTo>
                  <a:pt x="17117" y="17532"/>
                  <a:pt x="16879" y="17712"/>
                  <a:pt x="16608" y="17892"/>
                </a:cubicBezTo>
                <a:cubicBezTo>
                  <a:pt x="16879" y="18504"/>
                  <a:pt x="16879" y="18504"/>
                  <a:pt x="16879" y="18504"/>
                </a:cubicBezTo>
                <a:cubicBezTo>
                  <a:pt x="16981" y="18720"/>
                  <a:pt x="17049" y="18972"/>
                  <a:pt x="17049" y="19188"/>
                </a:cubicBezTo>
                <a:cubicBezTo>
                  <a:pt x="17049" y="19440"/>
                  <a:pt x="17015" y="19656"/>
                  <a:pt x="16981" y="19872"/>
                </a:cubicBezTo>
                <a:cubicBezTo>
                  <a:pt x="16879" y="20088"/>
                  <a:pt x="16777" y="20304"/>
                  <a:pt x="16608" y="20448"/>
                </a:cubicBezTo>
                <a:cubicBezTo>
                  <a:pt x="16472" y="20628"/>
                  <a:pt x="16302" y="20772"/>
                  <a:pt x="16098" y="20916"/>
                </a:cubicBezTo>
                <a:cubicBezTo>
                  <a:pt x="15113" y="21420"/>
                  <a:pt x="15113" y="21420"/>
                  <a:pt x="15113" y="21420"/>
                </a:cubicBezTo>
                <a:cubicBezTo>
                  <a:pt x="14977" y="21528"/>
                  <a:pt x="14875" y="21564"/>
                  <a:pt x="14774" y="21600"/>
                </a:cubicBezTo>
                <a:cubicBezTo>
                  <a:pt x="14638" y="21600"/>
                  <a:pt x="14502" y="21600"/>
                  <a:pt x="14366" y="21600"/>
                </a:cubicBezTo>
                <a:cubicBezTo>
                  <a:pt x="14196" y="21600"/>
                  <a:pt x="14060" y="21600"/>
                  <a:pt x="13891" y="21528"/>
                </a:cubicBezTo>
                <a:cubicBezTo>
                  <a:pt x="13721" y="21492"/>
                  <a:pt x="13585" y="21456"/>
                  <a:pt x="13483" y="21384"/>
                </a:cubicBezTo>
                <a:cubicBezTo>
                  <a:pt x="13313" y="21276"/>
                  <a:pt x="13211" y="21168"/>
                  <a:pt x="13109" y="21060"/>
                </a:cubicBezTo>
                <a:cubicBezTo>
                  <a:pt x="13008" y="20916"/>
                  <a:pt x="12906" y="20772"/>
                  <a:pt x="12804" y="20628"/>
                </a:cubicBezTo>
                <a:cubicBezTo>
                  <a:pt x="12362" y="19656"/>
                  <a:pt x="12362" y="19656"/>
                  <a:pt x="12362" y="19656"/>
                </a:cubicBezTo>
                <a:cubicBezTo>
                  <a:pt x="12260" y="19656"/>
                  <a:pt x="12125" y="19656"/>
                  <a:pt x="11989" y="19656"/>
                </a:cubicBezTo>
                <a:cubicBezTo>
                  <a:pt x="11853" y="19692"/>
                  <a:pt x="11751" y="19692"/>
                  <a:pt x="11615" y="19728"/>
                </a:cubicBezTo>
                <a:cubicBezTo>
                  <a:pt x="11479" y="19728"/>
                  <a:pt x="11343" y="19728"/>
                  <a:pt x="11208" y="19728"/>
                </a:cubicBezTo>
                <a:cubicBezTo>
                  <a:pt x="11072" y="19728"/>
                  <a:pt x="10936" y="19728"/>
                  <a:pt x="10834" y="19728"/>
                </a:cubicBezTo>
                <a:cubicBezTo>
                  <a:pt x="10630" y="19728"/>
                  <a:pt x="10392" y="19728"/>
                  <a:pt x="10189" y="19728"/>
                </a:cubicBezTo>
                <a:cubicBezTo>
                  <a:pt x="9985" y="19692"/>
                  <a:pt x="9815" y="19692"/>
                  <a:pt x="9611" y="19656"/>
                </a:cubicBezTo>
                <a:cubicBezTo>
                  <a:pt x="9408" y="19656"/>
                  <a:pt x="9238" y="19620"/>
                  <a:pt x="9034" y="19584"/>
                </a:cubicBezTo>
                <a:cubicBezTo>
                  <a:pt x="8830" y="19512"/>
                  <a:pt x="8660" y="19476"/>
                  <a:pt x="8491" y="19440"/>
                </a:cubicBezTo>
                <a:cubicBezTo>
                  <a:pt x="8151" y="20376"/>
                  <a:pt x="8151" y="20376"/>
                  <a:pt x="8151" y="20376"/>
                </a:cubicBezTo>
                <a:cubicBezTo>
                  <a:pt x="8117" y="20592"/>
                  <a:pt x="8015" y="20736"/>
                  <a:pt x="7913" y="20880"/>
                </a:cubicBezTo>
                <a:cubicBezTo>
                  <a:pt x="7777" y="21024"/>
                  <a:pt x="7675" y="21132"/>
                  <a:pt x="7540" y="21240"/>
                </a:cubicBezTo>
                <a:cubicBezTo>
                  <a:pt x="7404" y="21348"/>
                  <a:pt x="7234" y="21456"/>
                  <a:pt x="7098" y="21492"/>
                </a:cubicBezTo>
                <a:cubicBezTo>
                  <a:pt x="6928" y="21528"/>
                  <a:pt x="6725" y="21564"/>
                  <a:pt x="6521" y="21564"/>
                </a:cubicBezTo>
                <a:cubicBezTo>
                  <a:pt x="6453" y="21564"/>
                  <a:pt x="6351" y="21564"/>
                  <a:pt x="6283" y="21528"/>
                </a:cubicBezTo>
                <a:cubicBezTo>
                  <a:pt x="6181" y="21528"/>
                  <a:pt x="6079" y="21492"/>
                  <a:pt x="6011" y="21456"/>
                </a:cubicBezTo>
                <a:cubicBezTo>
                  <a:pt x="4925" y="21060"/>
                  <a:pt x="4925" y="21060"/>
                  <a:pt x="4925" y="21060"/>
                </a:cubicBezTo>
                <a:cubicBezTo>
                  <a:pt x="4687" y="20988"/>
                  <a:pt x="4517" y="20880"/>
                  <a:pt x="4347" y="20736"/>
                </a:cubicBezTo>
                <a:cubicBezTo>
                  <a:pt x="4177" y="20556"/>
                  <a:pt x="4042" y="20376"/>
                  <a:pt x="3974" y="20160"/>
                </a:cubicBezTo>
                <a:cubicBezTo>
                  <a:pt x="3838" y="19980"/>
                  <a:pt x="3770" y="19764"/>
                  <a:pt x="3770" y="19512"/>
                </a:cubicBezTo>
                <a:cubicBezTo>
                  <a:pt x="3736" y="19260"/>
                  <a:pt x="3804" y="19008"/>
                  <a:pt x="3872" y="18792"/>
                </a:cubicBezTo>
                <a:cubicBezTo>
                  <a:pt x="4313" y="17388"/>
                  <a:pt x="4313" y="17388"/>
                  <a:pt x="4313" y="17388"/>
                </a:cubicBezTo>
                <a:cubicBezTo>
                  <a:pt x="3940" y="17064"/>
                  <a:pt x="3600" y="16668"/>
                  <a:pt x="3294" y="16308"/>
                </a:cubicBezTo>
                <a:cubicBezTo>
                  <a:pt x="3023" y="15912"/>
                  <a:pt x="2751" y="15480"/>
                  <a:pt x="2547" y="15012"/>
                </a:cubicBezTo>
                <a:cubicBezTo>
                  <a:pt x="2309" y="14580"/>
                  <a:pt x="2140" y="14112"/>
                  <a:pt x="2038" y="13644"/>
                </a:cubicBezTo>
                <a:cubicBezTo>
                  <a:pt x="1936" y="13176"/>
                  <a:pt x="1902" y="12708"/>
                  <a:pt x="1902" y="12204"/>
                </a:cubicBezTo>
                <a:cubicBezTo>
                  <a:pt x="1902" y="12024"/>
                  <a:pt x="1902" y="11880"/>
                  <a:pt x="1902" y="11772"/>
                </a:cubicBezTo>
                <a:cubicBezTo>
                  <a:pt x="1902" y="11628"/>
                  <a:pt x="1902" y="11520"/>
                  <a:pt x="1936" y="11340"/>
                </a:cubicBezTo>
                <a:cubicBezTo>
                  <a:pt x="1936" y="11232"/>
                  <a:pt x="1936" y="11088"/>
                  <a:pt x="1970" y="10980"/>
                </a:cubicBezTo>
                <a:cubicBezTo>
                  <a:pt x="2004" y="10836"/>
                  <a:pt x="2038" y="10728"/>
                  <a:pt x="2072" y="10584"/>
                </a:cubicBezTo>
                <a:cubicBezTo>
                  <a:pt x="1630" y="10404"/>
                  <a:pt x="1257" y="10188"/>
                  <a:pt x="985" y="9972"/>
                </a:cubicBezTo>
                <a:cubicBezTo>
                  <a:pt x="713" y="9720"/>
                  <a:pt x="475" y="9504"/>
                  <a:pt x="340" y="9288"/>
                </a:cubicBezTo>
                <a:cubicBezTo>
                  <a:pt x="204" y="9036"/>
                  <a:pt x="102" y="8784"/>
                  <a:pt x="68" y="8568"/>
                </a:cubicBezTo>
                <a:cubicBezTo>
                  <a:pt x="0" y="8352"/>
                  <a:pt x="0" y="8172"/>
                  <a:pt x="0" y="8028"/>
                </a:cubicBezTo>
                <a:cubicBezTo>
                  <a:pt x="0" y="7740"/>
                  <a:pt x="34" y="7452"/>
                  <a:pt x="136" y="7200"/>
                </a:cubicBezTo>
                <a:cubicBezTo>
                  <a:pt x="204" y="6948"/>
                  <a:pt x="340" y="6696"/>
                  <a:pt x="509" y="6480"/>
                </a:cubicBezTo>
                <a:cubicBezTo>
                  <a:pt x="679" y="6264"/>
                  <a:pt x="849" y="6048"/>
                  <a:pt x="1053" y="5868"/>
                </a:cubicBezTo>
                <a:cubicBezTo>
                  <a:pt x="1257" y="5724"/>
                  <a:pt x="1460" y="5580"/>
                  <a:pt x="1698" y="5544"/>
                </a:cubicBezTo>
                <a:cubicBezTo>
                  <a:pt x="1936" y="6300"/>
                  <a:pt x="1936" y="6300"/>
                  <a:pt x="1936" y="6300"/>
                </a:cubicBezTo>
                <a:cubicBezTo>
                  <a:pt x="1800" y="6336"/>
                  <a:pt x="1698" y="6444"/>
                  <a:pt x="1528" y="6552"/>
                </a:cubicBezTo>
                <a:cubicBezTo>
                  <a:pt x="1392" y="6660"/>
                  <a:pt x="1257" y="6804"/>
                  <a:pt x="1121" y="6984"/>
                </a:cubicBezTo>
                <a:cubicBezTo>
                  <a:pt x="1019" y="7128"/>
                  <a:pt x="917" y="7308"/>
                  <a:pt x="849" y="7488"/>
                </a:cubicBezTo>
                <a:cubicBezTo>
                  <a:pt x="781" y="7704"/>
                  <a:pt x="747" y="7884"/>
                  <a:pt x="747" y="8100"/>
                </a:cubicBezTo>
                <a:cubicBezTo>
                  <a:pt x="747" y="8316"/>
                  <a:pt x="781" y="8496"/>
                  <a:pt x="849" y="8640"/>
                </a:cubicBezTo>
                <a:cubicBezTo>
                  <a:pt x="917" y="8820"/>
                  <a:pt x="1019" y="8964"/>
                  <a:pt x="1121" y="9108"/>
                </a:cubicBezTo>
                <a:cubicBezTo>
                  <a:pt x="1291" y="9252"/>
                  <a:pt x="1460" y="9396"/>
                  <a:pt x="1630" y="9504"/>
                </a:cubicBezTo>
                <a:cubicBezTo>
                  <a:pt x="1834" y="9648"/>
                  <a:pt x="2072" y="9756"/>
                  <a:pt x="2343" y="9864"/>
                </a:cubicBezTo>
                <a:cubicBezTo>
                  <a:pt x="2479" y="9468"/>
                  <a:pt x="2649" y="9108"/>
                  <a:pt x="2887" y="8784"/>
                </a:cubicBezTo>
                <a:cubicBezTo>
                  <a:pt x="3091" y="8424"/>
                  <a:pt x="3362" y="8100"/>
                  <a:pt x="3600" y="7776"/>
                </a:cubicBezTo>
                <a:cubicBezTo>
                  <a:pt x="3872" y="7488"/>
                  <a:pt x="4177" y="7164"/>
                  <a:pt x="4483" y="6876"/>
                </a:cubicBezTo>
                <a:cubicBezTo>
                  <a:pt x="4823" y="6624"/>
                  <a:pt x="5162" y="6372"/>
                  <a:pt x="5502" y="6156"/>
                </a:cubicBezTo>
                <a:cubicBezTo>
                  <a:pt x="5366" y="5976"/>
                  <a:pt x="5230" y="5796"/>
                  <a:pt x="5094" y="5616"/>
                </a:cubicBezTo>
                <a:cubicBezTo>
                  <a:pt x="4958" y="5400"/>
                  <a:pt x="4857" y="5184"/>
                  <a:pt x="4755" y="4968"/>
                </a:cubicBezTo>
                <a:cubicBezTo>
                  <a:pt x="4687" y="4752"/>
                  <a:pt x="4653" y="4536"/>
                  <a:pt x="4585" y="4284"/>
                </a:cubicBezTo>
                <a:cubicBezTo>
                  <a:pt x="4517" y="4068"/>
                  <a:pt x="4483" y="3816"/>
                  <a:pt x="4483" y="3564"/>
                </a:cubicBezTo>
                <a:cubicBezTo>
                  <a:pt x="4483" y="3060"/>
                  <a:pt x="4585" y="2592"/>
                  <a:pt x="4755" y="2160"/>
                </a:cubicBezTo>
                <a:cubicBezTo>
                  <a:pt x="4925" y="1728"/>
                  <a:pt x="5196" y="1332"/>
                  <a:pt x="5502" y="1044"/>
                </a:cubicBezTo>
                <a:cubicBezTo>
                  <a:pt x="5808" y="720"/>
                  <a:pt x="6147" y="468"/>
                  <a:pt x="6589" y="288"/>
                </a:cubicBezTo>
                <a:cubicBezTo>
                  <a:pt x="6996" y="108"/>
                  <a:pt x="7438" y="0"/>
                  <a:pt x="7913" y="0"/>
                </a:cubicBezTo>
                <a:cubicBezTo>
                  <a:pt x="8389" y="0"/>
                  <a:pt x="8830" y="108"/>
                  <a:pt x="9238" y="288"/>
                </a:cubicBezTo>
                <a:cubicBezTo>
                  <a:pt x="9645" y="468"/>
                  <a:pt x="10019" y="720"/>
                  <a:pt x="10325" y="1044"/>
                </a:cubicBezTo>
                <a:cubicBezTo>
                  <a:pt x="10630" y="1332"/>
                  <a:pt x="10868" y="1728"/>
                  <a:pt x="11038" y="2160"/>
                </a:cubicBezTo>
                <a:cubicBezTo>
                  <a:pt x="11208" y="2592"/>
                  <a:pt x="11309" y="3060"/>
                  <a:pt x="11309" y="3564"/>
                </a:cubicBezTo>
                <a:cubicBezTo>
                  <a:pt x="11309" y="3780"/>
                  <a:pt x="11275" y="3996"/>
                  <a:pt x="11275" y="4140"/>
                </a:cubicBezTo>
                <a:cubicBezTo>
                  <a:pt x="11242" y="4320"/>
                  <a:pt x="11208" y="4500"/>
                  <a:pt x="11174" y="4644"/>
                </a:cubicBezTo>
                <a:cubicBezTo>
                  <a:pt x="11275" y="4680"/>
                  <a:pt x="11411" y="4680"/>
                  <a:pt x="11547" y="4680"/>
                </a:cubicBezTo>
                <a:cubicBezTo>
                  <a:pt x="11683" y="4680"/>
                  <a:pt x="11819" y="4716"/>
                  <a:pt x="11955" y="4752"/>
                </a:cubicBezTo>
                <a:cubicBezTo>
                  <a:pt x="12091" y="4752"/>
                  <a:pt x="12226" y="4752"/>
                  <a:pt x="12362" y="4788"/>
                </a:cubicBezTo>
                <a:cubicBezTo>
                  <a:pt x="12464" y="4824"/>
                  <a:pt x="12600" y="4860"/>
                  <a:pt x="12736" y="4860"/>
                </a:cubicBezTo>
                <a:cubicBezTo>
                  <a:pt x="12940" y="4500"/>
                  <a:pt x="13177" y="4176"/>
                  <a:pt x="13449" y="3852"/>
                </a:cubicBezTo>
                <a:cubicBezTo>
                  <a:pt x="13721" y="3564"/>
                  <a:pt x="14060" y="3312"/>
                  <a:pt x="14400" y="3096"/>
                </a:cubicBezTo>
                <a:cubicBezTo>
                  <a:pt x="14740" y="2844"/>
                  <a:pt x="15079" y="2628"/>
                  <a:pt x="15453" y="2484"/>
                </a:cubicBezTo>
                <a:cubicBezTo>
                  <a:pt x="15860" y="2340"/>
                  <a:pt x="16234" y="2232"/>
                  <a:pt x="16608" y="2196"/>
                </a:cubicBezTo>
                <a:cubicBezTo>
                  <a:pt x="16540" y="2520"/>
                  <a:pt x="16438" y="2808"/>
                  <a:pt x="16370" y="3060"/>
                </a:cubicBezTo>
                <a:cubicBezTo>
                  <a:pt x="16302" y="3348"/>
                  <a:pt x="16234" y="3600"/>
                  <a:pt x="16166" y="3888"/>
                </a:cubicBezTo>
                <a:cubicBezTo>
                  <a:pt x="16098" y="4176"/>
                  <a:pt x="16064" y="4500"/>
                  <a:pt x="16064" y="4824"/>
                </a:cubicBezTo>
                <a:cubicBezTo>
                  <a:pt x="16030" y="5184"/>
                  <a:pt x="16030" y="5616"/>
                  <a:pt x="16030" y="6156"/>
                </a:cubicBezTo>
                <a:cubicBezTo>
                  <a:pt x="16404" y="6408"/>
                  <a:pt x="16743" y="6660"/>
                  <a:pt x="17083" y="6948"/>
                </a:cubicBezTo>
                <a:cubicBezTo>
                  <a:pt x="17423" y="7236"/>
                  <a:pt x="17728" y="7524"/>
                  <a:pt x="18000" y="7848"/>
                </a:cubicBezTo>
                <a:cubicBezTo>
                  <a:pt x="18238" y="8136"/>
                  <a:pt x="18475" y="8496"/>
                  <a:pt x="18679" y="8856"/>
                </a:cubicBezTo>
                <a:cubicBezTo>
                  <a:pt x="18883" y="9216"/>
                  <a:pt x="19087" y="9576"/>
                  <a:pt x="19223" y="9972"/>
                </a:cubicBezTo>
                <a:lnTo>
                  <a:pt x="19664" y="9972"/>
                </a:lnTo>
                <a:close/>
                <a:moveTo>
                  <a:pt x="20717" y="13212"/>
                </a:moveTo>
                <a:cubicBezTo>
                  <a:pt x="20717" y="11952"/>
                  <a:pt x="20717" y="11952"/>
                  <a:pt x="20717" y="11952"/>
                </a:cubicBezTo>
                <a:cubicBezTo>
                  <a:pt x="20717" y="11808"/>
                  <a:pt x="20683" y="11664"/>
                  <a:pt x="20649" y="11520"/>
                </a:cubicBezTo>
                <a:cubicBezTo>
                  <a:pt x="20581" y="11376"/>
                  <a:pt x="20513" y="11232"/>
                  <a:pt x="20411" y="11124"/>
                </a:cubicBezTo>
                <a:cubicBezTo>
                  <a:pt x="20343" y="11016"/>
                  <a:pt x="20208" y="10944"/>
                  <a:pt x="20072" y="10872"/>
                </a:cubicBezTo>
                <a:cubicBezTo>
                  <a:pt x="19970" y="10800"/>
                  <a:pt x="19800" y="10800"/>
                  <a:pt x="19664" y="10800"/>
                </a:cubicBezTo>
                <a:cubicBezTo>
                  <a:pt x="18679" y="10800"/>
                  <a:pt x="18679" y="10800"/>
                  <a:pt x="18679" y="10800"/>
                </a:cubicBezTo>
                <a:cubicBezTo>
                  <a:pt x="18509" y="10260"/>
                  <a:pt x="18509" y="10260"/>
                  <a:pt x="18509" y="10260"/>
                </a:cubicBezTo>
                <a:cubicBezTo>
                  <a:pt x="18408" y="9936"/>
                  <a:pt x="18238" y="9612"/>
                  <a:pt x="18068" y="9288"/>
                </a:cubicBezTo>
                <a:cubicBezTo>
                  <a:pt x="17864" y="8964"/>
                  <a:pt x="17626" y="8676"/>
                  <a:pt x="17355" y="8352"/>
                </a:cubicBezTo>
                <a:cubicBezTo>
                  <a:pt x="17117" y="8064"/>
                  <a:pt x="16879" y="7812"/>
                  <a:pt x="16574" y="7560"/>
                </a:cubicBezTo>
                <a:cubicBezTo>
                  <a:pt x="16268" y="7308"/>
                  <a:pt x="15962" y="7056"/>
                  <a:pt x="15589" y="6840"/>
                </a:cubicBezTo>
                <a:cubicBezTo>
                  <a:pt x="15249" y="6552"/>
                  <a:pt x="15249" y="6552"/>
                  <a:pt x="15249" y="6552"/>
                </a:cubicBezTo>
                <a:cubicBezTo>
                  <a:pt x="15249" y="6156"/>
                  <a:pt x="15249" y="6156"/>
                  <a:pt x="15249" y="6156"/>
                </a:cubicBezTo>
                <a:cubicBezTo>
                  <a:pt x="15249" y="5796"/>
                  <a:pt x="15249" y="5508"/>
                  <a:pt x="15249" y="5220"/>
                </a:cubicBezTo>
                <a:cubicBezTo>
                  <a:pt x="15283" y="4968"/>
                  <a:pt x="15317" y="4716"/>
                  <a:pt x="15317" y="4500"/>
                </a:cubicBezTo>
                <a:cubicBezTo>
                  <a:pt x="15317" y="4284"/>
                  <a:pt x="15351" y="4068"/>
                  <a:pt x="15385" y="3888"/>
                </a:cubicBezTo>
                <a:cubicBezTo>
                  <a:pt x="15419" y="3708"/>
                  <a:pt x="15453" y="3528"/>
                  <a:pt x="15521" y="3348"/>
                </a:cubicBezTo>
                <a:cubicBezTo>
                  <a:pt x="15283" y="3420"/>
                  <a:pt x="15045" y="3528"/>
                  <a:pt x="14842" y="3672"/>
                </a:cubicBezTo>
                <a:cubicBezTo>
                  <a:pt x="14638" y="3816"/>
                  <a:pt x="14434" y="3960"/>
                  <a:pt x="14264" y="4140"/>
                </a:cubicBezTo>
                <a:cubicBezTo>
                  <a:pt x="14094" y="4284"/>
                  <a:pt x="13925" y="4464"/>
                  <a:pt x="13789" y="4680"/>
                </a:cubicBezTo>
                <a:cubicBezTo>
                  <a:pt x="13653" y="4860"/>
                  <a:pt x="13517" y="5076"/>
                  <a:pt x="13381" y="5256"/>
                </a:cubicBezTo>
                <a:cubicBezTo>
                  <a:pt x="13109" y="5724"/>
                  <a:pt x="13109" y="5724"/>
                  <a:pt x="13109" y="5724"/>
                </a:cubicBezTo>
                <a:cubicBezTo>
                  <a:pt x="12600" y="5616"/>
                  <a:pt x="12600" y="5616"/>
                  <a:pt x="12600" y="5616"/>
                </a:cubicBezTo>
                <a:cubicBezTo>
                  <a:pt x="12430" y="5580"/>
                  <a:pt x="12294" y="5580"/>
                  <a:pt x="12125" y="5544"/>
                </a:cubicBezTo>
                <a:cubicBezTo>
                  <a:pt x="11955" y="5544"/>
                  <a:pt x="11819" y="5544"/>
                  <a:pt x="11649" y="5544"/>
                </a:cubicBezTo>
                <a:cubicBezTo>
                  <a:pt x="11513" y="5508"/>
                  <a:pt x="11343" y="5472"/>
                  <a:pt x="11208" y="5472"/>
                </a:cubicBezTo>
                <a:cubicBezTo>
                  <a:pt x="11038" y="5472"/>
                  <a:pt x="10868" y="5472"/>
                  <a:pt x="10732" y="5472"/>
                </a:cubicBezTo>
                <a:cubicBezTo>
                  <a:pt x="9611" y="5472"/>
                  <a:pt x="8558" y="5652"/>
                  <a:pt x="7608" y="6012"/>
                </a:cubicBezTo>
                <a:cubicBezTo>
                  <a:pt x="6623" y="6336"/>
                  <a:pt x="5774" y="6840"/>
                  <a:pt x="5026" y="7452"/>
                </a:cubicBezTo>
                <a:cubicBezTo>
                  <a:pt x="4279" y="8064"/>
                  <a:pt x="3702" y="8748"/>
                  <a:pt x="3294" y="9576"/>
                </a:cubicBezTo>
                <a:cubicBezTo>
                  <a:pt x="2853" y="10368"/>
                  <a:pt x="2649" y="11268"/>
                  <a:pt x="2649" y="12204"/>
                </a:cubicBezTo>
                <a:cubicBezTo>
                  <a:pt x="2649" y="12636"/>
                  <a:pt x="2683" y="13032"/>
                  <a:pt x="2785" y="13464"/>
                </a:cubicBezTo>
                <a:cubicBezTo>
                  <a:pt x="2853" y="13860"/>
                  <a:pt x="2989" y="14256"/>
                  <a:pt x="3158" y="14616"/>
                </a:cubicBezTo>
                <a:cubicBezTo>
                  <a:pt x="3362" y="15048"/>
                  <a:pt x="3600" y="15408"/>
                  <a:pt x="3872" y="15768"/>
                </a:cubicBezTo>
                <a:cubicBezTo>
                  <a:pt x="4143" y="16092"/>
                  <a:pt x="4449" y="16416"/>
                  <a:pt x="4823" y="16740"/>
                </a:cubicBezTo>
                <a:cubicBezTo>
                  <a:pt x="5264" y="17100"/>
                  <a:pt x="5264" y="17100"/>
                  <a:pt x="5264" y="17100"/>
                </a:cubicBezTo>
                <a:cubicBezTo>
                  <a:pt x="5026" y="17640"/>
                  <a:pt x="5026" y="17640"/>
                  <a:pt x="5026" y="17640"/>
                </a:cubicBezTo>
                <a:cubicBezTo>
                  <a:pt x="4585" y="19080"/>
                  <a:pt x="4585" y="19080"/>
                  <a:pt x="4585" y="19080"/>
                </a:cubicBezTo>
                <a:cubicBezTo>
                  <a:pt x="4551" y="19188"/>
                  <a:pt x="4551" y="19332"/>
                  <a:pt x="4551" y="19440"/>
                </a:cubicBezTo>
                <a:cubicBezTo>
                  <a:pt x="4551" y="19584"/>
                  <a:pt x="4585" y="19692"/>
                  <a:pt x="4619" y="19836"/>
                </a:cubicBezTo>
                <a:cubicBezTo>
                  <a:pt x="4687" y="19944"/>
                  <a:pt x="4755" y="20052"/>
                  <a:pt x="4857" y="20124"/>
                </a:cubicBezTo>
                <a:cubicBezTo>
                  <a:pt x="4925" y="20196"/>
                  <a:pt x="5026" y="20268"/>
                  <a:pt x="5162" y="20340"/>
                </a:cubicBezTo>
                <a:cubicBezTo>
                  <a:pt x="6215" y="20736"/>
                  <a:pt x="6215" y="20736"/>
                  <a:pt x="6215" y="20736"/>
                </a:cubicBezTo>
                <a:cubicBezTo>
                  <a:pt x="6249" y="20736"/>
                  <a:pt x="6283" y="20772"/>
                  <a:pt x="6351" y="20772"/>
                </a:cubicBezTo>
                <a:cubicBezTo>
                  <a:pt x="6419" y="20772"/>
                  <a:pt x="6487" y="20772"/>
                  <a:pt x="6521" y="20772"/>
                </a:cubicBezTo>
                <a:cubicBezTo>
                  <a:pt x="6725" y="20772"/>
                  <a:pt x="6928" y="20700"/>
                  <a:pt x="7098" y="20592"/>
                </a:cubicBezTo>
                <a:cubicBezTo>
                  <a:pt x="7234" y="20448"/>
                  <a:pt x="7370" y="20304"/>
                  <a:pt x="7404" y="20124"/>
                </a:cubicBezTo>
                <a:cubicBezTo>
                  <a:pt x="7709" y="19188"/>
                  <a:pt x="7709" y="19188"/>
                  <a:pt x="7709" y="19188"/>
                </a:cubicBezTo>
                <a:cubicBezTo>
                  <a:pt x="7913" y="18504"/>
                  <a:pt x="7913" y="18504"/>
                  <a:pt x="7913" y="18504"/>
                </a:cubicBezTo>
                <a:cubicBezTo>
                  <a:pt x="8558" y="18648"/>
                  <a:pt x="8558" y="18648"/>
                  <a:pt x="8558" y="18648"/>
                </a:cubicBezTo>
                <a:cubicBezTo>
                  <a:pt x="8728" y="18684"/>
                  <a:pt x="8932" y="18720"/>
                  <a:pt x="9102" y="18756"/>
                </a:cubicBezTo>
                <a:cubicBezTo>
                  <a:pt x="9272" y="18792"/>
                  <a:pt x="9442" y="18828"/>
                  <a:pt x="9611" y="18864"/>
                </a:cubicBezTo>
                <a:cubicBezTo>
                  <a:pt x="9849" y="18864"/>
                  <a:pt x="10019" y="18900"/>
                  <a:pt x="10189" y="18900"/>
                </a:cubicBezTo>
                <a:cubicBezTo>
                  <a:pt x="10392" y="18900"/>
                  <a:pt x="10562" y="18900"/>
                  <a:pt x="10732" y="18900"/>
                </a:cubicBezTo>
                <a:cubicBezTo>
                  <a:pt x="10970" y="18900"/>
                  <a:pt x="11208" y="18900"/>
                  <a:pt x="11445" y="18864"/>
                </a:cubicBezTo>
                <a:cubicBezTo>
                  <a:pt x="11683" y="18864"/>
                  <a:pt x="11921" y="18828"/>
                  <a:pt x="12192" y="18792"/>
                </a:cubicBezTo>
                <a:cubicBezTo>
                  <a:pt x="12736" y="18720"/>
                  <a:pt x="12736" y="18720"/>
                  <a:pt x="12736" y="18720"/>
                </a:cubicBezTo>
                <a:cubicBezTo>
                  <a:pt x="12974" y="19224"/>
                  <a:pt x="12974" y="19224"/>
                  <a:pt x="12974" y="19224"/>
                </a:cubicBezTo>
                <a:cubicBezTo>
                  <a:pt x="13415" y="20196"/>
                  <a:pt x="13415" y="20196"/>
                  <a:pt x="13415" y="20196"/>
                </a:cubicBezTo>
                <a:cubicBezTo>
                  <a:pt x="13517" y="20376"/>
                  <a:pt x="13653" y="20520"/>
                  <a:pt x="13789" y="20628"/>
                </a:cubicBezTo>
                <a:cubicBezTo>
                  <a:pt x="13925" y="20736"/>
                  <a:pt x="14094" y="20772"/>
                  <a:pt x="14264" y="20772"/>
                </a:cubicBezTo>
                <a:cubicBezTo>
                  <a:pt x="14366" y="20772"/>
                  <a:pt x="14434" y="20772"/>
                  <a:pt x="14502" y="20736"/>
                </a:cubicBezTo>
                <a:cubicBezTo>
                  <a:pt x="14604" y="20736"/>
                  <a:pt x="14638" y="20700"/>
                  <a:pt x="14706" y="20664"/>
                </a:cubicBezTo>
                <a:cubicBezTo>
                  <a:pt x="15691" y="20196"/>
                  <a:pt x="15691" y="20196"/>
                  <a:pt x="15691" y="20196"/>
                </a:cubicBezTo>
                <a:cubicBezTo>
                  <a:pt x="15792" y="20160"/>
                  <a:pt x="15894" y="20052"/>
                  <a:pt x="15996" y="19944"/>
                </a:cubicBezTo>
                <a:cubicBezTo>
                  <a:pt x="16098" y="19836"/>
                  <a:pt x="16132" y="19728"/>
                  <a:pt x="16166" y="19584"/>
                </a:cubicBezTo>
                <a:cubicBezTo>
                  <a:pt x="16234" y="19476"/>
                  <a:pt x="16268" y="19332"/>
                  <a:pt x="16234" y="19188"/>
                </a:cubicBezTo>
                <a:cubicBezTo>
                  <a:pt x="16234" y="19044"/>
                  <a:pt x="16200" y="18936"/>
                  <a:pt x="16132" y="18864"/>
                </a:cubicBezTo>
                <a:cubicBezTo>
                  <a:pt x="15860" y="18252"/>
                  <a:pt x="15860" y="18252"/>
                  <a:pt x="15860" y="18252"/>
                </a:cubicBezTo>
                <a:cubicBezTo>
                  <a:pt x="15555" y="17640"/>
                  <a:pt x="15555" y="17640"/>
                  <a:pt x="15555" y="17640"/>
                </a:cubicBezTo>
                <a:cubicBezTo>
                  <a:pt x="16098" y="17208"/>
                  <a:pt x="16098" y="17208"/>
                  <a:pt x="16098" y="17208"/>
                </a:cubicBezTo>
                <a:cubicBezTo>
                  <a:pt x="16336" y="17064"/>
                  <a:pt x="16540" y="16884"/>
                  <a:pt x="16743" y="16704"/>
                </a:cubicBezTo>
                <a:cubicBezTo>
                  <a:pt x="16947" y="16488"/>
                  <a:pt x="17151" y="16308"/>
                  <a:pt x="17321" y="16092"/>
                </a:cubicBezTo>
                <a:cubicBezTo>
                  <a:pt x="17491" y="15876"/>
                  <a:pt x="17660" y="15696"/>
                  <a:pt x="17796" y="15480"/>
                </a:cubicBezTo>
                <a:cubicBezTo>
                  <a:pt x="17966" y="15264"/>
                  <a:pt x="18102" y="15012"/>
                  <a:pt x="18204" y="14760"/>
                </a:cubicBezTo>
                <a:cubicBezTo>
                  <a:pt x="18442" y="14400"/>
                  <a:pt x="18442" y="14400"/>
                  <a:pt x="18442" y="14400"/>
                </a:cubicBezTo>
                <a:cubicBezTo>
                  <a:pt x="19664" y="14400"/>
                  <a:pt x="19664" y="14400"/>
                  <a:pt x="19664" y="14400"/>
                </a:cubicBezTo>
                <a:cubicBezTo>
                  <a:pt x="19800" y="14400"/>
                  <a:pt x="19970" y="14364"/>
                  <a:pt x="20072" y="14292"/>
                </a:cubicBezTo>
                <a:cubicBezTo>
                  <a:pt x="20208" y="14220"/>
                  <a:pt x="20343" y="14148"/>
                  <a:pt x="20411" y="14076"/>
                </a:cubicBezTo>
                <a:cubicBezTo>
                  <a:pt x="20513" y="13932"/>
                  <a:pt x="20581" y="13824"/>
                  <a:pt x="20649" y="13680"/>
                </a:cubicBezTo>
                <a:cubicBezTo>
                  <a:pt x="20683" y="13536"/>
                  <a:pt x="20717" y="13392"/>
                  <a:pt x="20717" y="13212"/>
                </a:cubicBezTo>
                <a:close/>
                <a:moveTo>
                  <a:pt x="5264" y="3564"/>
                </a:moveTo>
                <a:cubicBezTo>
                  <a:pt x="5264" y="3780"/>
                  <a:pt x="5264" y="3996"/>
                  <a:pt x="5332" y="4212"/>
                </a:cubicBezTo>
                <a:cubicBezTo>
                  <a:pt x="5400" y="4392"/>
                  <a:pt x="5468" y="4608"/>
                  <a:pt x="5502" y="4788"/>
                </a:cubicBezTo>
                <a:cubicBezTo>
                  <a:pt x="5604" y="4968"/>
                  <a:pt x="5706" y="5148"/>
                  <a:pt x="5808" y="5292"/>
                </a:cubicBezTo>
                <a:cubicBezTo>
                  <a:pt x="5943" y="5472"/>
                  <a:pt x="6079" y="5580"/>
                  <a:pt x="6215" y="5724"/>
                </a:cubicBezTo>
                <a:cubicBezTo>
                  <a:pt x="6521" y="5580"/>
                  <a:pt x="6826" y="5472"/>
                  <a:pt x="7166" y="5364"/>
                </a:cubicBezTo>
                <a:cubicBezTo>
                  <a:pt x="7472" y="5220"/>
                  <a:pt x="7811" y="5112"/>
                  <a:pt x="8151" y="5004"/>
                </a:cubicBezTo>
                <a:cubicBezTo>
                  <a:pt x="8491" y="4932"/>
                  <a:pt x="8830" y="4860"/>
                  <a:pt x="9204" y="4824"/>
                </a:cubicBezTo>
                <a:cubicBezTo>
                  <a:pt x="9577" y="4752"/>
                  <a:pt x="9951" y="4716"/>
                  <a:pt x="10325" y="4680"/>
                </a:cubicBezTo>
                <a:cubicBezTo>
                  <a:pt x="10392" y="4536"/>
                  <a:pt x="10460" y="4356"/>
                  <a:pt x="10494" y="4176"/>
                </a:cubicBezTo>
                <a:cubicBezTo>
                  <a:pt x="10528" y="3996"/>
                  <a:pt x="10562" y="3780"/>
                  <a:pt x="10562" y="3564"/>
                </a:cubicBezTo>
                <a:cubicBezTo>
                  <a:pt x="10562" y="3204"/>
                  <a:pt x="10494" y="2844"/>
                  <a:pt x="10358" y="2484"/>
                </a:cubicBezTo>
                <a:cubicBezTo>
                  <a:pt x="10223" y="2160"/>
                  <a:pt x="10053" y="1836"/>
                  <a:pt x="9815" y="1584"/>
                </a:cubicBezTo>
                <a:cubicBezTo>
                  <a:pt x="9543" y="1332"/>
                  <a:pt x="9238" y="1152"/>
                  <a:pt x="8932" y="1008"/>
                </a:cubicBezTo>
                <a:cubicBezTo>
                  <a:pt x="8626" y="864"/>
                  <a:pt x="8287" y="792"/>
                  <a:pt x="7913" y="792"/>
                </a:cubicBezTo>
                <a:cubicBezTo>
                  <a:pt x="7540" y="792"/>
                  <a:pt x="7200" y="864"/>
                  <a:pt x="6894" y="1008"/>
                </a:cubicBezTo>
                <a:cubicBezTo>
                  <a:pt x="6555" y="1152"/>
                  <a:pt x="6283" y="1332"/>
                  <a:pt x="6045" y="1584"/>
                </a:cubicBezTo>
                <a:cubicBezTo>
                  <a:pt x="5808" y="1836"/>
                  <a:pt x="5604" y="2160"/>
                  <a:pt x="5468" y="2484"/>
                </a:cubicBezTo>
                <a:cubicBezTo>
                  <a:pt x="5332" y="2844"/>
                  <a:pt x="5264" y="3204"/>
                  <a:pt x="5264" y="3564"/>
                </a:cubicBezTo>
                <a:close/>
                <a:moveTo>
                  <a:pt x="16574" y="10584"/>
                </a:moveTo>
                <a:cubicBezTo>
                  <a:pt x="16574" y="10440"/>
                  <a:pt x="16540" y="10296"/>
                  <a:pt x="16506" y="10188"/>
                </a:cubicBezTo>
                <a:cubicBezTo>
                  <a:pt x="16472" y="10080"/>
                  <a:pt x="16404" y="9972"/>
                  <a:pt x="16302" y="9900"/>
                </a:cubicBezTo>
                <a:cubicBezTo>
                  <a:pt x="16200" y="9792"/>
                  <a:pt x="16132" y="9720"/>
                  <a:pt x="16030" y="9648"/>
                </a:cubicBezTo>
                <a:cubicBezTo>
                  <a:pt x="15928" y="9612"/>
                  <a:pt x="15792" y="9576"/>
                  <a:pt x="15657" y="9576"/>
                </a:cubicBezTo>
                <a:cubicBezTo>
                  <a:pt x="15521" y="9576"/>
                  <a:pt x="15419" y="9612"/>
                  <a:pt x="15283" y="9648"/>
                </a:cubicBezTo>
                <a:cubicBezTo>
                  <a:pt x="15181" y="9720"/>
                  <a:pt x="15079" y="9792"/>
                  <a:pt x="14977" y="9900"/>
                </a:cubicBezTo>
                <a:cubicBezTo>
                  <a:pt x="14875" y="9972"/>
                  <a:pt x="14808" y="10080"/>
                  <a:pt x="14774" y="10188"/>
                </a:cubicBezTo>
                <a:cubicBezTo>
                  <a:pt x="14740" y="10296"/>
                  <a:pt x="14706" y="10440"/>
                  <a:pt x="14706" y="10584"/>
                </a:cubicBezTo>
                <a:cubicBezTo>
                  <a:pt x="14706" y="10728"/>
                  <a:pt x="14740" y="10836"/>
                  <a:pt x="14774" y="10980"/>
                </a:cubicBezTo>
                <a:cubicBezTo>
                  <a:pt x="14808" y="11088"/>
                  <a:pt x="14875" y="11196"/>
                  <a:pt x="14977" y="11304"/>
                </a:cubicBezTo>
                <a:cubicBezTo>
                  <a:pt x="15079" y="11376"/>
                  <a:pt x="15181" y="11448"/>
                  <a:pt x="15283" y="11520"/>
                </a:cubicBezTo>
                <a:cubicBezTo>
                  <a:pt x="15419" y="11556"/>
                  <a:pt x="15521" y="11592"/>
                  <a:pt x="15657" y="11592"/>
                </a:cubicBezTo>
                <a:cubicBezTo>
                  <a:pt x="15792" y="11592"/>
                  <a:pt x="15928" y="11556"/>
                  <a:pt x="16030" y="11520"/>
                </a:cubicBezTo>
                <a:cubicBezTo>
                  <a:pt x="16132" y="11448"/>
                  <a:pt x="16200" y="11376"/>
                  <a:pt x="16302" y="11304"/>
                </a:cubicBezTo>
                <a:cubicBezTo>
                  <a:pt x="16404" y="11196"/>
                  <a:pt x="16472" y="11088"/>
                  <a:pt x="16506" y="10980"/>
                </a:cubicBezTo>
                <a:cubicBezTo>
                  <a:pt x="16540" y="10836"/>
                  <a:pt x="16574" y="10728"/>
                  <a:pt x="16574" y="10584"/>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31" name="Google Shape;1831;p75"/>
          <p:cNvSpPr/>
          <p:nvPr/>
        </p:nvSpPr>
        <p:spPr>
          <a:xfrm>
            <a:off x="21651752" y="9340643"/>
            <a:ext cx="815973" cy="698388"/>
          </a:xfrm>
          <a:custGeom>
            <a:rect b="b" l="l" r="r" t="t"/>
            <a:pathLst>
              <a:path extrusionOk="0" h="21600" w="21600">
                <a:moveTo>
                  <a:pt x="20088" y="6147"/>
                </a:moveTo>
                <a:cubicBezTo>
                  <a:pt x="21600" y="6989"/>
                  <a:pt x="21600" y="6989"/>
                  <a:pt x="21600" y="6989"/>
                </a:cubicBezTo>
                <a:cubicBezTo>
                  <a:pt x="21600" y="16168"/>
                  <a:pt x="21600" y="16168"/>
                  <a:pt x="21600" y="16168"/>
                </a:cubicBezTo>
                <a:cubicBezTo>
                  <a:pt x="10764" y="21600"/>
                  <a:pt x="10764" y="21600"/>
                  <a:pt x="10764" y="21600"/>
                </a:cubicBezTo>
                <a:cubicBezTo>
                  <a:pt x="0" y="16253"/>
                  <a:pt x="0" y="16253"/>
                  <a:pt x="0" y="16253"/>
                </a:cubicBezTo>
                <a:cubicBezTo>
                  <a:pt x="0" y="6989"/>
                  <a:pt x="0" y="6989"/>
                  <a:pt x="0" y="6989"/>
                </a:cubicBezTo>
                <a:cubicBezTo>
                  <a:pt x="1764" y="6063"/>
                  <a:pt x="1764" y="6063"/>
                  <a:pt x="1764" y="6063"/>
                </a:cubicBezTo>
                <a:cubicBezTo>
                  <a:pt x="1692" y="5895"/>
                  <a:pt x="1656" y="5768"/>
                  <a:pt x="1620" y="5600"/>
                </a:cubicBezTo>
                <a:cubicBezTo>
                  <a:pt x="1584" y="5474"/>
                  <a:pt x="1584" y="5305"/>
                  <a:pt x="1584" y="5179"/>
                </a:cubicBezTo>
                <a:cubicBezTo>
                  <a:pt x="1584" y="4842"/>
                  <a:pt x="1656" y="4547"/>
                  <a:pt x="1836" y="4253"/>
                </a:cubicBezTo>
                <a:cubicBezTo>
                  <a:pt x="2016" y="4000"/>
                  <a:pt x="2232" y="3747"/>
                  <a:pt x="2520" y="3537"/>
                </a:cubicBezTo>
                <a:cubicBezTo>
                  <a:pt x="2808" y="3284"/>
                  <a:pt x="3132" y="3158"/>
                  <a:pt x="3528" y="3032"/>
                </a:cubicBezTo>
                <a:cubicBezTo>
                  <a:pt x="3924" y="2905"/>
                  <a:pt x="4320" y="2863"/>
                  <a:pt x="4752" y="2863"/>
                </a:cubicBezTo>
                <a:cubicBezTo>
                  <a:pt x="4968" y="2863"/>
                  <a:pt x="5184" y="2863"/>
                  <a:pt x="5364" y="2905"/>
                </a:cubicBezTo>
                <a:cubicBezTo>
                  <a:pt x="5544" y="2905"/>
                  <a:pt x="5760" y="2947"/>
                  <a:pt x="5940" y="3032"/>
                </a:cubicBezTo>
                <a:cubicBezTo>
                  <a:pt x="6120" y="3074"/>
                  <a:pt x="6300" y="3116"/>
                  <a:pt x="6444" y="3200"/>
                </a:cubicBezTo>
                <a:cubicBezTo>
                  <a:pt x="6624" y="3284"/>
                  <a:pt x="6768" y="3368"/>
                  <a:pt x="6912" y="3453"/>
                </a:cubicBezTo>
                <a:cubicBezTo>
                  <a:pt x="7704" y="3032"/>
                  <a:pt x="7704" y="3032"/>
                  <a:pt x="7704" y="3032"/>
                </a:cubicBezTo>
                <a:cubicBezTo>
                  <a:pt x="7668" y="2905"/>
                  <a:pt x="7632" y="2821"/>
                  <a:pt x="7596" y="2695"/>
                </a:cubicBezTo>
                <a:cubicBezTo>
                  <a:pt x="7596" y="2611"/>
                  <a:pt x="7560" y="2484"/>
                  <a:pt x="7560" y="2358"/>
                </a:cubicBezTo>
                <a:cubicBezTo>
                  <a:pt x="7560" y="2021"/>
                  <a:pt x="7668" y="1726"/>
                  <a:pt x="7848" y="1432"/>
                </a:cubicBezTo>
                <a:cubicBezTo>
                  <a:pt x="7992" y="1137"/>
                  <a:pt x="8244" y="926"/>
                  <a:pt x="8532" y="716"/>
                </a:cubicBezTo>
                <a:cubicBezTo>
                  <a:pt x="8784" y="505"/>
                  <a:pt x="9144" y="337"/>
                  <a:pt x="9540" y="211"/>
                </a:cubicBezTo>
                <a:cubicBezTo>
                  <a:pt x="9900" y="84"/>
                  <a:pt x="10332" y="0"/>
                  <a:pt x="10764" y="0"/>
                </a:cubicBezTo>
                <a:cubicBezTo>
                  <a:pt x="11196" y="0"/>
                  <a:pt x="11628" y="84"/>
                  <a:pt x="12024" y="211"/>
                </a:cubicBezTo>
                <a:cubicBezTo>
                  <a:pt x="12384" y="337"/>
                  <a:pt x="12744" y="505"/>
                  <a:pt x="13068" y="716"/>
                </a:cubicBezTo>
                <a:cubicBezTo>
                  <a:pt x="13356" y="926"/>
                  <a:pt x="13572" y="1137"/>
                  <a:pt x="13752" y="1432"/>
                </a:cubicBezTo>
                <a:cubicBezTo>
                  <a:pt x="13896" y="1726"/>
                  <a:pt x="14004" y="2021"/>
                  <a:pt x="14004" y="2358"/>
                </a:cubicBezTo>
                <a:cubicBezTo>
                  <a:pt x="14004" y="2484"/>
                  <a:pt x="13968" y="2611"/>
                  <a:pt x="13968" y="2695"/>
                </a:cubicBezTo>
                <a:cubicBezTo>
                  <a:pt x="13932" y="2821"/>
                  <a:pt x="13896" y="2905"/>
                  <a:pt x="13860" y="3032"/>
                </a:cubicBezTo>
                <a:cubicBezTo>
                  <a:pt x="14904" y="3537"/>
                  <a:pt x="14904" y="3537"/>
                  <a:pt x="14904" y="3537"/>
                </a:cubicBezTo>
                <a:cubicBezTo>
                  <a:pt x="15048" y="3411"/>
                  <a:pt x="15192" y="3326"/>
                  <a:pt x="15372" y="3242"/>
                </a:cubicBezTo>
                <a:cubicBezTo>
                  <a:pt x="15552" y="3158"/>
                  <a:pt x="15732" y="3116"/>
                  <a:pt x="15912" y="3032"/>
                </a:cubicBezTo>
                <a:cubicBezTo>
                  <a:pt x="16092" y="2947"/>
                  <a:pt x="16308" y="2905"/>
                  <a:pt x="16524" y="2905"/>
                </a:cubicBezTo>
                <a:cubicBezTo>
                  <a:pt x="16740" y="2863"/>
                  <a:pt x="16956" y="2863"/>
                  <a:pt x="17172" y="2863"/>
                </a:cubicBezTo>
                <a:cubicBezTo>
                  <a:pt x="17640" y="2863"/>
                  <a:pt x="18036" y="2905"/>
                  <a:pt x="18432" y="3032"/>
                </a:cubicBezTo>
                <a:cubicBezTo>
                  <a:pt x="18828" y="3158"/>
                  <a:pt x="19152" y="3284"/>
                  <a:pt x="19440" y="3537"/>
                </a:cubicBezTo>
                <a:cubicBezTo>
                  <a:pt x="19728" y="3747"/>
                  <a:pt x="19944" y="4000"/>
                  <a:pt x="20124" y="4253"/>
                </a:cubicBezTo>
                <a:cubicBezTo>
                  <a:pt x="20304" y="4547"/>
                  <a:pt x="20376" y="4842"/>
                  <a:pt x="20376" y="5179"/>
                </a:cubicBezTo>
                <a:cubicBezTo>
                  <a:pt x="20376" y="5347"/>
                  <a:pt x="20340" y="5516"/>
                  <a:pt x="20304" y="5684"/>
                </a:cubicBezTo>
                <a:cubicBezTo>
                  <a:pt x="20268" y="5853"/>
                  <a:pt x="20196" y="6021"/>
                  <a:pt x="20088" y="6147"/>
                </a:cubicBezTo>
                <a:close/>
                <a:moveTo>
                  <a:pt x="792" y="7958"/>
                </a:moveTo>
                <a:cubicBezTo>
                  <a:pt x="792" y="15579"/>
                  <a:pt x="792" y="15579"/>
                  <a:pt x="792" y="15579"/>
                </a:cubicBezTo>
                <a:cubicBezTo>
                  <a:pt x="10404" y="20421"/>
                  <a:pt x="10404" y="20421"/>
                  <a:pt x="10404" y="20421"/>
                </a:cubicBezTo>
                <a:cubicBezTo>
                  <a:pt x="10404" y="12716"/>
                  <a:pt x="10404" y="12716"/>
                  <a:pt x="10404" y="12716"/>
                </a:cubicBezTo>
                <a:lnTo>
                  <a:pt x="792" y="7958"/>
                </a:lnTo>
                <a:close/>
                <a:moveTo>
                  <a:pt x="10764" y="11958"/>
                </a:moveTo>
                <a:cubicBezTo>
                  <a:pt x="20196" y="7284"/>
                  <a:pt x="20196" y="7284"/>
                  <a:pt x="20196" y="7284"/>
                </a:cubicBezTo>
                <a:cubicBezTo>
                  <a:pt x="19440" y="6989"/>
                  <a:pt x="19440" y="6989"/>
                  <a:pt x="19440" y="6989"/>
                </a:cubicBezTo>
                <a:cubicBezTo>
                  <a:pt x="19296" y="7074"/>
                  <a:pt x="19116" y="7158"/>
                  <a:pt x="18936" y="7242"/>
                </a:cubicBezTo>
                <a:cubicBezTo>
                  <a:pt x="18756" y="7326"/>
                  <a:pt x="18576" y="7368"/>
                  <a:pt x="18396" y="7411"/>
                </a:cubicBezTo>
                <a:cubicBezTo>
                  <a:pt x="18216" y="7495"/>
                  <a:pt x="18036" y="7537"/>
                  <a:pt x="17820" y="7579"/>
                </a:cubicBezTo>
                <a:cubicBezTo>
                  <a:pt x="17604" y="7621"/>
                  <a:pt x="17388" y="7621"/>
                  <a:pt x="17172" y="7621"/>
                </a:cubicBezTo>
                <a:cubicBezTo>
                  <a:pt x="16740" y="7621"/>
                  <a:pt x="16344" y="7579"/>
                  <a:pt x="15948" y="7453"/>
                </a:cubicBezTo>
                <a:cubicBezTo>
                  <a:pt x="15552" y="7326"/>
                  <a:pt x="15228" y="7158"/>
                  <a:pt x="14940" y="6905"/>
                </a:cubicBezTo>
                <a:cubicBezTo>
                  <a:pt x="14616" y="6695"/>
                  <a:pt x="14400" y="6442"/>
                  <a:pt x="14220" y="6189"/>
                </a:cubicBezTo>
                <a:cubicBezTo>
                  <a:pt x="14076" y="5895"/>
                  <a:pt x="14004" y="5600"/>
                  <a:pt x="14004" y="5263"/>
                </a:cubicBezTo>
                <a:cubicBezTo>
                  <a:pt x="14004" y="5095"/>
                  <a:pt x="14040" y="4926"/>
                  <a:pt x="14076" y="4800"/>
                </a:cubicBezTo>
                <a:cubicBezTo>
                  <a:pt x="14112" y="4632"/>
                  <a:pt x="14184" y="4505"/>
                  <a:pt x="14292" y="4337"/>
                </a:cubicBezTo>
                <a:cubicBezTo>
                  <a:pt x="13356" y="3832"/>
                  <a:pt x="13356" y="3832"/>
                  <a:pt x="13356" y="3832"/>
                </a:cubicBezTo>
                <a:cubicBezTo>
                  <a:pt x="13176" y="4000"/>
                  <a:pt x="13032" y="4126"/>
                  <a:pt x="12816" y="4253"/>
                </a:cubicBezTo>
                <a:cubicBezTo>
                  <a:pt x="12636" y="4337"/>
                  <a:pt x="12420" y="4463"/>
                  <a:pt x="12204" y="4547"/>
                </a:cubicBezTo>
                <a:cubicBezTo>
                  <a:pt x="11988" y="4632"/>
                  <a:pt x="11772" y="4674"/>
                  <a:pt x="11556" y="4716"/>
                </a:cubicBezTo>
                <a:cubicBezTo>
                  <a:pt x="11304" y="4758"/>
                  <a:pt x="11052" y="4800"/>
                  <a:pt x="10764" y="4800"/>
                </a:cubicBezTo>
                <a:cubicBezTo>
                  <a:pt x="10512" y="4800"/>
                  <a:pt x="10260" y="4758"/>
                  <a:pt x="10044" y="4716"/>
                </a:cubicBezTo>
                <a:cubicBezTo>
                  <a:pt x="9792" y="4674"/>
                  <a:pt x="9576" y="4632"/>
                  <a:pt x="9360" y="4547"/>
                </a:cubicBezTo>
                <a:cubicBezTo>
                  <a:pt x="9144" y="4463"/>
                  <a:pt x="8928" y="4337"/>
                  <a:pt x="8748" y="4253"/>
                </a:cubicBezTo>
                <a:cubicBezTo>
                  <a:pt x="8568" y="4126"/>
                  <a:pt x="8388" y="4000"/>
                  <a:pt x="8244" y="3832"/>
                </a:cubicBezTo>
                <a:cubicBezTo>
                  <a:pt x="7632" y="4126"/>
                  <a:pt x="7632" y="4126"/>
                  <a:pt x="7632" y="4126"/>
                </a:cubicBezTo>
                <a:cubicBezTo>
                  <a:pt x="7740" y="4295"/>
                  <a:pt x="7848" y="4505"/>
                  <a:pt x="7920" y="4674"/>
                </a:cubicBezTo>
                <a:cubicBezTo>
                  <a:pt x="7956" y="4842"/>
                  <a:pt x="7992" y="5053"/>
                  <a:pt x="7992" y="5221"/>
                </a:cubicBezTo>
                <a:cubicBezTo>
                  <a:pt x="7992" y="5558"/>
                  <a:pt x="7920" y="5853"/>
                  <a:pt x="7740" y="6147"/>
                </a:cubicBezTo>
                <a:cubicBezTo>
                  <a:pt x="7560" y="6442"/>
                  <a:pt x="7344" y="6695"/>
                  <a:pt x="7056" y="6863"/>
                </a:cubicBezTo>
                <a:cubicBezTo>
                  <a:pt x="6732" y="7074"/>
                  <a:pt x="6408" y="7242"/>
                  <a:pt x="6012" y="7368"/>
                </a:cubicBezTo>
                <a:cubicBezTo>
                  <a:pt x="5616" y="7537"/>
                  <a:pt x="5184" y="7579"/>
                  <a:pt x="4752" y="7579"/>
                </a:cubicBezTo>
                <a:cubicBezTo>
                  <a:pt x="4536" y="7579"/>
                  <a:pt x="4320" y="7579"/>
                  <a:pt x="4068" y="7537"/>
                </a:cubicBezTo>
                <a:cubicBezTo>
                  <a:pt x="3852" y="7495"/>
                  <a:pt x="3636" y="7453"/>
                  <a:pt x="3456" y="7368"/>
                </a:cubicBezTo>
                <a:cubicBezTo>
                  <a:pt x="3240" y="7284"/>
                  <a:pt x="3024" y="7200"/>
                  <a:pt x="2880" y="7074"/>
                </a:cubicBezTo>
                <a:cubicBezTo>
                  <a:pt x="2700" y="6989"/>
                  <a:pt x="2520" y="6863"/>
                  <a:pt x="2376" y="6737"/>
                </a:cubicBezTo>
                <a:cubicBezTo>
                  <a:pt x="1404" y="7242"/>
                  <a:pt x="1404" y="7242"/>
                  <a:pt x="1404" y="7242"/>
                </a:cubicBezTo>
                <a:lnTo>
                  <a:pt x="10764" y="11958"/>
                </a:lnTo>
                <a:close/>
                <a:moveTo>
                  <a:pt x="4752" y="3789"/>
                </a:moveTo>
                <a:cubicBezTo>
                  <a:pt x="4464" y="3789"/>
                  <a:pt x="4140" y="3832"/>
                  <a:pt x="3852" y="3916"/>
                </a:cubicBezTo>
                <a:cubicBezTo>
                  <a:pt x="3564" y="4000"/>
                  <a:pt x="3312" y="4084"/>
                  <a:pt x="3060" y="4253"/>
                </a:cubicBezTo>
                <a:cubicBezTo>
                  <a:pt x="2844" y="4379"/>
                  <a:pt x="2700" y="4547"/>
                  <a:pt x="2556" y="4716"/>
                </a:cubicBezTo>
                <a:cubicBezTo>
                  <a:pt x="2448" y="4884"/>
                  <a:pt x="2376" y="5011"/>
                  <a:pt x="2376" y="5179"/>
                </a:cubicBezTo>
                <a:cubicBezTo>
                  <a:pt x="2376" y="5347"/>
                  <a:pt x="2448" y="5516"/>
                  <a:pt x="2556" y="5684"/>
                </a:cubicBezTo>
                <a:cubicBezTo>
                  <a:pt x="2700" y="5853"/>
                  <a:pt x="2844" y="5979"/>
                  <a:pt x="3060" y="6105"/>
                </a:cubicBezTo>
                <a:cubicBezTo>
                  <a:pt x="3312" y="6232"/>
                  <a:pt x="3564" y="6358"/>
                  <a:pt x="3852" y="6442"/>
                </a:cubicBezTo>
                <a:cubicBezTo>
                  <a:pt x="4140" y="6526"/>
                  <a:pt x="4464" y="6611"/>
                  <a:pt x="4752" y="6611"/>
                </a:cubicBezTo>
                <a:cubicBezTo>
                  <a:pt x="5112" y="6611"/>
                  <a:pt x="5436" y="6526"/>
                  <a:pt x="5724" y="6442"/>
                </a:cubicBezTo>
                <a:cubicBezTo>
                  <a:pt x="6012" y="6358"/>
                  <a:pt x="6264" y="6232"/>
                  <a:pt x="6516" y="6105"/>
                </a:cubicBezTo>
                <a:cubicBezTo>
                  <a:pt x="6732" y="5979"/>
                  <a:pt x="6876" y="5853"/>
                  <a:pt x="7020" y="5684"/>
                </a:cubicBezTo>
                <a:cubicBezTo>
                  <a:pt x="7128" y="5516"/>
                  <a:pt x="7200" y="5347"/>
                  <a:pt x="7200" y="5179"/>
                </a:cubicBezTo>
                <a:cubicBezTo>
                  <a:pt x="7200" y="5011"/>
                  <a:pt x="7128" y="4884"/>
                  <a:pt x="7020" y="4716"/>
                </a:cubicBezTo>
                <a:cubicBezTo>
                  <a:pt x="6876" y="4547"/>
                  <a:pt x="6732" y="4379"/>
                  <a:pt x="6516" y="4253"/>
                </a:cubicBezTo>
                <a:cubicBezTo>
                  <a:pt x="6264" y="4084"/>
                  <a:pt x="6012" y="4000"/>
                  <a:pt x="5724" y="3916"/>
                </a:cubicBezTo>
                <a:cubicBezTo>
                  <a:pt x="5436" y="3832"/>
                  <a:pt x="5112" y="3789"/>
                  <a:pt x="4752" y="3789"/>
                </a:cubicBezTo>
                <a:close/>
                <a:moveTo>
                  <a:pt x="10764" y="5726"/>
                </a:moveTo>
                <a:cubicBezTo>
                  <a:pt x="11196" y="5726"/>
                  <a:pt x="11628" y="5768"/>
                  <a:pt x="12024" y="5895"/>
                </a:cubicBezTo>
                <a:cubicBezTo>
                  <a:pt x="12384" y="5979"/>
                  <a:pt x="12744" y="6147"/>
                  <a:pt x="13068" y="6358"/>
                </a:cubicBezTo>
                <a:cubicBezTo>
                  <a:pt x="13356" y="6611"/>
                  <a:pt x="13572" y="6821"/>
                  <a:pt x="13752" y="7116"/>
                </a:cubicBezTo>
                <a:cubicBezTo>
                  <a:pt x="13896" y="7368"/>
                  <a:pt x="14004" y="7705"/>
                  <a:pt x="14004" y="8000"/>
                </a:cubicBezTo>
                <a:cubicBezTo>
                  <a:pt x="14004" y="8337"/>
                  <a:pt x="13896" y="8674"/>
                  <a:pt x="13752" y="8968"/>
                </a:cubicBezTo>
                <a:cubicBezTo>
                  <a:pt x="13572" y="9263"/>
                  <a:pt x="13356" y="9516"/>
                  <a:pt x="13068" y="9726"/>
                </a:cubicBezTo>
                <a:cubicBezTo>
                  <a:pt x="12744" y="9895"/>
                  <a:pt x="12384" y="10063"/>
                  <a:pt x="12024" y="10189"/>
                </a:cubicBezTo>
                <a:cubicBezTo>
                  <a:pt x="11628" y="10316"/>
                  <a:pt x="11196" y="10358"/>
                  <a:pt x="10764" y="10358"/>
                </a:cubicBezTo>
                <a:cubicBezTo>
                  <a:pt x="10332" y="10358"/>
                  <a:pt x="9900" y="10316"/>
                  <a:pt x="9540" y="10189"/>
                </a:cubicBezTo>
                <a:cubicBezTo>
                  <a:pt x="9144" y="10063"/>
                  <a:pt x="8784" y="9895"/>
                  <a:pt x="8532" y="9726"/>
                </a:cubicBezTo>
                <a:cubicBezTo>
                  <a:pt x="8244" y="9516"/>
                  <a:pt x="7992" y="9263"/>
                  <a:pt x="7848" y="8968"/>
                </a:cubicBezTo>
                <a:cubicBezTo>
                  <a:pt x="7668" y="8674"/>
                  <a:pt x="7560" y="8337"/>
                  <a:pt x="7560" y="8000"/>
                </a:cubicBezTo>
                <a:cubicBezTo>
                  <a:pt x="7560" y="7705"/>
                  <a:pt x="7668" y="7368"/>
                  <a:pt x="7848" y="7116"/>
                </a:cubicBezTo>
                <a:cubicBezTo>
                  <a:pt x="7992" y="6821"/>
                  <a:pt x="8244" y="6611"/>
                  <a:pt x="8532" y="6358"/>
                </a:cubicBezTo>
                <a:cubicBezTo>
                  <a:pt x="8784" y="6147"/>
                  <a:pt x="9144" y="5979"/>
                  <a:pt x="9540" y="5895"/>
                </a:cubicBezTo>
                <a:cubicBezTo>
                  <a:pt x="9900" y="5768"/>
                  <a:pt x="10332" y="5726"/>
                  <a:pt x="10764" y="5726"/>
                </a:cubicBezTo>
                <a:close/>
                <a:moveTo>
                  <a:pt x="10764" y="1011"/>
                </a:moveTo>
                <a:cubicBezTo>
                  <a:pt x="10440" y="1011"/>
                  <a:pt x="10152" y="1053"/>
                  <a:pt x="9864" y="1137"/>
                </a:cubicBezTo>
                <a:cubicBezTo>
                  <a:pt x="9540" y="1221"/>
                  <a:pt x="9288" y="1347"/>
                  <a:pt x="9072" y="1474"/>
                </a:cubicBezTo>
                <a:cubicBezTo>
                  <a:pt x="8856" y="1600"/>
                  <a:pt x="8676" y="1726"/>
                  <a:pt x="8568" y="1895"/>
                </a:cubicBezTo>
                <a:cubicBezTo>
                  <a:pt x="8424" y="2063"/>
                  <a:pt x="8388" y="2232"/>
                  <a:pt x="8388" y="2442"/>
                </a:cubicBezTo>
                <a:cubicBezTo>
                  <a:pt x="8388" y="2568"/>
                  <a:pt x="8424" y="2737"/>
                  <a:pt x="8568" y="2905"/>
                </a:cubicBezTo>
                <a:cubicBezTo>
                  <a:pt x="8676" y="3074"/>
                  <a:pt x="8856" y="3200"/>
                  <a:pt x="9072" y="3368"/>
                </a:cubicBezTo>
                <a:cubicBezTo>
                  <a:pt x="9288" y="3495"/>
                  <a:pt x="9540" y="3621"/>
                  <a:pt x="9864" y="3705"/>
                </a:cubicBezTo>
                <a:cubicBezTo>
                  <a:pt x="10152" y="3747"/>
                  <a:pt x="10440" y="3789"/>
                  <a:pt x="10764" y="3789"/>
                </a:cubicBezTo>
                <a:cubicBezTo>
                  <a:pt x="11124" y="3789"/>
                  <a:pt x="11412" y="3747"/>
                  <a:pt x="11736" y="3705"/>
                </a:cubicBezTo>
                <a:cubicBezTo>
                  <a:pt x="12024" y="3621"/>
                  <a:pt x="12276" y="3495"/>
                  <a:pt x="12492" y="3368"/>
                </a:cubicBezTo>
                <a:cubicBezTo>
                  <a:pt x="12708" y="3200"/>
                  <a:pt x="12888" y="3074"/>
                  <a:pt x="13032" y="2905"/>
                </a:cubicBezTo>
                <a:cubicBezTo>
                  <a:pt x="13140" y="2737"/>
                  <a:pt x="13212" y="2568"/>
                  <a:pt x="13212" y="2442"/>
                </a:cubicBezTo>
                <a:cubicBezTo>
                  <a:pt x="13212" y="2232"/>
                  <a:pt x="13140" y="2063"/>
                  <a:pt x="13032" y="1895"/>
                </a:cubicBezTo>
                <a:cubicBezTo>
                  <a:pt x="12888" y="1726"/>
                  <a:pt x="12708" y="1600"/>
                  <a:pt x="12492" y="1474"/>
                </a:cubicBezTo>
                <a:cubicBezTo>
                  <a:pt x="12276" y="1347"/>
                  <a:pt x="12024" y="1221"/>
                  <a:pt x="11736" y="1137"/>
                </a:cubicBezTo>
                <a:cubicBezTo>
                  <a:pt x="11412" y="1053"/>
                  <a:pt x="11124" y="1011"/>
                  <a:pt x="10764" y="1011"/>
                </a:cubicBezTo>
                <a:close/>
                <a:moveTo>
                  <a:pt x="10764" y="9432"/>
                </a:moveTo>
                <a:cubicBezTo>
                  <a:pt x="11124" y="9432"/>
                  <a:pt x="11412" y="9389"/>
                  <a:pt x="11736" y="9305"/>
                </a:cubicBezTo>
                <a:cubicBezTo>
                  <a:pt x="12024" y="9221"/>
                  <a:pt x="12276" y="9095"/>
                  <a:pt x="12492" y="9011"/>
                </a:cubicBezTo>
                <a:cubicBezTo>
                  <a:pt x="12708" y="8842"/>
                  <a:pt x="12888" y="8716"/>
                  <a:pt x="13032" y="8547"/>
                </a:cubicBezTo>
                <a:cubicBezTo>
                  <a:pt x="13140" y="8379"/>
                  <a:pt x="13212" y="8211"/>
                  <a:pt x="13212" y="8000"/>
                </a:cubicBezTo>
                <a:cubicBezTo>
                  <a:pt x="13212" y="7874"/>
                  <a:pt x="13140" y="7705"/>
                  <a:pt x="13032" y="7537"/>
                </a:cubicBezTo>
                <a:cubicBezTo>
                  <a:pt x="12888" y="7368"/>
                  <a:pt x="12708" y="7242"/>
                  <a:pt x="12492" y="7074"/>
                </a:cubicBezTo>
                <a:cubicBezTo>
                  <a:pt x="12276" y="6947"/>
                  <a:pt x="12024" y="6821"/>
                  <a:pt x="11736" y="6737"/>
                </a:cubicBezTo>
                <a:cubicBezTo>
                  <a:pt x="11412" y="6695"/>
                  <a:pt x="11124" y="6653"/>
                  <a:pt x="10764" y="6653"/>
                </a:cubicBezTo>
                <a:cubicBezTo>
                  <a:pt x="10440" y="6653"/>
                  <a:pt x="10152" y="6695"/>
                  <a:pt x="9864" y="6737"/>
                </a:cubicBezTo>
                <a:cubicBezTo>
                  <a:pt x="9540" y="6821"/>
                  <a:pt x="9288" y="6947"/>
                  <a:pt x="9072" y="7074"/>
                </a:cubicBezTo>
                <a:cubicBezTo>
                  <a:pt x="8856" y="7242"/>
                  <a:pt x="8676" y="7368"/>
                  <a:pt x="8568" y="7537"/>
                </a:cubicBezTo>
                <a:cubicBezTo>
                  <a:pt x="8424" y="7705"/>
                  <a:pt x="8388" y="7874"/>
                  <a:pt x="8388" y="8000"/>
                </a:cubicBezTo>
                <a:cubicBezTo>
                  <a:pt x="8388" y="8211"/>
                  <a:pt x="8424" y="8379"/>
                  <a:pt x="8568" y="8547"/>
                </a:cubicBezTo>
                <a:cubicBezTo>
                  <a:pt x="8676" y="8716"/>
                  <a:pt x="8856" y="8842"/>
                  <a:pt x="9072" y="9011"/>
                </a:cubicBezTo>
                <a:cubicBezTo>
                  <a:pt x="9288" y="9095"/>
                  <a:pt x="9540" y="9221"/>
                  <a:pt x="9864" y="9305"/>
                </a:cubicBezTo>
                <a:cubicBezTo>
                  <a:pt x="10152" y="9389"/>
                  <a:pt x="10440" y="9432"/>
                  <a:pt x="10764" y="9432"/>
                </a:cubicBezTo>
                <a:close/>
                <a:moveTo>
                  <a:pt x="11196" y="20421"/>
                </a:moveTo>
                <a:cubicBezTo>
                  <a:pt x="20808" y="15579"/>
                  <a:pt x="20808" y="15579"/>
                  <a:pt x="20808" y="15579"/>
                </a:cubicBezTo>
                <a:cubicBezTo>
                  <a:pt x="20808" y="7958"/>
                  <a:pt x="20808" y="7958"/>
                  <a:pt x="20808" y="7958"/>
                </a:cubicBezTo>
                <a:cubicBezTo>
                  <a:pt x="11196" y="12716"/>
                  <a:pt x="11196" y="12716"/>
                  <a:pt x="11196" y="12716"/>
                </a:cubicBezTo>
                <a:lnTo>
                  <a:pt x="11196" y="20421"/>
                </a:lnTo>
                <a:close/>
                <a:moveTo>
                  <a:pt x="19584" y="5179"/>
                </a:moveTo>
                <a:cubicBezTo>
                  <a:pt x="19584" y="5011"/>
                  <a:pt x="19512" y="4884"/>
                  <a:pt x="19404" y="4716"/>
                </a:cubicBezTo>
                <a:cubicBezTo>
                  <a:pt x="19260" y="4547"/>
                  <a:pt x="19080" y="4379"/>
                  <a:pt x="18864" y="4253"/>
                </a:cubicBezTo>
                <a:cubicBezTo>
                  <a:pt x="18684" y="4084"/>
                  <a:pt x="18432" y="4000"/>
                  <a:pt x="18144" y="3916"/>
                </a:cubicBezTo>
                <a:cubicBezTo>
                  <a:pt x="17856" y="3832"/>
                  <a:pt x="17532" y="3789"/>
                  <a:pt x="17172" y="3789"/>
                </a:cubicBezTo>
                <a:cubicBezTo>
                  <a:pt x="16848" y="3789"/>
                  <a:pt x="16524" y="3832"/>
                  <a:pt x="16236" y="3916"/>
                </a:cubicBezTo>
                <a:cubicBezTo>
                  <a:pt x="15912" y="4000"/>
                  <a:pt x="15660" y="4084"/>
                  <a:pt x="15444" y="4253"/>
                </a:cubicBezTo>
                <a:cubicBezTo>
                  <a:pt x="15264" y="4379"/>
                  <a:pt x="15120" y="4547"/>
                  <a:pt x="14976" y="4716"/>
                </a:cubicBezTo>
                <a:cubicBezTo>
                  <a:pt x="14868" y="4884"/>
                  <a:pt x="14796" y="5011"/>
                  <a:pt x="14796" y="5179"/>
                </a:cubicBezTo>
                <a:cubicBezTo>
                  <a:pt x="14796" y="5347"/>
                  <a:pt x="14868" y="5516"/>
                  <a:pt x="14976" y="5684"/>
                </a:cubicBezTo>
                <a:cubicBezTo>
                  <a:pt x="15120" y="5853"/>
                  <a:pt x="15264" y="5979"/>
                  <a:pt x="15444" y="6105"/>
                </a:cubicBezTo>
                <a:cubicBezTo>
                  <a:pt x="15660" y="6232"/>
                  <a:pt x="15912" y="6358"/>
                  <a:pt x="16236" y="6442"/>
                </a:cubicBezTo>
                <a:cubicBezTo>
                  <a:pt x="16524" y="6526"/>
                  <a:pt x="16848" y="6611"/>
                  <a:pt x="17172" y="6611"/>
                </a:cubicBezTo>
                <a:cubicBezTo>
                  <a:pt x="17532" y="6611"/>
                  <a:pt x="17856" y="6526"/>
                  <a:pt x="18144" y="6442"/>
                </a:cubicBezTo>
                <a:cubicBezTo>
                  <a:pt x="18432" y="6358"/>
                  <a:pt x="18684" y="6232"/>
                  <a:pt x="18864" y="6105"/>
                </a:cubicBezTo>
                <a:cubicBezTo>
                  <a:pt x="19080" y="5979"/>
                  <a:pt x="19260" y="5853"/>
                  <a:pt x="19404" y="5684"/>
                </a:cubicBezTo>
                <a:cubicBezTo>
                  <a:pt x="19512" y="5516"/>
                  <a:pt x="19584" y="5347"/>
                  <a:pt x="19584" y="5179"/>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32" name="Google Shape;1832;p75"/>
          <p:cNvSpPr/>
          <p:nvPr/>
        </p:nvSpPr>
        <p:spPr>
          <a:xfrm>
            <a:off x="23535806" y="9326390"/>
            <a:ext cx="766090" cy="726893"/>
          </a:xfrm>
          <a:custGeom>
            <a:rect b="b" l="l" r="r" t="t"/>
            <a:pathLst>
              <a:path extrusionOk="0" h="21600" w="21600">
                <a:moveTo>
                  <a:pt x="844" y="10820"/>
                </a:moveTo>
                <a:cubicBezTo>
                  <a:pt x="844" y="12158"/>
                  <a:pt x="1113" y="13454"/>
                  <a:pt x="1611" y="14670"/>
                </a:cubicBezTo>
                <a:cubicBezTo>
                  <a:pt x="2110" y="15845"/>
                  <a:pt x="2762" y="16899"/>
                  <a:pt x="3606" y="17831"/>
                </a:cubicBezTo>
                <a:cubicBezTo>
                  <a:pt x="4450" y="18682"/>
                  <a:pt x="5448" y="19412"/>
                  <a:pt x="6599" y="19938"/>
                </a:cubicBezTo>
                <a:cubicBezTo>
                  <a:pt x="7712" y="20465"/>
                  <a:pt x="8939" y="20708"/>
                  <a:pt x="10244" y="20708"/>
                </a:cubicBezTo>
                <a:cubicBezTo>
                  <a:pt x="10244" y="21600"/>
                  <a:pt x="10244" y="21600"/>
                  <a:pt x="10244" y="21600"/>
                </a:cubicBezTo>
                <a:cubicBezTo>
                  <a:pt x="8824" y="21600"/>
                  <a:pt x="7481" y="21357"/>
                  <a:pt x="6254" y="20789"/>
                </a:cubicBezTo>
                <a:cubicBezTo>
                  <a:pt x="5026" y="20222"/>
                  <a:pt x="3913" y="19452"/>
                  <a:pt x="2993" y="18439"/>
                </a:cubicBezTo>
                <a:cubicBezTo>
                  <a:pt x="2072" y="17466"/>
                  <a:pt x="1343" y="16332"/>
                  <a:pt x="806" y="15035"/>
                </a:cubicBezTo>
                <a:cubicBezTo>
                  <a:pt x="269" y="13738"/>
                  <a:pt x="0" y="12320"/>
                  <a:pt x="0" y="10820"/>
                </a:cubicBezTo>
                <a:cubicBezTo>
                  <a:pt x="0" y="10131"/>
                  <a:pt x="77" y="9483"/>
                  <a:pt x="192" y="8875"/>
                </a:cubicBezTo>
                <a:cubicBezTo>
                  <a:pt x="307" y="8267"/>
                  <a:pt x="460" y="7659"/>
                  <a:pt x="652" y="7051"/>
                </a:cubicBezTo>
                <a:cubicBezTo>
                  <a:pt x="844" y="6484"/>
                  <a:pt x="1074" y="5957"/>
                  <a:pt x="1381" y="5430"/>
                </a:cubicBezTo>
                <a:cubicBezTo>
                  <a:pt x="1650" y="4904"/>
                  <a:pt x="1995" y="4377"/>
                  <a:pt x="2340" y="3890"/>
                </a:cubicBezTo>
                <a:cubicBezTo>
                  <a:pt x="384" y="1743"/>
                  <a:pt x="384" y="1743"/>
                  <a:pt x="384" y="1743"/>
                </a:cubicBezTo>
                <a:cubicBezTo>
                  <a:pt x="6484" y="729"/>
                  <a:pt x="6484" y="729"/>
                  <a:pt x="6484" y="729"/>
                </a:cubicBezTo>
                <a:cubicBezTo>
                  <a:pt x="5601" y="7335"/>
                  <a:pt x="5601" y="7335"/>
                  <a:pt x="5601" y="7335"/>
                </a:cubicBezTo>
                <a:cubicBezTo>
                  <a:pt x="2993" y="4539"/>
                  <a:pt x="2993" y="4539"/>
                  <a:pt x="2993" y="4539"/>
                </a:cubicBezTo>
                <a:cubicBezTo>
                  <a:pt x="2686" y="4985"/>
                  <a:pt x="2379" y="5430"/>
                  <a:pt x="2110" y="5917"/>
                </a:cubicBezTo>
                <a:cubicBezTo>
                  <a:pt x="1842" y="6403"/>
                  <a:pt x="1611" y="6889"/>
                  <a:pt x="1420" y="7416"/>
                </a:cubicBezTo>
                <a:cubicBezTo>
                  <a:pt x="1228" y="7943"/>
                  <a:pt x="1113" y="8510"/>
                  <a:pt x="998" y="9078"/>
                </a:cubicBezTo>
                <a:cubicBezTo>
                  <a:pt x="921" y="9605"/>
                  <a:pt x="844" y="10212"/>
                  <a:pt x="844" y="10820"/>
                </a:cubicBezTo>
                <a:close/>
                <a:moveTo>
                  <a:pt x="5448" y="1824"/>
                </a:moveTo>
                <a:cubicBezTo>
                  <a:pt x="2148" y="2350"/>
                  <a:pt x="2148" y="2350"/>
                  <a:pt x="2148" y="2350"/>
                </a:cubicBezTo>
                <a:cubicBezTo>
                  <a:pt x="4949" y="5430"/>
                  <a:pt x="4949" y="5430"/>
                  <a:pt x="4949" y="5430"/>
                </a:cubicBezTo>
                <a:lnTo>
                  <a:pt x="5448" y="1824"/>
                </a:lnTo>
                <a:close/>
                <a:moveTo>
                  <a:pt x="16382" y="13009"/>
                </a:moveTo>
                <a:cubicBezTo>
                  <a:pt x="18531" y="15400"/>
                  <a:pt x="18531" y="15400"/>
                  <a:pt x="18531" y="15400"/>
                </a:cubicBezTo>
                <a:cubicBezTo>
                  <a:pt x="18684" y="15035"/>
                  <a:pt x="18838" y="14670"/>
                  <a:pt x="18991" y="14305"/>
                </a:cubicBezTo>
                <a:cubicBezTo>
                  <a:pt x="19106" y="13941"/>
                  <a:pt x="19221" y="13576"/>
                  <a:pt x="19336" y="13171"/>
                </a:cubicBezTo>
                <a:cubicBezTo>
                  <a:pt x="19452" y="12806"/>
                  <a:pt x="19528" y="12441"/>
                  <a:pt x="19567" y="12036"/>
                </a:cubicBezTo>
                <a:cubicBezTo>
                  <a:pt x="19605" y="11631"/>
                  <a:pt x="19643" y="11226"/>
                  <a:pt x="19643" y="10820"/>
                </a:cubicBezTo>
                <a:cubicBezTo>
                  <a:pt x="19643" y="9442"/>
                  <a:pt x="19375" y="8146"/>
                  <a:pt x="18876" y="6930"/>
                </a:cubicBezTo>
                <a:cubicBezTo>
                  <a:pt x="18377" y="5755"/>
                  <a:pt x="17687" y="4701"/>
                  <a:pt x="16843" y="3769"/>
                </a:cubicBezTo>
                <a:cubicBezTo>
                  <a:pt x="15999" y="2918"/>
                  <a:pt x="15039" y="2188"/>
                  <a:pt x="13888" y="1662"/>
                </a:cubicBezTo>
                <a:cubicBezTo>
                  <a:pt x="12776" y="1135"/>
                  <a:pt x="11548" y="892"/>
                  <a:pt x="10244" y="892"/>
                </a:cubicBezTo>
                <a:cubicBezTo>
                  <a:pt x="10244" y="0"/>
                  <a:pt x="10244" y="0"/>
                  <a:pt x="10244" y="0"/>
                </a:cubicBezTo>
                <a:cubicBezTo>
                  <a:pt x="11625" y="0"/>
                  <a:pt x="12968" y="284"/>
                  <a:pt x="14234" y="811"/>
                </a:cubicBezTo>
                <a:cubicBezTo>
                  <a:pt x="15461" y="1378"/>
                  <a:pt x="16536" y="2148"/>
                  <a:pt x="17495" y="3161"/>
                </a:cubicBezTo>
                <a:cubicBezTo>
                  <a:pt x="18416" y="4134"/>
                  <a:pt x="19145" y="5268"/>
                  <a:pt x="19682" y="6565"/>
                </a:cubicBezTo>
                <a:cubicBezTo>
                  <a:pt x="20219" y="7902"/>
                  <a:pt x="20487" y="9280"/>
                  <a:pt x="20487" y="10820"/>
                </a:cubicBezTo>
                <a:cubicBezTo>
                  <a:pt x="20487" y="11307"/>
                  <a:pt x="20449" y="11752"/>
                  <a:pt x="20372" y="12239"/>
                </a:cubicBezTo>
                <a:cubicBezTo>
                  <a:pt x="20334" y="12684"/>
                  <a:pt x="20219" y="13130"/>
                  <a:pt x="20142" y="13535"/>
                </a:cubicBezTo>
                <a:cubicBezTo>
                  <a:pt x="20027" y="14022"/>
                  <a:pt x="19912" y="14427"/>
                  <a:pt x="19720" y="14873"/>
                </a:cubicBezTo>
                <a:cubicBezTo>
                  <a:pt x="19567" y="15278"/>
                  <a:pt x="19375" y="15683"/>
                  <a:pt x="19183" y="16089"/>
                </a:cubicBezTo>
                <a:cubicBezTo>
                  <a:pt x="21600" y="18601"/>
                  <a:pt x="21600" y="18601"/>
                  <a:pt x="21600" y="18601"/>
                </a:cubicBezTo>
                <a:cubicBezTo>
                  <a:pt x="15500" y="19614"/>
                  <a:pt x="15500" y="19614"/>
                  <a:pt x="15500" y="19614"/>
                </a:cubicBezTo>
                <a:lnTo>
                  <a:pt x="16382" y="13009"/>
                </a:lnTo>
                <a:close/>
                <a:moveTo>
                  <a:pt x="16421" y="18561"/>
                </a:moveTo>
                <a:cubicBezTo>
                  <a:pt x="19797" y="18034"/>
                  <a:pt x="19797" y="18034"/>
                  <a:pt x="19797" y="18034"/>
                </a:cubicBezTo>
                <a:cubicBezTo>
                  <a:pt x="16996" y="14954"/>
                  <a:pt x="16996" y="14954"/>
                  <a:pt x="16996" y="14954"/>
                </a:cubicBezTo>
                <a:lnTo>
                  <a:pt x="16421" y="1856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33" name="Google Shape;1833;p75"/>
          <p:cNvSpPr/>
          <p:nvPr/>
        </p:nvSpPr>
        <p:spPr>
          <a:xfrm>
            <a:off x="25476877" y="9235527"/>
            <a:ext cx="602182" cy="908616"/>
          </a:xfrm>
          <a:custGeom>
            <a:rect b="b" l="l" r="r" t="t"/>
            <a:pathLst>
              <a:path extrusionOk="0" h="21600" w="21600">
                <a:moveTo>
                  <a:pt x="16200" y="12792"/>
                </a:moveTo>
                <a:cubicBezTo>
                  <a:pt x="21600" y="17293"/>
                  <a:pt x="21600" y="17293"/>
                  <a:pt x="21600" y="17293"/>
                </a:cubicBezTo>
                <a:cubicBezTo>
                  <a:pt x="0" y="17293"/>
                  <a:pt x="0" y="17293"/>
                  <a:pt x="0" y="17293"/>
                </a:cubicBezTo>
                <a:cubicBezTo>
                  <a:pt x="5400" y="12824"/>
                  <a:pt x="5400" y="12824"/>
                  <a:pt x="5400" y="12824"/>
                </a:cubicBezTo>
                <a:cubicBezTo>
                  <a:pt x="5400" y="12176"/>
                  <a:pt x="5400" y="11529"/>
                  <a:pt x="5400" y="10849"/>
                </a:cubicBezTo>
                <a:cubicBezTo>
                  <a:pt x="5400" y="10169"/>
                  <a:pt x="5400" y="9521"/>
                  <a:pt x="5400" y="8938"/>
                </a:cubicBezTo>
                <a:cubicBezTo>
                  <a:pt x="5400" y="8355"/>
                  <a:pt x="5400" y="7804"/>
                  <a:pt x="5400" y="7319"/>
                </a:cubicBezTo>
                <a:cubicBezTo>
                  <a:pt x="5400" y="6833"/>
                  <a:pt x="5400" y="6444"/>
                  <a:pt x="5400" y="6218"/>
                </a:cubicBezTo>
                <a:cubicBezTo>
                  <a:pt x="5400" y="5700"/>
                  <a:pt x="5497" y="5149"/>
                  <a:pt x="5789" y="4566"/>
                </a:cubicBezTo>
                <a:cubicBezTo>
                  <a:pt x="6032" y="3983"/>
                  <a:pt x="6373" y="3400"/>
                  <a:pt x="6859" y="2882"/>
                </a:cubicBezTo>
                <a:cubicBezTo>
                  <a:pt x="7297" y="2299"/>
                  <a:pt x="7881" y="1781"/>
                  <a:pt x="8562" y="1263"/>
                </a:cubicBezTo>
                <a:cubicBezTo>
                  <a:pt x="9243" y="777"/>
                  <a:pt x="9973" y="356"/>
                  <a:pt x="10849" y="0"/>
                </a:cubicBezTo>
                <a:cubicBezTo>
                  <a:pt x="11676" y="356"/>
                  <a:pt x="12454" y="777"/>
                  <a:pt x="13135" y="1263"/>
                </a:cubicBezTo>
                <a:cubicBezTo>
                  <a:pt x="13768" y="1781"/>
                  <a:pt x="14351" y="2299"/>
                  <a:pt x="14741" y="2882"/>
                </a:cubicBezTo>
                <a:cubicBezTo>
                  <a:pt x="15227" y="3400"/>
                  <a:pt x="15568" y="3951"/>
                  <a:pt x="15859" y="4534"/>
                </a:cubicBezTo>
                <a:cubicBezTo>
                  <a:pt x="16103" y="5117"/>
                  <a:pt x="16200" y="5667"/>
                  <a:pt x="16200" y="6153"/>
                </a:cubicBezTo>
                <a:cubicBezTo>
                  <a:pt x="16200" y="6444"/>
                  <a:pt x="16200" y="6833"/>
                  <a:pt x="16200" y="7286"/>
                </a:cubicBezTo>
                <a:cubicBezTo>
                  <a:pt x="16200" y="7772"/>
                  <a:pt x="16200" y="8323"/>
                  <a:pt x="16200" y="8906"/>
                </a:cubicBezTo>
                <a:cubicBezTo>
                  <a:pt x="16200" y="9488"/>
                  <a:pt x="16200" y="10136"/>
                  <a:pt x="16200" y="10816"/>
                </a:cubicBezTo>
                <a:cubicBezTo>
                  <a:pt x="16200" y="11464"/>
                  <a:pt x="16200" y="12144"/>
                  <a:pt x="16200" y="12792"/>
                </a:cubicBezTo>
                <a:close/>
                <a:moveTo>
                  <a:pt x="5400" y="16581"/>
                </a:moveTo>
                <a:cubicBezTo>
                  <a:pt x="5400" y="13925"/>
                  <a:pt x="5400" y="13925"/>
                  <a:pt x="5400" y="13925"/>
                </a:cubicBezTo>
                <a:cubicBezTo>
                  <a:pt x="2286" y="16581"/>
                  <a:pt x="2286" y="16581"/>
                  <a:pt x="2286" y="16581"/>
                </a:cubicBezTo>
                <a:lnTo>
                  <a:pt x="5400" y="16581"/>
                </a:lnTo>
                <a:close/>
                <a:moveTo>
                  <a:pt x="15130" y="16581"/>
                </a:moveTo>
                <a:cubicBezTo>
                  <a:pt x="15130" y="6218"/>
                  <a:pt x="15130" y="6218"/>
                  <a:pt x="15130" y="6218"/>
                </a:cubicBezTo>
                <a:cubicBezTo>
                  <a:pt x="15130" y="5797"/>
                  <a:pt x="15032" y="5343"/>
                  <a:pt x="14838" y="4858"/>
                </a:cubicBezTo>
                <a:cubicBezTo>
                  <a:pt x="14643" y="4372"/>
                  <a:pt x="14400" y="3886"/>
                  <a:pt x="14011" y="3433"/>
                </a:cubicBezTo>
                <a:cubicBezTo>
                  <a:pt x="13670" y="2947"/>
                  <a:pt x="13232" y="2494"/>
                  <a:pt x="12649" y="2040"/>
                </a:cubicBezTo>
                <a:cubicBezTo>
                  <a:pt x="12114" y="1619"/>
                  <a:pt x="11530" y="1231"/>
                  <a:pt x="10849" y="842"/>
                </a:cubicBezTo>
                <a:cubicBezTo>
                  <a:pt x="10119" y="1231"/>
                  <a:pt x="9486" y="1619"/>
                  <a:pt x="8951" y="2040"/>
                </a:cubicBezTo>
                <a:cubicBezTo>
                  <a:pt x="8416" y="2494"/>
                  <a:pt x="7978" y="2947"/>
                  <a:pt x="7589" y="3433"/>
                </a:cubicBezTo>
                <a:cubicBezTo>
                  <a:pt x="7200" y="3886"/>
                  <a:pt x="6957" y="4372"/>
                  <a:pt x="6762" y="4858"/>
                </a:cubicBezTo>
                <a:cubicBezTo>
                  <a:pt x="6568" y="5343"/>
                  <a:pt x="6470" y="5797"/>
                  <a:pt x="6470" y="6218"/>
                </a:cubicBezTo>
                <a:cubicBezTo>
                  <a:pt x="6470" y="16581"/>
                  <a:pt x="6470" y="16581"/>
                  <a:pt x="6470" y="16581"/>
                </a:cubicBezTo>
                <a:lnTo>
                  <a:pt x="15130" y="16581"/>
                </a:lnTo>
                <a:close/>
                <a:moveTo>
                  <a:pt x="7541" y="18005"/>
                </a:moveTo>
                <a:cubicBezTo>
                  <a:pt x="7541" y="20175"/>
                  <a:pt x="7541" y="20175"/>
                  <a:pt x="7541" y="20175"/>
                </a:cubicBezTo>
                <a:cubicBezTo>
                  <a:pt x="8659" y="20175"/>
                  <a:pt x="8659" y="20175"/>
                  <a:pt x="8659" y="20175"/>
                </a:cubicBezTo>
                <a:cubicBezTo>
                  <a:pt x="8659" y="18005"/>
                  <a:pt x="8659" y="18005"/>
                  <a:pt x="8659" y="18005"/>
                </a:cubicBezTo>
                <a:lnTo>
                  <a:pt x="7541" y="18005"/>
                </a:lnTo>
                <a:close/>
                <a:moveTo>
                  <a:pt x="10849" y="5019"/>
                </a:moveTo>
                <a:cubicBezTo>
                  <a:pt x="11189" y="5019"/>
                  <a:pt x="11578" y="5084"/>
                  <a:pt x="11870" y="5181"/>
                </a:cubicBezTo>
                <a:cubicBezTo>
                  <a:pt x="12211" y="5279"/>
                  <a:pt x="12503" y="5408"/>
                  <a:pt x="12746" y="5570"/>
                </a:cubicBezTo>
                <a:cubicBezTo>
                  <a:pt x="12989" y="5732"/>
                  <a:pt x="13184" y="5926"/>
                  <a:pt x="13281" y="6153"/>
                </a:cubicBezTo>
                <a:cubicBezTo>
                  <a:pt x="13427" y="6347"/>
                  <a:pt x="13476" y="6574"/>
                  <a:pt x="13476" y="6833"/>
                </a:cubicBezTo>
                <a:cubicBezTo>
                  <a:pt x="13476" y="7092"/>
                  <a:pt x="13427" y="7319"/>
                  <a:pt x="13281" y="7545"/>
                </a:cubicBezTo>
                <a:cubicBezTo>
                  <a:pt x="13184" y="7772"/>
                  <a:pt x="12989" y="7966"/>
                  <a:pt x="12746" y="8096"/>
                </a:cubicBezTo>
                <a:cubicBezTo>
                  <a:pt x="12503" y="8258"/>
                  <a:pt x="12211" y="8420"/>
                  <a:pt x="11870" y="8517"/>
                </a:cubicBezTo>
                <a:cubicBezTo>
                  <a:pt x="11578" y="8614"/>
                  <a:pt x="11189" y="8646"/>
                  <a:pt x="10849" y="8646"/>
                </a:cubicBezTo>
                <a:cubicBezTo>
                  <a:pt x="10459" y="8646"/>
                  <a:pt x="10070" y="8614"/>
                  <a:pt x="9778" y="8517"/>
                </a:cubicBezTo>
                <a:cubicBezTo>
                  <a:pt x="9438" y="8420"/>
                  <a:pt x="9146" y="8258"/>
                  <a:pt x="8854" y="8096"/>
                </a:cubicBezTo>
                <a:cubicBezTo>
                  <a:pt x="8659" y="7966"/>
                  <a:pt x="8465" y="7772"/>
                  <a:pt x="8319" y="7545"/>
                </a:cubicBezTo>
                <a:cubicBezTo>
                  <a:pt x="8173" y="7319"/>
                  <a:pt x="8124" y="7092"/>
                  <a:pt x="8124" y="6833"/>
                </a:cubicBezTo>
                <a:cubicBezTo>
                  <a:pt x="8124" y="6574"/>
                  <a:pt x="8173" y="6347"/>
                  <a:pt x="8319" y="6153"/>
                </a:cubicBezTo>
                <a:cubicBezTo>
                  <a:pt x="8465" y="5926"/>
                  <a:pt x="8659" y="5732"/>
                  <a:pt x="8854" y="5570"/>
                </a:cubicBezTo>
                <a:cubicBezTo>
                  <a:pt x="9146" y="5408"/>
                  <a:pt x="9438" y="5279"/>
                  <a:pt x="9778" y="5181"/>
                </a:cubicBezTo>
                <a:cubicBezTo>
                  <a:pt x="10070" y="5084"/>
                  <a:pt x="10459" y="5019"/>
                  <a:pt x="10849" y="5019"/>
                </a:cubicBezTo>
                <a:close/>
                <a:moveTo>
                  <a:pt x="10849" y="7934"/>
                </a:moveTo>
                <a:cubicBezTo>
                  <a:pt x="11043" y="7934"/>
                  <a:pt x="11238" y="7902"/>
                  <a:pt x="11432" y="7837"/>
                </a:cubicBezTo>
                <a:cubicBezTo>
                  <a:pt x="11627" y="7804"/>
                  <a:pt x="11822" y="7707"/>
                  <a:pt x="11968" y="7610"/>
                </a:cubicBezTo>
                <a:cubicBezTo>
                  <a:pt x="12114" y="7513"/>
                  <a:pt x="12211" y="7416"/>
                  <a:pt x="12308" y="7286"/>
                </a:cubicBezTo>
                <a:cubicBezTo>
                  <a:pt x="12357" y="7157"/>
                  <a:pt x="12405" y="6995"/>
                  <a:pt x="12405" y="6833"/>
                </a:cubicBezTo>
                <a:cubicBezTo>
                  <a:pt x="12405" y="6703"/>
                  <a:pt x="12357" y="6542"/>
                  <a:pt x="12308" y="6412"/>
                </a:cubicBezTo>
                <a:cubicBezTo>
                  <a:pt x="12211" y="6282"/>
                  <a:pt x="12114" y="6153"/>
                  <a:pt x="11968" y="6088"/>
                </a:cubicBezTo>
                <a:cubicBezTo>
                  <a:pt x="11822" y="5959"/>
                  <a:pt x="11627" y="5894"/>
                  <a:pt x="11432" y="5861"/>
                </a:cubicBezTo>
                <a:cubicBezTo>
                  <a:pt x="11238" y="5797"/>
                  <a:pt x="11043" y="5797"/>
                  <a:pt x="10849" y="5797"/>
                </a:cubicBezTo>
                <a:cubicBezTo>
                  <a:pt x="10557" y="5797"/>
                  <a:pt x="10362" y="5797"/>
                  <a:pt x="10168" y="5861"/>
                </a:cubicBezTo>
                <a:cubicBezTo>
                  <a:pt x="9973" y="5894"/>
                  <a:pt x="9778" y="5959"/>
                  <a:pt x="9632" y="6088"/>
                </a:cubicBezTo>
                <a:cubicBezTo>
                  <a:pt x="9486" y="6153"/>
                  <a:pt x="9389" y="6282"/>
                  <a:pt x="9292" y="6412"/>
                </a:cubicBezTo>
                <a:cubicBezTo>
                  <a:pt x="9243" y="6542"/>
                  <a:pt x="9195" y="6703"/>
                  <a:pt x="9195" y="6833"/>
                </a:cubicBezTo>
                <a:cubicBezTo>
                  <a:pt x="9195" y="6995"/>
                  <a:pt x="9243" y="7157"/>
                  <a:pt x="9292" y="7286"/>
                </a:cubicBezTo>
                <a:cubicBezTo>
                  <a:pt x="9389" y="7416"/>
                  <a:pt x="9486" y="7513"/>
                  <a:pt x="9632" y="7610"/>
                </a:cubicBezTo>
                <a:cubicBezTo>
                  <a:pt x="9778" y="7707"/>
                  <a:pt x="9973" y="7804"/>
                  <a:pt x="10168" y="7837"/>
                </a:cubicBezTo>
                <a:cubicBezTo>
                  <a:pt x="10362" y="7902"/>
                  <a:pt x="10557" y="7934"/>
                  <a:pt x="10849" y="7934"/>
                </a:cubicBezTo>
                <a:close/>
                <a:moveTo>
                  <a:pt x="10265" y="18005"/>
                </a:moveTo>
                <a:cubicBezTo>
                  <a:pt x="10265" y="21600"/>
                  <a:pt x="10265" y="21600"/>
                  <a:pt x="10265" y="21600"/>
                </a:cubicBezTo>
                <a:cubicBezTo>
                  <a:pt x="11335" y="21600"/>
                  <a:pt x="11335" y="21600"/>
                  <a:pt x="11335" y="21600"/>
                </a:cubicBezTo>
                <a:cubicBezTo>
                  <a:pt x="11335" y="18005"/>
                  <a:pt x="11335" y="18005"/>
                  <a:pt x="11335" y="18005"/>
                </a:cubicBezTo>
                <a:lnTo>
                  <a:pt x="10265" y="18005"/>
                </a:lnTo>
                <a:close/>
                <a:moveTo>
                  <a:pt x="12989" y="18005"/>
                </a:moveTo>
                <a:cubicBezTo>
                  <a:pt x="12989" y="20175"/>
                  <a:pt x="12989" y="20175"/>
                  <a:pt x="12989" y="20175"/>
                </a:cubicBezTo>
                <a:cubicBezTo>
                  <a:pt x="14059" y="20175"/>
                  <a:pt x="14059" y="20175"/>
                  <a:pt x="14059" y="20175"/>
                </a:cubicBezTo>
                <a:cubicBezTo>
                  <a:pt x="14059" y="18005"/>
                  <a:pt x="14059" y="18005"/>
                  <a:pt x="14059" y="18005"/>
                </a:cubicBezTo>
                <a:lnTo>
                  <a:pt x="12989" y="18005"/>
                </a:lnTo>
                <a:close/>
                <a:moveTo>
                  <a:pt x="16200" y="13925"/>
                </a:moveTo>
                <a:cubicBezTo>
                  <a:pt x="16200" y="14216"/>
                  <a:pt x="16200" y="14476"/>
                  <a:pt x="16200" y="14735"/>
                </a:cubicBezTo>
                <a:cubicBezTo>
                  <a:pt x="16200" y="14961"/>
                  <a:pt x="16200" y="15220"/>
                  <a:pt x="16200" y="15447"/>
                </a:cubicBezTo>
                <a:cubicBezTo>
                  <a:pt x="16200" y="15641"/>
                  <a:pt x="16200" y="15836"/>
                  <a:pt x="16200" y="16030"/>
                </a:cubicBezTo>
                <a:cubicBezTo>
                  <a:pt x="16200" y="16224"/>
                  <a:pt x="16200" y="16419"/>
                  <a:pt x="16200" y="16581"/>
                </a:cubicBezTo>
                <a:cubicBezTo>
                  <a:pt x="19314" y="16581"/>
                  <a:pt x="19314" y="16581"/>
                  <a:pt x="19314" y="16581"/>
                </a:cubicBezTo>
                <a:lnTo>
                  <a:pt x="16200" y="13925"/>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34" name="Google Shape;1834;p75"/>
          <p:cNvSpPr/>
          <p:nvPr/>
        </p:nvSpPr>
        <p:spPr>
          <a:xfrm>
            <a:off x="27214844" y="9267598"/>
            <a:ext cx="844477" cy="844477"/>
          </a:xfrm>
          <a:custGeom>
            <a:rect b="b" l="l" r="r" t="t"/>
            <a:pathLst>
              <a:path extrusionOk="0" h="21600" w="21600">
                <a:moveTo>
                  <a:pt x="18499" y="12487"/>
                </a:moveTo>
                <a:cubicBezTo>
                  <a:pt x="18465" y="12730"/>
                  <a:pt x="18395" y="12974"/>
                  <a:pt x="18325" y="13183"/>
                </a:cubicBezTo>
                <a:cubicBezTo>
                  <a:pt x="18255" y="13391"/>
                  <a:pt x="18186" y="13600"/>
                  <a:pt x="18116" y="13809"/>
                </a:cubicBezTo>
                <a:cubicBezTo>
                  <a:pt x="18012" y="13983"/>
                  <a:pt x="17907" y="14191"/>
                  <a:pt x="17803" y="14365"/>
                </a:cubicBezTo>
                <a:cubicBezTo>
                  <a:pt x="17698" y="14574"/>
                  <a:pt x="17594" y="14783"/>
                  <a:pt x="17454" y="14991"/>
                </a:cubicBezTo>
                <a:cubicBezTo>
                  <a:pt x="19231" y="17426"/>
                  <a:pt x="19231" y="17426"/>
                  <a:pt x="19231" y="17426"/>
                </a:cubicBezTo>
                <a:cubicBezTo>
                  <a:pt x="17454" y="19200"/>
                  <a:pt x="17454" y="19200"/>
                  <a:pt x="17454" y="19200"/>
                </a:cubicBezTo>
                <a:cubicBezTo>
                  <a:pt x="15120" y="17496"/>
                  <a:pt x="15120" y="17496"/>
                  <a:pt x="15120" y="17496"/>
                </a:cubicBezTo>
                <a:cubicBezTo>
                  <a:pt x="14911" y="17600"/>
                  <a:pt x="14702" y="17704"/>
                  <a:pt x="14528" y="17809"/>
                </a:cubicBezTo>
                <a:cubicBezTo>
                  <a:pt x="14354" y="17913"/>
                  <a:pt x="14145" y="18017"/>
                  <a:pt x="13935" y="18122"/>
                </a:cubicBezTo>
                <a:cubicBezTo>
                  <a:pt x="13726" y="18191"/>
                  <a:pt x="13517" y="18226"/>
                  <a:pt x="13308" y="18330"/>
                </a:cubicBezTo>
                <a:cubicBezTo>
                  <a:pt x="13099" y="18400"/>
                  <a:pt x="12855" y="18470"/>
                  <a:pt x="12646" y="18539"/>
                </a:cubicBezTo>
                <a:cubicBezTo>
                  <a:pt x="12263" y="21600"/>
                  <a:pt x="12263" y="21600"/>
                  <a:pt x="12263" y="21600"/>
                </a:cubicBezTo>
                <a:cubicBezTo>
                  <a:pt x="9337" y="21600"/>
                  <a:pt x="9337" y="21600"/>
                  <a:pt x="9337" y="21600"/>
                </a:cubicBezTo>
                <a:cubicBezTo>
                  <a:pt x="8988" y="18539"/>
                  <a:pt x="8988" y="18539"/>
                  <a:pt x="8988" y="18539"/>
                </a:cubicBezTo>
                <a:cubicBezTo>
                  <a:pt x="8745" y="18470"/>
                  <a:pt x="8501" y="18400"/>
                  <a:pt x="8292" y="18330"/>
                </a:cubicBezTo>
                <a:cubicBezTo>
                  <a:pt x="8083" y="18226"/>
                  <a:pt x="7874" y="18157"/>
                  <a:pt x="7665" y="18052"/>
                </a:cubicBezTo>
                <a:cubicBezTo>
                  <a:pt x="7455" y="17983"/>
                  <a:pt x="7246" y="17878"/>
                  <a:pt x="7072" y="17774"/>
                </a:cubicBezTo>
                <a:cubicBezTo>
                  <a:pt x="6863" y="17670"/>
                  <a:pt x="6654" y="17565"/>
                  <a:pt x="6480" y="17426"/>
                </a:cubicBezTo>
                <a:cubicBezTo>
                  <a:pt x="4181" y="19200"/>
                  <a:pt x="4181" y="19200"/>
                  <a:pt x="4181" y="19200"/>
                </a:cubicBezTo>
                <a:cubicBezTo>
                  <a:pt x="2404" y="17426"/>
                  <a:pt x="2404" y="17426"/>
                  <a:pt x="2404" y="17426"/>
                </a:cubicBezTo>
                <a:cubicBezTo>
                  <a:pt x="4146" y="15096"/>
                  <a:pt x="4146" y="15096"/>
                  <a:pt x="4146" y="15096"/>
                </a:cubicBezTo>
                <a:cubicBezTo>
                  <a:pt x="4006" y="14887"/>
                  <a:pt x="3902" y="14713"/>
                  <a:pt x="3797" y="14504"/>
                </a:cubicBezTo>
                <a:cubicBezTo>
                  <a:pt x="3693" y="14330"/>
                  <a:pt x="3588" y="14122"/>
                  <a:pt x="3484" y="13913"/>
                </a:cubicBezTo>
                <a:cubicBezTo>
                  <a:pt x="3414" y="13704"/>
                  <a:pt x="3345" y="13461"/>
                  <a:pt x="3275" y="13252"/>
                </a:cubicBezTo>
                <a:cubicBezTo>
                  <a:pt x="3205" y="13009"/>
                  <a:pt x="3135" y="12800"/>
                  <a:pt x="3101" y="12591"/>
                </a:cubicBezTo>
                <a:cubicBezTo>
                  <a:pt x="0" y="12243"/>
                  <a:pt x="0" y="12243"/>
                  <a:pt x="0" y="12243"/>
                </a:cubicBezTo>
                <a:cubicBezTo>
                  <a:pt x="0" y="9322"/>
                  <a:pt x="0" y="9322"/>
                  <a:pt x="0" y="9322"/>
                </a:cubicBezTo>
                <a:cubicBezTo>
                  <a:pt x="3101" y="9009"/>
                  <a:pt x="3101" y="9009"/>
                  <a:pt x="3101" y="9009"/>
                </a:cubicBezTo>
                <a:cubicBezTo>
                  <a:pt x="3135" y="8765"/>
                  <a:pt x="3205" y="8557"/>
                  <a:pt x="3275" y="8348"/>
                </a:cubicBezTo>
                <a:cubicBezTo>
                  <a:pt x="3345" y="8104"/>
                  <a:pt x="3414" y="7896"/>
                  <a:pt x="3484" y="7687"/>
                </a:cubicBezTo>
                <a:cubicBezTo>
                  <a:pt x="3588" y="7513"/>
                  <a:pt x="3693" y="7339"/>
                  <a:pt x="3763" y="7130"/>
                </a:cubicBezTo>
                <a:cubicBezTo>
                  <a:pt x="3867" y="6922"/>
                  <a:pt x="3972" y="6748"/>
                  <a:pt x="4076" y="6574"/>
                </a:cubicBezTo>
                <a:cubicBezTo>
                  <a:pt x="2404" y="4174"/>
                  <a:pt x="2404" y="4174"/>
                  <a:pt x="2404" y="4174"/>
                </a:cubicBezTo>
                <a:cubicBezTo>
                  <a:pt x="4181" y="2400"/>
                  <a:pt x="4181" y="2400"/>
                  <a:pt x="4181" y="2400"/>
                </a:cubicBezTo>
                <a:cubicBezTo>
                  <a:pt x="6585" y="4070"/>
                  <a:pt x="6585" y="4070"/>
                  <a:pt x="6585" y="4070"/>
                </a:cubicBezTo>
                <a:cubicBezTo>
                  <a:pt x="6759" y="3965"/>
                  <a:pt x="6933" y="3861"/>
                  <a:pt x="7142" y="3757"/>
                </a:cubicBezTo>
                <a:cubicBezTo>
                  <a:pt x="7351" y="3652"/>
                  <a:pt x="7525" y="3583"/>
                  <a:pt x="7699" y="3478"/>
                </a:cubicBezTo>
                <a:cubicBezTo>
                  <a:pt x="7908" y="3409"/>
                  <a:pt x="8152" y="3304"/>
                  <a:pt x="8361" y="3270"/>
                </a:cubicBezTo>
                <a:cubicBezTo>
                  <a:pt x="8570" y="3200"/>
                  <a:pt x="8779" y="3130"/>
                  <a:pt x="9023" y="3061"/>
                </a:cubicBezTo>
                <a:cubicBezTo>
                  <a:pt x="9337" y="0"/>
                  <a:pt x="9337" y="0"/>
                  <a:pt x="9337" y="0"/>
                </a:cubicBezTo>
                <a:cubicBezTo>
                  <a:pt x="12263" y="0"/>
                  <a:pt x="12263" y="0"/>
                  <a:pt x="12263" y="0"/>
                </a:cubicBezTo>
                <a:cubicBezTo>
                  <a:pt x="12612" y="3061"/>
                  <a:pt x="12612" y="3061"/>
                  <a:pt x="12612" y="3061"/>
                </a:cubicBezTo>
                <a:cubicBezTo>
                  <a:pt x="12821" y="3130"/>
                  <a:pt x="13030" y="3200"/>
                  <a:pt x="13274" y="3270"/>
                </a:cubicBezTo>
                <a:cubicBezTo>
                  <a:pt x="13483" y="3304"/>
                  <a:pt x="13692" y="3409"/>
                  <a:pt x="13901" y="3478"/>
                </a:cubicBezTo>
                <a:cubicBezTo>
                  <a:pt x="14110" y="3583"/>
                  <a:pt x="14284" y="3687"/>
                  <a:pt x="14493" y="3791"/>
                </a:cubicBezTo>
                <a:cubicBezTo>
                  <a:pt x="14702" y="3896"/>
                  <a:pt x="14911" y="4000"/>
                  <a:pt x="15120" y="4104"/>
                </a:cubicBezTo>
                <a:cubicBezTo>
                  <a:pt x="17419" y="2400"/>
                  <a:pt x="17419" y="2400"/>
                  <a:pt x="17419" y="2400"/>
                </a:cubicBezTo>
                <a:cubicBezTo>
                  <a:pt x="19196" y="4174"/>
                  <a:pt x="19196" y="4174"/>
                  <a:pt x="19196" y="4174"/>
                </a:cubicBezTo>
                <a:cubicBezTo>
                  <a:pt x="17454" y="6470"/>
                  <a:pt x="17454" y="6470"/>
                  <a:pt x="17454" y="6470"/>
                </a:cubicBezTo>
                <a:cubicBezTo>
                  <a:pt x="17559" y="6643"/>
                  <a:pt x="17663" y="6852"/>
                  <a:pt x="17768" y="7026"/>
                </a:cubicBezTo>
                <a:cubicBezTo>
                  <a:pt x="17872" y="7235"/>
                  <a:pt x="17977" y="7443"/>
                  <a:pt x="18046" y="7652"/>
                </a:cubicBezTo>
                <a:cubicBezTo>
                  <a:pt x="18151" y="7861"/>
                  <a:pt x="18221" y="8070"/>
                  <a:pt x="18290" y="8313"/>
                </a:cubicBezTo>
                <a:cubicBezTo>
                  <a:pt x="18395" y="8522"/>
                  <a:pt x="18465" y="8765"/>
                  <a:pt x="18499" y="9009"/>
                </a:cubicBezTo>
                <a:cubicBezTo>
                  <a:pt x="21600" y="9287"/>
                  <a:pt x="21600" y="9287"/>
                  <a:pt x="21600" y="9287"/>
                </a:cubicBezTo>
                <a:cubicBezTo>
                  <a:pt x="21600" y="12174"/>
                  <a:pt x="21600" y="12174"/>
                  <a:pt x="21600" y="12174"/>
                </a:cubicBezTo>
                <a:lnTo>
                  <a:pt x="18499" y="12487"/>
                </a:lnTo>
                <a:close/>
                <a:moveTo>
                  <a:pt x="697" y="11513"/>
                </a:moveTo>
                <a:cubicBezTo>
                  <a:pt x="2996" y="11722"/>
                  <a:pt x="2996" y="11722"/>
                  <a:pt x="2996" y="11722"/>
                </a:cubicBezTo>
                <a:cubicBezTo>
                  <a:pt x="2996" y="11583"/>
                  <a:pt x="2996" y="11409"/>
                  <a:pt x="2961" y="11270"/>
                </a:cubicBezTo>
                <a:cubicBezTo>
                  <a:pt x="2961" y="11096"/>
                  <a:pt x="2961" y="10922"/>
                  <a:pt x="2961" y="10748"/>
                </a:cubicBezTo>
                <a:cubicBezTo>
                  <a:pt x="2961" y="10539"/>
                  <a:pt x="2961" y="10365"/>
                  <a:pt x="2961" y="10226"/>
                </a:cubicBezTo>
                <a:cubicBezTo>
                  <a:pt x="2996" y="10052"/>
                  <a:pt x="2996" y="9878"/>
                  <a:pt x="2996" y="9704"/>
                </a:cubicBezTo>
                <a:cubicBezTo>
                  <a:pt x="697" y="9948"/>
                  <a:pt x="697" y="9948"/>
                  <a:pt x="697" y="9948"/>
                </a:cubicBezTo>
                <a:lnTo>
                  <a:pt x="697" y="11513"/>
                </a:lnTo>
                <a:close/>
                <a:moveTo>
                  <a:pt x="3310" y="4209"/>
                </a:moveTo>
                <a:cubicBezTo>
                  <a:pt x="4599" y="5948"/>
                  <a:pt x="4599" y="5948"/>
                  <a:pt x="4599" y="5948"/>
                </a:cubicBezTo>
                <a:cubicBezTo>
                  <a:pt x="4668" y="5809"/>
                  <a:pt x="4773" y="5704"/>
                  <a:pt x="4912" y="5565"/>
                </a:cubicBezTo>
                <a:cubicBezTo>
                  <a:pt x="5017" y="5461"/>
                  <a:pt x="5156" y="5322"/>
                  <a:pt x="5261" y="5217"/>
                </a:cubicBezTo>
                <a:cubicBezTo>
                  <a:pt x="5400" y="5078"/>
                  <a:pt x="5505" y="4974"/>
                  <a:pt x="5609" y="4870"/>
                </a:cubicBezTo>
                <a:cubicBezTo>
                  <a:pt x="5714" y="4765"/>
                  <a:pt x="5853" y="4661"/>
                  <a:pt x="5992" y="4522"/>
                </a:cubicBezTo>
                <a:cubicBezTo>
                  <a:pt x="4215" y="3304"/>
                  <a:pt x="4215" y="3304"/>
                  <a:pt x="4215" y="3304"/>
                </a:cubicBezTo>
                <a:lnTo>
                  <a:pt x="3310" y="4209"/>
                </a:lnTo>
                <a:close/>
                <a:moveTo>
                  <a:pt x="4215" y="18122"/>
                </a:moveTo>
                <a:cubicBezTo>
                  <a:pt x="5888" y="16835"/>
                  <a:pt x="5888" y="16835"/>
                  <a:pt x="5888" y="16835"/>
                </a:cubicBezTo>
                <a:cubicBezTo>
                  <a:pt x="5783" y="16765"/>
                  <a:pt x="5679" y="16661"/>
                  <a:pt x="5574" y="16557"/>
                </a:cubicBezTo>
                <a:cubicBezTo>
                  <a:pt x="5470" y="16452"/>
                  <a:pt x="5365" y="16348"/>
                  <a:pt x="5261" y="16243"/>
                </a:cubicBezTo>
                <a:cubicBezTo>
                  <a:pt x="5156" y="16139"/>
                  <a:pt x="5017" y="16035"/>
                  <a:pt x="4912" y="15930"/>
                </a:cubicBezTo>
                <a:cubicBezTo>
                  <a:pt x="4808" y="15826"/>
                  <a:pt x="4703" y="15687"/>
                  <a:pt x="4634" y="15583"/>
                </a:cubicBezTo>
                <a:cubicBezTo>
                  <a:pt x="3345" y="17287"/>
                  <a:pt x="3345" y="17287"/>
                  <a:pt x="3345" y="17287"/>
                </a:cubicBezTo>
                <a:lnTo>
                  <a:pt x="4215" y="18122"/>
                </a:lnTo>
                <a:close/>
                <a:moveTo>
                  <a:pt x="10765" y="17704"/>
                </a:moveTo>
                <a:cubicBezTo>
                  <a:pt x="11253" y="17704"/>
                  <a:pt x="11706" y="17670"/>
                  <a:pt x="12159" y="17565"/>
                </a:cubicBezTo>
                <a:cubicBezTo>
                  <a:pt x="12612" y="17496"/>
                  <a:pt x="13030" y="17357"/>
                  <a:pt x="13413" y="17217"/>
                </a:cubicBezTo>
                <a:cubicBezTo>
                  <a:pt x="13866" y="17043"/>
                  <a:pt x="14249" y="16800"/>
                  <a:pt x="14632" y="16557"/>
                </a:cubicBezTo>
                <a:cubicBezTo>
                  <a:pt x="15015" y="16313"/>
                  <a:pt x="15364" y="16000"/>
                  <a:pt x="15712" y="15652"/>
                </a:cubicBezTo>
                <a:cubicBezTo>
                  <a:pt x="16026" y="15339"/>
                  <a:pt x="16339" y="14991"/>
                  <a:pt x="16583" y="14609"/>
                </a:cubicBezTo>
                <a:cubicBezTo>
                  <a:pt x="16827" y="14226"/>
                  <a:pt x="17071" y="13843"/>
                  <a:pt x="17245" y="13391"/>
                </a:cubicBezTo>
                <a:cubicBezTo>
                  <a:pt x="17385" y="12974"/>
                  <a:pt x="17524" y="12557"/>
                  <a:pt x="17594" y="12104"/>
                </a:cubicBezTo>
                <a:cubicBezTo>
                  <a:pt x="17698" y="11652"/>
                  <a:pt x="17733" y="11200"/>
                  <a:pt x="17733" y="10748"/>
                </a:cubicBezTo>
                <a:cubicBezTo>
                  <a:pt x="17733" y="9774"/>
                  <a:pt x="17559" y="8870"/>
                  <a:pt x="17210" y="8000"/>
                </a:cubicBezTo>
                <a:cubicBezTo>
                  <a:pt x="16827" y="7165"/>
                  <a:pt x="16339" y="6435"/>
                  <a:pt x="15712" y="5809"/>
                </a:cubicBezTo>
                <a:cubicBezTo>
                  <a:pt x="15050" y="5148"/>
                  <a:pt x="14319" y="4661"/>
                  <a:pt x="13483" y="4313"/>
                </a:cubicBezTo>
                <a:cubicBezTo>
                  <a:pt x="12612" y="3930"/>
                  <a:pt x="11706" y="3757"/>
                  <a:pt x="10765" y="3757"/>
                </a:cubicBezTo>
                <a:cubicBezTo>
                  <a:pt x="10312" y="3757"/>
                  <a:pt x="9859" y="3791"/>
                  <a:pt x="9406" y="3896"/>
                </a:cubicBezTo>
                <a:cubicBezTo>
                  <a:pt x="8954" y="4000"/>
                  <a:pt x="8501" y="4104"/>
                  <a:pt x="8083" y="4243"/>
                </a:cubicBezTo>
                <a:cubicBezTo>
                  <a:pt x="7665" y="4452"/>
                  <a:pt x="7246" y="4661"/>
                  <a:pt x="6863" y="4904"/>
                </a:cubicBezTo>
                <a:cubicBezTo>
                  <a:pt x="6480" y="5183"/>
                  <a:pt x="6132" y="5461"/>
                  <a:pt x="5818" y="5809"/>
                </a:cubicBezTo>
                <a:cubicBezTo>
                  <a:pt x="5470" y="6122"/>
                  <a:pt x="5191" y="6470"/>
                  <a:pt x="4912" y="6852"/>
                </a:cubicBezTo>
                <a:cubicBezTo>
                  <a:pt x="4668" y="7235"/>
                  <a:pt x="4459" y="7652"/>
                  <a:pt x="4250" y="8070"/>
                </a:cubicBezTo>
                <a:cubicBezTo>
                  <a:pt x="4076" y="8487"/>
                  <a:pt x="3937" y="8904"/>
                  <a:pt x="3867" y="9357"/>
                </a:cubicBezTo>
                <a:cubicBezTo>
                  <a:pt x="3763" y="9843"/>
                  <a:pt x="3728" y="10296"/>
                  <a:pt x="3728" y="10748"/>
                </a:cubicBezTo>
                <a:cubicBezTo>
                  <a:pt x="3728" y="11687"/>
                  <a:pt x="3902" y="12591"/>
                  <a:pt x="4285" y="13461"/>
                </a:cubicBezTo>
                <a:cubicBezTo>
                  <a:pt x="4668" y="14296"/>
                  <a:pt x="5191" y="15026"/>
                  <a:pt x="5818" y="15652"/>
                </a:cubicBezTo>
                <a:cubicBezTo>
                  <a:pt x="6445" y="16313"/>
                  <a:pt x="7177" y="16800"/>
                  <a:pt x="8048" y="17148"/>
                </a:cubicBezTo>
                <a:cubicBezTo>
                  <a:pt x="8884" y="17530"/>
                  <a:pt x="9790" y="17704"/>
                  <a:pt x="10765" y="17704"/>
                </a:cubicBezTo>
                <a:close/>
                <a:moveTo>
                  <a:pt x="11532" y="20800"/>
                </a:moveTo>
                <a:cubicBezTo>
                  <a:pt x="11810" y="18470"/>
                  <a:pt x="11810" y="18470"/>
                  <a:pt x="11810" y="18470"/>
                </a:cubicBezTo>
                <a:cubicBezTo>
                  <a:pt x="11601" y="18470"/>
                  <a:pt x="11427" y="18470"/>
                  <a:pt x="11288" y="18504"/>
                </a:cubicBezTo>
                <a:cubicBezTo>
                  <a:pt x="11114" y="18504"/>
                  <a:pt x="10939" y="18539"/>
                  <a:pt x="10765" y="18539"/>
                </a:cubicBezTo>
                <a:cubicBezTo>
                  <a:pt x="10556" y="18539"/>
                  <a:pt x="10382" y="18504"/>
                  <a:pt x="10243" y="18504"/>
                </a:cubicBezTo>
                <a:cubicBezTo>
                  <a:pt x="10068" y="18470"/>
                  <a:pt x="9894" y="18470"/>
                  <a:pt x="9720" y="18470"/>
                </a:cubicBezTo>
                <a:cubicBezTo>
                  <a:pt x="9999" y="20800"/>
                  <a:pt x="9999" y="20800"/>
                  <a:pt x="9999" y="20800"/>
                </a:cubicBezTo>
                <a:lnTo>
                  <a:pt x="11532" y="20800"/>
                </a:lnTo>
                <a:close/>
                <a:moveTo>
                  <a:pt x="9999" y="661"/>
                </a:moveTo>
                <a:cubicBezTo>
                  <a:pt x="9790" y="2991"/>
                  <a:pt x="9790" y="2991"/>
                  <a:pt x="9790" y="2991"/>
                </a:cubicBezTo>
                <a:cubicBezTo>
                  <a:pt x="9964" y="2991"/>
                  <a:pt x="10103" y="2991"/>
                  <a:pt x="10277" y="2957"/>
                </a:cubicBezTo>
                <a:cubicBezTo>
                  <a:pt x="10452" y="2957"/>
                  <a:pt x="10626" y="2957"/>
                  <a:pt x="10800" y="2957"/>
                </a:cubicBezTo>
                <a:cubicBezTo>
                  <a:pt x="10939" y="2957"/>
                  <a:pt x="11114" y="2957"/>
                  <a:pt x="11288" y="2957"/>
                </a:cubicBezTo>
                <a:cubicBezTo>
                  <a:pt x="11427" y="2991"/>
                  <a:pt x="11601" y="2991"/>
                  <a:pt x="11810" y="2991"/>
                </a:cubicBezTo>
                <a:cubicBezTo>
                  <a:pt x="11532" y="661"/>
                  <a:pt x="11532" y="661"/>
                  <a:pt x="11532" y="661"/>
                </a:cubicBezTo>
                <a:lnTo>
                  <a:pt x="9999" y="661"/>
                </a:lnTo>
                <a:close/>
                <a:moveTo>
                  <a:pt x="17280" y="3304"/>
                </a:moveTo>
                <a:cubicBezTo>
                  <a:pt x="15573" y="4557"/>
                  <a:pt x="15573" y="4557"/>
                  <a:pt x="15573" y="4557"/>
                </a:cubicBezTo>
                <a:cubicBezTo>
                  <a:pt x="15677" y="4696"/>
                  <a:pt x="15817" y="4800"/>
                  <a:pt x="15921" y="4904"/>
                </a:cubicBezTo>
                <a:cubicBezTo>
                  <a:pt x="16061" y="4974"/>
                  <a:pt x="16165" y="5078"/>
                  <a:pt x="16235" y="5217"/>
                </a:cubicBezTo>
                <a:cubicBezTo>
                  <a:pt x="16374" y="5287"/>
                  <a:pt x="16479" y="5391"/>
                  <a:pt x="16583" y="5530"/>
                </a:cubicBezTo>
                <a:cubicBezTo>
                  <a:pt x="16688" y="5635"/>
                  <a:pt x="16792" y="5774"/>
                  <a:pt x="16862" y="5878"/>
                </a:cubicBezTo>
                <a:cubicBezTo>
                  <a:pt x="18151" y="4174"/>
                  <a:pt x="18151" y="4174"/>
                  <a:pt x="18151" y="4174"/>
                </a:cubicBezTo>
                <a:lnTo>
                  <a:pt x="17280" y="3304"/>
                </a:lnTo>
                <a:close/>
                <a:moveTo>
                  <a:pt x="18186" y="17252"/>
                </a:moveTo>
                <a:cubicBezTo>
                  <a:pt x="16932" y="15443"/>
                  <a:pt x="16932" y="15443"/>
                  <a:pt x="16932" y="15443"/>
                </a:cubicBezTo>
                <a:cubicBezTo>
                  <a:pt x="16827" y="15583"/>
                  <a:pt x="16723" y="15722"/>
                  <a:pt x="16618" y="15826"/>
                </a:cubicBezTo>
                <a:cubicBezTo>
                  <a:pt x="16514" y="15930"/>
                  <a:pt x="16409" y="16035"/>
                  <a:pt x="16305" y="16174"/>
                </a:cubicBezTo>
                <a:cubicBezTo>
                  <a:pt x="16165" y="16278"/>
                  <a:pt x="16061" y="16417"/>
                  <a:pt x="15921" y="16522"/>
                </a:cubicBezTo>
                <a:cubicBezTo>
                  <a:pt x="15817" y="16661"/>
                  <a:pt x="15677" y="16765"/>
                  <a:pt x="15573" y="16835"/>
                </a:cubicBezTo>
                <a:cubicBezTo>
                  <a:pt x="17315" y="18122"/>
                  <a:pt x="17315" y="18122"/>
                  <a:pt x="17315" y="18122"/>
                </a:cubicBezTo>
                <a:lnTo>
                  <a:pt x="18186" y="17252"/>
                </a:lnTo>
                <a:close/>
                <a:moveTo>
                  <a:pt x="20834" y="9948"/>
                </a:moveTo>
                <a:cubicBezTo>
                  <a:pt x="18499" y="9704"/>
                  <a:pt x="18499" y="9704"/>
                  <a:pt x="18499" y="9704"/>
                </a:cubicBezTo>
                <a:cubicBezTo>
                  <a:pt x="18499" y="9878"/>
                  <a:pt x="18534" y="10052"/>
                  <a:pt x="18534" y="10191"/>
                </a:cubicBezTo>
                <a:cubicBezTo>
                  <a:pt x="18534" y="10330"/>
                  <a:pt x="18569" y="10504"/>
                  <a:pt x="18569" y="10678"/>
                </a:cubicBezTo>
                <a:cubicBezTo>
                  <a:pt x="18569" y="10852"/>
                  <a:pt x="18534" y="11026"/>
                  <a:pt x="18534" y="11200"/>
                </a:cubicBezTo>
                <a:cubicBezTo>
                  <a:pt x="18534" y="11374"/>
                  <a:pt x="18499" y="11548"/>
                  <a:pt x="18499" y="11687"/>
                </a:cubicBezTo>
                <a:cubicBezTo>
                  <a:pt x="20834" y="11443"/>
                  <a:pt x="20834" y="11443"/>
                  <a:pt x="20834" y="11443"/>
                </a:cubicBezTo>
                <a:lnTo>
                  <a:pt x="20834" y="9948"/>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35" name="Google Shape;1835;p75"/>
          <p:cNvSpPr/>
          <p:nvPr/>
        </p:nvSpPr>
        <p:spPr>
          <a:xfrm>
            <a:off x="1320851" y="10912555"/>
            <a:ext cx="577237" cy="755397"/>
          </a:xfrm>
          <a:custGeom>
            <a:rect b="b" l="l" r="r" t="t"/>
            <a:pathLst>
              <a:path extrusionOk="0" h="21600" w="21600">
                <a:moveTo>
                  <a:pt x="10800" y="0"/>
                </a:moveTo>
                <a:cubicBezTo>
                  <a:pt x="21600" y="1518"/>
                  <a:pt x="21600" y="1518"/>
                  <a:pt x="21600" y="1518"/>
                </a:cubicBezTo>
                <a:cubicBezTo>
                  <a:pt x="21600" y="8406"/>
                  <a:pt x="21600" y="12298"/>
                  <a:pt x="21600" y="13194"/>
                </a:cubicBezTo>
                <a:cubicBezTo>
                  <a:pt x="21600" y="13894"/>
                  <a:pt x="21395" y="14634"/>
                  <a:pt x="20986" y="15412"/>
                </a:cubicBezTo>
                <a:cubicBezTo>
                  <a:pt x="20576" y="16190"/>
                  <a:pt x="19962" y="16969"/>
                  <a:pt x="19041" y="17708"/>
                </a:cubicBezTo>
                <a:cubicBezTo>
                  <a:pt x="18171" y="18486"/>
                  <a:pt x="17045" y="19187"/>
                  <a:pt x="15714" y="19888"/>
                </a:cubicBezTo>
                <a:cubicBezTo>
                  <a:pt x="14332" y="20549"/>
                  <a:pt x="12694" y="21133"/>
                  <a:pt x="10800" y="21600"/>
                </a:cubicBezTo>
                <a:cubicBezTo>
                  <a:pt x="8957" y="21133"/>
                  <a:pt x="7319" y="20549"/>
                  <a:pt x="5937" y="19888"/>
                </a:cubicBezTo>
                <a:cubicBezTo>
                  <a:pt x="4555" y="19187"/>
                  <a:pt x="3429" y="18486"/>
                  <a:pt x="2610" y="17708"/>
                </a:cubicBezTo>
                <a:cubicBezTo>
                  <a:pt x="1689" y="16969"/>
                  <a:pt x="1075" y="16190"/>
                  <a:pt x="614" y="15412"/>
                </a:cubicBezTo>
                <a:cubicBezTo>
                  <a:pt x="205" y="14634"/>
                  <a:pt x="0" y="13894"/>
                  <a:pt x="0" y="13194"/>
                </a:cubicBezTo>
                <a:cubicBezTo>
                  <a:pt x="0" y="12298"/>
                  <a:pt x="0" y="8406"/>
                  <a:pt x="0" y="1518"/>
                </a:cubicBezTo>
                <a:lnTo>
                  <a:pt x="10800" y="0"/>
                </a:lnTo>
                <a:close/>
                <a:moveTo>
                  <a:pt x="20474" y="13194"/>
                </a:moveTo>
                <a:cubicBezTo>
                  <a:pt x="20474" y="2218"/>
                  <a:pt x="20474" y="2218"/>
                  <a:pt x="20474" y="2218"/>
                </a:cubicBezTo>
                <a:cubicBezTo>
                  <a:pt x="10800" y="856"/>
                  <a:pt x="10800" y="856"/>
                  <a:pt x="10800" y="856"/>
                </a:cubicBezTo>
                <a:cubicBezTo>
                  <a:pt x="1126" y="2296"/>
                  <a:pt x="1126" y="2296"/>
                  <a:pt x="1126" y="2296"/>
                </a:cubicBezTo>
                <a:cubicBezTo>
                  <a:pt x="1126" y="13194"/>
                  <a:pt x="1126" y="13194"/>
                  <a:pt x="1126" y="13194"/>
                </a:cubicBezTo>
                <a:cubicBezTo>
                  <a:pt x="1126" y="13777"/>
                  <a:pt x="1331" y="14439"/>
                  <a:pt x="1689" y="15101"/>
                </a:cubicBezTo>
                <a:cubicBezTo>
                  <a:pt x="2099" y="15801"/>
                  <a:pt x="2662" y="16463"/>
                  <a:pt x="3481" y="17124"/>
                </a:cubicBezTo>
                <a:cubicBezTo>
                  <a:pt x="4248" y="17825"/>
                  <a:pt x="5272" y="18448"/>
                  <a:pt x="6500" y="19070"/>
                </a:cubicBezTo>
                <a:cubicBezTo>
                  <a:pt x="7729" y="19732"/>
                  <a:pt x="9162" y="20238"/>
                  <a:pt x="10800" y="20666"/>
                </a:cubicBezTo>
                <a:cubicBezTo>
                  <a:pt x="12489" y="20238"/>
                  <a:pt x="13922" y="19732"/>
                  <a:pt x="15151" y="19070"/>
                </a:cubicBezTo>
                <a:cubicBezTo>
                  <a:pt x="16328" y="18448"/>
                  <a:pt x="17352" y="17825"/>
                  <a:pt x="18119" y="17124"/>
                </a:cubicBezTo>
                <a:cubicBezTo>
                  <a:pt x="18938" y="16463"/>
                  <a:pt x="19501" y="15801"/>
                  <a:pt x="19911" y="15101"/>
                </a:cubicBezTo>
                <a:cubicBezTo>
                  <a:pt x="20269" y="14439"/>
                  <a:pt x="20474" y="13777"/>
                  <a:pt x="20474" y="13194"/>
                </a:cubicBezTo>
                <a:close/>
                <a:moveTo>
                  <a:pt x="10954" y="9185"/>
                </a:moveTo>
                <a:cubicBezTo>
                  <a:pt x="14332" y="6538"/>
                  <a:pt x="14332" y="6538"/>
                  <a:pt x="14332" y="6538"/>
                </a:cubicBezTo>
                <a:cubicBezTo>
                  <a:pt x="15151" y="7161"/>
                  <a:pt x="15151" y="7161"/>
                  <a:pt x="15151" y="7161"/>
                </a:cubicBezTo>
                <a:cubicBezTo>
                  <a:pt x="11721" y="9808"/>
                  <a:pt x="11721" y="9808"/>
                  <a:pt x="11721" y="9808"/>
                </a:cubicBezTo>
                <a:cubicBezTo>
                  <a:pt x="15151" y="12376"/>
                  <a:pt x="15151" y="12376"/>
                  <a:pt x="15151" y="12376"/>
                </a:cubicBezTo>
                <a:cubicBezTo>
                  <a:pt x="14332" y="12999"/>
                  <a:pt x="14332" y="12999"/>
                  <a:pt x="14332" y="12999"/>
                </a:cubicBezTo>
                <a:cubicBezTo>
                  <a:pt x="10954" y="10352"/>
                  <a:pt x="10954" y="10352"/>
                  <a:pt x="10954" y="10352"/>
                </a:cubicBezTo>
                <a:cubicBezTo>
                  <a:pt x="7524" y="12999"/>
                  <a:pt x="7524" y="12999"/>
                  <a:pt x="7524" y="12999"/>
                </a:cubicBezTo>
                <a:cubicBezTo>
                  <a:pt x="6756" y="12376"/>
                  <a:pt x="6756" y="12376"/>
                  <a:pt x="6756" y="12376"/>
                </a:cubicBezTo>
                <a:cubicBezTo>
                  <a:pt x="10135" y="9808"/>
                  <a:pt x="10135" y="9808"/>
                  <a:pt x="10135" y="9808"/>
                </a:cubicBezTo>
                <a:cubicBezTo>
                  <a:pt x="6756" y="7161"/>
                  <a:pt x="6756" y="7161"/>
                  <a:pt x="6756" y="7161"/>
                </a:cubicBezTo>
                <a:cubicBezTo>
                  <a:pt x="7524" y="6538"/>
                  <a:pt x="7524" y="6538"/>
                  <a:pt x="7524" y="6538"/>
                </a:cubicBezTo>
                <a:lnTo>
                  <a:pt x="10954" y="9185"/>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36" name="Google Shape;1836;p75"/>
          <p:cNvSpPr/>
          <p:nvPr/>
        </p:nvSpPr>
        <p:spPr>
          <a:xfrm>
            <a:off x="3099253" y="10926810"/>
            <a:ext cx="726893" cy="726893"/>
          </a:xfrm>
          <a:custGeom>
            <a:rect b="b" l="l" r="r" t="t"/>
            <a:pathLst>
              <a:path extrusionOk="0" h="21600" w="21600">
                <a:moveTo>
                  <a:pt x="10800" y="0"/>
                </a:moveTo>
                <a:cubicBezTo>
                  <a:pt x="12256" y="0"/>
                  <a:pt x="13672" y="284"/>
                  <a:pt x="14966" y="811"/>
                </a:cubicBezTo>
                <a:cubicBezTo>
                  <a:pt x="16301" y="1378"/>
                  <a:pt x="17434" y="2148"/>
                  <a:pt x="18404" y="3161"/>
                </a:cubicBezTo>
                <a:cubicBezTo>
                  <a:pt x="19416" y="4134"/>
                  <a:pt x="20184" y="5268"/>
                  <a:pt x="20751" y="6565"/>
                </a:cubicBezTo>
                <a:cubicBezTo>
                  <a:pt x="21317" y="7902"/>
                  <a:pt x="21600" y="9280"/>
                  <a:pt x="21600" y="10820"/>
                </a:cubicBezTo>
                <a:cubicBezTo>
                  <a:pt x="21600" y="12320"/>
                  <a:pt x="21317" y="13738"/>
                  <a:pt x="20751" y="15035"/>
                </a:cubicBezTo>
                <a:cubicBezTo>
                  <a:pt x="20184" y="16332"/>
                  <a:pt x="19416" y="17466"/>
                  <a:pt x="18404" y="18439"/>
                </a:cubicBezTo>
                <a:cubicBezTo>
                  <a:pt x="17434" y="19452"/>
                  <a:pt x="16301" y="20222"/>
                  <a:pt x="14966" y="20789"/>
                </a:cubicBezTo>
                <a:cubicBezTo>
                  <a:pt x="13672" y="21357"/>
                  <a:pt x="12256" y="21600"/>
                  <a:pt x="10800" y="21600"/>
                </a:cubicBezTo>
                <a:cubicBezTo>
                  <a:pt x="9263" y="21600"/>
                  <a:pt x="7888" y="21357"/>
                  <a:pt x="6593" y="20789"/>
                </a:cubicBezTo>
                <a:cubicBezTo>
                  <a:pt x="5258" y="20222"/>
                  <a:pt x="4126" y="19452"/>
                  <a:pt x="3155" y="18439"/>
                </a:cubicBezTo>
                <a:cubicBezTo>
                  <a:pt x="2184" y="17466"/>
                  <a:pt x="1375" y="16332"/>
                  <a:pt x="849" y="15035"/>
                </a:cubicBezTo>
                <a:cubicBezTo>
                  <a:pt x="283" y="13738"/>
                  <a:pt x="0" y="12320"/>
                  <a:pt x="0" y="10820"/>
                </a:cubicBezTo>
                <a:cubicBezTo>
                  <a:pt x="0" y="9280"/>
                  <a:pt x="283" y="7902"/>
                  <a:pt x="849" y="6565"/>
                </a:cubicBezTo>
                <a:cubicBezTo>
                  <a:pt x="1375" y="5268"/>
                  <a:pt x="2184" y="4134"/>
                  <a:pt x="3155" y="3161"/>
                </a:cubicBezTo>
                <a:cubicBezTo>
                  <a:pt x="4126" y="2148"/>
                  <a:pt x="5258" y="1378"/>
                  <a:pt x="6593" y="811"/>
                </a:cubicBezTo>
                <a:cubicBezTo>
                  <a:pt x="7888" y="284"/>
                  <a:pt x="9263" y="0"/>
                  <a:pt x="10800" y="0"/>
                </a:cubicBezTo>
                <a:close/>
                <a:moveTo>
                  <a:pt x="10800" y="20708"/>
                </a:moveTo>
                <a:cubicBezTo>
                  <a:pt x="12175" y="20708"/>
                  <a:pt x="13429" y="20465"/>
                  <a:pt x="14643" y="19938"/>
                </a:cubicBezTo>
                <a:cubicBezTo>
                  <a:pt x="15816" y="19412"/>
                  <a:pt x="16867" y="18682"/>
                  <a:pt x="17757" y="17831"/>
                </a:cubicBezTo>
                <a:cubicBezTo>
                  <a:pt x="18647" y="16899"/>
                  <a:pt x="19375" y="15845"/>
                  <a:pt x="19901" y="14670"/>
                </a:cubicBezTo>
                <a:cubicBezTo>
                  <a:pt x="20427" y="13454"/>
                  <a:pt x="20670" y="12158"/>
                  <a:pt x="20670" y="10820"/>
                </a:cubicBezTo>
                <a:cubicBezTo>
                  <a:pt x="20670" y="9442"/>
                  <a:pt x="20427" y="8146"/>
                  <a:pt x="19901" y="6930"/>
                </a:cubicBezTo>
                <a:cubicBezTo>
                  <a:pt x="19375" y="5755"/>
                  <a:pt x="18647" y="4701"/>
                  <a:pt x="17757" y="3769"/>
                </a:cubicBezTo>
                <a:cubicBezTo>
                  <a:pt x="16867" y="2918"/>
                  <a:pt x="15816" y="2188"/>
                  <a:pt x="14643" y="1662"/>
                </a:cubicBezTo>
                <a:cubicBezTo>
                  <a:pt x="13429" y="1135"/>
                  <a:pt x="12175" y="892"/>
                  <a:pt x="10800" y="892"/>
                </a:cubicBezTo>
                <a:cubicBezTo>
                  <a:pt x="9425" y="892"/>
                  <a:pt x="8130" y="1135"/>
                  <a:pt x="6957" y="1662"/>
                </a:cubicBezTo>
                <a:cubicBezTo>
                  <a:pt x="5744" y="2188"/>
                  <a:pt x="4692" y="2918"/>
                  <a:pt x="3762" y="3769"/>
                </a:cubicBezTo>
                <a:cubicBezTo>
                  <a:pt x="2912" y="4701"/>
                  <a:pt x="2184" y="5755"/>
                  <a:pt x="1658" y="6930"/>
                </a:cubicBezTo>
                <a:cubicBezTo>
                  <a:pt x="1133" y="8146"/>
                  <a:pt x="890" y="9442"/>
                  <a:pt x="890" y="10820"/>
                </a:cubicBezTo>
                <a:cubicBezTo>
                  <a:pt x="890" y="12158"/>
                  <a:pt x="1133" y="13454"/>
                  <a:pt x="1658" y="14670"/>
                </a:cubicBezTo>
                <a:cubicBezTo>
                  <a:pt x="2184" y="15845"/>
                  <a:pt x="2912" y="16899"/>
                  <a:pt x="3762" y="17831"/>
                </a:cubicBezTo>
                <a:cubicBezTo>
                  <a:pt x="4692" y="18682"/>
                  <a:pt x="5744" y="19412"/>
                  <a:pt x="6957" y="19938"/>
                </a:cubicBezTo>
                <a:cubicBezTo>
                  <a:pt x="8130" y="20465"/>
                  <a:pt x="9425" y="20708"/>
                  <a:pt x="10800" y="20708"/>
                </a:cubicBezTo>
                <a:close/>
                <a:moveTo>
                  <a:pt x="16382" y="13373"/>
                </a:moveTo>
                <a:cubicBezTo>
                  <a:pt x="16503" y="13414"/>
                  <a:pt x="16584" y="13495"/>
                  <a:pt x="16625" y="13617"/>
                </a:cubicBezTo>
                <a:cubicBezTo>
                  <a:pt x="16665" y="13738"/>
                  <a:pt x="16665" y="13860"/>
                  <a:pt x="16584" y="13981"/>
                </a:cubicBezTo>
                <a:cubicBezTo>
                  <a:pt x="16301" y="14508"/>
                  <a:pt x="15937" y="14994"/>
                  <a:pt x="15573" y="15440"/>
                </a:cubicBezTo>
                <a:cubicBezTo>
                  <a:pt x="15169" y="15886"/>
                  <a:pt x="14683" y="16291"/>
                  <a:pt x="14198" y="16615"/>
                </a:cubicBezTo>
                <a:cubicBezTo>
                  <a:pt x="13672" y="16899"/>
                  <a:pt x="13146" y="17102"/>
                  <a:pt x="12539" y="17304"/>
                </a:cubicBezTo>
                <a:cubicBezTo>
                  <a:pt x="11973" y="17466"/>
                  <a:pt x="11366" y="17547"/>
                  <a:pt x="10800" y="17547"/>
                </a:cubicBezTo>
                <a:cubicBezTo>
                  <a:pt x="10153" y="17547"/>
                  <a:pt x="9546" y="17466"/>
                  <a:pt x="8980" y="17304"/>
                </a:cubicBezTo>
                <a:cubicBezTo>
                  <a:pt x="8373" y="17102"/>
                  <a:pt x="7847" y="16899"/>
                  <a:pt x="7321" y="16615"/>
                </a:cubicBezTo>
                <a:cubicBezTo>
                  <a:pt x="6836" y="16291"/>
                  <a:pt x="6351" y="15886"/>
                  <a:pt x="5987" y="15440"/>
                </a:cubicBezTo>
                <a:cubicBezTo>
                  <a:pt x="5582" y="14994"/>
                  <a:pt x="5218" y="14508"/>
                  <a:pt x="4935" y="13981"/>
                </a:cubicBezTo>
                <a:cubicBezTo>
                  <a:pt x="4894" y="13860"/>
                  <a:pt x="4894" y="13738"/>
                  <a:pt x="4935" y="13617"/>
                </a:cubicBezTo>
                <a:cubicBezTo>
                  <a:pt x="4975" y="13495"/>
                  <a:pt x="5056" y="13414"/>
                  <a:pt x="5137" y="13373"/>
                </a:cubicBezTo>
                <a:cubicBezTo>
                  <a:pt x="5258" y="13333"/>
                  <a:pt x="5380" y="13292"/>
                  <a:pt x="5501" y="13333"/>
                </a:cubicBezTo>
                <a:cubicBezTo>
                  <a:pt x="5622" y="13373"/>
                  <a:pt x="5703" y="13454"/>
                  <a:pt x="5744" y="13535"/>
                </a:cubicBezTo>
                <a:cubicBezTo>
                  <a:pt x="5987" y="14022"/>
                  <a:pt x="6270" y="14468"/>
                  <a:pt x="6634" y="14873"/>
                </a:cubicBezTo>
                <a:cubicBezTo>
                  <a:pt x="6957" y="15238"/>
                  <a:pt x="7362" y="15562"/>
                  <a:pt x="7847" y="15805"/>
                </a:cubicBezTo>
                <a:cubicBezTo>
                  <a:pt x="8252" y="16089"/>
                  <a:pt x="8697" y="16291"/>
                  <a:pt x="9222" y="16453"/>
                </a:cubicBezTo>
                <a:cubicBezTo>
                  <a:pt x="9708" y="16575"/>
                  <a:pt x="10234" y="16656"/>
                  <a:pt x="10800" y="16656"/>
                </a:cubicBezTo>
                <a:cubicBezTo>
                  <a:pt x="11326" y="16656"/>
                  <a:pt x="11811" y="16575"/>
                  <a:pt x="12297" y="16453"/>
                </a:cubicBezTo>
                <a:cubicBezTo>
                  <a:pt x="12822" y="16291"/>
                  <a:pt x="13267" y="16089"/>
                  <a:pt x="13753" y="15805"/>
                </a:cubicBezTo>
                <a:cubicBezTo>
                  <a:pt x="14157" y="15562"/>
                  <a:pt x="14562" y="15238"/>
                  <a:pt x="14885" y="14873"/>
                </a:cubicBezTo>
                <a:cubicBezTo>
                  <a:pt x="15249" y="14468"/>
                  <a:pt x="15533" y="14022"/>
                  <a:pt x="15775" y="13535"/>
                </a:cubicBezTo>
                <a:cubicBezTo>
                  <a:pt x="15856" y="13454"/>
                  <a:pt x="15937" y="13373"/>
                  <a:pt x="16058" y="13333"/>
                </a:cubicBezTo>
                <a:cubicBezTo>
                  <a:pt x="16139" y="13292"/>
                  <a:pt x="16261" y="13333"/>
                  <a:pt x="16382" y="13373"/>
                </a:cubicBezTo>
                <a:close/>
                <a:moveTo>
                  <a:pt x="8535" y="8551"/>
                </a:moveTo>
                <a:cubicBezTo>
                  <a:pt x="8535" y="8348"/>
                  <a:pt x="8494" y="8186"/>
                  <a:pt x="8413" y="8024"/>
                </a:cubicBezTo>
                <a:cubicBezTo>
                  <a:pt x="8333" y="7862"/>
                  <a:pt x="8252" y="7740"/>
                  <a:pt x="8171" y="7578"/>
                </a:cubicBezTo>
                <a:cubicBezTo>
                  <a:pt x="8009" y="7497"/>
                  <a:pt x="7847" y="7376"/>
                  <a:pt x="7685" y="7335"/>
                </a:cubicBezTo>
                <a:cubicBezTo>
                  <a:pt x="7564" y="7254"/>
                  <a:pt x="7362" y="7214"/>
                  <a:pt x="7200" y="7214"/>
                </a:cubicBezTo>
                <a:cubicBezTo>
                  <a:pt x="6998" y="7214"/>
                  <a:pt x="6796" y="7254"/>
                  <a:pt x="6634" y="7335"/>
                </a:cubicBezTo>
                <a:cubicBezTo>
                  <a:pt x="6512" y="7376"/>
                  <a:pt x="6351" y="7497"/>
                  <a:pt x="6189" y="7578"/>
                </a:cubicBezTo>
                <a:cubicBezTo>
                  <a:pt x="6108" y="7740"/>
                  <a:pt x="6027" y="7862"/>
                  <a:pt x="5946" y="8024"/>
                </a:cubicBezTo>
                <a:cubicBezTo>
                  <a:pt x="5865" y="8186"/>
                  <a:pt x="5825" y="8348"/>
                  <a:pt x="5825" y="8551"/>
                </a:cubicBezTo>
                <a:cubicBezTo>
                  <a:pt x="5825" y="8753"/>
                  <a:pt x="5865" y="8916"/>
                  <a:pt x="5946" y="9078"/>
                </a:cubicBezTo>
                <a:cubicBezTo>
                  <a:pt x="6027" y="9240"/>
                  <a:pt x="6108" y="9361"/>
                  <a:pt x="6189" y="9483"/>
                </a:cubicBezTo>
                <a:cubicBezTo>
                  <a:pt x="6351" y="9605"/>
                  <a:pt x="6512" y="9726"/>
                  <a:pt x="6634" y="9807"/>
                </a:cubicBezTo>
                <a:cubicBezTo>
                  <a:pt x="6796" y="9888"/>
                  <a:pt x="6998" y="9888"/>
                  <a:pt x="7200" y="9888"/>
                </a:cubicBezTo>
                <a:cubicBezTo>
                  <a:pt x="7362" y="9888"/>
                  <a:pt x="7564" y="9888"/>
                  <a:pt x="7685" y="9807"/>
                </a:cubicBezTo>
                <a:cubicBezTo>
                  <a:pt x="7847" y="9726"/>
                  <a:pt x="8009" y="9605"/>
                  <a:pt x="8171" y="9483"/>
                </a:cubicBezTo>
                <a:cubicBezTo>
                  <a:pt x="8252" y="9361"/>
                  <a:pt x="8333" y="9240"/>
                  <a:pt x="8413" y="9078"/>
                </a:cubicBezTo>
                <a:cubicBezTo>
                  <a:pt x="8494" y="8916"/>
                  <a:pt x="8535" y="8753"/>
                  <a:pt x="8535" y="8551"/>
                </a:cubicBezTo>
                <a:close/>
                <a:moveTo>
                  <a:pt x="15735" y="8551"/>
                </a:moveTo>
                <a:cubicBezTo>
                  <a:pt x="15735" y="8348"/>
                  <a:pt x="15694" y="8186"/>
                  <a:pt x="15613" y="8024"/>
                </a:cubicBezTo>
                <a:cubicBezTo>
                  <a:pt x="15573" y="7862"/>
                  <a:pt x="15452" y="7740"/>
                  <a:pt x="15330" y="7578"/>
                </a:cubicBezTo>
                <a:cubicBezTo>
                  <a:pt x="15209" y="7497"/>
                  <a:pt x="15088" y="7376"/>
                  <a:pt x="14885" y="7335"/>
                </a:cubicBezTo>
                <a:cubicBezTo>
                  <a:pt x="14724" y="7254"/>
                  <a:pt x="14562" y="7214"/>
                  <a:pt x="14360" y="7214"/>
                </a:cubicBezTo>
                <a:cubicBezTo>
                  <a:pt x="14198" y="7214"/>
                  <a:pt x="14036" y="7254"/>
                  <a:pt x="13834" y="7335"/>
                </a:cubicBezTo>
                <a:cubicBezTo>
                  <a:pt x="13672" y="7376"/>
                  <a:pt x="13510" y="7497"/>
                  <a:pt x="13429" y="7578"/>
                </a:cubicBezTo>
                <a:cubicBezTo>
                  <a:pt x="13267" y="7740"/>
                  <a:pt x="13187" y="7862"/>
                  <a:pt x="13106" y="8024"/>
                </a:cubicBezTo>
                <a:cubicBezTo>
                  <a:pt x="13025" y="8186"/>
                  <a:pt x="12984" y="8348"/>
                  <a:pt x="12984" y="8551"/>
                </a:cubicBezTo>
                <a:cubicBezTo>
                  <a:pt x="12984" y="8753"/>
                  <a:pt x="13025" y="8916"/>
                  <a:pt x="13106" y="9078"/>
                </a:cubicBezTo>
                <a:cubicBezTo>
                  <a:pt x="13187" y="9240"/>
                  <a:pt x="13267" y="9361"/>
                  <a:pt x="13429" y="9483"/>
                </a:cubicBezTo>
                <a:cubicBezTo>
                  <a:pt x="13510" y="9605"/>
                  <a:pt x="13672" y="9726"/>
                  <a:pt x="13834" y="9807"/>
                </a:cubicBezTo>
                <a:cubicBezTo>
                  <a:pt x="14036" y="9888"/>
                  <a:pt x="14198" y="9888"/>
                  <a:pt x="14360" y="9888"/>
                </a:cubicBezTo>
                <a:cubicBezTo>
                  <a:pt x="14562" y="9888"/>
                  <a:pt x="14724" y="9888"/>
                  <a:pt x="14885" y="9807"/>
                </a:cubicBezTo>
                <a:cubicBezTo>
                  <a:pt x="15088" y="9726"/>
                  <a:pt x="15209" y="9605"/>
                  <a:pt x="15330" y="9483"/>
                </a:cubicBezTo>
                <a:cubicBezTo>
                  <a:pt x="15452" y="9361"/>
                  <a:pt x="15573" y="9240"/>
                  <a:pt x="15613" y="9078"/>
                </a:cubicBezTo>
                <a:cubicBezTo>
                  <a:pt x="15694" y="8916"/>
                  <a:pt x="15735" y="8753"/>
                  <a:pt x="15735" y="8551"/>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37" name="Google Shape;1837;p75"/>
          <p:cNvSpPr/>
          <p:nvPr/>
        </p:nvSpPr>
        <p:spPr>
          <a:xfrm>
            <a:off x="5112824" y="10835947"/>
            <a:ext cx="406206" cy="908616"/>
          </a:xfrm>
          <a:custGeom>
            <a:rect b="b" l="l" r="r" t="t"/>
            <a:pathLst>
              <a:path extrusionOk="0" h="21600" w="21600">
                <a:moveTo>
                  <a:pt x="21600" y="4307"/>
                </a:moveTo>
                <a:cubicBezTo>
                  <a:pt x="21600" y="6801"/>
                  <a:pt x="21600" y="6801"/>
                  <a:pt x="21600" y="6801"/>
                </a:cubicBezTo>
                <a:cubicBezTo>
                  <a:pt x="20155" y="6801"/>
                  <a:pt x="20155" y="6801"/>
                  <a:pt x="20155" y="6801"/>
                </a:cubicBezTo>
                <a:cubicBezTo>
                  <a:pt x="20155" y="8517"/>
                  <a:pt x="20155" y="8517"/>
                  <a:pt x="20155" y="8517"/>
                </a:cubicBezTo>
                <a:cubicBezTo>
                  <a:pt x="20155" y="8744"/>
                  <a:pt x="20083" y="9003"/>
                  <a:pt x="20011" y="9229"/>
                </a:cubicBezTo>
                <a:cubicBezTo>
                  <a:pt x="19866" y="9488"/>
                  <a:pt x="19505" y="9780"/>
                  <a:pt x="18783" y="10071"/>
                </a:cubicBezTo>
                <a:cubicBezTo>
                  <a:pt x="12136" y="13083"/>
                  <a:pt x="12136" y="13083"/>
                  <a:pt x="12136" y="13083"/>
                </a:cubicBezTo>
                <a:cubicBezTo>
                  <a:pt x="12136" y="18070"/>
                  <a:pt x="12136" y="18070"/>
                  <a:pt x="12136" y="18070"/>
                </a:cubicBezTo>
                <a:cubicBezTo>
                  <a:pt x="12570" y="18070"/>
                  <a:pt x="13003" y="18167"/>
                  <a:pt x="13365" y="18264"/>
                </a:cubicBezTo>
                <a:cubicBezTo>
                  <a:pt x="13798" y="18362"/>
                  <a:pt x="14159" y="18491"/>
                  <a:pt x="14376" y="18653"/>
                </a:cubicBezTo>
                <a:cubicBezTo>
                  <a:pt x="14665" y="18815"/>
                  <a:pt x="14954" y="19009"/>
                  <a:pt x="15098" y="19204"/>
                </a:cubicBezTo>
                <a:cubicBezTo>
                  <a:pt x="15243" y="19398"/>
                  <a:pt x="15315" y="19592"/>
                  <a:pt x="15315" y="19787"/>
                </a:cubicBezTo>
                <a:cubicBezTo>
                  <a:pt x="15315" y="20046"/>
                  <a:pt x="15243" y="20272"/>
                  <a:pt x="15026" y="20499"/>
                </a:cubicBezTo>
                <a:cubicBezTo>
                  <a:pt x="14809" y="20726"/>
                  <a:pt x="14520" y="20920"/>
                  <a:pt x="14231" y="21082"/>
                </a:cubicBezTo>
                <a:cubicBezTo>
                  <a:pt x="13798" y="21244"/>
                  <a:pt x="13365" y="21341"/>
                  <a:pt x="12859" y="21438"/>
                </a:cubicBezTo>
                <a:cubicBezTo>
                  <a:pt x="12353" y="21535"/>
                  <a:pt x="11847" y="21600"/>
                  <a:pt x="11270" y="21600"/>
                </a:cubicBezTo>
                <a:cubicBezTo>
                  <a:pt x="10692" y="21600"/>
                  <a:pt x="10186" y="21535"/>
                  <a:pt x="9753" y="21438"/>
                </a:cubicBezTo>
                <a:cubicBezTo>
                  <a:pt x="9247" y="21341"/>
                  <a:pt x="8813" y="21244"/>
                  <a:pt x="8452" y="21082"/>
                </a:cubicBezTo>
                <a:cubicBezTo>
                  <a:pt x="8091" y="20920"/>
                  <a:pt x="7802" y="20726"/>
                  <a:pt x="7585" y="20499"/>
                </a:cubicBezTo>
                <a:cubicBezTo>
                  <a:pt x="7441" y="20272"/>
                  <a:pt x="7296" y="20046"/>
                  <a:pt x="7296" y="19787"/>
                </a:cubicBezTo>
                <a:cubicBezTo>
                  <a:pt x="7296" y="19592"/>
                  <a:pt x="7441" y="19398"/>
                  <a:pt x="7585" y="19204"/>
                </a:cubicBezTo>
                <a:cubicBezTo>
                  <a:pt x="7730" y="19009"/>
                  <a:pt x="7946" y="18815"/>
                  <a:pt x="8163" y="18653"/>
                </a:cubicBezTo>
                <a:cubicBezTo>
                  <a:pt x="8524" y="18491"/>
                  <a:pt x="8813" y="18362"/>
                  <a:pt x="9247" y="18264"/>
                </a:cubicBezTo>
                <a:cubicBezTo>
                  <a:pt x="9608" y="18167"/>
                  <a:pt x="10041" y="18070"/>
                  <a:pt x="10547" y="18070"/>
                </a:cubicBezTo>
                <a:cubicBezTo>
                  <a:pt x="10547" y="16030"/>
                  <a:pt x="10547" y="16030"/>
                  <a:pt x="10547" y="16030"/>
                </a:cubicBezTo>
                <a:cubicBezTo>
                  <a:pt x="4262" y="13213"/>
                  <a:pt x="4262" y="13213"/>
                  <a:pt x="4262" y="13213"/>
                </a:cubicBezTo>
                <a:cubicBezTo>
                  <a:pt x="4045" y="13115"/>
                  <a:pt x="3829" y="13018"/>
                  <a:pt x="3612" y="12921"/>
                </a:cubicBezTo>
                <a:cubicBezTo>
                  <a:pt x="3395" y="12792"/>
                  <a:pt x="3179" y="12694"/>
                  <a:pt x="3034" y="12565"/>
                </a:cubicBezTo>
                <a:cubicBezTo>
                  <a:pt x="2817" y="12468"/>
                  <a:pt x="2673" y="12338"/>
                  <a:pt x="2601" y="12209"/>
                </a:cubicBezTo>
                <a:cubicBezTo>
                  <a:pt x="2456" y="12047"/>
                  <a:pt x="2456" y="11885"/>
                  <a:pt x="2456" y="11723"/>
                </a:cubicBezTo>
                <a:cubicBezTo>
                  <a:pt x="2456" y="10039"/>
                  <a:pt x="2456" y="10039"/>
                  <a:pt x="2456" y="10039"/>
                </a:cubicBezTo>
                <a:cubicBezTo>
                  <a:pt x="2095" y="9974"/>
                  <a:pt x="1734" y="9909"/>
                  <a:pt x="1445" y="9845"/>
                </a:cubicBezTo>
                <a:cubicBezTo>
                  <a:pt x="1156" y="9748"/>
                  <a:pt x="939" y="9650"/>
                  <a:pt x="650" y="9521"/>
                </a:cubicBezTo>
                <a:cubicBezTo>
                  <a:pt x="433" y="9424"/>
                  <a:pt x="289" y="9294"/>
                  <a:pt x="217" y="9132"/>
                </a:cubicBezTo>
                <a:cubicBezTo>
                  <a:pt x="72" y="8970"/>
                  <a:pt x="0" y="8808"/>
                  <a:pt x="0" y="8646"/>
                </a:cubicBezTo>
                <a:cubicBezTo>
                  <a:pt x="0" y="8452"/>
                  <a:pt x="72" y="8258"/>
                  <a:pt x="217" y="8096"/>
                </a:cubicBezTo>
                <a:cubicBezTo>
                  <a:pt x="361" y="7902"/>
                  <a:pt x="650" y="7740"/>
                  <a:pt x="939" y="7643"/>
                </a:cubicBezTo>
                <a:cubicBezTo>
                  <a:pt x="1228" y="7513"/>
                  <a:pt x="1589" y="7384"/>
                  <a:pt x="1951" y="7319"/>
                </a:cubicBezTo>
                <a:cubicBezTo>
                  <a:pt x="2312" y="7254"/>
                  <a:pt x="2745" y="7222"/>
                  <a:pt x="3179" y="7222"/>
                </a:cubicBezTo>
                <a:cubicBezTo>
                  <a:pt x="3612" y="7222"/>
                  <a:pt x="4045" y="7254"/>
                  <a:pt x="4479" y="7319"/>
                </a:cubicBezTo>
                <a:cubicBezTo>
                  <a:pt x="4840" y="7384"/>
                  <a:pt x="5201" y="7513"/>
                  <a:pt x="5418" y="7643"/>
                </a:cubicBezTo>
                <a:cubicBezTo>
                  <a:pt x="5779" y="7740"/>
                  <a:pt x="5996" y="7902"/>
                  <a:pt x="6140" y="8096"/>
                </a:cubicBezTo>
                <a:cubicBezTo>
                  <a:pt x="6285" y="8258"/>
                  <a:pt x="6357" y="8452"/>
                  <a:pt x="6357" y="8646"/>
                </a:cubicBezTo>
                <a:cubicBezTo>
                  <a:pt x="6357" y="8808"/>
                  <a:pt x="6357" y="8970"/>
                  <a:pt x="6213" y="9132"/>
                </a:cubicBezTo>
                <a:cubicBezTo>
                  <a:pt x="6068" y="9294"/>
                  <a:pt x="5924" y="9424"/>
                  <a:pt x="5707" y="9521"/>
                </a:cubicBezTo>
                <a:cubicBezTo>
                  <a:pt x="5490" y="9683"/>
                  <a:pt x="5201" y="9780"/>
                  <a:pt x="4912" y="9877"/>
                </a:cubicBezTo>
                <a:cubicBezTo>
                  <a:pt x="4623" y="9974"/>
                  <a:pt x="4334" y="10007"/>
                  <a:pt x="4045" y="10039"/>
                </a:cubicBezTo>
                <a:cubicBezTo>
                  <a:pt x="4045" y="11723"/>
                  <a:pt x="4045" y="11723"/>
                  <a:pt x="4045" y="11723"/>
                </a:cubicBezTo>
                <a:cubicBezTo>
                  <a:pt x="4045" y="11885"/>
                  <a:pt x="4118" y="12014"/>
                  <a:pt x="4334" y="12176"/>
                </a:cubicBezTo>
                <a:cubicBezTo>
                  <a:pt x="4623" y="12338"/>
                  <a:pt x="4912" y="12500"/>
                  <a:pt x="5346" y="12694"/>
                </a:cubicBezTo>
                <a:cubicBezTo>
                  <a:pt x="10403" y="14961"/>
                  <a:pt x="10403" y="14961"/>
                  <a:pt x="10403" y="14961"/>
                </a:cubicBezTo>
                <a:cubicBezTo>
                  <a:pt x="10403" y="1975"/>
                  <a:pt x="10403" y="1975"/>
                  <a:pt x="10403" y="1975"/>
                </a:cubicBezTo>
                <a:cubicBezTo>
                  <a:pt x="9319" y="2817"/>
                  <a:pt x="9319" y="2817"/>
                  <a:pt x="9319" y="2817"/>
                </a:cubicBezTo>
                <a:cubicBezTo>
                  <a:pt x="7874" y="2461"/>
                  <a:pt x="7874" y="2461"/>
                  <a:pt x="7874" y="2461"/>
                </a:cubicBezTo>
                <a:cubicBezTo>
                  <a:pt x="11197" y="0"/>
                  <a:pt x="11197" y="0"/>
                  <a:pt x="11197" y="0"/>
                </a:cubicBezTo>
                <a:cubicBezTo>
                  <a:pt x="14448" y="2461"/>
                  <a:pt x="14448" y="2461"/>
                  <a:pt x="14448" y="2461"/>
                </a:cubicBezTo>
                <a:cubicBezTo>
                  <a:pt x="13148" y="2817"/>
                  <a:pt x="13148" y="2817"/>
                  <a:pt x="13148" y="2817"/>
                </a:cubicBezTo>
                <a:cubicBezTo>
                  <a:pt x="12064" y="1975"/>
                  <a:pt x="12064" y="1975"/>
                  <a:pt x="12064" y="1975"/>
                </a:cubicBezTo>
                <a:cubicBezTo>
                  <a:pt x="12064" y="12014"/>
                  <a:pt x="12064" y="12014"/>
                  <a:pt x="12064" y="12014"/>
                </a:cubicBezTo>
                <a:cubicBezTo>
                  <a:pt x="17555" y="9586"/>
                  <a:pt x="17555" y="9586"/>
                  <a:pt x="17555" y="9586"/>
                </a:cubicBezTo>
                <a:cubicBezTo>
                  <a:pt x="17988" y="9391"/>
                  <a:pt x="18277" y="9197"/>
                  <a:pt x="18349" y="9067"/>
                </a:cubicBezTo>
                <a:cubicBezTo>
                  <a:pt x="18421" y="8906"/>
                  <a:pt x="18421" y="8711"/>
                  <a:pt x="18421" y="8517"/>
                </a:cubicBezTo>
                <a:cubicBezTo>
                  <a:pt x="18421" y="6801"/>
                  <a:pt x="18421" y="6801"/>
                  <a:pt x="18421" y="6801"/>
                </a:cubicBezTo>
                <a:cubicBezTo>
                  <a:pt x="16110" y="6801"/>
                  <a:pt x="16110" y="6801"/>
                  <a:pt x="16110" y="6801"/>
                </a:cubicBezTo>
                <a:cubicBezTo>
                  <a:pt x="16110" y="4307"/>
                  <a:pt x="16110" y="4307"/>
                  <a:pt x="16110" y="4307"/>
                </a:cubicBezTo>
                <a:lnTo>
                  <a:pt x="21600" y="4307"/>
                </a:lnTo>
                <a:close/>
                <a:moveTo>
                  <a:pt x="1589" y="8646"/>
                </a:moveTo>
                <a:cubicBezTo>
                  <a:pt x="1589" y="8841"/>
                  <a:pt x="1734" y="9003"/>
                  <a:pt x="2095" y="9165"/>
                </a:cubicBezTo>
                <a:cubicBezTo>
                  <a:pt x="2384" y="9294"/>
                  <a:pt x="2745" y="9359"/>
                  <a:pt x="3179" y="9359"/>
                </a:cubicBezTo>
                <a:cubicBezTo>
                  <a:pt x="3612" y="9359"/>
                  <a:pt x="3973" y="9294"/>
                  <a:pt x="4334" y="9165"/>
                </a:cubicBezTo>
                <a:cubicBezTo>
                  <a:pt x="4623" y="9003"/>
                  <a:pt x="4768" y="8841"/>
                  <a:pt x="4768" y="8646"/>
                </a:cubicBezTo>
                <a:cubicBezTo>
                  <a:pt x="4768" y="8452"/>
                  <a:pt x="4623" y="8290"/>
                  <a:pt x="4334" y="8161"/>
                </a:cubicBezTo>
                <a:cubicBezTo>
                  <a:pt x="3973" y="7999"/>
                  <a:pt x="3612" y="7934"/>
                  <a:pt x="3179" y="7934"/>
                </a:cubicBezTo>
                <a:cubicBezTo>
                  <a:pt x="2745" y="7934"/>
                  <a:pt x="2384" y="7999"/>
                  <a:pt x="2095" y="8161"/>
                </a:cubicBezTo>
                <a:cubicBezTo>
                  <a:pt x="1734" y="8290"/>
                  <a:pt x="1589" y="8452"/>
                  <a:pt x="1589" y="8646"/>
                </a:cubicBezTo>
                <a:close/>
                <a:moveTo>
                  <a:pt x="13654" y="19787"/>
                </a:moveTo>
                <a:cubicBezTo>
                  <a:pt x="13654" y="19657"/>
                  <a:pt x="13581" y="19495"/>
                  <a:pt x="13437" y="19398"/>
                </a:cubicBezTo>
                <a:cubicBezTo>
                  <a:pt x="13292" y="19268"/>
                  <a:pt x="13148" y="19139"/>
                  <a:pt x="13003" y="19009"/>
                </a:cubicBezTo>
                <a:cubicBezTo>
                  <a:pt x="12714" y="18945"/>
                  <a:pt x="12425" y="18880"/>
                  <a:pt x="12209" y="18815"/>
                </a:cubicBezTo>
                <a:cubicBezTo>
                  <a:pt x="11920" y="18750"/>
                  <a:pt x="11559" y="18718"/>
                  <a:pt x="11197" y="18718"/>
                </a:cubicBezTo>
                <a:cubicBezTo>
                  <a:pt x="10908" y="18718"/>
                  <a:pt x="10547" y="18750"/>
                  <a:pt x="10330" y="18815"/>
                </a:cubicBezTo>
                <a:cubicBezTo>
                  <a:pt x="10041" y="18880"/>
                  <a:pt x="9753" y="18945"/>
                  <a:pt x="9464" y="19009"/>
                </a:cubicBezTo>
                <a:cubicBezTo>
                  <a:pt x="9319" y="19139"/>
                  <a:pt x="9175" y="19268"/>
                  <a:pt x="9030" y="19398"/>
                </a:cubicBezTo>
                <a:cubicBezTo>
                  <a:pt x="8886" y="19495"/>
                  <a:pt x="8813" y="19657"/>
                  <a:pt x="8813" y="19787"/>
                </a:cubicBezTo>
                <a:cubicBezTo>
                  <a:pt x="8813" y="19948"/>
                  <a:pt x="8886" y="20110"/>
                  <a:pt x="9030" y="20240"/>
                </a:cubicBezTo>
                <a:cubicBezTo>
                  <a:pt x="9175" y="20337"/>
                  <a:pt x="9319" y="20467"/>
                  <a:pt x="9464" y="20596"/>
                </a:cubicBezTo>
                <a:cubicBezTo>
                  <a:pt x="9753" y="20661"/>
                  <a:pt x="10041" y="20726"/>
                  <a:pt x="10330" y="20790"/>
                </a:cubicBezTo>
                <a:cubicBezTo>
                  <a:pt x="10547" y="20855"/>
                  <a:pt x="10908" y="20888"/>
                  <a:pt x="11197" y="20888"/>
                </a:cubicBezTo>
                <a:cubicBezTo>
                  <a:pt x="11559" y="20888"/>
                  <a:pt x="11920" y="20855"/>
                  <a:pt x="12209" y="20790"/>
                </a:cubicBezTo>
                <a:cubicBezTo>
                  <a:pt x="12425" y="20726"/>
                  <a:pt x="12714" y="20661"/>
                  <a:pt x="13003" y="20596"/>
                </a:cubicBezTo>
                <a:cubicBezTo>
                  <a:pt x="13148" y="20467"/>
                  <a:pt x="13292" y="20337"/>
                  <a:pt x="13437" y="20240"/>
                </a:cubicBezTo>
                <a:cubicBezTo>
                  <a:pt x="13581" y="20110"/>
                  <a:pt x="13654" y="19948"/>
                  <a:pt x="13654" y="19787"/>
                </a:cubicBezTo>
                <a:close/>
                <a:moveTo>
                  <a:pt x="17699" y="5019"/>
                </a:moveTo>
                <a:cubicBezTo>
                  <a:pt x="17699" y="6088"/>
                  <a:pt x="17699" y="6088"/>
                  <a:pt x="17699" y="6088"/>
                </a:cubicBezTo>
                <a:cubicBezTo>
                  <a:pt x="19938" y="6088"/>
                  <a:pt x="19938" y="6088"/>
                  <a:pt x="19938" y="6088"/>
                </a:cubicBezTo>
                <a:cubicBezTo>
                  <a:pt x="19938" y="5019"/>
                  <a:pt x="19938" y="5019"/>
                  <a:pt x="19938" y="5019"/>
                </a:cubicBezTo>
                <a:lnTo>
                  <a:pt x="17699" y="5019"/>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38" name="Google Shape;1838;p75"/>
          <p:cNvSpPr/>
          <p:nvPr/>
        </p:nvSpPr>
        <p:spPr>
          <a:xfrm>
            <a:off x="6752259" y="10873361"/>
            <a:ext cx="833788" cy="833788"/>
          </a:xfrm>
          <a:custGeom>
            <a:rect b="b" l="l" r="r" t="t"/>
            <a:pathLst>
              <a:path extrusionOk="0" h="21600" w="21600">
                <a:moveTo>
                  <a:pt x="19688" y="6353"/>
                </a:moveTo>
                <a:cubicBezTo>
                  <a:pt x="21600" y="8329"/>
                  <a:pt x="21600" y="8329"/>
                  <a:pt x="21600" y="8329"/>
                </a:cubicBezTo>
                <a:cubicBezTo>
                  <a:pt x="19688" y="10200"/>
                  <a:pt x="19688" y="10200"/>
                  <a:pt x="19688" y="10200"/>
                </a:cubicBezTo>
                <a:cubicBezTo>
                  <a:pt x="17705" y="8329"/>
                  <a:pt x="17705" y="8329"/>
                  <a:pt x="17705" y="8329"/>
                </a:cubicBezTo>
                <a:cubicBezTo>
                  <a:pt x="18413" y="7624"/>
                  <a:pt x="18413" y="7624"/>
                  <a:pt x="18413" y="7624"/>
                </a:cubicBezTo>
                <a:cubicBezTo>
                  <a:pt x="18059" y="7341"/>
                  <a:pt x="17705" y="7059"/>
                  <a:pt x="17315" y="6847"/>
                </a:cubicBezTo>
                <a:cubicBezTo>
                  <a:pt x="16890" y="6600"/>
                  <a:pt x="16501" y="6424"/>
                  <a:pt x="16111" y="6247"/>
                </a:cubicBezTo>
                <a:cubicBezTo>
                  <a:pt x="15687" y="6106"/>
                  <a:pt x="15226" y="6000"/>
                  <a:pt x="14801" y="5929"/>
                </a:cubicBezTo>
                <a:cubicBezTo>
                  <a:pt x="14341" y="5824"/>
                  <a:pt x="13881" y="5788"/>
                  <a:pt x="13420" y="5788"/>
                </a:cubicBezTo>
                <a:cubicBezTo>
                  <a:pt x="13031" y="5788"/>
                  <a:pt x="12641" y="5824"/>
                  <a:pt x="12252" y="5894"/>
                </a:cubicBezTo>
                <a:cubicBezTo>
                  <a:pt x="11862" y="5965"/>
                  <a:pt x="11508" y="6035"/>
                  <a:pt x="11119" y="6106"/>
                </a:cubicBezTo>
                <a:cubicBezTo>
                  <a:pt x="10765" y="6247"/>
                  <a:pt x="10410" y="6388"/>
                  <a:pt x="10056" y="6565"/>
                </a:cubicBezTo>
                <a:cubicBezTo>
                  <a:pt x="9738" y="6741"/>
                  <a:pt x="9384" y="6918"/>
                  <a:pt x="9065" y="7165"/>
                </a:cubicBezTo>
                <a:cubicBezTo>
                  <a:pt x="9419" y="7482"/>
                  <a:pt x="9419" y="7482"/>
                  <a:pt x="9419" y="7482"/>
                </a:cubicBezTo>
                <a:cubicBezTo>
                  <a:pt x="7436" y="9388"/>
                  <a:pt x="7436" y="9388"/>
                  <a:pt x="7436" y="9388"/>
                </a:cubicBezTo>
                <a:cubicBezTo>
                  <a:pt x="7117" y="9106"/>
                  <a:pt x="7117" y="9106"/>
                  <a:pt x="7117" y="9106"/>
                </a:cubicBezTo>
                <a:cubicBezTo>
                  <a:pt x="6657" y="9812"/>
                  <a:pt x="6303" y="10588"/>
                  <a:pt x="6090" y="11400"/>
                </a:cubicBezTo>
                <a:cubicBezTo>
                  <a:pt x="5843" y="12212"/>
                  <a:pt x="5736" y="12988"/>
                  <a:pt x="5772" y="13800"/>
                </a:cubicBezTo>
                <a:cubicBezTo>
                  <a:pt x="5843" y="14612"/>
                  <a:pt x="6020" y="15424"/>
                  <a:pt x="6303" y="16235"/>
                </a:cubicBezTo>
                <a:cubicBezTo>
                  <a:pt x="6586" y="17012"/>
                  <a:pt x="7047" y="17753"/>
                  <a:pt x="7613" y="18424"/>
                </a:cubicBezTo>
                <a:cubicBezTo>
                  <a:pt x="8250" y="17753"/>
                  <a:pt x="8250" y="17753"/>
                  <a:pt x="8250" y="17753"/>
                </a:cubicBezTo>
                <a:cubicBezTo>
                  <a:pt x="10198" y="19694"/>
                  <a:pt x="10198" y="19694"/>
                  <a:pt x="10198" y="19694"/>
                </a:cubicBezTo>
                <a:cubicBezTo>
                  <a:pt x="8250" y="21600"/>
                  <a:pt x="8250" y="21600"/>
                  <a:pt x="8250" y="21600"/>
                </a:cubicBezTo>
                <a:cubicBezTo>
                  <a:pt x="6338" y="19694"/>
                  <a:pt x="6338" y="19694"/>
                  <a:pt x="6338" y="19694"/>
                </a:cubicBezTo>
                <a:cubicBezTo>
                  <a:pt x="7011" y="18953"/>
                  <a:pt x="7011" y="18953"/>
                  <a:pt x="7011" y="18953"/>
                </a:cubicBezTo>
                <a:cubicBezTo>
                  <a:pt x="6445" y="18282"/>
                  <a:pt x="5984" y="17541"/>
                  <a:pt x="5630" y="16765"/>
                </a:cubicBezTo>
                <a:cubicBezTo>
                  <a:pt x="5311" y="15988"/>
                  <a:pt x="5099" y="15176"/>
                  <a:pt x="4993" y="14365"/>
                </a:cubicBezTo>
                <a:cubicBezTo>
                  <a:pt x="4887" y="13518"/>
                  <a:pt x="4922" y="12706"/>
                  <a:pt x="5099" y="11859"/>
                </a:cubicBezTo>
                <a:cubicBezTo>
                  <a:pt x="5241" y="11047"/>
                  <a:pt x="5524" y="10235"/>
                  <a:pt x="5913" y="9459"/>
                </a:cubicBezTo>
                <a:cubicBezTo>
                  <a:pt x="2904" y="12459"/>
                  <a:pt x="2904" y="12459"/>
                  <a:pt x="2904" y="12459"/>
                </a:cubicBezTo>
                <a:cubicBezTo>
                  <a:pt x="3010" y="12600"/>
                  <a:pt x="3081" y="12776"/>
                  <a:pt x="3116" y="12953"/>
                </a:cubicBezTo>
                <a:cubicBezTo>
                  <a:pt x="3116" y="13129"/>
                  <a:pt x="3151" y="13306"/>
                  <a:pt x="3151" y="13482"/>
                </a:cubicBezTo>
                <a:cubicBezTo>
                  <a:pt x="3116" y="13624"/>
                  <a:pt x="3045" y="13800"/>
                  <a:pt x="2974" y="13941"/>
                </a:cubicBezTo>
                <a:cubicBezTo>
                  <a:pt x="2904" y="14118"/>
                  <a:pt x="2797" y="14259"/>
                  <a:pt x="2691" y="14400"/>
                </a:cubicBezTo>
                <a:cubicBezTo>
                  <a:pt x="2514" y="14541"/>
                  <a:pt x="2372" y="14647"/>
                  <a:pt x="2195" y="14753"/>
                </a:cubicBezTo>
                <a:cubicBezTo>
                  <a:pt x="1983" y="14824"/>
                  <a:pt x="1806" y="14859"/>
                  <a:pt x="1593" y="14859"/>
                </a:cubicBezTo>
                <a:cubicBezTo>
                  <a:pt x="1381" y="14859"/>
                  <a:pt x="1204" y="14824"/>
                  <a:pt x="991" y="14753"/>
                </a:cubicBezTo>
                <a:cubicBezTo>
                  <a:pt x="814" y="14647"/>
                  <a:pt x="637" y="14576"/>
                  <a:pt x="460" y="14435"/>
                </a:cubicBezTo>
                <a:cubicBezTo>
                  <a:pt x="319" y="14294"/>
                  <a:pt x="212" y="14118"/>
                  <a:pt x="142" y="13906"/>
                </a:cubicBezTo>
                <a:cubicBezTo>
                  <a:pt x="35" y="13729"/>
                  <a:pt x="0" y="13518"/>
                  <a:pt x="0" y="13306"/>
                </a:cubicBezTo>
                <a:cubicBezTo>
                  <a:pt x="0" y="13094"/>
                  <a:pt x="35" y="12918"/>
                  <a:pt x="142" y="12706"/>
                </a:cubicBezTo>
                <a:cubicBezTo>
                  <a:pt x="212" y="12529"/>
                  <a:pt x="319" y="12353"/>
                  <a:pt x="460" y="12176"/>
                </a:cubicBezTo>
                <a:cubicBezTo>
                  <a:pt x="637" y="12035"/>
                  <a:pt x="814" y="11929"/>
                  <a:pt x="991" y="11859"/>
                </a:cubicBezTo>
                <a:cubicBezTo>
                  <a:pt x="1204" y="11753"/>
                  <a:pt x="1381" y="11718"/>
                  <a:pt x="1593" y="11718"/>
                </a:cubicBezTo>
                <a:cubicBezTo>
                  <a:pt x="1735" y="11718"/>
                  <a:pt x="1877" y="11753"/>
                  <a:pt x="1983" y="11788"/>
                </a:cubicBezTo>
                <a:cubicBezTo>
                  <a:pt x="2125" y="11788"/>
                  <a:pt x="2231" y="11859"/>
                  <a:pt x="2372" y="11965"/>
                </a:cubicBezTo>
                <a:cubicBezTo>
                  <a:pt x="6232" y="8082"/>
                  <a:pt x="6232" y="8082"/>
                  <a:pt x="6232" y="8082"/>
                </a:cubicBezTo>
                <a:cubicBezTo>
                  <a:pt x="5489" y="7412"/>
                  <a:pt x="5489" y="7412"/>
                  <a:pt x="5489" y="7412"/>
                </a:cubicBezTo>
                <a:cubicBezTo>
                  <a:pt x="7436" y="5471"/>
                  <a:pt x="7436" y="5471"/>
                  <a:pt x="7436" y="5471"/>
                </a:cubicBezTo>
                <a:cubicBezTo>
                  <a:pt x="8180" y="6176"/>
                  <a:pt x="8180" y="6176"/>
                  <a:pt x="8180" y="6176"/>
                </a:cubicBezTo>
                <a:cubicBezTo>
                  <a:pt x="11969" y="2435"/>
                  <a:pt x="11969" y="2435"/>
                  <a:pt x="11969" y="2435"/>
                </a:cubicBezTo>
                <a:cubicBezTo>
                  <a:pt x="11862" y="2294"/>
                  <a:pt x="11791" y="2118"/>
                  <a:pt x="11756" y="1976"/>
                </a:cubicBezTo>
                <a:cubicBezTo>
                  <a:pt x="11685" y="1800"/>
                  <a:pt x="11685" y="1624"/>
                  <a:pt x="11721" y="1447"/>
                </a:cubicBezTo>
                <a:cubicBezTo>
                  <a:pt x="11756" y="1271"/>
                  <a:pt x="11791" y="1129"/>
                  <a:pt x="11898" y="953"/>
                </a:cubicBezTo>
                <a:cubicBezTo>
                  <a:pt x="11969" y="776"/>
                  <a:pt x="12075" y="635"/>
                  <a:pt x="12181" y="529"/>
                </a:cubicBezTo>
                <a:cubicBezTo>
                  <a:pt x="12323" y="353"/>
                  <a:pt x="12500" y="247"/>
                  <a:pt x="12677" y="141"/>
                </a:cubicBezTo>
                <a:cubicBezTo>
                  <a:pt x="12889" y="71"/>
                  <a:pt x="13066" y="0"/>
                  <a:pt x="13279" y="0"/>
                </a:cubicBezTo>
                <a:cubicBezTo>
                  <a:pt x="13491" y="0"/>
                  <a:pt x="13668" y="71"/>
                  <a:pt x="13845" y="141"/>
                </a:cubicBezTo>
                <a:cubicBezTo>
                  <a:pt x="14022" y="247"/>
                  <a:pt x="14199" y="353"/>
                  <a:pt x="14341" y="529"/>
                </a:cubicBezTo>
                <a:cubicBezTo>
                  <a:pt x="14518" y="671"/>
                  <a:pt x="14660" y="847"/>
                  <a:pt x="14730" y="1024"/>
                </a:cubicBezTo>
                <a:cubicBezTo>
                  <a:pt x="14837" y="1200"/>
                  <a:pt x="14872" y="1412"/>
                  <a:pt x="14872" y="1624"/>
                </a:cubicBezTo>
                <a:cubicBezTo>
                  <a:pt x="14872" y="1835"/>
                  <a:pt x="14837" y="2047"/>
                  <a:pt x="14730" y="2224"/>
                </a:cubicBezTo>
                <a:cubicBezTo>
                  <a:pt x="14660" y="2400"/>
                  <a:pt x="14518" y="2576"/>
                  <a:pt x="14341" y="2718"/>
                </a:cubicBezTo>
                <a:cubicBezTo>
                  <a:pt x="14199" y="2859"/>
                  <a:pt x="14022" y="3000"/>
                  <a:pt x="13845" y="3071"/>
                </a:cubicBezTo>
                <a:cubicBezTo>
                  <a:pt x="13668" y="3176"/>
                  <a:pt x="13491" y="3212"/>
                  <a:pt x="13279" y="3212"/>
                </a:cubicBezTo>
                <a:cubicBezTo>
                  <a:pt x="13137" y="3212"/>
                  <a:pt x="12995" y="3212"/>
                  <a:pt x="12854" y="3141"/>
                </a:cubicBezTo>
                <a:cubicBezTo>
                  <a:pt x="12712" y="3106"/>
                  <a:pt x="12606" y="3035"/>
                  <a:pt x="12500" y="2965"/>
                </a:cubicBezTo>
                <a:cubicBezTo>
                  <a:pt x="9525" y="5929"/>
                  <a:pt x="9525" y="5929"/>
                  <a:pt x="9525" y="5929"/>
                </a:cubicBezTo>
                <a:cubicBezTo>
                  <a:pt x="9773" y="5788"/>
                  <a:pt x="10092" y="5647"/>
                  <a:pt x="10410" y="5541"/>
                </a:cubicBezTo>
                <a:cubicBezTo>
                  <a:pt x="10729" y="5400"/>
                  <a:pt x="11048" y="5294"/>
                  <a:pt x="11402" y="5259"/>
                </a:cubicBezTo>
                <a:cubicBezTo>
                  <a:pt x="11721" y="5153"/>
                  <a:pt x="12075" y="5082"/>
                  <a:pt x="12429" y="5047"/>
                </a:cubicBezTo>
                <a:cubicBezTo>
                  <a:pt x="12748" y="5012"/>
                  <a:pt x="13102" y="4976"/>
                  <a:pt x="13420" y="4976"/>
                </a:cubicBezTo>
                <a:cubicBezTo>
                  <a:pt x="13951" y="4976"/>
                  <a:pt x="14447" y="5012"/>
                  <a:pt x="14943" y="5118"/>
                </a:cubicBezTo>
                <a:cubicBezTo>
                  <a:pt x="15439" y="5188"/>
                  <a:pt x="15934" y="5329"/>
                  <a:pt x="16395" y="5541"/>
                </a:cubicBezTo>
                <a:cubicBezTo>
                  <a:pt x="16855" y="5682"/>
                  <a:pt x="17315" y="5894"/>
                  <a:pt x="17776" y="6141"/>
                </a:cubicBezTo>
                <a:cubicBezTo>
                  <a:pt x="18201" y="6388"/>
                  <a:pt x="18590" y="6706"/>
                  <a:pt x="18944" y="7024"/>
                </a:cubicBezTo>
                <a:lnTo>
                  <a:pt x="19688" y="6353"/>
                </a:lnTo>
                <a:close/>
                <a:moveTo>
                  <a:pt x="2125" y="13835"/>
                </a:moveTo>
                <a:cubicBezTo>
                  <a:pt x="2302" y="13694"/>
                  <a:pt x="2372" y="13518"/>
                  <a:pt x="2372" y="13306"/>
                </a:cubicBezTo>
                <a:cubicBezTo>
                  <a:pt x="2372" y="13059"/>
                  <a:pt x="2302" y="12882"/>
                  <a:pt x="2125" y="12741"/>
                </a:cubicBezTo>
                <a:cubicBezTo>
                  <a:pt x="2054" y="12635"/>
                  <a:pt x="1983" y="12600"/>
                  <a:pt x="1877" y="12565"/>
                </a:cubicBezTo>
                <a:cubicBezTo>
                  <a:pt x="1770" y="12529"/>
                  <a:pt x="1664" y="12494"/>
                  <a:pt x="1593" y="12494"/>
                </a:cubicBezTo>
                <a:cubicBezTo>
                  <a:pt x="1487" y="12494"/>
                  <a:pt x="1381" y="12529"/>
                  <a:pt x="1310" y="12565"/>
                </a:cubicBezTo>
                <a:cubicBezTo>
                  <a:pt x="1204" y="12600"/>
                  <a:pt x="1133" y="12635"/>
                  <a:pt x="1027" y="12741"/>
                </a:cubicBezTo>
                <a:cubicBezTo>
                  <a:pt x="956" y="12847"/>
                  <a:pt x="921" y="12918"/>
                  <a:pt x="850" y="13024"/>
                </a:cubicBezTo>
                <a:cubicBezTo>
                  <a:pt x="814" y="13094"/>
                  <a:pt x="779" y="13200"/>
                  <a:pt x="779" y="13306"/>
                </a:cubicBezTo>
                <a:cubicBezTo>
                  <a:pt x="779" y="13412"/>
                  <a:pt x="814" y="13518"/>
                  <a:pt x="850" y="13624"/>
                </a:cubicBezTo>
                <a:cubicBezTo>
                  <a:pt x="921" y="13694"/>
                  <a:pt x="956" y="13765"/>
                  <a:pt x="1027" y="13835"/>
                </a:cubicBezTo>
                <a:cubicBezTo>
                  <a:pt x="1133" y="13906"/>
                  <a:pt x="1204" y="13941"/>
                  <a:pt x="1310" y="14012"/>
                </a:cubicBezTo>
                <a:cubicBezTo>
                  <a:pt x="1381" y="14047"/>
                  <a:pt x="1487" y="14082"/>
                  <a:pt x="1593" y="14082"/>
                </a:cubicBezTo>
                <a:cubicBezTo>
                  <a:pt x="1664" y="14082"/>
                  <a:pt x="1770" y="14047"/>
                  <a:pt x="1877" y="14012"/>
                </a:cubicBezTo>
                <a:cubicBezTo>
                  <a:pt x="1983" y="13941"/>
                  <a:pt x="2054" y="13906"/>
                  <a:pt x="2125" y="13835"/>
                </a:cubicBezTo>
                <a:close/>
                <a:moveTo>
                  <a:pt x="7401" y="8329"/>
                </a:moveTo>
                <a:cubicBezTo>
                  <a:pt x="8215" y="7482"/>
                  <a:pt x="8215" y="7482"/>
                  <a:pt x="8215" y="7482"/>
                </a:cubicBezTo>
                <a:cubicBezTo>
                  <a:pt x="7401" y="6671"/>
                  <a:pt x="7401" y="6671"/>
                  <a:pt x="7401" y="6671"/>
                </a:cubicBezTo>
                <a:cubicBezTo>
                  <a:pt x="6622" y="7482"/>
                  <a:pt x="6622" y="7482"/>
                  <a:pt x="6622" y="7482"/>
                </a:cubicBezTo>
                <a:lnTo>
                  <a:pt x="7401" y="8329"/>
                </a:lnTo>
                <a:close/>
                <a:moveTo>
                  <a:pt x="9100" y="19694"/>
                </a:moveTo>
                <a:cubicBezTo>
                  <a:pt x="8250" y="18847"/>
                  <a:pt x="8250" y="18847"/>
                  <a:pt x="8250" y="18847"/>
                </a:cubicBezTo>
                <a:cubicBezTo>
                  <a:pt x="7436" y="19694"/>
                  <a:pt x="7436" y="19694"/>
                  <a:pt x="7436" y="19694"/>
                </a:cubicBezTo>
                <a:cubicBezTo>
                  <a:pt x="8250" y="20506"/>
                  <a:pt x="8250" y="20506"/>
                  <a:pt x="8250" y="20506"/>
                </a:cubicBezTo>
                <a:lnTo>
                  <a:pt x="9100" y="19694"/>
                </a:lnTo>
                <a:close/>
                <a:moveTo>
                  <a:pt x="12748" y="1129"/>
                </a:moveTo>
                <a:cubicBezTo>
                  <a:pt x="12570" y="1271"/>
                  <a:pt x="12500" y="1447"/>
                  <a:pt x="12500" y="1659"/>
                </a:cubicBezTo>
                <a:cubicBezTo>
                  <a:pt x="12500" y="1871"/>
                  <a:pt x="12570" y="2047"/>
                  <a:pt x="12748" y="2153"/>
                </a:cubicBezTo>
                <a:cubicBezTo>
                  <a:pt x="12783" y="2259"/>
                  <a:pt x="12889" y="2329"/>
                  <a:pt x="12960" y="2365"/>
                </a:cubicBezTo>
                <a:cubicBezTo>
                  <a:pt x="13066" y="2435"/>
                  <a:pt x="13172" y="2435"/>
                  <a:pt x="13279" y="2435"/>
                </a:cubicBezTo>
                <a:cubicBezTo>
                  <a:pt x="13385" y="2435"/>
                  <a:pt x="13491" y="2435"/>
                  <a:pt x="13562" y="2365"/>
                </a:cubicBezTo>
                <a:cubicBezTo>
                  <a:pt x="13668" y="2329"/>
                  <a:pt x="13739" y="2259"/>
                  <a:pt x="13845" y="2153"/>
                </a:cubicBezTo>
                <a:cubicBezTo>
                  <a:pt x="13987" y="2012"/>
                  <a:pt x="14058" y="1835"/>
                  <a:pt x="14058" y="1624"/>
                </a:cubicBezTo>
                <a:cubicBezTo>
                  <a:pt x="14058" y="1447"/>
                  <a:pt x="13987" y="1271"/>
                  <a:pt x="13845" y="1129"/>
                </a:cubicBezTo>
                <a:cubicBezTo>
                  <a:pt x="13739" y="1024"/>
                  <a:pt x="13668" y="953"/>
                  <a:pt x="13562" y="918"/>
                </a:cubicBezTo>
                <a:cubicBezTo>
                  <a:pt x="13491" y="847"/>
                  <a:pt x="13385" y="847"/>
                  <a:pt x="13279" y="847"/>
                </a:cubicBezTo>
                <a:cubicBezTo>
                  <a:pt x="13172" y="847"/>
                  <a:pt x="13066" y="847"/>
                  <a:pt x="12960" y="918"/>
                </a:cubicBezTo>
                <a:cubicBezTo>
                  <a:pt x="12889" y="953"/>
                  <a:pt x="12783" y="1024"/>
                  <a:pt x="12748" y="1129"/>
                </a:cubicBezTo>
                <a:close/>
                <a:moveTo>
                  <a:pt x="19688" y="9106"/>
                </a:moveTo>
                <a:cubicBezTo>
                  <a:pt x="20538" y="8329"/>
                  <a:pt x="20538" y="8329"/>
                  <a:pt x="20538" y="8329"/>
                </a:cubicBezTo>
                <a:cubicBezTo>
                  <a:pt x="19688" y="7482"/>
                  <a:pt x="19688" y="7482"/>
                  <a:pt x="19688" y="7482"/>
                </a:cubicBezTo>
                <a:cubicBezTo>
                  <a:pt x="18873" y="8329"/>
                  <a:pt x="18873" y="8329"/>
                  <a:pt x="18873" y="8329"/>
                </a:cubicBezTo>
                <a:lnTo>
                  <a:pt x="19688" y="9106"/>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39" name="Google Shape;1839;p75"/>
          <p:cNvSpPr/>
          <p:nvPr/>
        </p:nvSpPr>
        <p:spPr>
          <a:xfrm>
            <a:off x="8614394" y="10882273"/>
            <a:ext cx="815973" cy="815973"/>
          </a:xfrm>
          <a:custGeom>
            <a:rect b="b" l="l" r="r" t="t"/>
            <a:pathLst>
              <a:path extrusionOk="0" h="21600" w="21600">
                <a:moveTo>
                  <a:pt x="11940" y="0"/>
                </a:moveTo>
                <a:cubicBezTo>
                  <a:pt x="21600" y="9664"/>
                  <a:pt x="21600" y="9664"/>
                  <a:pt x="21600" y="9664"/>
                </a:cubicBezTo>
                <a:cubicBezTo>
                  <a:pt x="19646" y="11611"/>
                  <a:pt x="19646" y="11611"/>
                  <a:pt x="19646" y="11611"/>
                </a:cubicBezTo>
                <a:cubicBezTo>
                  <a:pt x="19646" y="11683"/>
                  <a:pt x="19646" y="11683"/>
                  <a:pt x="19646" y="11683"/>
                </a:cubicBezTo>
                <a:cubicBezTo>
                  <a:pt x="19610" y="11683"/>
                  <a:pt x="19610" y="11683"/>
                  <a:pt x="19610" y="11683"/>
                </a:cubicBezTo>
                <a:cubicBezTo>
                  <a:pt x="17367" y="13955"/>
                  <a:pt x="17367" y="13955"/>
                  <a:pt x="17367" y="13955"/>
                </a:cubicBezTo>
                <a:cubicBezTo>
                  <a:pt x="16679" y="14568"/>
                  <a:pt x="15956" y="15037"/>
                  <a:pt x="15160" y="15398"/>
                </a:cubicBezTo>
                <a:cubicBezTo>
                  <a:pt x="14364" y="15722"/>
                  <a:pt x="13532" y="15903"/>
                  <a:pt x="12699" y="15903"/>
                </a:cubicBezTo>
                <a:cubicBezTo>
                  <a:pt x="11867" y="15939"/>
                  <a:pt x="11035" y="15830"/>
                  <a:pt x="10203" y="15506"/>
                </a:cubicBezTo>
                <a:cubicBezTo>
                  <a:pt x="9371" y="15217"/>
                  <a:pt x="8647" y="14785"/>
                  <a:pt x="7996" y="14244"/>
                </a:cubicBezTo>
                <a:cubicBezTo>
                  <a:pt x="4523" y="17597"/>
                  <a:pt x="4523" y="17597"/>
                  <a:pt x="4523" y="17597"/>
                </a:cubicBezTo>
                <a:cubicBezTo>
                  <a:pt x="7996" y="21023"/>
                  <a:pt x="7996" y="21023"/>
                  <a:pt x="7996" y="21023"/>
                </a:cubicBezTo>
                <a:cubicBezTo>
                  <a:pt x="7417" y="21600"/>
                  <a:pt x="7417" y="21600"/>
                  <a:pt x="7417" y="21600"/>
                </a:cubicBezTo>
                <a:cubicBezTo>
                  <a:pt x="0" y="14244"/>
                  <a:pt x="0" y="14244"/>
                  <a:pt x="0" y="14244"/>
                </a:cubicBezTo>
                <a:cubicBezTo>
                  <a:pt x="615" y="13559"/>
                  <a:pt x="615" y="13559"/>
                  <a:pt x="615" y="13559"/>
                </a:cubicBezTo>
                <a:cubicBezTo>
                  <a:pt x="4016" y="16948"/>
                  <a:pt x="4016" y="16948"/>
                  <a:pt x="4016" y="16948"/>
                </a:cubicBezTo>
                <a:cubicBezTo>
                  <a:pt x="7453" y="13559"/>
                  <a:pt x="7453" y="13559"/>
                  <a:pt x="7453" y="13559"/>
                </a:cubicBezTo>
                <a:cubicBezTo>
                  <a:pt x="6874" y="12873"/>
                  <a:pt x="6440" y="12116"/>
                  <a:pt x="6151" y="11323"/>
                </a:cubicBezTo>
                <a:cubicBezTo>
                  <a:pt x="5861" y="10493"/>
                  <a:pt x="5717" y="9700"/>
                  <a:pt x="5717" y="8871"/>
                </a:cubicBezTo>
                <a:cubicBezTo>
                  <a:pt x="5753" y="8041"/>
                  <a:pt x="5934" y="7212"/>
                  <a:pt x="6259" y="6419"/>
                </a:cubicBezTo>
                <a:cubicBezTo>
                  <a:pt x="6585" y="5625"/>
                  <a:pt x="7091" y="4868"/>
                  <a:pt x="7743" y="4219"/>
                </a:cubicBezTo>
                <a:lnTo>
                  <a:pt x="11940" y="0"/>
                </a:lnTo>
                <a:close/>
                <a:moveTo>
                  <a:pt x="19284" y="10854"/>
                </a:moveTo>
                <a:cubicBezTo>
                  <a:pt x="20478" y="9664"/>
                  <a:pt x="20478" y="9664"/>
                  <a:pt x="20478" y="9664"/>
                </a:cubicBezTo>
                <a:cubicBezTo>
                  <a:pt x="11940" y="1190"/>
                  <a:pt x="11940" y="1190"/>
                  <a:pt x="11940" y="1190"/>
                </a:cubicBezTo>
                <a:cubicBezTo>
                  <a:pt x="8249" y="4832"/>
                  <a:pt x="8249" y="4832"/>
                  <a:pt x="8249" y="4832"/>
                </a:cubicBezTo>
                <a:cubicBezTo>
                  <a:pt x="7851" y="5229"/>
                  <a:pt x="7526" y="5697"/>
                  <a:pt x="7236" y="6166"/>
                </a:cubicBezTo>
                <a:cubicBezTo>
                  <a:pt x="6983" y="6671"/>
                  <a:pt x="6802" y="7176"/>
                  <a:pt x="6657" y="7717"/>
                </a:cubicBezTo>
                <a:cubicBezTo>
                  <a:pt x="6549" y="8222"/>
                  <a:pt x="6476" y="8727"/>
                  <a:pt x="6513" y="9267"/>
                </a:cubicBezTo>
                <a:cubicBezTo>
                  <a:pt x="6513" y="9808"/>
                  <a:pt x="6585" y="10349"/>
                  <a:pt x="6766" y="10854"/>
                </a:cubicBezTo>
                <a:lnTo>
                  <a:pt x="19284" y="10854"/>
                </a:lnTo>
                <a:close/>
                <a:moveTo>
                  <a:pt x="16788" y="13378"/>
                </a:moveTo>
                <a:cubicBezTo>
                  <a:pt x="18488" y="11683"/>
                  <a:pt x="18488" y="11683"/>
                  <a:pt x="18488" y="11683"/>
                </a:cubicBezTo>
                <a:cubicBezTo>
                  <a:pt x="7055" y="11683"/>
                  <a:pt x="7055" y="11683"/>
                  <a:pt x="7055" y="11683"/>
                </a:cubicBezTo>
                <a:cubicBezTo>
                  <a:pt x="7128" y="11864"/>
                  <a:pt x="7200" y="12008"/>
                  <a:pt x="7309" y="12152"/>
                </a:cubicBezTo>
                <a:cubicBezTo>
                  <a:pt x="7381" y="12296"/>
                  <a:pt x="7489" y="12405"/>
                  <a:pt x="7598" y="12549"/>
                </a:cubicBezTo>
                <a:cubicBezTo>
                  <a:pt x="7707" y="12693"/>
                  <a:pt x="7815" y="12837"/>
                  <a:pt x="7924" y="12946"/>
                </a:cubicBezTo>
                <a:cubicBezTo>
                  <a:pt x="8032" y="13090"/>
                  <a:pt x="8141" y="13234"/>
                  <a:pt x="8249" y="13378"/>
                </a:cubicBezTo>
                <a:cubicBezTo>
                  <a:pt x="8828" y="13955"/>
                  <a:pt x="9479" y="14388"/>
                  <a:pt x="10239" y="14676"/>
                </a:cubicBezTo>
                <a:cubicBezTo>
                  <a:pt x="10999" y="14965"/>
                  <a:pt x="11759" y="15109"/>
                  <a:pt x="12519" y="15109"/>
                </a:cubicBezTo>
                <a:cubicBezTo>
                  <a:pt x="13278" y="15109"/>
                  <a:pt x="14038" y="14965"/>
                  <a:pt x="14798" y="14676"/>
                </a:cubicBezTo>
                <a:cubicBezTo>
                  <a:pt x="15522" y="14388"/>
                  <a:pt x="16209" y="13955"/>
                  <a:pt x="16788" y="13378"/>
                </a:cubicBez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40" name="Google Shape;1840;p75"/>
          <p:cNvSpPr/>
          <p:nvPr/>
        </p:nvSpPr>
        <p:spPr>
          <a:xfrm>
            <a:off x="10515869" y="10969314"/>
            <a:ext cx="719477" cy="641885"/>
          </a:xfrm>
          <a:custGeom>
            <a:rect b="b" l="l" r="r" t="t"/>
            <a:pathLst>
              <a:path extrusionOk="0" h="21600" w="21600">
                <a:moveTo>
                  <a:pt x="13871" y="2492"/>
                </a:moveTo>
                <a:lnTo>
                  <a:pt x="21600" y="2492"/>
                </a:lnTo>
                <a:lnTo>
                  <a:pt x="21600" y="21600"/>
                </a:lnTo>
                <a:lnTo>
                  <a:pt x="0" y="21600"/>
                </a:lnTo>
                <a:lnTo>
                  <a:pt x="0" y="2492"/>
                </a:lnTo>
                <a:lnTo>
                  <a:pt x="7624" y="2492"/>
                </a:lnTo>
                <a:lnTo>
                  <a:pt x="7624" y="0"/>
                </a:lnTo>
                <a:lnTo>
                  <a:pt x="13871" y="0"/>
                </a:lnTo>
                <a:lnTo>
                  <a:pt x="13871" y="2492"/>
                </a:lnTo>
                <a:close/>
                <a:moveTo>
                  <a:pt x="7624" y="3442"/>
                </a:moveTo>
                <a:lnTo>
                  <a:pt x="847" y="3442"/>
                </a:lnTo>
                <a:lnTo>
                  <a:pt x="847" y="11631"/>
                </a:lnTo>
                <a:lnTo>
                  <a:pt x="7624" y="11631"/>
                </a:lnTo>
                <a:lnTo>
                  <a:pt x="7624" y="9495"/>
                </a:lnTo>
                <a:lnTo>
                  <a:pt x="13871" y="9495"/>
                </a:lnTo>
                <a:lnTo>
                  <a:pt x="13871" y="11631"/>
                </a:lnTo>
                <a:lnTo>
                  <a:pt x="20647" y="11631"/>
                </a:lnTo>
                <a:lnTo>
                  <a:pt x="20647" y="3442"/>
                </a:lnTo>
                <a:lnTo>
                  <a:pt x="7624" y="3442"/>
                </a:lnTo>
                <a:close/>
                <a:moveTo>
                  <a:pt x="847" y="20651"/>
                </a:moveTo>
                <a:lnTo>
                  <a:pt x="20647" y="20651"/>
                </a:lnTo>
                <a:lnTo>
                  <a:pt x="20647" y="12580"/>
                </a:lnTo>
                <a:lnTo>
                  <a:pt x="13871" y="12580"/>
                </a:lnTo>
                <a:lnTo>
                  <a:pt x="13871" y="14598"/>
                </a:lnTo>
                <a:lnTo>
                  <a:pt x="7624" y="14598"/>
                </a:lnTo>
                <a:lnTo>
                  <a:pt x="7624" y="12580"/>
                </a:lnTo>
                <a:lnTo>
                  <a:pt x="847" y="12580"/>
                </a:lnTo>
                <a:lnTo>
                  <a:pt x="847" y="20651"/>
                </a:lnTo>
                <a:close/>
                <a:moveTo>
                  <a:pt x="8471" y="949"/>
                </a:moveTo>
                <a:lnTo>
                  <a:pt x="8471" y="2492"/>
                </a:lnTo>
                <a:lnTo>
                  <a:pt x="13024" y="2492"/>
                </a:lnTo>
                <a:lnTo>
                  <a:pt x="13024" y="949"/>
                </a:lnTo>
                <a:lnTo>
                  <a:pt x="8471" y="949"/>
                </a:lnTo>
                <a:close/>
                <a:moveTo>
                  <a:pt x="13024" y="10563"/>
                </a:moveTo>
                <a:lnTo>
                  <a:pt x="8471" y="10563"/>
                </a:lnTo>
                <a:lnTo>
                  <a:pt x="8471" y="13530"/>
                </a:lnTo>
                <a:lnTo>
                  <a:pt x="13024" y="13530"/>
                </a:lnTo>
                <a:lnTo>
                  <a:pt x="13024" y="10563"/>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
        <p:nvSpPr>
          <p:cNvPr id="1841" name="Google Shape;1841;p75"/>
          <p:cNvSpPr/>
          <p:nvPr/>
        </p:nvSpPr>
        <p:spPr>
          <a:xfrm>
            <a:off x="12369099" y="10983420"/>
            <a:ext cx="719477" cy="613670"/>
          </a:xfrm>
          <a:custGeom>
            <a:rect b="b" l="l" r="r" t="t"/>
            <a:pathLst>
              <a:path extrusionOk="0" h="21600" w="21600">
                <a:moveTo>
                  <a:pt x="19780" y="2653"/>
                </a:moveTo>
                <a:cubicBezTo>
                  <a:pt x="20022" y="2653"/>
                  <a:pt x="20265" y="2700"/>
                  <a:pt x="20467" y="2795"/>
                </a:cubicBezTo>
                <a:cubicBezTo>
                  <a:pt x="20670" y="2889"/>
                  <a:pt x="20872" y="3032"/>
                  <a:pt x="21074" y="3268"/>
                </a:cubicBezTo>
                <a:cubicBezTo>
                  <a:pt x="21196" y="3411"/>
                  <a:pt x="21317" y="3647"/>
                  <a:pt x="21438" y="3884"/>
                </a:cubicBezTo>
                <a:cubicBezTo>
                  <a:pt x="21519" y="4168"/>
                  <a:pt x="21600" y="4453"/>
                  <a:pt x="21600" y="4737"/>
                </a:cubicBezTo>
                <a:cubicBezTo>
                  <a:pt x="21600" y="19468"/>
                  <a:pt x="21600" y="19468"/>
                  <a:pt x="21600" y="19468"/>
                </a:cubicBezTo>
                <a:cubicBezTo>
                  <a:pt x="21600" y="19753"/>
                  <a:pt x="21519" y="20037"/>
                  <a:pt x="21438" y="20274"/>
                </a:cubicBezTo>
                <a:cubicBezTo>
                  <a:pt x="21317" y="20511"/>
                  <a:pt x="21196" y="20747"/>
                  <a:pt x="21074" y="20937"/>
                </a:cubicBezTo>
                <a:cubicBezTo>
                  <a:pt x="20872" y="21174"/>
                  <a:pt x="20670" y="21316"/>
                  <a:pt x="20467" y="21411"/>
                </a:cubicBezTo>
                <a:cubicBezTo>
                  <a:pt x="20265" y="21505"/>
                  <a:pt x="20022" y="21600"/>
                  <a:pt x="19780" y="21600"/>
                </a:cubicBezTo>
                <a:cubicBezTo>
                  <a:pt x="1780" y="21600"/>
                  <a:pt x="1780" y="21600"/>
                  <a:pt x="1780" y="21600"/>
                </a:cubicBezTo>
                <a:cubicBezTo>
                  <a:pt x="1537" y="21600"/>
                  <a:pt x="1294" y="21505"/>
                  <a:pt x="1092" y="21411"/>
                </a:cubicBezTo>
                <a:cubicBezTo>
                  <a:pt x="890" y="21316"/>
                  <a:pt x="688" y="21174"/>
                  <a:pt x="526" y="20937"/>
                </a:cubicBezTo>
                <a:cubicBezTo>
                  <a:pt x="364" y="20747"/>
                  <a:pt x="243" y="20511"/>
                  <a:pt x="162" y="20274"/>
                </a:cubicBezTo>
                <a:cubicBezTo>
                  <a:pt x="40" y="20037"/>
                  <a:pt x="0" y="19753"/>
                  <a:pt x="0" y="19468"/>
                </a:cubicBezTo>
                <a:cubicBezTo>
                  <a:pt x="0" y="2084"/>
                  <a:pt x="0" y="2084"/>
                  <a:pt x="0" y="2084"/>
                </a:cubicBezTo>
                <a:cubicBezTo>
                  <a:pt x="0" y="1800"/>
                  <a:pt x="40" y="1516"/>
                  <a:pt x="162" y="1279"/>
                </a:cubicBezTo>
                <a:cubicBezTo>
                  <a:pt x="243" y="1042"/>
                  <a:pt x="364" y="805"/>
                  <a:pt x="526" y="616"/>
                </a:cubicBezTo>
                <a:cubicBezTo>
                  <a:pt x="688" y="379"/>
                  <a:pt x="890" y="237"/>
                  <a:pt x="1092" y="142"/>
                </a:cubicBezTo>
                <a:cubicBezTo>
                  <a:pt x="1294" y="47"/>
                  <a:pt x="1537" y="0"/>
                  <a:pt x="1780" y="0"/>
                </a:cubicBezTo>
                <a:cubicBezTo>
                  <a:pt x="6310" y="0"/>
                  <a:pt x="6310" y="0"/>
                  <a:pt x="6310" y="0"/>
                </a:cubicBezTo>
                <a:cubicBezTo>
                  <a:pt x="6553" y="0"/>
                  <a:pt x="6796" y="47"/>
                  <a:pt x="6998" y="142"/>
                </a:cubicBezTo>
                <a:cubicBezTo>
                  <a:pt x="7200" y="237"/>
                  <a:pt x="7402" y="379"/>
                  <a:pt x="7564" y="616"/>
                </a:cubicBezTo>
                <a:cubicBezTo>
                  <a:pt x="7726" y="805"/>
                  <a:pt x="7847" y="1042"/>
                  <a:pt x="7928" y="1279"/>
                </a:cubicBezTo>
                <a:cubicBezTo>
                  <a:pt x="8049" y="1516"/>
                  <a:pt x="8090" y="1800"/>
                  <a:pt x="8090" y="2084"/>
                </a:cubicBezTo>
                <a:cubicBezTo>
                  <a:pt x="8090" y="2653"/>
                  <a:pt x="8090" y="2653"/>
                  <a:pt x="8090" y="2653"/>
                </a:cubicBezTo>
                <a:lnTo>
                  <a:pt x="19780" y="2653"/>
                </a:lnTo>
                <a:close/>
                <a:moveTo>
                  <a:pt x="890" y="2084"/>
                </a:moveTo>
                <a:cubicBezTo>
                  <a:pt x="890" y="5779"/>
                  <a:pt x="890" y="5779"/>
                  <a:pt x="890" y="5779"/>
                </a:cubicBezTo>
                <a:cubicBezTo>
                  <a:pt x="20670" y="5779"/>
                  <a:pt x="20670" y="5779"/>
                  <a:pt x="20670" y="5779"/>
                </a:cubicBezTo>
                <a:cubicBezTo>
                  <a:pt x="20670" y="4737"/>
                  <a:pt x="20670" y="4737"/>
                  <a:pt x="20670" y="4737"/>
                </a:cubicBezTo>
                <a:cubicBezTo>
                  <a:pt x="20670" y="4453"/>
                  <a:pt x="20589" y="4216"/>
                  <a:pt x="20427" y="3979"/>
                </a:cubicBezTo>
                <a:cubicBezTo>
                  <a:pt x="20265" y="3789"/>
                  <a:pt x="20022" y="3695"/>
                  <a:pt x="19780" y="3695"/>
                </a:cubicBezTo>
                <a:cubicBezTo>
                  <a:pt x="7200" y="3695"/>
                  <a:pt x="7200" y="3695"/>
                  <a:pt x="7200" y="3695"/>
                </a:cubicBezTo>
                <a:cubicBezTo>
                  <a:pt x="7200" y="2084"/>
                  <a:pt x="7200" y="2084"/>
                  <a:pt x="7200" y="2084"/>
                </a:cubicBezTo>
                <a:cubicBezTo>
                  <a:pt x="7200" y="1800"/>
                  <a:pt x="7119" y="1563"/>
                  <a:pt x="6957" y="1326"/>
                </a:cubicBezTo>
                <a:cubicBezTo>
                  <a:pt x="6755" y="1137"/>
                  <a:pt x="6553" y="1042"/>
                  <a:pt x="6310" y="1042"/>
                </a:cubicBezTo>
                <a:cubicBezTo>
                  <a:pt x="1780" y="1042"/>
                  <a:pt x="1780" y="1042"/>
                  <a:pt x="1780" y="1042"/>
                </a:cubicBezTo>
                <a:cubicBezTo>
                  <a:pt x="1537" y="1042"/>
                  <a:pt x="1335" y="1137"/>
                  <a:pt x="1133" y="1326"/>
                </a:cubicBezTo>
                <a:cubicBezTo>
                  <a:pt x="971" y="1563"/>
                  <a:pt x="890" y="1800"/>
                  <a:pt x="890" y="2084"/>
                </a:cubicBezTo>
                <a:close/>
                <a:moveTo>
                  <a:pt x="19780" y="20511"/>
                </a:moveTo>
                <a:cubicBezTo>
                  <a:pt x="20022" y="20511"/>
                  <a:pt x="20265" y="20416"/>
                  <a:pt x="20427" y="20226"/>
                </a:cubicBezTo>
                <a:cubicBezTo>
                  <a:pt x="20589" y="20037"/>
                  <a:pt x="20670" y="19753"/>
                  <a:pt x="20670" y="19468"/>
                </a:cubicBezTo>
                <a:cubicBezTo>
                  <a:pt x="20670" y="6821"/>
                  <a:pt x="20670" y="6821"/>
                  <a:pt x="20670" y="6821"/>
                </a:cubicBezTo>
                <a:cubicBezTo>
                  <a:pt x="890" y="6821"/>
                  <a:pt x="890" y="6821"/>
                  <a:pt x="890" y="6821"/>
                </a:cubicBezTo>
                <a:cubicBezTo>
                  <a:pt x="890" y="19468"/>
                  <a:pt x="890" y="19468"/>
                  <a:pt x="890" y="19468"/>
                </a:cubicBezTo>
                <a:cubicBezTo>
                  <a:pt x="890" y="19753"/>
                  <a:pt x="971" y="20037"/>
                  <a:pt x="1133" y="20226"/>
                </a:cubicBezTo>
                <a:cubicBezTo>
                  <a:pt x="1335" y="20416"/>
                  <a:pt x="1537" y="20511"/>
                  <a:pt x="1780" y="20511"/>
                </a:cubicBezTo>
                <a:lnTo>
                  <a:pt x="19780" y="20511"/>
                </a:lnTo>
                <a:close/>
              </a:path>
            </a:pathLst>
          </a:custGeom>
          <a:solidFill>
            <a:schemeClr val="accent1"/>
          </a:solidFill>
          <a:ln>
            <a:noFill/>
          </a:ln>
        </p:spPr>
        <p:txBody>
          <a:bodyPr anchorCtr="0" anchor="ctr" bIns="45700" lIns="22850" spcFirstLastPara="1" rIns="22850" wrap="square" tIns="45700">
            <a:noAutofit/>
          </a:bodyPr>
          <a:lstStyle/>
          <a:p>
            <a:pPr indent="0" lvl="0" marL="0" marR="0" rtl="0" algn="l">
              <a:lnSpc>
                <a:spcPct val="100000"/>
              </a:lnSpc>
              <a:spcBef>
                <a:spcPts val="0"/>
              </a:spcBef>
              <a:spcAft>
                <a:spcPts val="0"/>
              </a:spcAft>
              <a:buNone/>
            </a:pPr>
            <a:r>
              <a:t/>
            </a:r>
            <a:endParaRPr sz="1500">
              <a:solidFill>
                <a:schemeClr val="dk1"/>
              </a:solidFill>
              <a:latin typeface="Montserrat"/>
              <a:ea typeface="Montserrat"/>
              <a:cs typeface="Montserrat"/>
              <a:sym typeface="Montserrat"/>
            </a:endParaRPr>
          </a:p>
        </p:txBody>
      </p:sp>
    </p:spTree>
  </p:cSld>
  <p:clrMapOvr>
    <a:masterClrMapping/>
  </p:clrMapOvr>
</p:sld>
</file>

<file path=ppt/theme/theme1.xml><?xml version="1.0" encoding="utf-8"?>
<a:theme xmlns:a="http://schemas.openxmlformats.org/drawingml/2006/main" xmlns:r="http://schemas.openxmlformats.org/officeDocument/2006/relationships" name="Office Theme">
  <a:themeElements>
    <a:clrScheme name="Dental Care">
      <a:dk1>
        <a:srgbClr val="000000"/>
      </a:dk1>
      <a:lt1>
        <a:srgbClr val="FFFFFF"/>
      </a:lt1>
      <a:dk2>
        <a:srgbClr val="44546A"/>
      </a:dk2>
      <a:lt2>
        <a:srgbClr val="E7E6E6"/>
      </a:lt2>
      <a:accent1>
        <a:srgbClr val="082D74"/>
      </a:accent1>
      <a:accent2>
        <a:srgbClr val="0D48BF"/>
      </a:accent2>
      <a:accent3>
        <a:srgbClr val="276AF1"/>
      </a:accent3>
      <a:accent4>
        <a:srgbClr val="F46279"/>
      </a:accent4>
      <a:accent5>
        <a:srgbClr val="F6798F"/>
      </a:accent5>
      <a:accent6>
        <a:srgbClr val="F5A1AE"/>
      </a:accent6>
      <a:hlink>
        <a:srgbClr val="0563C1"/>
      </a:hlink>
      <a:folHlink>
        <a:srgbClr val="7030A0"/>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