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embeddedFontLst>
    <p:embeddedFont>
      <p:font typeface="Muli"/>
      <p:regular r:id="rId37"/>
      <p:bold r:id="rId38"/>
      <p:italic r:id="rId39"/>
      <p:boldItalic r:id="rId40"/>
    </p:embeddedFont>
    <p:embeddedFont>
      <p:font typeface="Nixie One"/>
      <p:regular r:id="rId41"/>
    </p:embeddedFont>
    <p:embeddedFont>
      <p:font typeface="Montserrat"/>
      <p:regular r:id="rId42"/>
      <p:bold r:id="rId43"/>
      <p:italic r:id="rId44"/>
      <p:boldItalic r:id="rId45"/>
    </p:embeddedFont>
    <p:embeddedFont>
      <p:font typeface="Helvetica Neue"/>
      <p:regular r:id="rId46"/>
      <p:bold r:id="rId47"/>
      <p:italic r:id="rId48"/>
      <p:boldItalic r:id="rId4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B7E84E24-A3EB-46DB-B2F2-3B0E05C4882A}">
  <a:tblStyle styleId="{B7E84E24-A3EB-46DB-B2F2-3B0E05C4882A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uli-boldItalic.fntdata"/><Relationship Id="rId42" Type="http://schemas.openxmlformats.org/officeDocument/2006/relationships/font" Target="fonts/Montserrat-regular.fntdata"/><Relationship Id="rId41" Type="http://schemas.openxmlformats.org/officeDocument/2006/relationships/font" Target="fonts/NixieOne-regular.fntdata"/><Relationship Id="rId44" Type="http://schemas.openxmlformats.org/officeDocument/2006/relationships/font" Target="fonts/Montserrat-italic.fntdata"/><Relationship Id="rId43" Type="http://schemas.openxmlformats.org/officeDocument/2006/relationships/font" Target="fonts/Montserrat-bold.fntdata"/><Relationship Id="rId46" Type="http://schemas.openxmlformats.org/officeDocument/2006/relationships/font" Target="fonts/HelveticaNeue-regular.fntdata"/><Relationship Id="rId45" Type="http://schemas.openxmlformats.org/officeDocument/2006/relationships/font" Target="fonts/Montserrat-bold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HelveticaNeue-italic.fntdata"/><Relationship Id="rId47" Type="http://schemas.openxmlformats.org/officeDocument/2006/relationships/font" Target="fonts/HelveticaNeue-bold.fntdata"/><Relationship Id="rId49" Type="http://schemas.openxmlformats.org/officeDocument/2006/relationships/font" Target="fonts/HelveticaNeue-bold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slide" Target="slides/slide30.xml"/><Relationship Id="rId34" Type="http://schemas.openxmlformats.org/officeDocument/2006/relationships/slide" Target="slides/slide29.xml"/><Relationship Id="rId37" Type="http://schemas.openxmlformats.org/officeDocument/2006/relationships/font" Target="fonts/Muli-regular.fntdata"/><Relationship Id="rId36" Type="http://schemas.openxmlformats.org/officeDocument/2006/relationships/slide" Target="slides/slide31.xml"/><Relationship Id="rId39" Type="http://schemas.openxmlformats.org/officeDocument/2006/relationships/font" Target="fonts/Muli-italic.fntdata"/><Relationship Id="rId38" Type="http://schemas.openxmlformats.org/officeDocument/2006/relationships/font" Target="fonts/Muli-bold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5" name="Google Shape;33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0" name="Google Shape;34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9" name="Google Shape;34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6" name="Google Shape;356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7" name="Google Shape;357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4" name="Google Shape;36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0" name="Google Shape;37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7" name="Google Shape;377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4" name="Shape 3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5" name="Google Shape;395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6" name="Google Shape;396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4" name="Google Shape;404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1" name="Shape 4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2" name="Google Shape;412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3" name="Google Shape;413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9" name="Shape 4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0" name="Google Shape;420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1" name="Google Shape;421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7" name="Google Shape;427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4" name="Shape 4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5" name="Google Shape;435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6" name="Google Shape;436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2" name="Google Shape;44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3" name="Google Shape;44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6" name="Shape 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7" name="Google Shape;45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8" name="Google Shape;45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2" name="Shape 4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3" name="Google Shape;46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4" name="Google Shape;46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3" name="Shape 4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4" name="Google Shape;47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5" name="Google Shape;47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2" name="Shape 4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3" name="Google Shape;483;gd206f4fe3_273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4" name="Google Shape;484;gd206f4fe3_273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0" name="Shape 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" name="Google Shape;511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2" name="Google Shape;512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2" name="Shape 5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3" name="Google Shape;523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4" name="Google Shape;524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9" name="Shape 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0" name="Google Shape;530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1" name="Google Shape;531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8" name="Shape 5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9" name="Google Shape;539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0" name="Google Shape;540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7" name="Shape 5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8" name="Google Shape;548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9" name="Google Shape;549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6" name="Shape 5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7" name="Google Shape;557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8" name="Google Shape;558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7" name="Shape 5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8" name="Google Shape;568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9" name="Google Shape;569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6" name="Shape 5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7" name="Google Shape;57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8" name="Google Shape;57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3" name="Shape 5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4" name="Google Shape;58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5" name="Google Shape;58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1" name="Shape 5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2" name="Google Shape;592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3" name="Google Shape;593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0" name="Shape 8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1" name="Google Shape;881;g77a5a0f7c6_5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2" name="Google Shape;882;g77a5a0f7c6_5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31" name="Shape 1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2" name="Google Shape;1332;g14faba6ad1_179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33" name="Google Shape;1333;g14faba6ad1_179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39" name="Shape 1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0" name="Google Shape;1340;g645f727765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41" name="Google Shape;1341;g645f727765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 flipH="1" rot="10800000">
            <a:off x="3919993" y="3977033"/>
            <a:ext cx="1303500" cy="1128300"/>
          </a:xfrm>
          <a:custGeom>
            <a:rect b="b" l="l" r="r" t="t"/>
            <a:pathLst>
              <a:path extrusionOk="0" h="120000" w="120000">
                <a:moveTo>
                  <a:pt x="30000" y="0"/>
                </a:moveTo>
                <a:lnTo>
                  <a:pt x="0" y="59994"/>
                </a:lnTo>
                <a:lnTo>
                  <a:pt x="30000" y="120000"/>
                </a:lnTo>
                <a:lnTo>
                  <a:pt x="90000" y="120000"/>
                </a:lnTo>
                <a:lnTo>
                  <a:pt x="120000" y="59994"/>
                </a:lnTo>
                <a:lnTo>
                  <a:pt x="90000" y="0"/>
                </a:lnTo>
                <a:lnTo>
                  <a:pt x="30000" y="0"/>
                </a:lnTo>
                <a:close/>
                <a:moveTo>
                  <a:pt x="38477" y="16950"/>
                </a:moveTo>
                <a:lnTo>
                  <a:pt x="81522" y="16950"/>
                </a:lnTo>
                <a:lnTo>
                  <a:pt x="103033" y="59994"/>
                </a:lnTo>
                <a:lnTo>
                  <a:pt x="81522" y="103038"/>
                </a:lnTo>
                <a:lnTo>
                  <a:pt x="38477" y="103038"/>
                </a:lnTo>
                <a:lnTo>
                  <a:pt x="16955" y="59994"/>
                </a:lnTo>
                <a:lnTo>
                  <a:pt x="38477" y="1695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lin ang="6983783" scaled="0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11" name="Google Shape;11;p2"/>
          <p:cNvSpPr/>
          <p:nvPr/>
        </p:nvSpPr>
        <p:spPr>
          <a:xfrm rot="5400000">
            <a:off x="3809057" y="-81000"/>
            <a:ext cx="1525500" cy="17616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120000" y="30000"/>
                </a:lnTo>
                <a:lnTo>
                  <a:pt x="120000" y="90000"/>
                </a:lnTo>
                <a:lnTo>
                  <a:pt x="60000" y="120000"/>
                </a:lnTo>
                <a:lnTo>
                  <a:pt x="0" y="90000"/>
                </a:lnTo>
                <a:lnTo>
                  <a:pt x="0" y="3000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path path="circle">
              <a:fillToRect b="100%" l="100%"/>
            </a:path>
            <a:tileRect r="-100%" t="-100%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12" name="Google Shape;12;p2"/>
          <p:cNvSpPr txBox="1"/>
          <p:nvPr>
            <p:ph type="ctrTitle"/>
          </p:nvPr>
        </p:nvSpPr>
        <p:spPr>
          <a:xfrm>
            <a:off x="1400175" y="1991825"/>
            <a:ext cx="63435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3" name="Google Shape;13;p2"/>
          <p:cNvSpPr/>
          <p:nvPr/>
        </p:nvSpPr>
        <p:spPr>
          <a:xfrm flipH="1" rot="10800000">
            <a:off x="2809875" y="-172875"/>
            <a:ext cx="1111500" cy="9624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19050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/>
          <p:nvPr/>
        </p:nvSpPr>
        <p:spPr>
          <a:xfrm flipH="1" rot="10800000">
            <a:off x="3602723" y="1360109"/>
            <a:ext cx="493800" cy="4275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2"/>
          <p:cNvSpPr/>
          <p:nvPr/>
        </p:nvSpPr>
        <p:spPr>
          <a:xfrm flipH="1" rot="10800000">
            <a:off x="5278915" y="855279"/>
            <a:ext cx="944700" cy="818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76200">
            <a:solidFill>
              <a:srgbClr val="184769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2"/>
          <p:cNvSpPr/>
          <p:nvPr/>
        </p:nvSpPr>
        <p:spPr>
          <a:xfrm flipH="1" rot="10800000">
            <a:off x="5365799" y="352324"/>
            <a:ext cx="493800" cy="4272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00E1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7" name="Google Shape;17;p2"/>
          <p:cNvGrpSpPr/>
          <p:nvPr/>
        </p:nvGrpSpPr>
        <p:grpSpPr>
          <a:xfrm>
            <a:off x="5549153" y="1029780"/>
            <a:ext cx="404640" cy="374059"/>
            <a:chOff x="5975075" y="2327500"/>
            <a:chExt cx="420100" cy="388350"/>
          </a:xfrm>
        </p:grpSpPr>
        <p:sp>
          <p:nvSpPr>
            <p:cNvPr id="18" name="Google Shape;18;p2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" name="Google Shape;20;p2"/>
          <p:cNvSpPr/>
          <p:nvPr/>
        </p:nvSpPr>
        <p:spPr>
          <a:xfrm>
            <a:off x="3253021" y="113273"/>
            <a:ext cx="225085" cy="389964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1" name="Google Shape;21;p2"/>
          <p:cNvGrpSpPr/>
          <p:nvPr/>
        </p:nvGrpSpPr>
        <p:grpSpPr>
          <a:xfrm>
            <a:off x="4380526" y="515192"/>
            <a:ext cx="382958" cy="607111"/>
            <a:chOff x="6718575" y="2318625"/>
            <a:chExt cx="256950" cy="407375"/>
          </a:xfrm>
        </p:grpSpPr>
        <p:sp>
          <p:nvSpPr>
            <p:cNvPr id="22" name="Google Shape;22;p2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" name="Google Shape;30;p2"/>
          <p:cNvGrpSpPr/>
          <p:nvPr/>
        </p:nvGrpSpPr>
        <p:grpSpPr>
          <a:xfrm>
            <a:off x="3199464" y="902959"/>
            <a:ext cx="395018" cy="403297"/>
            <a:chOff x="3951850" y="2985350"/>
            <a:chExt cx="407950" cy="416500"/>
          </a:xfrm>
        </p:grpSpPr>
        <p:sp>
          <p:nvSpPr>
            <p:cNvPr id="31" name="Google Shape;31;p2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" name="Google Shape;35;p2"/>
          <p:cNvSpPr/>
          <p:nvPr/>
        </p:nvSpPr>
        <p:spPr>
          <a:xfrm flipH="1" rot="10800000">
            <a:off x="5010533" y="4576648"/>
            <a:ext cx="1032900" cy="8946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19050">
            <a:solidFill>
              <a:srgbClr val="18476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2"/>
          <p:cNvSpPr/>
          <p:nvPr/>
        </p:nvSpPr>
        <p:spPr>
          <a:xfrm flipH="1" rot="10800000">
            <a:off x="5133679" y="4056450"/>
            <a:ext cx="540000" cy="4674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2"/>
          <p:cNvSpPr/>
          <p:nvPr/>
        </p:nvSpPr>
        <p:spPr>
          <a:xfrm flipH="1" rot="10800000">
            <a:off x="3101709" y="3629719"/>
            <a:ext cx="1032900" cy="8940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" name="Google Shape;38;p2"/>
          <p:cNvSpPr/>
          <p:nvPr/>
        </p:nvSpPr>
        <p:spPr>
          <a:xfrm flipH="1" rot="10800000">
            <a:off x="3530384" y="4576662"/>
            <a:ext cx="452100" cy="3912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19050">
            <a:solidFill>
              <a:srgbClr val="00E1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2"/>
          <p:cNvSpPr/>
          <p:nvPr/>
        </p:nvSpPr>
        <p:spPr>
          <a:xfrm>
            <a:off x="5370705" y="4867761"/>
            <a:ext cx="312503" cy="312484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" name="Google Shape;40;p2"/>
          <p:cNvGrpSpPr/>
          <p:nvPr/>
        </p:nvGrpSpPr>
        <p:grpSpPr>
          <a:xfrm>
            <a:off x="5772009" y="4056440"/>
            <a:ext cx="573943" cy="550550"/>
            <a:chOff x="5241175" y="4959100"/>
            <a:chExt cx="539775" cy="517775"/>
          </a:xfrm>
        </p:grpSpPr>
        <p:sp>
          <p:nvSpPr>
            <p:cNvPr id="41" name="Google Shape;41;p2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" name="Google Shape;47;p2"/>
          <p:cNvSpPr/>
          <p:nvPr/>
        </p:nvSpPr>
        <p:spPr>
          <a:xfrm>
            <a:off x="3429208" y="3904791"/>
            <a:ext cx="377839" cy="343685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3"/>
          <p:cNvSpPr/>
          <p:nvPr/>
        </p:nvSpPr>
        <p:spPr>
          <a:xfrm flipH="1" rot="10800000">
            <a:off x="-94969" y="303826"/>
            <a:ext cx="1034700" cy="895800"/>
          </a:xfrm>
          <a:custGeom>
            <a:rect b="b" l="l" r="r" t="t"/>
            <a:pathLst>
              <a:path extrusionOk="0" h="120000" w="120000">
                <a:moveTo>
                  <a:pt x="30000" y="0"/>
                </a:moveTo>
                <a:lnTo>
                  <a:pt x="0" y="59994"/>
                </a:lnTo>
                <a:lnTo>
                  <a:pt x="30000" y="120000"/>
                </a:lnTo>
                <a:lnTo>
                  <a:pt x="90000" y="120000"/>
                </a:lnTo>
                <a:lnTo>
                  <a:pt x="120000" y="59994"/>
                </a:lnTo>
                <a:lnTo>
                  <a:pt x="90000" y="0"/>
                </a:lnTo>
                <a:lnTo>
                  <a:pt x="30000" y="0"/>
                </a:lnTo>
                <a:close/>
                <a:moveTo>
                  <a:pt x="38477" y="16950"/>
                </a:moveTo>
                <a:lnTo>
                  <a:pt x="81522" y="16950"/>
                </a:lnTo>
                <a:lnTo>
                  <a:pt x="103033" y="59994"/>
                </a:lnTo>
                <a:lnTo>
                  <a:pt x="81522" y="103038"/>
                </a:lnTo>
                <a:lnTo>
                  <a:pt x="38477" y="103038"/>
                </a:lnTo>
                <a:lnTo>
                  <a:pt x="16955" y="59994"/>
                </a:lnTo>
                <a:lnTo>
                  <a:pt x="38477" y="1695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lin ang="6983783" scaled="0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50" name="Google Shape;50;p3"/>
          <p:cNvSpPr/>
          <p:nvPr/>
        </p:nvSpPr>
        <p:spPr>
          <a:xfrm rot="5400000">
            <a:off x="559400" y="1538825"/>
            <a:ext cx="1788000" cy="20646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120000" y="30000"/>
                </a:lnTo>
                <a:lnTo>
                  <a:pt x="120000" y="90000"/>
                </a:lnTo>
                <a:lnTo>
                  <a:pt x="60000" y="120000"/>
                </a:lnTo>
                <a:lnTo>
                  <a:pt x="0" y="90000"/>
                </a:lnTo>
                <a:lnTo>
                  <a:pt x="0" y="3000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path path="circle">
              <a:fillToRect b="100%" l="100%"/>
            </a:path>
            <a:tileRect r="-100%" t="-100%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51" name="Google Shape;51;p3"/>
          <p:cNvSpPr txBox="1"/>
          <p:nvPr>
            <p:ph type="ctrTitle"/>
          </p:nvPr>
        </p:nvSpPr>
        <p:spPr>
          <a:xfrm>
            <a:off x="2743200" y="1735750"/>
            <a:ext cx="5638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52" name="Google Shape;52;p3"/>
          <p:cNvSpPr txBox="1"/>
          <p:nvPr>
            <p:ph idx="1" type="subTitle"/>
          </p:nvPr>
        </p:nvSpPr>
        <p:spPr>
          <a:xfrm>
            <a:off x="2743200" y="2821004"/>
            <a:ext cx="5696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3" name="Google Shape;53;p3"/>
          <p:cNvSpPr/>
          <p:nvPr/>
        </p:nvSpPr>
        <p:spPr>
          <a:xfrm flipH="1" rot="10800000">
            <a:off x="66674" y="313542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3"/>
          <p:cNvSpPr/>
          <p:nvPr/>
        </p:nvSpPr>
        <p:spPr>
          <a:xfrm flipH="1" rot="10800000">
            <a:off x="828675" y="351655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3"/>
          <p:cNvSpPr/>
          <p:nvPr/>
        </p:nvSpPr>
        <p:spPr>
          <a:xfrm flipH="1" rot="10800000">
            <a:off x="761999" y="877950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76200">
            <a:solidFill>
              <a:srgbClr val="184769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" name="Google Shape;56;p3"/>
          <p:cNvSpPr/>
          <p:nvPr/>
        </p:nvSpPr>
        <p:spPr>
          <a:xfrm flipH="1" rot="10800000">
            <a:off x="793851" y="4692801"/>
            <a:ext cx="517500" cy="4479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00E1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" name="Google Shape;57;p3"/>
          <p:cNvGrpSpPr/>
          <p:nvPr/>
        </p:nvGrpSpPr>
        <p:grpSpPr>
          <a:xfrm>
            <a:off x="996359" y="1070668"/>
            <a:ext cx="351204" cy="324661"/>
            <a:chOff x="5975075" y="2327500"/>
            <a:chExt cx="420100" cy="388350"/>
          </a:xfrm>
        </p:grpSpPr>
        <p:sp>
          <p:nvSpPr>
            <p:cNvPr id="58" name="Google Shape;58;p3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" name="Google Shape;59;p3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" name="Google Shape;60;p3"/>
          <p:cNvSpPr/>
          <p:nvPr/>
        </p:nvSpPr>
        <p:spPr>
          <a:xfrm>
            <a:off x="393600" y="3346627"/>
            <a:ext cx="166061" cy="287704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" name="Google Shape;61;p3"/>
          <p:cNvGrpSpPr/>
          <p:nvPr/>
        </p:nvGrpSpPr>
        <p:grpSpPr>
          <a:xfrm>
            <a:off x="305253" y="553856"/>
            <a:ext cx="247469" cy="392302"/>
            <a:chOff x="6718575" y="2318625"/>
            <a:chExt cx="256950" cy="407375"/>
          </a:xfrm>
        </p:grpSpPr>
        <p:sp>
          <p:nvSpPr>
            <p:cNvPr id="62" name="Google Shape;62;p3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3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3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" name="Google Shape;65;p3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" name="Google Shape;66;p3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" name="Google Shape;68;p3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" name="Google Shape;69;p3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" name="Google Shape;70;p3"/>
          <p:cNvGrpSpPr/>
          <p:nvPr/>
        </p:nvGrpSpPr>
        <p:grpSpPr>
          <a:xfrm>
            <a:off x="1419984" y="3634331"/>
            <a:ext cx="342882" cy="350068"/>
            <a:chOff x="3951850" y="2985350"/>
            <a:chExt cx="407950" cy="416500"/>
          </a:xfrm>
        </p:grpSpPr>
        <p:sp>
          <p:nvSpPr>
            <p:cNvPr id="71" name="Google Shape;71;p3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" name="Google Shape;72;p3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" name="Google Shape;73;p3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" name="Google Shape;74;p3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" name="Google Shape;75;p3"/>
          <p:cNvSpPr/>
          <p:nvPr/>
        </p:nvSpPr>
        <p:spPr>
          <a:xfrm flipH="1" rot="10800000">
            <a:off x="733424" y="393602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8476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3"/>
          <p:cNvSpPr/>
          <p:nvPr/>
        </p:nvSpPr>
        <p:spPr>
          <a:xfrm flipH="1" rot="10800000">
            <a:off x="738525" y="10085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3"/>
          <p:cNvSpPr/>
          <p:nvPr/>
        </p:nvSpPr>
        <p:spPr>
          <a:xfrm flipH="1" rot="10800000">
            <a:off x="-291325" y="4148475"/>
            <a:ext cx="1182300" cy="10236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3"/>
          <p:cNvSpPr/>
          <p:nvPr/>
        </p:nvSpPr>
        <p:spPr>
          <a:xfrm flipH="1" rot="10800000">
            <a:off x="420725" y="-6522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19050">
            <a:solidFill>
              <a:srgbClr val="00E1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" name="Google Shape;79;p3"/>
          <p:cNvSpPr/>
          <p:nvPr/>
        </p:nvSpPr>
        <p:spPr>
          <a:xfrm>
            <a:off x="1019338" y="4167058"/>
            <a:ext cx="248073" cy="248058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" name="Google Shape;80;p3"/>
          <p:cNvGrpSpPr/>
          <p:nvPr/>
        </p:nvGrpSpPr>
        <p:grpSpPr>
          <a:xfrm>
            <a:off x="-50285" y="1452794"/>
            <a:ext cx="624844" cy="599376"/>
            <a:chOff x="5241175" y="4959100"/>
            <a:chExt cx="539775" cy="517775"/>
          </a:xfrm>
        </p:grpSpPr>
        <p:sp>
          <p:nvSpPr>
            <p:cNvPr id="81" name="Google Shape;81;p3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3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" name="Google Shape;83;p3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" name="Google Shape;84;p3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" name="Google Shape;85;p3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" name="Google Shape;86;p3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" name="Google Shape;87;p3"/>
          <p:cNvSpPr/>
          <p:nvPr/>
        </p:nvSpPr>
        <p:spPr>
          <a:xfrm>
            <a:off x="47199" y="4430470"/>
            <a:ext cx="505231" cy="459562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4"/>
          <p:cNvSpPr/>
          <p:nvPr/>
        </p:nvSpPr>
        <p:spPr>
          <a:xfrm flipH="1" rot="10800000">
            <a:off x="-94969" y="619169"/>
            <a:ext cx="1034700" cy="895800"/>
          </a:xfrm>
          <a:custGeom>
            <a:rect b="b" l="l" r="r" t="t"/>
            <a:pathLst>
              <a:path extrusionOk="0" h="120000" w="120000">
                <a:moveTo>
                  <a:pt x="30000" y="0"/>
                </a:moveTo>
                <a:lnTo>
                  <a:pt x="0" y="59994"/>
                </a:lnTo>
                <a:lnTo>
                  <a:pt x="30000" y="120000"/>
                </a:lnTo>
                <a:lnTo>
                  <a:pt x="90000" y="120000"/>
                </a:lnTo>
                <a:lnTo>
                  <a:pt x="120000" y="59994"/>
                </a:lnTo>
                <a:lnTo>
                  <a:pt x="90000" y="0"/>
                </a:lnTo>
                <a:lnTo>
                  <a:pt x="30000" y="0"/>
                </a:lnTo>
                <a:close/>
                <a:moveTo>
                  <a:pt x="38477" y="16950"/>
                </a:moveTo>
                <a:lnTo>
                  <a:pt x="81522" y="16950"/>
                </a:lnTo>
                <a:lnTo>
                  <a:pt x="103033" y="59994"/>
                </a:lnTo>
                <a:lnTo>
                  <a:pt x="81522" y="103038"/>
                </a:lnTo>
                <a:lnTo>
                  <a:pt x="38477" y="103038"/>
                </a:lnTo>
                <a:lnTo>
                  <a:pt x="16955" y="59994"/>
                </a:lnTo>
                <a:lnTo>
                  <a:pt x="38477" y="1695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lin ang="6983783" scaled="0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90" name="Google Shape;90;p4"/>
          <p:cNvSpPr/>
          <p:nvPr/>
        </p:nvSpPr>
        <p:spPr>
          <a:xfrm rot="5400000">
            <a:off x="499599" y="1905237"/>
            <a:ext cx="1146000" cy="13233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120000" y="30000"/>
                </a:lnTo>
                <a:lnTo>
                  <a:pt x="120000" y="90000"/>
                </a:lnTo>
                <a:lnTo>
                  <a:pt x="60000" y="120000"/>
                </a:lnTo>
                <a:lnTo>
                  <a:pt x="0" y="90000"/>
                </a:lnTo>
                <a:lnTo>
                  <a:pt x="0" y="3000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path path="circle">
              <a:fillToRect b="100%" l="100%"/>
            </a:path>
            <a:tileRect r="-100%" t="-100%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91" name="Google Shape;91;p4"/>
          <p:cNvSpPr txBox="1"/>
          <p:nvPr>
            <p:ph idx="1" type="body"/>
          </p:nvPr>
        </p:nvSpPr>
        <p:spPr>
          <a:xfrm>
            <a:off x="2051200" y="2085600"/>
            <a:ext cx="62823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Font typeface="Nixie One"/>
              <a:buChar char="◇"/>
              <a:defRPr sz="2400">
                <a:latin typeface="Nixie One"/>
                <a:ea typeface="Nixie One"/>
                <a:cs typeface="Nixie One"/>
                <a:sym typeface="Nixie One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Font typeface="Nixie One"/>
              <a:buChar char="￭"/>
              <a:defRPr sz="2400">
                <a:latin typeface="Nixie One"/>
                <a:ea typeface="Nixie One"/>
                <a:cs typeface="Nixie One"/>
                <a:sym typeface="Nixie One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Font typeface="Nixie One"/>
              <a:buChar char="￮"/>
              <a:defRPr sz="2400">
                <a:latin typeface="Nixie One"/>
                <a:ea typeface="Nixie One"/>
                <a:cs typeface="Nixie One"/>
                <a:sym typeface="Nixie One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Font typeface="Nixie One"/>
              <a:buChar char="●"/>
              <a:defRPr sz="2400">
                <a:latin typeface="Nixie One"/>
                <a:ea typeface="Nixie One"/>
                <a:cs typeface="Nixie One"/>
                <a:sym typeface="Nixie One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Font typeface="Nixie One"/>
              <a:buChar char="○"/>
              <a:defRPr sz="2400">
                <a:latin typeface="Nixie One"/>
                <a:ea typeface="Nixie One"/>
                <a:cs typeface="Nixie One"/>
                <a:sym typeface="Nixie One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Font typeface="Nixie One"/>
              <a:buChar char="■"/>
              <a:defRPr sz="2400">
                <a:latin typeface="Nixie One"/>
                <a:ea typeface="Nixie One"/>
                <a:cs typeface="Nixie One"/>
                <a:sym typeface="Nixie One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Font typeface="Nixie One"/>
              <a:buChar char="●"/>
              <a:defRPr sz="2400">
                <a:latin typeface="Nixie One"/>
                <a:ea typeface="Nixie One"/>
                <a:cs typeface="Nixie One"/>
                <a:sym typeface="Nixie One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Font typeface="Nixie One"/>
              <a:buChar char="○"/>
              <a:defRPr sz="2400">
                <a:latin typeface="Nixie One"/>
                <a:ea typeface="Nixie One"/>
                <a:cs typeface="Nixie One"/>
                <a:sym typeface="Nixie One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Font typeface="Nixie One"/>
              <a:buChar char="■"/>
              <a:defRPr sz="2400">
                <a:latin typeface="Nixie One"/>
                <a:ea typeface="Nixie One"/>
                <a:cs typeface="Nixie One"/>
                <a:sym typeface="Nixie One"/>
              </a:defRPr>
            </a:lvl9pPr>
          </a:lstStyle>
          <a:p/>
        </p:txBody>
      </p:sp>
      <p:sp>
        <p:nvSpPr>
          <p:cNvPr id="92" name="Google Shape;92;p4"/>
          <p:cNvSpPr/>
          <p:nvPr/>
        </p:nvSpPr>
        <p:spPr>
          <a:xfrm flipH="1" rot="10800000">
            <a:off x="-123826" y="281157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" name="Google Shape;93;p4"/>
          <p:cNvSpPr/>
          <p:nvPr/>
        </p:nvSpPr>
        <p:spPr>
          <a:xfrm flipH="1" rot="10800000">
            <a:off x="638175" y="319270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" name="Google Shape;94;p4"/>
          <p:cNvSpPr/>
          <p:nvPr/>
        </p:nvSpPr>
        <p:spPr>
          <a:xfrm flipH="1" rot="10800000">
            <a:off x="752474" y="1201800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76200">
            <a:solidFill>
              <a:srgbClr val="184769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" name="Google Shape;95;p4"/>
          <p:cNvSpPr/>
          <p:nvPr/>
        </p:nvSpPr>
        <p:spPr>
          <a:xfrm flipH="1" rot="10800000">
            <a:off x="657225" y="438017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00E1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6" name="Google Shape;96;p4"/>
          <p:cNvGrpSpPr/>
          <p:nvPr/>
        </p:nvGrpSpPr>
        <p:grpSpPr>
          <a:xfrm>
            <a:off x="986834" y="1394518"/>
            <a:ext cx="351204" cy="324661"/>
            <a:chOff x="5975075" y="2327500"/>
            <a:chExt cx="420100" cy="388350"/>
          </a:xfrm>
        </p:grpSpPr>
        <p:sp>
          <p:nvSpPr>
            <p:cNvPr id="97" name="Google Shape;97;p4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4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9" name="Google Shape;99;p4"/>
          <p:cNvSpPr/>
          <p:nvPr/>
        </p:nvSpPr>
        <p:spPr>
          <a:xfrm>
            <a:off x="203100" y="3022777"/>
            <a:ext cx="166061" cy="287704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" name="Google Shape;100;p4"/>
          <p:cNvGrpSpPr/>
          <p:nvPr/>
        </p:nvGrpSpPr>
        <p:grpSpPr>
          <a:xfrm>
            <a:off x="295728" y="877706"/>
            <a:ext cx="247469" cy="392302"/>
            <a:chOff x="6718575" y="2318625"/>
            <a:chExt cx="256950" cy="407375"/>
          </a:xfrm>
        </p:grpSpPr>
        <p:sp>
          <p:nvSpPr>
            <p:cNvPr id="101" name="Google Shape;101;p4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" name="Google Shape;102;p4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4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4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4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4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" name="Google Shape;107;p4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" name="Google Shape;108;p4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19BBD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9" name="Google Shape;109;p4"/>
          <p:cNvGrpSpPr/>
          <p:nvPr/>
        </p:nvGrpSpPr>
        <p:grpSpPr>
          <a:xfrm>
            <a:off x="1229484" y="3310481"/>
            <a:ext cx="342882" cy="350068"/>
            <a:chOff x="3951850" y="2985350"/>
            <a:chExt cx="407950" cy="416500"/>
          </a:xfrm>
        </p:grpSpPr>
        <p:sp>
          <p:nvSpPr>
            <p:cNvPr id="110" name="Google Shape;110;p4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" name="Google Shape;111;p4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4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4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4" name="Google Shape;114;p4"/>
          <p:cNvSpPr/>
          <p:nvPr/>
        </p:nvSpPr>
        <p:spPr>
          <a:xfrm flipH="1" rot="10800000">
            <a:off x="542924" y="361217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8476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" name="Google Shape;115;p4"/>
          <p:cNvSpPr/>
          <p:nvPr/>
        </p:nvSpPr>
        <p:spPr>
          <a:xfrm flipH="1" rot="10800000">
            <a:off x="729000" y="42470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" name="Google Shape;116;p4"/>
          <p:cNvSpPr/>
          <p:nvPr/>
        </p:nvSpPr>
        <p:spPr>
          <a:xfrm flipH="1" rot="10800000">
            <a:off x="-115052" y="3996025"/>
            <a:ext cx="819900" cy="7098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7" name="Google Shape;117;p4"/>
          <p:cNvSpPr/>
          <p:nvPr/>
        </p:nvSpPr>
        <p:spPr>
          <a:xfrm flipH="1" rot="10800000">
            <a:off x="411200" y="25862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19050">
            <a:solidFill>
              <a:srgbClr val="00E1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4"/>
          <p:cNvSpPr/>
          <p:nvPr/>
        </p:nvSpPr>
        <p:spPr>
          <a:xfrm>
            <a:off x="828838" y="3843208"/>
            <a:ext cx="248073" cy="248058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9" name="Google Shape;119;p4"/>
          <p:cNvGrpSpPr/>
          <p:nvPr/>
        </p:nvGrpSpPr>
        <p:grpSpPr>
          <a:xfrm>
            <a:off x="67092" y="1681690"/>
            <a:ext cx="455624" cy="437054"/>
            <a:chOff x="5241175" y="4959100"/>
            <a:chExt cx="539775" cy="517775"/>
          </a:xfrm>
        </p:grpSpPr>
        <p:sp>
          <p:nvSpPr>
            <p:cNvPr id="120" name="Google Shape;120;p4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" name="Google Shape;121;p4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2" name="Google Shape;122;p4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3" name="Google Shape;123;p4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4" name="Google Shape;124;p4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4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6" name="Google Shape;126;p4"/>
          <p:cNvSpPr/>
          <p:nvPr/>
        </p:nvSpPr>
        <p:spPr>
          <a:xfrm>
            <a:off x="144926" y="4214500"/>
            <a:ext cx="299952" cy="272838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4"/>
          <p:cNvSpPr txBox="1"/>
          <p:nvPr/>
        </p:nvSpPr>
        <p:spPr>
          <a:xfrm>
            <a:off x="94000" y="1929581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>
                <a:solidFill>
                  <a:srgbClr val="FFFFFF"/>
                </a:solidFill>
                <a:latin typeface="Nixie One"/>
                <a:ea typeface="Nixie One"/>
                <a:cs typeface="Nixie One"/>
                <a:sym typeface="Nixie One"/>
              </a:rPr>
              <a:t>“</a:t>
            </a:r>
            <a:endParaRPr sz="12000">
              <a:solidFill>
                <a:srgbClr val="FFFFFF"/>
              </a:solidFill>
              <a:latin typeface="Nixie One"/>
              <a:ea typeface="Nixie One"/>
              <a:cs typeface="Nixie One"/>
              <a:sym typeface="Nixie One"/>
            </a:endParaRPr>
          </a:p>
        </p:txBody>
      </p:sp>
      <p:sp>
        <p:nvSpPr>
          <p:cNvPr id="128" name="Google Shape;128;p4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Nixie One"/>
                <a:ea typeface="Nixie One"/>
                <a:cs typeface="Nixie One"/>
                <a:sym typeface="Nixie One"/>
              </a:defRPr>
            </a:lvl1pPr>
            <a:lvl2pPr lvl="1">
              <a:buNone/>
              <a:defRPr>
                <a:latin typeface="Nixie One"/>
                <a:ea typeface="Nixie One"/>
                <a:cs typeface="Nixie One"/>
                <a:sym typeface="Nixie One"/>
              </a:defRPr>
            </a:lvl2pPr>
            <a:lvl3pPr lvl="2">
              <a:buNone/>
              <a:defRPr>
                <a:latin typeface="Nixie One"/>
                <a:ea typeface="Nixie One"/>
                <a:cs typeface="Nixie One"/>
                <a:sym typeface="Nixie One"/>
              </a:defRPr>
            </a:lvl3pPr>
            <a:lvl4pPr lvl="3">
              <a:buNone/>
              <a:defRPr>
                <a:latin typeface="Nixie One"/>
                <a:ea typeface="Nixie One"/>
                <a:cs typeface="Nixie One"/>
                <a:sym typeface="Nixie One"/>
              </a:defRPr>
            </a:lvl4pPr>
            <a:lvl5pPr lvl="4">
              <a:buNone/>
              <a:defRPr>
                <a:latin typeface="Nixie One"/>
                <a:ea typeface="Nixie One"/>
                <a:cs typeface="Nixie One"/>
                <a:sym typeface="Nixie One"/>
              </a:defRPr>
            </a:lvl5pPr>
            <a:lvl6pPr lvl="5">
              <a:buNone/>
              <a:defRPr>
                <a:latin typeface="Nixie One"/>
                <a:ea typeface="Nixie One"/>
                <a:cs typeface="Nixie One"/>
                <a:sym typeface="Nixie One"/>
              </a:defRPr>
            </a:lvl6pPr>
            <a:lvl7pPr lvl="6">
              <a:buNone/>
              <a:defRPr>
                <a:latin typeface="Nixie One"/>
                <a:ea typeface="Nixie One"/>
                <a:cs typeface="Nixie One"/>
                <a:sym typeface="Nixie One"/>
              </a:defRPr>
            </a:lvl7pPr>
            <a:lvl8pPr lvl="7">
              <a:buNone/>
              <a:defRPr>
                <a:latin typeface="Nixie One"/>
                <a:ea typeface="Nixie One"/>
                <a:cs typeface="Nixie One"/>
                <a:sym typeface="Nixie One"/>
              </a:defRPr>
            </a:lvl8pPr>
            <a:lvl9pPr lvl="8">
              <a:buNone/>
              <a:defRPr>
                <a:latin typeface="Nixie One"/>
                <a:ea typeface="Nixie One"/>
                <a:cs typeface="Nixie One"/>
                <a:sym typeface="Nixie One"/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5"/>
          <p:cNvSpPr/>
          <p:nvPr/>
        </p:nvSpPr>
        <p:spPr>
          <a:xfrm flipH="1" rot="10800000">
            <a:off x="7663675" y="3684808"/>
            <a:ext cx="1034700" cy="895800"/>
          </a:xfrm>
          <a:custGeom>
            <a:rect b="b" l="l" r="r" t="t"/>
            <a:pathLst>
              <a:path extrusionOk="0" h="120000" w="120000">
                <a:moveTo>
                  <a:pt x="30000" y="0"/>
                </a:moveTo>
                <a:lnTo>
                  <a:pt x="0" y="59994"/>
                </a:lnTo>
                <a:lnTo>
                  <a:pt x="30000" y="120000"/>
                </a:lnTo>
                <a:lnTo>
                  <a:pt x="90000" y="120000"/>
                </a:lnTo>
                <a:lnTo>
                  <a:pt x="120000" y="59994"/>
                </a:lnTo>
                <a:lnTo>
                  <a:pt x="90000" y="0"/>
                </a:lnTo>
                <a:lnTo>
                  <a:pt x="30000" y="0"/>
                </a:lnTo>
                <a:close/>
                <a:moveTo>
                  <a:pt x="38477" y="16950"/>
                </a:moveTo>
                <a:lnTo>
                  <a:pt x="81522" y="16950"/>
                </a:lnTo>
                <a:lnTo>
                  <a:pt x="103033" y="59994"/>
                </a:lnTo>
                <a:lnTo>
                  <a:pt x="81522" y="103038"/>
                </a:lnTo>
                <a:lnTo>
                  <a:pt x="38477" y="103038"/>
                </a:lnTo>
                <a:lnTo>
                  <a:pt x="16955" y="59994"/>
                </a:lnTo>
                <a:lnTo>
                  <a:pt x="38477" y="1695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lin ang="6983783" scaled="0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131" name="Google Shape;131;p5"/>
          <p:cNvSpPr/>
          <p:nvPr/>
        </p:nvSpPr>
        <p:spPr>
          <a:xfrm rot="5400000">
            <a:off x="499599" y="157100"/>
            <a:ext cx="1146000" cy="13233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120000" y="30000"/>
                </a:lnTo>
                <a:lnTo>
                  <a:pt x="120000" y="90000"/>
                </a:lnTo>
                <a:lnTo>
                  <a:pt x="60000" y="120000"/>
                </a:lnTo>
                <a:lnTo>
                  <a:pt x="0" y="90000"/>
                </a:lnTo>
                <a:lnTo>
                  <a:pt x="0" y="3000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path path="circle">
              <a:fillToRect b="100%" l="100%"/>
            </a:path>
            <a:tileRect r="-100%" t="-100%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132" name="Google Shape;132;p5"/>
          <p:cNvSpPr txBox="1"/>
          <p:nvPr>
            <p:ph type="title"/>
          </p:nvPr>
        </p:nvSpPr>
        <p:spPr>
          <a:xfrm>
            <a:off x="1732700" y="1735600"/>
            <a:ext cx="49443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133" name="Google Shape;133;p5"/>
          <p:cNvSpPr txBox="1"/>
          <p:nvPr>
            <p:ph idx="1" type="body"/>
          </p:nvPr>
        </p:nvSpPr>
        <p:spPr>
          <a:xfrm>
            <a:off x="1732700" y="2255125"/>
            <a:ext cx="4944300" cy="165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SzPts val="1400"/>
              <a:buFont typeface="Muli"/>
              <a:buChar char="◇"/>
              <a:defRPr>
                <a:latin typeface="Muli"/>
                <a:ea typeface="Muli"/>
                <a:cs typeface="Muli"/>
                <a:sym typeface="Muli"/>
              </a:defRPr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Font typeface="Muli"/>
              <a:buChar char="￭"/>
              <a:defRPr>
                <a:latin typeface="Muli"/>
                <a:ea typeface="Muli"/>
                <a:cs typeface="Muli"/>
                <a:sym typeface="Muli"/>
              </a:defRPr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Font typeface="Muli"/>
              <a:buChar char="￮"/>
              <a:defRPr>
                <a:latin typeface="Muli"/>
                <a:ea typeface="Muli"/>
                <a:cs typeface="Muli"/>
                <a:sym typeface="Muli"/>
              </a:defRPr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Font typeface="Muli"/>
              <a:buChar char="●"/>
              <a:defRPr>
                <a:latin typeface="Muli"/>
                <a:ea typeface="Muli"/>
                <a:cs typeface="Muli"/>
                <a:sym typeface="Muli"/>
              </a:defRPr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Font typeface="Muli"/>
              <a:buChar char="○"/>
              <a:defRPr>
                <a:latin typeface="Muli"/>
                <a:ea typeface="Muli"/>
                <a:cs typeface="Muli"/>
                <a:sym typeface="Muli"/>
              </a:defRPr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Font typeface="Muli"/>
              <a:buChar char="■"/>
              <a:defRPr>
                <a:latin typeface="Muli"/>
                <a:ea typeface="Muli"/>
                <a:cs typeface="Muli"/>
                <a:sym typeface="Muli"/>
              </a:defRPr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Font typeface="Muli"/>
              <a:buChar char="●"/>
              <a:defRPr>
                <a:latin typeface="Muli"/>
                <a:ea typeface="Muli"/>
                <a:cs typeface="Muli"/>
                <a:sym typeface="Muli"/>
              </a:defRPr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Font typeface="Muli"/>
              <a:buChar char="○"/>
              <a:defRPr>
                <a:latin typeface="Muli"/>
                <a:ea typeface="Muli"/>
                <a:cs typeface="Muli"/>
                <a:sym typeface="Muli"/>
              </a:defRPr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Font typeface="Muli"/>
              <a:buChar char="■"/>
              <a:defRPr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134" name="Google Shape;134;p5"/>
          <p:cNvSpPr/>
          <p:nvPr/>
        </p:nvSpPr>
        <p:spPr>
          <a:xfrm flipH="1" rot="10800000">
            <a:off x="-123826" y="105897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5"/>
          <p:cNvSpPr/>
          <p:nvPr/>
        </p:nvSpPr>
        <p:spPr>
          <a:xfrm flipH="1" rot="10800000">
            <a:off x="638175" y="144010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5"/>
          <p:cNvSpPr/>
          <p:nvPr/>
        </p:nvSpPr>
        <p:spPr>
          <a:xfrm flipH="1" rot="10800000">
            <a:off x="1495424" y="-131650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76200">
            <a:solidFill>
              <a:srgbClr val="184769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5"/>
          <p:cNvSpPr/>
          <p:nvPr/>
        </p:nvSpPr>
        <p:spPr>
          <a:xfrm flipH="1" rot="10800000">
            <a:off x="327800" y="8892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00E1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" name="Google Shape;138;p5"/>
          <p:cNvSpPr/>
          <p:nvPr/>
        </p:nvSpPr>
        <p:spPr>
          <a:xfrm flipH="1" rot="10800000">
            <a:off x="8486774" y="423077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8476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" name="Google Shape;139;p5"/>
          <p:cNvSpPr/>
          <p:nvPr/>
        </p:nvSpPr>
        <p:spPr>
          <a:xfrm flipH="1" rot="10800000">
            <a:off x="8124824" y="461570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" name="Google Shape;140;p5"/>
          <p:cNvSpPr/>
          <p:nvPr/>
        </p:nvSpPr>
        <p:spPr>
          <a:xfrm flipH="1" rot="10800000">
            <a:off x="7821348" y="2935400"/>
            <a:ext cx="819900" cy="7098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" name="Google Shape;141;p5"/>
          <p:cNvSpPr/>
          <p:nvPr/>
        </p:nvSpPr>
        <p:spPr>
          <a:xfrm flipH="1" rot="10800000">
            <a:off x="8486775" y="351217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19050">
            <a:solidFill>
              <a:srgbClr val="00E1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2" name="Google Shape;142;p5"/>
          <p:cNvGrpSpPr/>
          <p:nvPr/>
        </p:nvGrpSpPr>
        <p:grpSpPr>
          <a:xfrm>
            <a:off x="1729784" y="61068"/>
            <a:ext cx="351204" cy="324661"/>
            <a:chOff x="5975075" y="2327500"/>
            <a:chExt cx="420100" cy="388350"/>
          </a:xfrm>
        </p:grpSpPr>
        <p:sp>
          <p:nvSpPr>
            <p:cNvPr id="143" name="Google Shape;143;p5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5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5" name="Google Shape;145;p5"/>
          <p:cNvSpPr/>
          <p:nvPr/>
        </p:nvSpPr>
        <p:spPr>
          <a:xfrm>
            <a:off x="203100" y="1270177"/>
            <a:ext cx="166061" cy="287704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5"/>
          <p:cNvSpPr/>
          <p:nvPr/>
        </p:nvSpPr>
        <p:spPr>
          <a:xfrm>
            <a:off x="8772688" y="4461808"/>
            <a:ext cx="248073" cy="248058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7" name="Google Shape;147;p5"/>
          <p:cNvGrpSpPr/>
          <p:nvPr/>
        </p:nvGrpSpPr>
        <p:grpSpPr>
          <a:xfrm>
            <a:off x="7354067" y="3426715"/>
            <a:ext cx="455624" cy="437054"/>
            <a:chOff x="5241175" y="4959100"/>
            <a:chExt cx="539775" cy="517775"/>
          </a:xfrm>
        </p:grpSpPr>
        <p:sp>
          <p:nvSpPr>
            <p:cNvPr id="148" name="Google Shape;148;p5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9" name="Google Shape;149;p5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0" name="Google Shape;150;p5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1" name="Google Shape;151;p5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2" name="Google Shape;152;p5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3" name="Google Shape;153;p5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4" name="Google Shape;154;p5"/>
          <p:cNvSpPr/>
          <p:nvPr/>
        </p:nvSpPr>
        <p:spPr>
          <a:xfrm>
            <a:off x="8081326" y="3153875"/>
            <a:ext cx="299952" cy="272838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5" name="Google Shape;155;p5"/>
          <p:cNvGrpSpPr/>
          <p:nvPr/>
        </p:nvGrpSpPr>
        <p:grpSpPr>
          <a:xfrm>
            <a:off x="904276" y="515192"/>
            <a:ext cx="382958" cy="607111"/>
            <a:chOff x="6718575" y="2318625"/>
            <a:chExt cx="256950" cy="407375"/>
          </a:xfrm>
        </p:grpSpPr>
        <p:sp>
          <p:nvSpPr>
            <p:cNvPr id="156" name="Google Shape;156;p5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" name="Google Shape;157;p5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5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5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5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5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" name="Google Shape;162;p5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" name="Google Shape;163;p5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4" name="Google Shape;164;p5"/>
          <p:cNvGrpSpPr/>
          <p:nvPr/>
        </p:nvGrpSpPr>
        <p:grpSpPr>
          <a:xfrm>
            <a:off x="335759" y="1840531"/>
            <a:ext cx="342882" cy="350068"/>
            <a:chOff x="3951850" y="2985350"/>
            <a:chExt cx="407950" cy="416500"/>
          </a:xfrm>
        </p:grpSpPr>
        <p:sp>
          <p:nvSpPr>
            <p:cNvPr id="165" name="Google Shape;165;p5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" name="Google Shape;166;p5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5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5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9" name="Google Shape;169;p5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6"/>
          <p:cNvSpPr/>
          <p:nvPr/>
        </p:nvSpPr>
        <p:spPr>
          <a:xfrm flipH="1" rot="10800000">
            <a:off x="7663675" y="3684808"/>
            <a:ext cx="1034700" cy="895800"/>
          </a:xfrm>
          <a:custGeom>
            <a:rect b="b" l="l" r="r" t="t"/>
            <a:pathLst>
              <a:path extrusionOk="0" h="120000" w="120000">
                <a:moveTo>
                  <a:pt x="30000" y="0"/>
                </a:moveTo>
                <a:lnTo>
                  <a:pt x="0" y="59994"/>
                </a:lnTo>
                <a:lnTo>
                  <a:pt x="30000" y="120000"/>
                </a:lnTo>
                <a:lnTo>
                  <a:pt x="90000" y="120000"/>
                </a:lnTo>
                <a:lnTo>
                  <a:pt x="120000" y="59994"/>
                </a:lnTo>
                <a:lnTo>
                  <a:pt x="90000" y="0"/>
                </a:lnTo>
                <a:lnTo>
                  <a:pt x="30000" y="0"/>
                </a:lnTo>
                <a:close/>
                <a:moveTo>
                  <a:pt x="38477" y="16950"/>
                </a:moveTo>
                <a:lnTo>
                  <a:pt x="81522" y="16950"/>
                </a:lnTo>
                <a:lnTo>
                  <a:pt x="103033" y="59994"/>
                </a:lnTo>
                <a:lnTo>
                  <a:pt x="81522" y="103038"/>
                </a:lnTo>
                <a:lnTo>
                  <a:pt x="38477" y="103038"/>
                </a:lnTo>
                <a:lnTo>
                  <a:pt x="16955" y="59994"/>
                </a:lnTo>
                <a:lnTo>
                  <a:pt x="38477" y="1695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lin ang="6983783" scaled="0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172" name="Google Shape;172;p6"/>
          <p:cNvSpPr/>
          <p:nvPr/>
        </p:nvSpPr>
        <p:spPr>
          <a:xfrm rot="5400000">
            <a:off x="499599" y="157100"/>
            <a:ext cx="1146000" cy="13233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120000" y="30000"/>
                </a:lnTo>
                <a:lnTo>
                  <a:pt x="120000" y="90000"/>
                </a:lnTo>
                <a:lnTo>
                  <a:pt x="60000" y="120000"/>
                </a:lnTo>
                <a:lnTo>
                  <a:pt x="0" y="90000"/>
                </a:lnTo>
                <a:lnTo>
                  <a:pt x="0" y="3000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path path="circle">
              <a:fillToRect b="100%" l="100%"/>
            </a:path>
            <a:tileRect r="-100%" t="-100%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173" name="Google Shape;173;p6"/>
          <p:cNvSpPr txBox="1"/>
          <p:nvPr>
            <p:ph type="title"/>
          </p:nvPr>
        </p:nvSpPr>
        <p:spPr>
          <a:xfrm>
            <a:off x="1732700" y="1735600"/>
            <a:ext cx="49443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174" name="Google Shape;174;p6"/>
          <p:cNvSpPr txBox="1"/>
          <p:nvPr>
            <p:ph idx="1" type="body"/>
          </p:nvPr>
        </p:nvSpPr>
        <p:spPr>
          <a:xfrm>
            <a:off x="1734000" y="2414450"/>
            <a:ext cx="2667300" cy="266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SzPts val="1400"/>
              <a:buChar char="◇"/>
              <a:defRPr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￭"/>
              <a:defRPr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￮"/>
              <a:defRPr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75" name="Google Shape;175;p6"/>
          <p:cNvSpPr txBox="1"/>
          <p:nvPr>
            <p:ph idx="2" type="body"/>
          </p:nvPr>
        </p:nvSpPr>
        <p:spPr>
          <a:xfrm>
            <a:off x="4562088" y="2414450"/>
            <a:ext cx="2667300" cy="266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SzPts val="1400"/>
              <a:buChar char="◇"/>
              <a:defRPr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￭"/>
              <a:defRPr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￮"/>
              <a:defRPr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76" name="Google Shape;176;p6"/>
          <p:cNvSpPr/>
          <p:nvPr/>
        </p:nvSpPr>
        <p:spPr>
          <a:xfrm flipH="1" rot="10800000">
            <a:off x="-123826" y="105897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6"/>
          <p:cNvSpPr/>
          <p:nvPr/>
        </p:nvSpPr>
        <p:spPr>
          <a:xfrm flipH="1" rot="10800000">
            <a:off x="638175" y="144010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6"/>
          <p:cNvSpPr/>
          <p:nvPr/>
        </p:nvSpPr>
        <p:spPr>
          <a:xfrm flipH="1" rot="10800000">
            <a:off x="1495424" y="-131650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76200">
            <a:solidFill>
              <a:srgbClr val="184769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6"/>
          <p:cNvSpPr/>
          <p:nvPr/>
        </p:nvSpPr>
        <p:spPr>
          <a:xfrm flipH="1" rot="10800000">
            <a:off x="327800" y="8892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00E1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80" name="Google Shape;180;p6"/>
          <p:cNvGrpSpPr/>
          <p:nvPr/>
        </p:nvGrpSpPr>
        <p:grpSpPr>
          <a:xfrm>
            <a:off x="1729784" y="61068"/>
            <a:ext cx="351204" cy="324661"/>
            <a:chOff x="5975075" y="2327500"/>
            <a:chExt cx="420100" cy="388350"/>
          </a:xfrm>
        </p:grpSpPr>
        <p:sp>
          <p:nvSpPr>
            <p:cNvPr id="181" name="Google Shape;181;p6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6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3" name="Google Shape;183;p6"/>
          <p:cNvSpPr/>
          <p:nvPr/>
        </p:nvSpPr>
        <p:spPr>
          <a:xfrm>
            <a:off x="203100" y="1270177"/>
            <a:ext cx="166061" cy="287704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84" name="Google Shape;184;p6"/>
          <p:cNvGrpSpPr/>
          <p:nvPr/>
        </p:nvGrpSpPr>
        <p:grpSpPr>
          <a:xfrm>
            <a:off x="904276" y="515192"/>
            <a:ext cx="382958" cy="607111"/>
            <a:chOff x="6718575" y="2318625"/>
            <a:chExt cx="256950" cy="407375"/>
          </a:xfrm>
        </p:grpSpPr>
        <p:sp>
          <p:nvSpPr>
            <p:cNvPr id="185" name="Google Shape;185;p6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6" name="Google Shape;186;p6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7" name="Google Shape;187;p6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8" name="Google Shape;188;p6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" name="Google Shape;189;p6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0" name="Google Shape;190;p6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1" name="Google Shape;191;p6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" name="Google Shape;192;p6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93" name="Google Shape;193;p6"/>
          <p:cNvGrpSpPr/>
          <p:nvPr/>
        </p:nvGrpSpPr>
        <p:grpSpPr>
          <a:xfrm>
            <a:off x="335759" y="1840531"/>
            <a:ext cx="342882" cy="350068"/>
            <a:chOff x="3951850" y="2985350"/>
            <a:chExt cx="407950" cy="416500"/>
          </a:xfrm>
        </p:grpSpPr>
        <p:sp>
          <p:nvSpPr>
            <p:cNvPr id="194" name="Google Shape;194;p6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6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6" name="Google Shape;196;p6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7" name="Google Shape;197;p6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8" name="Google Shape;198;p6"/>
          <p:cNvSpPr/>
          <p:nvPr/>
        </p:nvSpPr>
        <p:spPr>
          <a:xfrm flipH="1" rot="10800000">
            <a:off x="8486774" y="423077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8476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" name="Google Shape;199;p6"/>
          <p:cNvSpPr/>
          <p:nvPr/>
        </p:nvSpPr>
        <p:spPr>
          <a:xfrm flipH="1" rot="10800000">
            <a:off x="8124824" y="461570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p6"/>
          <p:cNvSpPr/>
          <p:nvPr/>
        </p:nvSpPr>
        <p:spPr>
          <a:xfrm flipH="1" rot="10800000">
            <a:off x="7821348" y="2935400"/>
            <a:ext cx="819900" cy="7098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" name="Google Shape;201;p6"/>
          <p:cNvSpPr/>
          <p:nvPr/>
        </p:nvSpPr>
        <p:spPr>
          <a:xfrm flipH="1" rot="10800000">
            <a:off x="8486775" y="351217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19050">
            <a:solidFill>
              <a:srgbClr val="00E1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2" name="Google Shape;202;p6"/>
          <p:cNvSpPr/>
          <p:nvPr/>
        </p:nvSpPr>
        <p:spPr>
          <a:xfrm>
            <a:off x="8772688" y="4461808"/>
            <a:ext cx="248073" cy="248058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03" name="Google Shape;203;p6"/>
          <p:cNvGrpSpPr/>
          <p:nvPr/>
        </p:nvGrpSpPr>
        <p:grpSpPr>
          <a:xfrm>
            <a:off x="7354067" y="3426715"/>
            <a:ext cx="455624" cy="437054"/>
            <a:chOff x="5241175" y="4959100"/>
            <a:chExt cx="539775" cy="517775"/>
          </a:xfrm>
        </p:grpSpPr>
        <p:sp>
          <p:nvSpPr>
            <p:cNvPr id="204" name="Google Shape;204;p6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6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6" name="Google Shape;206;p6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7" name="Google Shape;207;p6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8" name="Google Shape;208;p6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9" name="Google Shape;209;p6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10" name="Google Shape;210;p6"/>
          <p:cNvSpPr/>
          <p:nvPr/>
        </p:nvSpPr>
        <p:spPr>
          <a:xfrm>
            <a:off x="8081326" y="3153875"/>
            <a:ext cx="299952" cy="272838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6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7"/>
          <p:cNvSpPr/>
          <p:nvPr/>
        </p:nvSpPr>
        <p:spPr>
          <a:xfrm rot="5400000">
            <a:off x="499599" y="157100"/>
            <a:ext cx="1146000" cy="13233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120000" y="30000"/>
                </a:lnTo>
                <a:lnTo>
                  <a:pt x="120000" y="90000"/>
                </a:lnTo>
                <a:lnTo>
                  <a:pt x="60000" y="120000"/>
                </a:lnTo>
                <a:lnTo>
                  <a:pt x="0" y="90000"/>
                </a:lnTo>
                <a:lnTo>
                  <a:pt x="0" y="3000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path path="circle">
              <a:fillToRect b="100%" l="100%"/>
            </a:path>
            <a:tileRect r="-100%" t="-100%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214" name="Google Shape;214;p7"/>
          <p:cNvSpPr txBox="1"/>
          <p:nvPr>
            <p:ph type="title"/>
          </p:nvPr>
        </p:nvSpPr>
        <p:spPr>
          <a:xfrm>
            <a:off x="1732700" y="1735600"/>
            <a:ext cx="49443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15" name="Google Shape;215;p7"/>
          <p:cNvSpPr txBox="1"/>
          <p:nvPr>
            <p:ph idx="1" type="body"/>
          </p:nvPr>
        </p:nvSpPr>
        <p:spPr>
          <a:xfrm>
            <a:off x="1732700" y="2380900"/>
            <a:ext cx="2176800" cy="254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◇"/>
              <a:defRPr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￭"/>
              <a:defRPr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￮"/>
              <a:defRPr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16" name="Google Shape;216;p7"/>
          <p:cNvSpPr txBox="1"/>
          <p:nvPr>
            <p:ph idx="2" type="body"/>
          </p:nvPr>
        </p:nvSpPr>
        <p:spPr>
          <a:xfrm>
            <a:off x="4020972" y="2380900"/>
            <a:ext cx="2176800" cy="254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◇"/>
              <a:defRPr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￭"/>
              <a:defRPr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￮"/>
              <a:defRPr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17" name="Google Shape;217;p7"/>
          <p:cNvSpPr txBox="1"/>
          <p:nvPr>
            <p:ph idx="3" type="body"/>
          </p:nvPr>
        </p:nvSpPr>
        <p:spPr>
          <a:xfrm>
            <a:off x="6309245" y="2380900"/>
            <a:ext cx="2176800" cy="254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◇"/>
              <a:defRPr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￭"/>
              <a:defRPr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￮"/>
              <a:defRPr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18" name="Google Shape;218;p7"/>
          <p:cNvSpPr/>
          <p:nvPr/>
        </p:nvSpPr>
        <p:spPr>
          <a:xfrm flipH="1" rot="10800000">
            <a:off x="-123826" y="105897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" name="Google Shape;219;p7"/>
          <p:cNvSpPr/>
          <p:nvPr/>
        </p:nvSpPr>
        <p:spPr>
          <a:xfrm flipH="1" rot="10800000">
            <a:off x="638175" y="144010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" name="Google Shape;220;p7"/>
          <p:cNvSpPr/>
          <p:nvPr/>
        </p:nvSpPr>
        <p:spPr>
          <a:xfrm flipH="1" rot="10800000">
            <a:off x="1495424" y="-131650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76200">
            <a:solidFill>
              <a:srgbClr val="184769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p7"/>
          <p:cNvSpPr/>
          <p:nvPr/>
        </p:nvSpPr>
        <p:spPr>
          <a:xfrm flipH="1" rot="10800000">
            <a:off x="327800" y="8892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00E1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2" name="Google Shape;222;p7"/>
          <p:cNvGrpSpPr/>
          <p:nvPr/>
        </p:nvGrpSpPr>
        <p:grpSpPr>
          <a:xfrm>
            <a:off x="1729784" y="61068"/>
            <a:ext cx="351204" cy="324661"/>
            <a:chOff x="5975075" y="2327500"/>
            <a:chExt cx="420100" cy="388350"/>
          </a:xfrm>
        </p:grpSpPr>
        <p:sp>
          <p:nvSpPr>
            <p:cNvPr id="223" name="Google Shape;223;p7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" name="Google Shape;224;p7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5" name="Google Shape;225;p7"/>
          <p:cNvSpPr/>
          <p:nvPr/>
        </p:nvSpPr>
        <p:spPr>
          <a:xfrm>
            <a:off x="203100" y="1270177"/>
            <a:ext cx="166061" cy="287704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6" name="Google Shape;226;p7"/>
          <p:cNvGrpSpPr/>
          <p:nvPr/>
        </p:nvGrpSpPr>
        <p:grpSpPr>
          <a:xfrm>
            <a:off x="904276" y="515192"/>
            <a:ext cx="382958" cy="607111"/>
            <a:chOff x="6718575" y="2318625"/>
            <a:chExt cx="256950" cy="407375"/>
          </a:xfrm>
        </p:grpSpPr>
        <p:sp>
          <p:nvSpPr>
            <p:cNvPr id="227" name="Google Shape;227;p7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7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7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7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" name="Google Shape;231;p7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7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7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7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5" name="Google Shape;235;p7"/>
          <p:cNvGrpSpPr/>
          <p:nvPr/>
        </p:nvGrpSpPr>
        <p:grpSpPr>
          <a:xfrm>
            <a:off x="335759" y="1840531"/>
            <a:ext cx="342882" cy="350068"/>
            <a:chOff x="3951850" y="2985350"/>
            <a:chExt cx="407950" cy="416500"/>
          </a:xfrm>
        </p:grpSpPr>
        <p:sp>
          <p:nvSpPr>
            <p:cNvPr id="236" name="Google Shape;236;p7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7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7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7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0" name="Google Shape;240;p7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p8"/>
          <p:cNvSpPr/>
          <p:nvPr/>
        </p:nvSpPr>
        <p:spPr>
          <a:xfrm flipH="1" rot="10800000">
            <a:off x="7663675" y="3684808"/>
            <a:ext cx="1034700" cy="895800"/>
          </a:xfrm>
          <a:custGeom>
            <a:rect b="b" l="l" r="r" t="t"/>
            <a:pathLst>
              <a:path extrusionOk="0" h="120000" w="120000">
                <a:moveTo>
                  <a:pt x="30000" y="0"/>
                </a:moveTo>
                <a:lnTo>
                  <a:pt x="0" y="59994"/>
                </a:lnTo>
                <a:lnTo>
                  <a:pt x="30000" y="120000"/>
                </a:lnTo>
                <a:lnTo>
                  <a:pt x="90000" y="120000"/>
                </a:lnTo>
                <a:lnTo>
                  <a:pt x="120000" y="59994"/>
                </a:lnTo>
                <a:lnTo>
                  <a:pt x="90000" y="0"/>
                </a:lnTo>
                <a:lnTo>
                  <a:pt x="30000" y="0"/>
                </a:lnTo>
                <a:close/>
                <a:moveTo>
                  <a:pt x="38477" y="16950"/>
                </a:moveTo>
                <a:lnTo>
                  <a:pt x="81522" y="16950"/>
                </a:lnTo>
                <a:lnTo>
                  <a:pt x="103033" y="59994"/>
                </a:lnTo>
                <a:lnTo>
                  <a:pt x="81522" y="103038"/>
                </a:lnTo>
                <a:lnTo>
                  <a:pt x="38477" y="103038"/>
                </a:lnTo>
                <a:lnTo>
                  <a:pt x="16955" y="59994"/>
                </a:lnTo>
                <a:lnTo>
                  <a:pt x="38477" y="1695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lin ang="6983783" scaled="0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243" name="Google Shape;243;p8"/>
          <p:cNvSpPr/>
          <p:nvPr/>
        </p:nvSpPr>
        <p:spPr>
          <a:xfrm rot="5400000">
            <a:off x="499599" y="157100"/>
            <a:ext cx="1146000" cy="13233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120000" y="30000"/>
                </a:lnTo>
                <a:lnTo>
                  <a:pt x="120000" y="90000"/>
                </a:lnTo>
                <a:lnTo>
                  <a:pt x="60000" y="120000"/>
                </a:lnTo>
                <a:lnTo>
                  <a:pt x="0" y="90000"/>
                </a:lnTo>
                <a:lnTo>
                  <a:pt x="0" y="3000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path path="circle">
              <a:fillToRect b="100%" l="100%"/>
            </a:path>
            <a:tileRect r="-100%" t="-100%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244" name="Google Shape;244;p8"/>
          <p:cNvSpPr txBox="1"/>
          <p:nvPr>
            <p:ph type="title"/>
          </p:nvPr>
        </p:nvSpPr>
        <p:spPr>
          <a:xfrm>
            <a:off x="1732700" y="821200"/>
            <a:ext cx="4944300" cy="64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000"/>
              <a:buNone/>
              <a:defRPr/>
            </a:lvl9pPr>
          </a:lstStyle>
          <a:p/>
        </p:txBody>
      </p:sp>
      <p:sp>
        <p:nvSpPr>
          <p:cNvPr id="245" name="Google Shape;245;p8"/>
          <p:cNvSpPr/>
          <p:nvPr/>
        </p:nvSpPr>
        <p:spPr>
          <a:xfrm flipH="1" rot="10800000">
            <a:off x="-123826" y="105897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p8"/>
          <p:cNvSpPr/>
          <p:nvPr/>
        </p:nvSpPr>
        <p:spPr>
          <a:xfrm flipH="1" rot="10800000">
            <a:off x="638175" y="144010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" name="Google Shape;247;p8"/>
          <p:cNvSpPr/>
          <p:nvPr/>
        </p:nvSpPr>
        <p:spPr>
          <a:xfrm flipH="1" rot="10800000">
            <a:off x="1495424" y="-131650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76200">
            <a:solidFill>
              <a:srgbClr val="184769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" name="Google Shape;248;p8"/>
          <p:cNvSpPr/>
          <p:nvPr/>
        </p:nvSpPr>
        <p:spPr>
          <a:xfrm flipH="1" rot="10800000">
            <a:off x="327800" y="8892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00E1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9" name="Google Shape;249;p8"/>
          <p:cNvGrpSpPr/>
          <p:nvPr/>
        </p:nvGrpSpPr>
        <p:grpSpPr>
          <a:xfrm>
            <a:off x="1729784" y="61068"/>
            <a:ext cx="351204" cy="324661"/>
            <a:chOff x="5975075" y="2327500"/>
            <a:chExt cx="420100" cy="388350"/>
          </a:xfrm>
        </p:grpSpPr>
        <p:sp>
          <p:nvSpPr>
            <p:cNvPr id="250" name="Google Shape;250;p8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8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2" name="Google Shape;252;p8"/>
          <p:cNvSpPr/>
          <p:nvPr/>
        </p:nvSpPr>
        <p:spPr>
          <a:xfrm>
            <a:off x="203100" y="1270177"/>
            <a:ext cx="166061" cy="287704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3" name="Google Shape;253;p8"/>
          <p:cNvGrpSpPr/>
          <p:nvPr/>
        </p:nvGrpSpPr>
        <p:grpSpPr>
          <a:xfrm>
            <a:off x="904276" y="515192"/>
            <a:ext cx="382958" cy="607111"/>
            <a:chOff x="6718575" y="2318625"/>
            <a:chExt cx="256950" cy="407375"/>
          </a:xfrm>
        </p:grpSpPr>
        <p:sp>
          <p:nvSpPr>
            <p:cNvPr id="254" name="Google Shape;254;p8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8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" name="Google Shape;256;p8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8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8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8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8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8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62" name="Google Shape;262;p8"/>
          <p:cNvGrpSpPr/>
          <p:nvPr/>
        </p:nvGrpSpPr>
        <p:grpSpPr>
          <a:xfrm>
            <a:off x="335759" y="1840531"/>
            <a:ext cx="342882" cy="350068"/>
            <a:chOff x="3951850" y="2985350"/>
            <a:chExt cx="407950" cy="416500"/>
          </a:xfrm>
        </p:grpSpPr>
        <p:sp>
          <p:nvSpPr>
            <p:cNvPr id="263" name="Google Shape;263;p8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" name="Google Shape;264;p8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" name="Google Shape;265;p8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8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67" name="Google Shape;267;p8"/>
          <p:cNvSpPr/>
          <p:nvPr/>
        </p:nvSpPr>
        <p:spPr>
          <a:xfrm flipH="1" rot="10800000">
            <a:off x="8486774" y="423077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8476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" name="Google Shape;268;p8"/>
          <p:cNvSpPr/>
          <p:nvPr/>
        </p:nvSpPr>
        <p:spPr>
          <a:xfrm flipH="1" rot="10800000">
            <a:off x="8124824" y="461570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9" name="Google Shape;269;p8"/>
          <p:cNvSpPr/>
          <p:nvPr/>
        </p:nvSpPr>
        <p:spPr>
          <a:xfrm flipH="1" rot="10800000">
            <a:off x="7821348" y="2935400"/>
            <a:ext cx="819900" cy="7098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" name="Google Shape;270;p8"/>
          <p:cNvSpPr/>
          <p:nvPr/>
        </p:nvSpPr>
        <p:spPr>
          <a:xfrm flipH="1" rot="10800000">
            <a:off x="8486775" y="351217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19050">
            <a:solidFill>
              <a:srgbClr val="00E1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" name="Google Shape;271;p8"/>
          <p:cNvSpPr/>
          <p:nvPr/>
        </p:nvSpPr>
        <p:spPr>
          <a:xfrm>
            <a:off x="8772688" y="4461808"/>
            <a:ext cx="248073" cy="248058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72" name="Google Shape;272;p8"/>
          <p:cNvGrpSpPr/>
          <p:nvPr/>
        </p:nvGrpSpPr>
        <p:grpSpPr>
          <a:xfrm>
            <a:off x="7354067" y="3426715"/>
            <a:ext cx="455624" cy="437054"/>
            <a:chOff x="5241175" y="4959100"/>
            <a:chExt cx="539775" cy="517775"/>
          </a:xfrm>
        </p:grpSpPr>
        <p:sp>
          <p:nvSpPr>
            <p:cNvPr id="273" name="Google Shape;273;p8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8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" name="Google Shape;275;p8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6" name="Google Shape;276;p8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7" name="Google Shape;277;p8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8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9" name="Google Shape;279;p8"/>
          <p:cNvSpPr/>
          <p:nvPr/>
        </p:nvSpPr>
        <p:spPr>
          <a:xfrm>
            <a:off x="8081326" y="3153875"/>
            <a:ext cx="299952" cy="272838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8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p9"/>
          <p:cNvSpPr/>
          <p:nvPr/>
        </p:nvSpPr>
        <p:spPr>
          <a:xfrm flipH="1" rot="10800000">
            <a:off x="7663675" y="3684808"/>
            <a:ext cx="1034700" cy="895800"/>
          </a:xfrm>
          <a:custGeom>
            <a:rect b="b" l="l" r="r" t="t"/>
            <a:pathLst>
              <a:path extrusionOk="0" h="120000" w="120000">
                <a:moveTo>
                  <a:pt x="30000" y="0"/>
                </a:moveTo>
                <a:lnTo>
                  <a:pt x="0" y="59994"/>
                </a:lnTo>
                <a:lnTo>
                  <a:pt x="30000" y="120000"/>
                </a:lnTo>
                <a:lnTo>
                  <a:pt x="90000" y="120000"/>
                </a:lnTo>
                <a:lnTo>
                  <a:pt x="120000" y="59994"/>
                </a:lnTo>
                <a:lnTo>
                  <a:pt x="90000" y="0"/>
                </a:lnTo>
                <a:lnTo>
                  <a:pt x="30000" y="0"/>
                </a:lnTo>
                <a:close/>
                <a:moveTo>
                  <a:pt x="38477" y="16950"/>
                </a:moveTo>
                <a:lnTo>
                  <a:pt x="81522" y="16950"/>
                </a:lnTo>
                <a:lnTo>
                  <a:pt x="103033" y="59994"/>
                </a:lnTo>
                <a:lnTo>
                  <a:pt x="81522" y="103038"/>
                </a:lnTo>
                <a:lnTo>
                  <a:pt x="38477" y="103038"/>
                </a:lnTo>
                <a:lnTo>
                  <a:pt x="16955" y="59994"/>
                </a:lnTo>
                <a:lnTo>
                  <a:pt x="38477" y="1695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lin ang="6983783" scaled="0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283" name="Google Shape;283;p9"/>
          <p:cNvSpPr/>
          <p:nvPr/>
        </p:nvSpPr>
        <p:spPr>
          <a:xfrm rot="5400000">
            <a:off x="499599" y="157100"/>
            <a:ext cx="1146000" cy="13233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120000" y="30000"/>
                </a:lnTo>
                <a:lnTo>
                  <a:pt x="120000" y="90000"/>
                </a:lnTo>
                <a:lnTo>
                  <a:pt x="60000" y="120000"/>
                </a:lnTo>
                <a:lnTo>
                  <a:pt x="0" y="90000"/>
                </a:lnTo>
                <a:lnTo>
                  <a:pt x="0" y="3000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path path="circle">
              <a:fillToRect b="100%" l="100%"/>
            </a:path>
            <a:tileRect r="-100%" t="-100%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284" name="Google Shape;284;p9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400"/>
              <a:buNone/>
              <a:defRPr/>
            </a:lvl1pPr>
          </a:lstStyle>
          <a:p/>
        </p:txBody>
      </p:sp>
      <p:sp>
        <p:nvSpPr>
          <p:cNvPr id="285" name="Google Shape;285;p9"/>
          <p:cNvSpPr/>
          <p:nvPr/>
        </p:nvSpPr>
        <p:spPr>
          <a:xfrm flipH="1" rot="10800000">
            <a:off x="-123826" y="105897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9"/>
          <p:cNvSpPr/>
          <p:nvPr/>
        </p:nvSpPr>
        <p:spPr>
          <a:xfrm flipH="1" rot="10800000">
            <a:off x="638175" y="144010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9"/>
          <p:cNvSpPr/>
          <p:nvPr/>
        </p:nvSpPr>
        <p:spPr>
          <a:xfrm flipH="1" rot="10800000">
            <a:off x="1495424" y="-131650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76200">
            <a:solidFill>
              <a:srgbClr val="184769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9"/>
          <p:cNvSpPr/>
          <p:nvPr/>
        </p:nvSpPr>
        <p:spPr>
          <a:xfrm flipH="1" rot="10800000">
            <a:off x="327800" y="8892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00E1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89" name="Google Shape;289;p9"/>
          <p:cNvGrpSpPr/>
          <p:nvPr/>
        </p:nvGrpSpPr>
        <p:grpSpPr>
          <a:xfrm>
            <a:off x="1729784" y="61068"/>
            <a:ext cx="351204" cy="324661"/>
            <a:chOff x="5975075" y="2327500"/>
            <a:chExt cx="420100" cy="388350"/>
          </a:xfrm>
        </p:grpSpPr>
        <p:sp>
          <p:nvSpPr>
            <p:cNvPr id="290" name="Google Shape;290;p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2" name="Google Shape;292;p9"/>
          <p:cNvSpPr/>
          <p:nvPr/>
        </p:nvSpPr>
        <p:spPr>
          <a:xfrm>
            <a:off x="203100" y="1270177"/>
            <a:ext cx="166061" cy="287704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3" name="Google Shape;293;p9"/>
          <p:cNvGrpSpPr/>
          <p:nvPr/>
        </p:nvGrpSpPr>
        <p:grpSpPr>
          <a:xfrm>
            <a:off x="904276" y="515192"/>
            <a:ext cx="382958" cy="607111"/>
            <a:chOff x="6718575" y="2318625"/>
            <a:chExt cx="256950" cy="407375"/>
          </a:xfrm>
        </p:grpSpPr>
        <p:sp>
          <p:nvSpPr>
            <p:cNvPr id="294" name="Google Shape;294;p9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5" name="Google Shape;295;p9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6" name="Google Shape;296;p9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7" name="Google Shape;297;p9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9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9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9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9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2" name="Google Shape;302;p9"/>
          <p:cNvGrpSpPr/>
          <p:nvPr/>
        </p:nvGrpSpPr>
        <p:grpSpPr>
          <a:xfrm>
            <a:off x="335759" y="1840531"/>
            <a:ext cx="342882" cy="350068"/>
            <a:chOff x="3951850" y="2985350"/>
            <a:chExt cx="407950" cy="416500"/>
          </a:xfrm>
        </p:grpSpPr>
        <p:sp>
          <p:nvSpPr>
            <p:cNvPr id="303" name="Google Shape;303;p9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9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5" name="Google Shape;305;p9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6" name="Google Shape;306;p9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9050">
              <a:solidFill>
                <a:srgbClr val="18476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7" name="Google Shape;307;p9"/>
          <p:cNvSpPr/>
          <p:nvPr/>
        </p:nvSpPr>
        <p:spPr>
          <a:xfrm flipH="1" rot="10800000">
            <a:off x="8486774" y="4230775"/>
            <a:ext cx="819900" cy="7101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8476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9"/>
          <p:cNvSpPr/>
          <p:nvPr/>
        </p:nvSpPr>
        <p:spPr>
          <a:xfrm flipH="1" rot="10800000">
            <a:off x="8124824" y="4615700"/>
            <a:ext cx="428700" cy="371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9"/>
          <p:cNvSpPr/>
          <p:nvPr/>
        </p:nvSpPr>
        <p:spPr>
          <a:xfrm flipH="1" rot="10800000">
            <a:off x="7821348" y="2935400"/>
            <a:ext cx="819900" cy="7098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9"/>
          <p:cNvSpPr/>
          <p:nvPr/>
        </p:nvSpPr>
        <p:spPr>
          <a:xfrm flipH="1" rot="10800000">
            <a:off x="8486775" y="3512175"/>
            <a:ext cx="358800" cy="3105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19050">
            <a:solidFill>
              <a:srgbClr val="00E1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9"/>
          <p:cNvSpPr/>
          <p:nvPr/>
        </p:nvSpPr>
        <p:spPr>
          <a:xfrm>
            <a:off x="8772688" y="4461808"/>
            <a:ext cx="248073" cy="248058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12" name="Google Shape;312;p9"/>
          <p:cNvGrpSpPr/>
          <p:nvPr/>
        </p:nvGrpSpPr>
        <p:grpSpPr>
          <a:xfrm>
            <a:off x="7354067" y="3426715"/>
            <a:ext cx="455624" cy="437054"/>
            <a:chOff x="5241175" y="4959100"/>
            <a:chExt cx="539775" cy="517775"/>
          </a:xfrm>
        </p:grpSpPr>
        <p:sp>
          <p:nvSpPr>
            <p:cNvPr id="313" name="Google Shape;313;p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4" name="Google Shape;314;p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18476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19" name="Google Shape;319;p9"/>
          <p:cNvSpPr/>
          <p:nvPr/>
        </p:nvSpPr>
        <p:spPr>
          <a:xfrm>
            <a:off x="8081326" y="3153875"/>
            <a:ext cx="299952" cy="272838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9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p10"/>
          <p:cNvSpPr/>
          <p:nvPr/>
        </p:nvSpPr>
        <p:spPr>
          <a:xfrm flipH="1" rot="10800000">
            <a:off x="8218352" y="4121459"/>
            <a:ext cx="685200" cy="593400"/>
          </a:xfrm>
          <a:custGeom>
            <a:rect b="b" l="l" r="r" t="t"/>
            <a:pathLst>
              <a:path extrusionOk="0" h="120000" w="120000">
                <a:moveTo>
                  <a:pt x="30000" y="0"/>
                </a:moveTo>
                <a:lnTo>
                  <a:pt x="0" y="59994"/>
                </a:lnTo>
                <a:lnTo>
                  <a:pt x="30000" y="120000"/>
                </a:lnTo>
                <a:lnTo>
                  <a:pt x="90000" y="120000"/>
                </a:lnTo>
                <a:lnTo>
                  <a:pt x="120000" y="59994"/>
                </a:lnTo>
                <a:lnTo>
                  <a:pt x="90000" y="0"/>
                </a:lnTo>
                <a:lnTo>
                  <a:pt x="30000" y="0"/>
                </a:lnTo>
                <a:close/>
                <a:moveTo>
                  <a:pt x="38477" y="16950"/>
                </a:moveTo>
                <a:lnTo>
                  <a:pt x="81522" y="16950"/>
                </a:lnTo>
                <a:lnTo>
                  <a:pt x="103033" y="59994"/>
                </a:lnTo>
                <a:lnTo>
                  <a:pt x="81522" y="103038"/>
                </a:lnTo>
                <a:lnTo>
                  <a:pt x="38477" y="103038"/>
                </a:lnTo>
                <a:lnTo>
                  <a:pt x="16955" y="59994"/>
                </a:lnTo>
                <a:lnTo>
                  <a:pt x="38477" y="1695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lin ang="6983783" scaled="0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323" name="Google Shape;323;p10"/>
          <p:cNvSpPr/>
          <p:nvPr/>
        </p:nvSpPr>
        <p:spPr>
          <a:xfrm rot="5400000">
            <a:off x="388487" y="105212"/>
            <a:ext cx="944100" cy="10902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120000" y="30000"/>
                </a:lnTo>
                <a:lnTo>
                  <a:pt x="120000" y="90000"/>
                </a:lnTo>
                <a:lnTo>
                  <a:pt x="60000" y="120000"/>
                </a:lnTo>
                <a:lnTo>
                  <a:pt x="0" y="90000"/>
                </a:lnTo>
                <a:lnTo>
                  <a:pt x="0" y="3000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path path="circle">
              <a:fillToRect b="100%" l="100%"/>
            </a:path>
            <a:tileRect r="-100%" t="-100%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324" name="Google Shape;324;p10"/>
          <p:cNvSpPr/>
          <p:nvPr/>
        </p:nvSpPr>
        <p:spPr>
          <a:xfrm flipH="1" rot="10800000">
            <a:off x="-123825" y="847791"/>
            <a:ext cx="674400" cy="5844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10"/>
          <p:cNvSpPr/>
          <p:nvPr/>
        </p:nvSpPr>
        <p:spPr>
          <a:xfrm flipH="1" rot="10800000">
            <a:off x="503116" y="1161450"/>
            <a:ext cx="352800" cy="3054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10"/>
          <p:cNvSpPr/>
          <p:nvPr/>
        </p:nvSpPr>
        <p:spPr>
          <a:xfrm flipH="1" rot="10800000">
            <a:off x="1208424" y="-131812"/>
            <a:ext cx="674400" cy="5844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76200">
            <a:solidFill>
              <a:srgbClr val="184769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10"/>
          <p:cNvSpPr/>
          <p:nvPr/>
        </p:nvSpPr>
        <p:spPr>
          <a:xfrm flipH="1" rot="10800000">
            <a:off x="247753" y="49693"/>
            <a:ext cx="295200" cy="2556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00E1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10"/>
          <p:cNvSpPr/>
          <p:nvPr/>
        </p:nvSpPr>
        <p:spPr>
          <a:xfrm flipH="1" rot="10800000">
            <a:off x="8763568" y="4485979"/>
            <a:ext cx="543000" cy="4704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9525">
            <a:solidFill>
              <a:srgbClr val="18476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10"/>
          <p:cNvSpPr/>
          <p:nvPr/>
        </p:nvSpPr>
        <p:spPr>
          <a:xfrm flipH="1" rot="10800000">
            <a:off x="8523810" y="4741100"/>
            <a:ext cx="284100" cy="2457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3292E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10"/>
          <p:cNvSpPr/>
          <p:nvPr/>
        </p:nvSpPr>
        <p:spPr>
          <a:xfrm flipH="1" rot="10800000">
            <a:off x="8322785" y="3628023"/>
            <a:ext cx="543000" cy="470100"/>
          </a:xfrm>
          <a:prstGeom prst="hexagon">
            <a:avLst>
              <a:gd fmla="val 28678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10"/>
          <p:cNvSpPr/>
          <p:nvPr/>
        </p:nvSpPr>
        <p:spPr>
          <a:xfrm flipH="1" rot="10800000">
            <a:off x="8763569" y="4009882"/>
            <a:ext cx="237600" cy="205800"/>
          </a:xfrm>
          <a:prstGeom prst="hexagon">
            <a:avLst>
              <a:gd fmla="val 28678" name="adj"/>
              <a:gd fmla="val 115470" name="vf"/>
            </a:avLst>
          </a:prstGeom>
          <a:noFill/>
          <a:ln cap="flat" cmpd="sng" w="19050">
            <a:solidFill>
              <a:srgbClr val="00E1C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10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0E293C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732700" y="1735600"/>
            <a:ext cx="4944300" cy="6453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4000"/>
              <a:buFont typeface="Nixie One"/>
              <a:buNone/>
              <a:defRPr sz="40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4000"/>
              <a:buFont typeface="Nixie One"/>
              <a:buNone/>
              <a:defRPr sz="40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4000"/>
              <a:buFont typeface="Nixie One"/>
              <a:buNone/>
              <a:defRPr sz="40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4000"/>
              <a:buFont typeface="Nixie One"/>
              <a:buNone/>
              <a:defRPr sz="40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4000"/>
              <a:buFont typeface="Nixie One"/>
              <a:buNone/>
              <a:defRPr sz="40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4000"/>
              <a:buFont typeface="Nixie One"/>
              <a:buNone/>
              <a:defRPr sz="40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4000"/>
              <a:buFont typeface="Nixie One"/>
              <a:buNone/>
              <a:defRPr sz="40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4000"/>
              <a:buFont typeface="Nixie One"/>
              <a:buNone/>
              <a:defRPr sz="40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4000"/>
              <a:buFont typeface="Nixie One"/>
              <a:buNone/>
              <a:defRPr sz="40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732700" y="2255125"/>
            <a:ext cx="4944300" cy="1659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Clr>
                <a:srgbClr val="19BBD5"/>
              </a:buClr>
              <a:buSzPts val="1400"/>
              <a:buFont typeface="Muli"/>
              <a:buChar char="◇"/>
              <a:defRPr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defRPr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1400"/>
              <a:buFont typeface="Muli"/>
              <a:buChar char="￭"/>
              <a:defRPr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defRPr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1400"/>
              <a:buFont typeface="Muli"/>
              <a:buChar char="￮"/>
              <a:defRPr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defRPr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1400"/>
              <a:buFont typeface="Muli"/>
              <a:buChar char="●"/>
              <a:defRPr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defRPr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Clr>
                <a:srgbClr val="19BBD5"/>
              </a:buClr>
              <a:buSzPts val="1400"/>
              <a:buFont typeface="Muli"/>
              <a:buChar char="○"/>
              <a:defRPr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defRPr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Clr>
                <a:srgbClr val="C6DAEC"/>
              </a:buClr>
              <a:buSzPts val="1400"/>
              <a:buFont typeface="Muli"/>
              <a:buChar char="■"/>
              <a:defRPr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defRPr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Clr>
                <a:srgbClr val="C6DAEC"/>
              </a:buClr>
              <a:buSzPts val="1400"/>
              <a:buFont typeface="Muli"/>
              <a:buChar char="●"/>
              <a:defRPr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defRPr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Clr>
                <a:srgbClr val="C6DAEC"/>
              </a:buClr>
              <a:buSzPts val="1400"/>
              <a:buFont typeface="Muli"/>
              <a:buChar char="○"/>
              <a:defRPr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defRPr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Clr>
                <a:srgbClr val="C6DAEC"/>
              </a:buClr>
              <a:buSzPts val="1400"/>
              <a:buFont typeface="Muli"/>
              <a:buChar char="■"/>
              <a:defRPr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 sz="12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1pPr>
            <a:lvl2pPr lvl="1">
              <a:buNone/>
              <a:defRPr sz="12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2pPr>
            <a:lvl3pPr lvl="2">
              <a:buNone/>
              <a:defRPr sz="12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3pPr>
            <a:lvl4pPr lvl="3">
              <a:buNone/>
              <a:defRPr sz="12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4pPr>
            <a:lvl5pPr lvl="4">
              <a:buNone/>
              <a:defRPr sz="12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5pPr>
            <a:lvl6pPr lvl="5">
              <a:buNone/>
              <a:defRPr sz="12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6pPr>
            <a:lvl7pPr lvl="6">
              <a:buNone/>
              <a:defRPr sz="12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7pPr>
            <a:lvl8pPr lvl="7">
              <a:buNone/>
              <a:defRPr sz="12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8pPr>
            <a:lvl9pPr lvl="8">
              <a:buNone/>
              <a:defRPr sz="1200">
                <a:solidFill>
                  <a:srgbClr val="19BBD5"/>
                </a:solidFill>
                <a:latin typeface="Nixie One"/>
                <a:ea typeface="Nixie One"/>
                <a:cs typeface="Nixie One"/>
                <a:sym typeface="Nixie One"/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7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www.fontsquirrel.com/fonts/nixie-one" TargetMode="External"/><Relationship Id="rId4" Type="http://schemas.openxmlformats.org/officeDocument/2006/relationships/hyperlink" Target="https://www.fontsquirrel.com/fonts/muli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p11"/>
          <p:cNvSpPr txBox="1"/>
          <p:nvPr>
            <p:ph type="ctrTitle"/>
          </p:nvPr>
        </p:nvSpPr>
        <p:spPr>
          <a:xfrm>
            <a:off x="1400175" y="1991825"/>
            <a:ext cx="63435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12"/>
          <p:cNvSpPr txBox="1"/>
          <p:nvPr>
            <p:ph type="title"/>
          </p:nvPr>
        </p:nvSpPr>
        <p:spPr>
          <a:xfrm>
            <a:off x="1732700" y="973600"/>
            <a:ext cx="57921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343" name="Google Shape;343;p12"/>
          <p:cNvSpPr txBox="1"/>
          <p:nvPr/>
        </p:nvSpPr>
        <p:spPr>
          <a:xfrm>
            <a:off x="1732700" y="1744525"/>
            <a:ext cx="3191400" cy="272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00E1C6"/>
                </a:solidFill>
                <a:latin typeface="Muli"/>
                <a:ea typeface="Muli"/>
                <a:cs typeface="Muli"/>
                <a:sym typeface="Muli"/>
              </a:rPr>
              <a:t>EDIT IN GOOGLE SLIDES</a:t>
            </a:r>
            <a:endParaRPr sz="1100">
              <a:solidFill>
                <a:srgbClr val="00E1C6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Click on the button under the presentation preview that says "Use as Google Slides Theme".</a:t>
            </a:r>
            <a:endParaRPr sz="11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You will get a copy of this document on your Google Drive and will be able to edit, add or delete slides.</a:t>
            </a:r>
            <a:endParaRPr sz="11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You have to be signed in to your Google account.</a:t>
            </a:r>
            <a:endParaRPr sz="11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44" name="Google Shape;344;p12"/>
          <p:cNvSpPr txBox="1"/>
          <p:nvPr/>
        </p:nvSpPr>
        <p:spPr>
          <a:xfrm>
            <a:off x="5355921" y="1744525"/>
            <a:ext cx="3330900" cy="272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00E1C6"/>
                </a:solidFill>
                <a:latin typeface="Muli"/>
                <a:ea typeface="Muli"/>
                <a:cs typeface="Muli"/>
                <a:sym typeface="Muli"/>
              </a:rPr>
              <a:t>EDIT IN POWERPOINT®</a:t>
            </a:r>
            <a:endParaRPr sz="1100">
              <a:solidFill>
                <a:srgbClr val="00E1C6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Click on the button under the presentation preview that says "Download as PowerPoint template". You will get a .pptx file that you can edit in PowerPoint.</a:t>
            </a:r>
            <a:endParaRPr sz="11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Remember to download and install the fonts used in this presentation (you’ll find the links to the font files needed in the </a:t>
            </a:r>
            <a:r>
              <a:rPr lang="en" sz="1100" u="sng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  <a:hlinkClick action="ppaction://hlinksldjump" r:id="rId3"/>
              </a:rPr>
              <a:t>Presentation design slide</a:t>
            </a:r>
            <a:r>
              <a:rPr lang="en" sz="11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)</a:t>
            </a:r>
            <a:endParaRPr sz="11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45" name="Google Shape;345;p12"/>
          <p:cNvSpPr txBox="1"/>
          <p:nvPr/>
        </p:nvSpPr>
        <p:spPr>
          <a:xfrm>
            <a:off x="1732700" y="3982125"/>
            <a:ext cx="6954000" cy="8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More info on how to use this template at </a:t>
            </a:r>
            <a:r>
              <a:rPr b="1" lang="en" sz="1100" u="sng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  <a:hlinkClick r:id="rId4"/>
              </a:rPr>
              <a:t>www.slidescarnival.com/help-use-presentation-template</a:t>
            </a:r>
            <a:endParaRPr b="1" sz="11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This template is free to use under </a:t>
            </a:r>
            <a:r>
              <a:rPr lang="en" sz="1100" u="sng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  <a:hlinkClick r:id="rId5"/>
              </a:rPr>
              <a:t>Creative Commons Attribution license</a:t>
            </a:r>
            <a:r>
              <a:rPr lang="en" sz="11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. </a:t>
            </a:r>
            <a:r>
              <a:rPr lang="en" sz="11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You can keep the Credits slide or mention SlidesCarnival and other resources used in a slide footer</a:t>
            </a:r>
            <a:r>
              <a:rPr lang="en" sz="11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.</a:t>
            </a:r>
            <a:endParaRPr sz="11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1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346" name="Google Shape;346;p12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p13"/>
          <p:cNvSpPr txBox="1"/>
          <p:nvPr>
            <p:ph idx="4294967295" type="ctrTitle"/>
          </p:nvPr>
        </p:nvSpPr>
        <p:spPr>
          <a:xfrm>
            <a:off x="3152775" y="1354750"/>
            <a:ext cx="4562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/>
              <a:t>Hello!</a:t>
            </a:r>
            <a:endParaRPr sz="12000"/>
          </a:p>
        </p:txBody>
      </p:sp>
      <p:sp>
        <p:nvSpPr>
          <p:cNvPr id="352" name="Google Shape;352;p13"/>
          <p:cNvSpPr txBox="1"/>
          <p:nvPr>
            <p:ph idx="4294967295" type="body"/>
          </p:nvPr>
        </p:nvSpPr>
        <p:spPr>
          <a:xfrm>
            <a:off x="3286468" y="2400250"/>
            <a:ext cx="4562100" cy="246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 @username</a:t>
            </a:r>
            <a:endParaRPr/>
          </a:p>
        </p:txBody>
      </p:sp>
      <p:pic>
        <p:nvPicPr>
          <p:cNvPr id="353" name="Google Shape;353;p13"/>
          <p:cNvPicPr preferRelativeResize="0"/>
          <p:nvPr/>
        </p:nvPicPr>
        <p:blipFill rotWithShape="1">
          <a:blip r:embed="rId3">
            <a:alphaModFix/>
          </a:blip>
          <a:srcRect b="12960" l="9917" r="9909" t="14915"/>
          <a:stretch/>
        </p:blipFill>
        <p:spPr>
          <a:xfrm>
            <a:off x="951000" y="677875"/>
            <a:ext cx="1883100" cy="1693800"/>
          </a:xfrm>
          <a:prstGeom prst="hexagon">
            <a:avLst>
              <a:gd fmla="val 28393" name="adj"/>
              <a:gd fmla="val 115470" name="vf"/>
            </a:avLst>
          </a:prstGeom>
          <a:noFill/>
          <a:ln>
            <a:noFill/>
          </a:ln>
        </p:spPr>
      </p:pic>
      <p:sp>
        <p:nvSpPr>
          <p:cNvPr id="354" name="Google Shape;354;p13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8" name="Shape 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" name="Google Shape;359;p14"/>
          <p:cNvSpPr txBox="1"/>
          <p:nvPr>
            <p:ph type="ctrTitle"/>
          </p:nvPr>
        </p:nvSpPr>
        <p:spPr>
          <a:xfrm>
            <a:off x="2743200" y="1735750"/>
            <a:ext cx="5638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360" name="Google Shape;360;p14"/>
          <p:cNvSpPr txBox="1"/>
          <p:nvPr>
            <p:ph idx="1" type="subTitle"/>
          </p:nvPr>
        </p:nvSpPr>
        <p:spPr>
          <a:xfrm>
            <a:off x="2743200" y="2821004"/>
            <a:ext cx="5696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361" name="Google Shape;361;p14"/>
          <p:cNvSpPr txBox="1"/>
          <p:nvPr/>
        </p:nvSpPr>
        <p:spPr>
          <a:xfrm>
            <a:off x="409575" y="1676400"/>
            <a:ext cx="2067000" cy="1771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FFFFFF"/>
                </a:solidFill>
                <a:latin typeface="Nixie One"/>
                <a:ea typeface="Nixie One"/>
                <a:cs typeface="Nixie One"/>
                <a:sym typeface="Nixie One"/>
              </a:rPr>
              <a:t>1</a:t>
            </a:r>
            <a:endParaRPr b="1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" name="Google Shape;366;p15"/>
          <p:cNvSpPr txBox="1"/>
          <p:nvPr>
            <p:ph idx="1" type="body"/>
          </p:nvPr>
        </p:nvSpPr>
        <p:spPr>
          <a:xfrm>
            <a:off x="2051200" y="2085600"/>
            <a:ext cx="62823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367" name="Google Shape;367;p15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p16"/>
          <p:cNvSpPr txBox="1"/>
          <p:nvPr>
            <p:ph type="title"/>
          </p:nvPr>
        </p:nvSpPr>
        <p:spPr>
          <a:xfrm>
            <a:off x="1732700" y="1735600"/>
            <a:ext cx="49443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373" name="Google Shape;373;p16"/>
          <p:cNvSpPr txBox="1"/>
          <p:nvPr>
            <p:ph idx="1" type="body"/>
          </p:nvPr>
        </p:nvSpPr>
        <p:spPr>
          <a:xfrm>
            <a:off x="1732700" y="2255125"/>
            <a:ext cx="4944300" cy="165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17500" lvl="0" marL="457200" rtl="0" algn="l">
              <a:spcBef>
                <a:spcPts val="600"/>
              </a:spcBef>
              <a:spcAft>
                <a:spcPts val="0"/>
              </a:spcAft>
              <a:buSzPts val="1400"/>
              <a:buChar char="◇"/>
            </a:pPr>
            <a:r>
              <a:rPr lang="en"/>
              <a:t>Here you have a list of items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◇"/>
            </a:pPr>
            <a:r>
              <a:rPr lang="en"/>
              <a:t>And some text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◇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374" name="Google Shape;374;p16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p17"/>
          <p:cNvSpPr/>
          <p:nvPr/>
        </p:nvSpPr>
        <p:spPr>
          <a:xfrm rot="-5400000">
            <a:off x="867325" y="468800"/>
            <a:ext cx="2691900" cy="31083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120000" y="30000"/>
                </a:lnTo>
                <a:lnTo>
                  <a:pt x="120000" y="90000"/>
                </a:lnTo>
                <a:lnTo>
                  <a:pt x="60000" y="120000"/>
                </a:lnTo>
                <a:lnTo>
                  <a:pt x="0" y="90000"/>
                </a:lnTo>
                <a:lnTo>
                  <a:pt x="0" y="3000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path path="circle">
              <a:fillToRect b="100%" l="100%"/>
            </a:path>
            <a:tileRect r="-100%" t="-100%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380" name="Google Shape;380;p17"/>
          <p:cNvSpPr txBox="1"/>
          <p:nvPr>
            <p:ph idx="4294967295" type="ctrTitle"/>
          </p:nvPr>
        </p:nvSpPr>
        <p:spPr>
          <a:xfrm>
            <a:off x="3829050" y="1474800"/>
            <a:ext cx="49911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381" name="Google Shape;381;p17"/>
          <p:cNvSpPr txBox="1"/>
          <p:nvPr>
            <p:ph idx="4294967295" type="subTitle"/>
          </p:nvPr>
        </p:nvSpPr>
        <p:spPr>
          <a:xfrm>
            <a:off x="3829050" y="2464805"/>
            <a:ext cx="4333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Bring the attention of your audience over a key concept using icons or illustrations</a:t>
            </a:r>
            <a:endParaRPr sz="2400"/>
          </a:p>
        </p:txBody>
      </p:sp>
      <p:grpSp>
        <p:nvGrpSpPr>
          <p:cNvPr id="382" name="Google Shape;382;p17"/>
          <p:cNvGrpSpPr/>
          <p:nvPr/>
        </p:nvGrpSpPr>
        <p:grpSpPr>
          <a:xfrm>
            <a:off x="1885571" y="952450"/>
            <a:ext cx="1032405" cy="1032468"/>
            <a:chOff x="6654650" y="3665275"/>
            <a:chExt cx="409100" cy="409125"/>
          </a:xfrm>
        </p:grpSpPr>
        <p:sp>
          <p:nvSpPr>
            <p:cNvPr id="383" name="Google Shape;383;p17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17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5" name="Google Shape;385;p17"/>
          <p:cNvGrpSpPr/>
          <p:nvPr/>
        </p:nvGrpSpPr>
        <p:grpSpPr>
          <a:xfrm rot="-731900">
            <a:off x="1604965" y="2201851"/>
            <a:ext cx="688564" cy="688681"/>
            <a:chOff x="570875" y="4322250"/>
            <a:chExt cx="443300" cy="443325"/>
          </a:xfrm>
        </p:grpSpPr>
        <p:sp>
          <p:nvSpPr>
            <p:cNvPr id="386" name="Google Shape;386;p17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0E293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17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0E293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17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0E293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17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0E293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0" name="Google Shape;390;p17"/>
          <p:cNvSpPr/>
          <p:nvPr/>
        </p:nvSpPr>
        <p:spPr>
          <a:xfrm>
            <a:off x="2657037" y="2114501"/>
            <a:ext cx="260931" cy="24914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17"/>
          <p:cNvSpPr/>
          <p:nvPr/>
        </p:nvSpPr>
        <p:spPr>
          <a:xfrm rot="2327381">
            <a:off x="1220786" y="1598881"/>
            <a:ext cx="443468" cy="423388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17"/>
          <p:cNvSpPr/>
          <p:nvPr/>
        </p:nvSpPr>
        <p:spPr>
          <a:xfrm rot="2327012">
            <a:off x="2870273" y="1771645"/>
            <a:ext cx="183443" cy="175130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17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7" name="Shape 3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8" name="Google Shape;398;p18"/>
          <p:cNvSpPr txBox="1"/>
          <p:nvPr>
            <p:ph idx="1" type="body"/>
          </p:nvPr>
        </p:nvSpPr>
        <p:spPr>
          <a:xfrm>
            <a:off x="1734000" y="2414450"/>
            <a:ext cx="2667300" cy="266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399" name="Google Shape;399;p18"/>
          <p:cNvSpPr txBox="1"/>
          <p:nvPr>
            <p:ph type="title"/>
          </p:nvPr>
        </p:nvSpPr>
        <p:spPr>
          <a:xfrm>
            <a:off x="1732700" y="1735600"/>
            <a:ext cx="49443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400" name="Google Shape;400;p18"/>
          <p:cNvSpPr txBox="1"/>
          <p:nvPr>
            <p:ph idx="2" type="body"/>
          </p:nvPr>
        </p:nvSpPr>
        <p:spPr>
          <a:xfrm>
            <a:off x="4562088" y="2414450"/>
            <a:ext cx="2667300" cy="266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401" name="Google Shape;401;p18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5" name="Shape 4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6" name="Google Shape;406;p19"/>
          <p:cNvSpPr txBox="1"/>
          <p:nvPr>
            <p:ph type="title"/>
          </p:nvPr>
        </p:nvSpPr>
        <p:spPr>
          <a:xfrm>
            <a:off x="1732700" y="1735600"/>
            <a:ext cx="49443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407" name="Google Shape;407;p19"/>
          <p:cNvSpPr txBox="1"/>
          <p:nvPr>
            <p:ph idx="1" type="body"/>
          </p:nvPr>
        </p:nvSpPr>
        <p:spPr>
          <a:xfrm>
            <a:off x="1732700" y="2380900"/>
            <a:ext cx="2176800" cy="254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408" name="Google Shape;408;p19"/>
          <p:cNvSpPr txBox="1"/>
          <p:nvPr>
            <p:ph idx="2" type="body"/>
          </p:nvPr>
        </p:nvSpPr>
        <p:spPr>
          <a:xfrm>
            <a:off x="4020972" y="2380900"/>
            <a:ext cx="2176800" cy="254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409" name="Google Shape;409;p19"/>
          <p:cNvSpPr txBox="1"/>
          <p:nvPr>
            <p:ph idx="3" type="body"/>
          </p:nvPr>
        </p:nvSpPr>
        <p:spPr>
          <a:xfrm>
            <a:off x="6309245" y="2380900"/>
            <a:ext cx="2176800" cy="254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0" name="Google Shape;410;p19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4" name="Shape 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5" name="Google Shape;415;p20"/>
          <p:cNvSpPr txBox="1"/>
          <p:nvPr>
            <p:ph idx="4294967295" type="title"/>
          </p:nvPr>
        </p:nvSpPr>
        <p:spPr>
          <a:xfrm>
            <a:off x="3933825" y="2583325"/>
            <a:ext cx="3753000" cy="645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A picture is worth a thousand words</a:t>
            </a:r>
            <a:endParaRPr sz="3000"/>
          </a:p>
        </p:txBody>
      </p:sp>
      <p:sp>
        <p:nvSpPr>
          <p:cNvPr id="416" name="Google Shape;416;p20"/>
          <p:cNvSpPr txBox="1"/>
          <p:nvPr>
            <p:ph idx="4294967295" type="body"/>
          </p:nvPr>
        </p:nvSpPr>
        <p:spPr>
          <a:xfrm>
            <a:off x="3933825" y="3248025"/>
            <a:ext cx="3753000" cy="121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417" name="Google Shape;417;p20"/>
          <p:cNvPicPr preferRelativeResize="0"/>
          <p:nvPr/>
        </p:nvPicPr>
        <p:blipFill rotWithShape="1">
          <a:blip r:embed="rId3">
            <a:alphaModFix/>
          </a:blip>
          <a:srcRect b="0" l="0" r="0" t="13292"/>
          <a:stretch/>
        </p:blipFill>
        <p:spPr>
          <a:xfrm>
            <a:off x="-438150" y="1162050"/>
            <a:ext cx="4152900" cy="3601200"/>
          </a:xfrm>
          <a:prstGeom prst="hexagon">
            <a:avLst>
              <a:gd fmla="val 28504" name="adj"/>
              <a:gd fmla="val 115470" name="vf"/>
            </a:avLst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  <p:sp>
        <p:nvSpPr>
          <p:cNvPr id="418" name="Google Shape;418;p20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p21"/>
          <p:cNvSpPr txBox="1"/>
          <p:nvPr>
            <p:ph idx="4294967295" type="title"/>
          </p:nvPr>
        </p:nvSpPr>
        <p:spPr>
          <a:xfrm>
            <a:off x="400050" y="1543050"/>
            <a:ext cx="2695500" cy="3238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/>
              <a:t>Want big impact?</a:t>
            </a:r>
            <a:endParaRPr b="1" sz="28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0E293C"/>
                </a:solidFill>
              </a:rPr>
              <a:t>Use big image.</a:t>
            </a:r>
            <a:endParaRPr b="1" sz="2800">
              <a:solidFill>
                <a:srgbClr val="0E293C"/>
              </a:solidFill>
            </a:endParaRPr>
          </a:p>
        </p:txBody>
      </p:sp>
      <p:sp>
        <p:nvSpPr>
          <p:cNvPr id="424" name="Google Shape;424;p21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8" name="Shape 4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9" name="Google Shape;429;p22"/>
          <p:cNvSpPr/>
          <p:nvPr/>
        </p:nvSpPr>
        <p:spPr>
          <a:xfrm>
            <a:off x="3147686" y="2137250"/>
            <a:ext cx="2414700" cy="2091900"/>
          </a:xfrm>
          <a:prstGeom prst="hexagon">
            <a:avLst>
              <a:gd fmla="val 29110" name="adj"/>
              <a:gd fmla="val 115470" name="vf"/>
            </a:avLst>
          </a:pr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Gray</a:t>
            </a:r>
            <a:endParaRPr b="1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30" name="Google Shape;430;p22"/>
          <p:cNvSpPr txBox="1"/>
          <p:nvPr>
            <p:ph idx="4294967295" type="title"/>
          </p:nvPr>
        </p:nvSpPr>
        <p:spPr>
          <a:xfrm>
            <a:off x="1732700" y="1202200"/>
            <a:ext cx="49443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431" name="Google Shape;431;p22"/>
          <p:cNvSpPr/>
          <p:nvPr/>
        </p:nvSpPr>
        <p:spPr>
          <a:xfrm>
            <a:off x="1275500" y="2137250"/>
            <a:ext cx="2414700" cy="2091900"/>
          </a:xfrm>
          <a:prstGeom prst="hexagon">
            <a:avLst>
              <a:gd fmla="val 29110" name="adj"/>
              <a:gd fmla="val 115470" name="vf"/>
            </a:avLst>
          </a:prstGeom>
          <a:noFill/>
          <a:ln cap="flat" cmpd="sng" w="9525">
            <a:solidFill>
              <a:srgbClr val="19BBD5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White</a:t>
            </a:r>
            <a:endParaRPr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32" name="Google Shape;432;p22"/>
          <p:cNvSpPr/>
          <p:nvPr/>
        </p:nvSpPr>
        <p:spPr>
          <a:xfrm>
            <a:off x="5019872" y="2137250"/>
            <a:ext cx="2414700" cy="2091900"/>
          </a:xfrm>
          <a:prstGeom prst="hexagon">
            <a:avLst>
              <a:gd fmla="val 29110" name="adj"/>
              <a:gd fmla="val 115470" name="vf"/>
            </a:avLst>
          </a:prstGeom>
          <a:noFill/>
          <a:ln cap="flat" cmpd="sng" w="9525">
            <a:solidFill>
              <a:srgbClr val="19BBD5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Black</a:t>
            </a:r>
            <a:endParaRPr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33" name="Google Shape;433;p22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7" name="Shape 4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8" name="Google Shape;438;p23"/>
          <p:cNvSpPr txBox="1"/>
          <p:nvPr>
            <p:ph type="title"/>
          </p:nvPr>
        </p:nvSpPr>
        <p:spPr>
          <a:xfrm>
            <a:off x="1732700" y="821200"/>
            <a:ext cx="4944300" cy="64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439" name="Google Shape;439;p23"/>
          <p:cNvGraphicFramePr/>
          <p:nvPr/>
        </p:nvGraphicFramePr>
        <p:xfrm>
          <a:off x="1852600" y="23978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{B7E84E24-A3EB-46DB-B2F2-3B0E05C4882A}</a:tableStyleId>
              </a:tblPr>
              <a:tblGrid>
                <a:gridCol w="1326350"/>
                <a:gridCol w="1326350"/>
                <a:gridCol w="1326350"/>
                <a:gridCol w="1326350"/>
              </a:tblGrid>
              <a:tr h="4546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C6DAEC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C6DAEC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A</a:t>
                      </a:r>
                      <a:endParaRPr>
                        <a:solidFill>
                          <a:srgbClr val="C6DAEC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C6DAEC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B</a:t>
                      </a:r>
                      <a:endParaRPr>
                        <a:solidFill>
                          <a:srgbClr val="C6DAEC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C6DAEC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C</a:t>
                      </a:r>
                      <a:endParaRPr>
                        <a:solidFill>
                          <a:srgbClr val="C6DAEC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546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C6DAEC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Yellow</a:t>
                      </a:r>
                      <a:endParaRPr>
                        <a:solidFill>
                          <a:srgbClr val="C6DAEC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8476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8476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20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8476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7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84769"/>
                    </a:solidFill>
                  </a:tcPr>
                </a:tc>
              </a:tr>
              <a:tr h="4546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C6DAEC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Blue</a:t>
                      </a:r>
                      <a:endParaRPr>
                        <a:solidFill>
                          <a:srgbClr val="C6DAEC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30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15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546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rgbClr val="C6DAEC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Orange</a:t>
                      </a:r>
                      <a:endParaRPr>
                        <a:solidFill>
                          <a:srgbClr val="C6DAEC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8476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5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8476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24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8476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Muli"/>
                          <a:ea typeface="Muli"/>
                          <a:cs typeface="Muli"/>
                          <a:sym typeface="Muli"/>
                        </a:rPr>
                        <a:t>16</a:t>
                      </a:r>
                      <a:endParaRPr sz="1800">
                        <a:solidFill>
                          <a:srgbClr val="FFFFFF"/>
                        </a:solidFill>
                        <a:latin typeface="Muli"/>
                        <a:ea typeface="Muli"/>
                        <a:cs typeface="Muli"/>
                        <a:sym typeface="Muli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19BBD5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19BBD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184769"/>
                    </a:solidFill>
                  </a:tcPr>
                </a:tc>
              </a:tr>
            </a:tbl>
          </a:graphicData>
        </a:graphic>
      </p:graphicFrame>
      <p:sp>
        <p:nvSpPr>
          <p:cNvPr id="440" name="Google Shape;440;p23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4" name="Shape 4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5" name="Google Shape;445;p24"/>
          <p:cNvSpPr/>
          <p:nvPr/>
        </p:nvSpPr>
        <p:spPr>
          <a:xfrm>
            <a:off x="875675" y="1285876"/>
            <a:ext cx="7451646" cy="3549800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184769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p24"/>
          <p:cNvSpPr txBox="1"/>
          <p:nvPr>
            <p:ph idx="4294967295" type="title"/>
          </p:nvPr>
        </p:nvSpPr>
        <p:spPr>
          <a:xfrm>
            <a:off x="1504100" y="659275"/>
            <a:ext cx="49443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Maps</a:t>
            </a:r>
            <a:endParaRPr sz="3000"/>
          </a:p>
        </p:txBody>
      </p:sp>
      <p:sp>
        <p:nvSpPr>
          <p:cNvPr id="447" name="Google Shape;447;p24"/>
          <p:cNvSpPr/>
          <p:nvPr/>
        </p:nvSpPr>
        <p:spPr>
          <a:xfrm>
            <a:off x="2168025" y="2115131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our office</a:t>
            </a:r>
            <a:endParaRPr sz="8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48" name="Google Shape;448;p24"/>
          <p:cNvSpPr/>
          <p:nvPr/>
        </p:nvSpPr>
        <p:spPr>
          <a:xfrm>
            <a:off x="1504091" y="2317626"/>
            <a:ext cx="207070" cy="274371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E1C6"/>
              </a:solidFill>
            </a:endParaRPr>
          </a:p>
        </p:txBody>
      </p:sp>
      <p:sp>
        <p:nvSpPr>
          <p:cNvPr id="449" name="Google Shape;449;p24"/>
          <p:cNvSpPr/>
          <p:nvPr/>
        </p:nvSpPr>
        <p:spPr>
          <a:xfrm>
            <a:off x="2970941" y="3632076"/>
            <a:ext cx="207070" cy="274371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E1C6"/>
              </a:solidFill>
            </a:endParaRPr>
          </a:p>
        </p:txBody>
      </p:sp>
      <p:sp>
        <p:nvSpPr>
          <p:cNvPr id="450" name="Google Shape;450;p24"/>
          <p:cNvSpPr/>
          <p:nvPr/>
        </p:nvSpPr>
        <p:spPr>
          <a:xfrm>
            <a:off x="3923441" y="2043251"/>
            <a:ext cx="207070" cy="274371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E1C6"/>
              </a:solidFill>
            </a:endParaRPr>
          </a:p>
        </p:txBody>
      </p:sp>
      <p:sp>
        <p:nvSpPr>
          <p:cNvPr id="451" name="Google Shape;451;p24"/>
          <p:cNvSpPr/>
          <p:nvPr/>
        </p:nvSpPr>
        <p:spPr>
          <a:xfrm>
            <a:off x="4590191" y="3955926"/>
            <a:ext cx="207070" cy="274371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E1C6"/>
              </a:solidFill>
            </a:endParaRPr>
          </a:p>
        </p:txBody>
      </p:sp>
      <p:sp>
        <p:nvSpPr>
          <p:cNvPr id="452" name="Google Shape;452;p24"/>
          <p:cNvSpPr/>
          <p:nvPr/>
        </p:nvSpPr>
        <p:spPr>
          <a:xfrm>
            <a:off x="6533291" y="2489076"/>
            <a:ext cx="207070" cy="274371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E1C6"/>
              </a:solidFill>
            </a:endParaRPr>
          </a:p>
        </p:txBody>
      </p:sp>
      <p:sp>
        <p:nvSpPr>
          <p:cNvPr id="453" name="Google Shape;453;p24"/>
          <p:cNvSpPr/>
          <p:nvPr/>
        </p:nvSpPr>
        <p:spPr>
          <a:xfrm>
            <a:off x="7190516" y="4041651"/>
            <a:ext cx="207070" cy="274371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19BBD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0E1C6"/>
              </a:solidFill>
            </a:endParaRPr>
          </a:p>
        </p:txBody>
      </p:sp>
      <p:sp>
        <p:nvSpPr>
          <p:cNvPr id="454" name="Google Shape;454;p24"/>
          <p:cNvSpPr/>
          <p:nvPr/>
        </p:nvSpPr>
        <p:spPr>
          <a:xfrm>
            <a:off x="623423" y="409575"/>
            <a:ext cx="463838" cy="463814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24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9" name="Shape 4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0" name="Google Shape;460;p25"/>
          <p:cNvSpPr txBox="1"/>
          <p:nvPr>
            <p:ph idx="4294967295" type="ctrTitle"/>
          </p:nvPr>
        </p:nvSpPr>
        <p:spPr>
          <a:xfrm>
            <a:off x="685800" y="-9"/>
            <a:ext cx="77724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latin typeface="Muli"/>
                <a:ea typeface="Muli"/>
                <a:cs typeface="Muli"/>
                <a:sym typeface="Muli"/>
              </a:rPr>
              <a:t>89,526,124</a:t>
            </a:r>
            <a:endParaRPr b="1" sz="9600"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Whoa! That’s a big number, aren’t you proud?</a:t>
            </a:r>
            <a:endParaRPr b="1" sz="9600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61" name="Google Shape;461;p25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5" name="Shape 4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6" name="Google Shape;466;p26"/>
          <p:cNvSpPr txBox="1"/>
          <p:nvPr>
            <p:ph idx="4294967295" type="ctrTitle"/>
          </p:nvPr>
        </p:nvSpPr>
        <p:spPr>
          <a:xfrm>
            <a:off x="685800" y="5718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00E1C6"/>
                </a:solidFill>
                <a:latin typeface="Muli"/>
                <a:ea typeface="Muli"/>
                <a:cs typeface="Muli"/>
                <a:sym typeface="Muli"/>
              </a:rPr>
              <a:t>89,526,124$</a:t>
            </a:r>
            <a:endParaRPr b="1" sz="4800">
              <a:solidFill>
                <a:srgbClr val="00E1C6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67" name="Google Shape;467;p26"/>
          <p:cNvSpPr txBox="1"/>
          <p:nvPr>
            <p:ph idx="4294967295" type="subTitle"/>
          </p:nvPr>
        </p:nvSpPr>
        <p:spPr>
          <a:xfrm>
            <a:off x="685800" y="11827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That’s a lot of money</a:t>
            </a:r>
            <a:endParaRPr/>
          </a:p>
        </p:txBody>
      </p:sp>
      <p:sp>
        <p:nvSpPr>
          <p:cNvPr id="468" name="Google Shape;468;p26"/>
          <p:cNvSpPr txBox="1"/>
          <p:nvPr>
            <p:ph idx="4294967295" type="ctrTitle"/>
          </p:nvPr>
        </p:nvSpPr>
        <p:spPr>
          <a:xfrm>
            <a:off x="685800" y="35055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3292E1"/>
                </a:solidFill>
                <a:latin typeface="Muli"/>
                <a:ea typeface="Muli"/>
                <a:cs typeface="Muli"/>
                <a:sym typeface="Muli"/>
              </a:rPr>
              <a:t>100%</a:t>
            </a:r>
            <a:endParaRPr b="1" sz="4800">
              <a:solidFill>
                <a:srgbClr val="3292E1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69" name="Google Shape;469;p26"/>
          <p:cNvSpPr txBox="1"/>
          <p:nvPr>
            <p:ph idx="4294967295" type="subTitle"/>
          </p:nvPr>
        </p:nvSpPr>
        <p:spPr>
          <a:xfrm>
            <a:off x="685800" y="41164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Total success!</a:t>
            </a:r>
            <a:endParaRPr/>
          </a:p>
        </p:txBody>
      </p:sp>
      <p:sp>
        <p:nvSpPr>
          <p:cNvPr id="470" name="Google Shape;470;p26"/>
          <p:cNvSpPr txBox="1"/>
          <p:nvPr>
            <p:ph idx="4294967295" type="ctrTitle"/>
          </p:nvPr>
        </p:nvSpPr>
        <p:spPr>
          <a:xfrm>
            <a:off x="685800" y="203865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latin typeface="Muli"/>
                <a:ea typeface="Muli"/>
                <a:cs typeface="Muli"/>
                <a:sym typeface="Muli"/>
              </a:rPr>
              <a:t>185,244 users</a:t>
            </a:r>
            <a:endParaRPr b="1" sz="4800"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71" name="Google Shape;471;p26"/>
          <p:cNvSpPr txBox="1"/>
          <p:nvPr>
            <p:ph idx="4294967295" type="subTitle"/>
          </p:nvPr>
        </p:nvSpPr>
        <p:spPr>
          <a:xfrm>
            <a:off x="685800" y="26495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And a lot of users</a:t>
            </a:r>
            <a:endParaRPr/>
          </a:p>
        </p:txBody>
      </p:sp>
      <p:sp>
        <p:nvSpPr>
          <p:cNvPr id="472" name="Google Shape;472;p26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6" name="Shape 4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7" name="Google Shape;477;p27"/>
          <p:cNvSpPr txBox="1"/>
          <p:nvPr>
            <p:ph type="title"/>
          </p:nvPr>
        </p:nvSpPr>
        <p:spPr>
          <a:xfrm>
            <a:off x="1732700" y="821200"/>
            <a:ext cx="4944300" cy="64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478" name="Google Shape;478;p27"/>
          <p:cNvSpPr/>
          <p:nvPr/>
        </p:nvSpPr>
        <p:spPr>
          <a:xfrm>
            <a:off x="1914525" y="2328350"/>
            <a:ext cx="1946100" cy="1325100"/>
          </a:xfrm>
          <a:prstGeom prst="homePlate">
            <a:avLst>
              <a:gd fmla="val 30129" name="adj"/>
            </a:avLst>
          </a:prstGeom>
          <a:noFill/>
          <a:ln cap="flat" cmpd="sng" w="114300">
            <a:solidFill>
              <a:srgbClr val="00E1C6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00E1C6"/>
                </a:solidFill>
                <a:latin typeface="Muli"/>
                <a:ea typeface="Muli"/>
                <a:cs typeface="Muli"/>
                <a:sym typeface="Muli"/>
              </a:rPr>
              <a:t>first</a:t>
            </a:r>
            <a:endParaRPr>
              <a:solidFill>
                <a:srgbClr val="00E1C6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79" name="Google Shape;479;p27"/>
          <p:cNvSpPr/>
          <p:nvPr/>
        </p:nvSpPr>
        <p:spPr>
          <a:xfrm>
            <a:off x="3666197" y="2328350"/>
            <a:ext cx="1983600" cy="1325100"/>
          </a:xfrm>
          <a:prstGeom prst="chevron">
            <a:avLst>
              <a:gd fmla="val 29853" name="adj"/>
            </a:avLst>
          </a:prstGeom>
          <a:noFill/>
          <a:ln cap="flat" cmpd="sng" w="114300">
            <a:solidFill>
              <a:srgbClr val="19BBD5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19BBD5"/>
                </a:solidFill>
                <a:latin typeface="Muli"/>
                <a:ea typeface="Muli"/>
                <a:cs typeface="Muli"/>
                <a:sym typeface="Muli"/>
              </a:rPr>
              <a:t>second</a:t>
            </a:r>
            <a:endParaRPr>
              <a:solidFill>
                <a:srgbClr val="19BBD5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80" name="Google Shape;480;p27"/>
          <p:cNvSpPr/>
          <p:nvPr/>
        </p:nvSpPr>
        <p:spPr>
          <a:xfrm>
            <a:off x="5455294" y="2328350"/>
            <a:ext cx="1983600" cy="1325100"/>
          </a:xfrm>
          <a:prstGeom prst="chevron">
            <a:avLst>
              <a:gd fmla="val 29853" name="adj"/>
            </a:avLst>
          </a:prstGeom>
          <a:noFill/>
          <a:ln cap="flat" cmpd="sng" w="114300">
            <a:solidFill>
              <a:srgbClr val="3292E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3292E1"/>
                </a:solidFill>
                <a:latin typeface="Muli"/>
                <a:ea typeface="Muli"/>
                <a:cs typeface="Muli"/>
                <a:sym typeface="Muli"/>
              </a:rPr>
              <a:t>last</a:t>
            </a:r>
            <a:endParaRPr>
              <a:solidFill>
                <a:srgbClr val="3292E1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481" name="Google Shape;481;p27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5" name="Shape 4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6" name="Google Shape;486;p28"/>
          <p:cNvSpPr txBox="1"/>
          <p:nvPr>
            <p:ph idx="4294967295" type="title"/>
          </p:nvPr>
        </p:nvSpPr>
        <p:spPr>
          <a:xfrm>
            <a:off x="3105600" y="461529"/>
            <a:ext cx="29328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Our sales funnel</a:t>
            </a:r>
            <a:endParaRPr sz="2400"/>
          </a:p>
        </p:txBody>
      </p:sp>
      <p:sp>
        <p:nvSpPr>
          <p:cNvPr id="487" name="Google Shape;487;p28"/>
          <p:cNvSpPr/>
          <p:nvPr/>
        </p:nvSpPr>
        <p:spPr>
          <a:xfrm>
            <a:off x="4156983" y="3996566"/>
            <a:ext cx="848400" cy="625500"/>
          </a:xfrm>
          <a:prstGeom prst="ellipse">
            <a:avLst/>
          </a:prstGeom>
          <a:solidFill>
            <a:srgbClr val="FFFFFF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8" name="Google Shape;488;p28"/>
          <p:cNvSpPr/>
          <p:nvPr/>
        </p:nvSpPr>
        <p:spPr>
          <a:xfrm>
            <a:off x="3561295" y="2554335"/>
            <a:ext cx="2032200" cy="550500"/>
          </a:xfrm>
          <a:prstGeom prst="ellipse">
            <a:avLst/>
          </a:prstGeom>
          <a:gradFill>
            <a:gsLst>
              <a:gs pos="0">
                <a:srgbClr val="1ED7BE">
                  <a:alpha val="9803"/>
                </a:srgbClr>
              </a:gs>
              <a:gs pos="80000">
                <a:srgbClr val="1BC5C5">
                  <a:alpha val="9803"/>
                </a:srgbClr>
              </a:gs>
              <a:gs pos="100000">
                <a:srgbClr val="1CD9BD">
                  <a:alpha val="9803"/>
                </a:srgbClr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9" name="Google Shape;489;p28"/>
          <p:cNvSpPr/>
          <p:nvPr/>
        </p:nvSpPr>
        <p:spPr>
          <a:xfrm>
            <a:off x="3180644" y="1938652"/>
            <a:ext cx="2776800" cy="598800"/>
          </a:xfrm>
          <a:prstGeom prst="ellipse">
            <a:avLst/>
          </a:prstGeom>
          <a:solidFill>
            <a:srgbClr val="FFFFFF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0" name="Google Shape;490;p28"/>
          <p:cNvSpPr/>
          <p:nvPr/>
        </p:nvSpPr>
        <p:spPr>
          <a:xfrm>
            <a:off x="4055273" y="3638071"/>
            <a:ext cx="1048500" cy="403500"/>
          </a:xfrm>
          <a:prstGeom prst="ellipse">
            <a:avLst/>
          </a:prstGeom>
          <a:solidFill>
            <a:srgbClr val="FFFFFF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1" name="Google Shape;491;p28"/>
          <p:cNvSpPr/>
          <p:nvPr/>
        </p:nvSpPr>
        <p:spPr>
          <a:xfrm rot="10800000">
            <a:off x="3904757" y="3561320"/>
            <a:ext cx="1334700" cy="491400"/>
          </a:xfrm>
          <a:custGeom>
            <a:rect b="b" l="l" r="r" t="t"/>
            <a:pathLst>
              <a:path extrusionOk="0" h="120000" w="120000">
                <a:moveTo>
                  <a:pt x="103533" y="25191"/>
                </a:moveTo>
                <a:lnTo>
                  <a:pt x="16113" y="25191"/>
                </a:lnTo>
                <a:lnTo>
                  <a:pt x="16468" y="24492"/>
                </a:lnTo>
                <a:cubicBezTo>
                  <a:pt x="24817" y="9903"/>
                  <a:pt x="41101" y="0"/>
                  <a:pt x="59823" y="0"/>
                </a:cubicBezTo>
                <a:cubicBezTo>
                  <a:pt x="78544" y="0"/>
                  <a:pt x="94829" y="9903"/>
                  <a:pt x="103178" y="24492"/>
                </a:cubicBezTo>
                <a:lnTo>
                  <a:pt x="103533" y="25191"/>
                </a:lnTo>
                <a:close/>
                <a:moveTo>
                  <a:pt x="0" y="120000"/>
                </a:moveTo>
                <a:lnTo>
                  <a:pt x="15886" y="25191"/>
                </a:lnTo>
                <a:lnTo>
                  <a:pt x="103500" y="25191"/>
                </a:lnTo>
                <a:lnTo>
                  <a:pt x="120000" y="119286"/>
                </a:lnTo>
                <a:lnTo>
                  <a:pt x="119385" y="119290"/>
                </a:lnTo>
                <a:lnTo>
                  <a:pt x="115298" y="112860"/>
                </a:lnTo>
                <a:cubicBezTo>
                  <a:pt x="103296" y="97691"/>
                  <a:pt x="82971" y="85119"/>
                  <a:pt x="59918" y="87052"/>
                </a:cubicBezTo>
                <a:cubicBezTo>
                  <a:pt x="36865" y="88984"/>
                  <a:pt x="16540" y="97691"/>
                  <a:pt x="4538" y="112860"/>
                </a:cubicBezTo>
                <a:lnTo>
                  <a:pt x="0" y="120000"/>
                </a:lnTo>
                <a:close/>
              </a:path>
            </a:pathLst>
          </a:custGeom>
          <a:gradFill>
            <a:gsLst>
              <a:gs pos="0">
                <a:srgbClr val="1ED7BE">
                  <a:alpha val="74901"/>
                </a:srgbClr>
              </a:gs>
              <a:gs pos="75000">
                <a:srgbClr val="1BC5C5">
                  <a:alpha val="74901"/>
                </a:srgbClr>
              </a:gs>
              <a:gs pos="100000">
                <a:srgbClr val="1CD9BD">
                  <a:alpha val="74901"/>
                </a:srgbClr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2" name="Google Shape;492;p28"/>
          <p:cNvSpPr/>
          <p:nvPr/>
        </p:nvSpPr>
        <p:spPr>
          <a:xfrm>
            <a:off x="3859233" y="3124713"/>
            <a:ext cx="1446000" cy="523200"/>
          </a:xfrm>
          <a:prstGeom prst="ellipse">
            <a:avLst/>
          </a:prstGeom>
          <a:solidFill>
            <a:srgbClr val="FFFFFF">
              <a:alpha val="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3" name="Google Shape;493;p28"/>
          <p:cNvSpPr/>
          <p:nvPr/>
        </p:nvSpPr>
        <p:spPr>
          <a:xfrm rot="10800000">
            <a:off x="3654625" y="3008669"/>
            <a:ext cx="1837800" cy="639300"/>
          </a:xfrm>
          <a:custGeom>
            <a:rect b="b" l="l" r="r" t="t"/>
            <a:pathLst>
              <a:path extrusionOk="0" h="120000" w="120000">
                <a:moveTo>
                  <a:pt x="103533" y="25191"/>
                </a:moveTo>
                <a:lnTo>
                  <a:pt x="16113" y="25191"/>
                </a:lnTo>
                <a:lnTo>
                  <a:pt x="16468" y="24492"/>
                </a:lnTo>
                <a:cubicBezTo>
                  <a:pt x="24817" y="9903"/>
                  <a:pt x="41101" y="0"/>
                  <a:pt x="59823" y="0"/>
                </a:cubicBezTo>
                <a:cubicBezTo>
                  <a:pt x="78544" y="0"/>
                  <a:pt x="94829" y="9903"/>
                  <a:pt x="103178" y="24492"/>
                </a:cubicBezTo>
                <a:lnTo>
                  <a:pt x="103533" y="25191"/>
                </a:lnTo>
                <a:close/>
                <a:moveTo>
                  <a:pt x="0" y="120000"/>
                </a:moveTo>
                <a:lnTo>
                  <a:pt x="15886" y="25191"/>
                </a:lnTo>
                <a:lnTo>
                  <a:pt x="103500" y="25191"/>
                </a:lnTo>
                <a:lnTo>
                  <a:pt x="120000" y="119286"/>
                </a:lnTo>
                <a:lnTo>
                  <a:pt x="119385" y="119290"/>
                </a:lnTo>
                <a:lnTo>
                  <a:pt x="115298" y="112860"/>
                </a:lnTo>
                <a:cubicBezTo>
                  <a:pt x="103296" y="97691"/>
                  <a:pt x="64135" y="93695"/>
                  <a:pt x="60529" y="93738"/>
                </a:cubicBezTo>
                <a:cubicBezTo>
                  <a:pt x="45054" y="93837"/>
                  <a:pt x="41994" y="92997"/>
                  <a:pt x="31663" y="96697"/>
                </a:cubicBezTo>
                <a:cubicBezTo>
                  <a:pt x="21331" y="100396"/>
                  <a:pt x="13050" y="106171"/>
                  <a:pt x="0" y="120000"/>
                </a:cubicBezTo>
                <a:close/>
              </a:path>
            </a:pathLst>
          </a:custGeom>
          <a:gradFill>
            <a:gsLst>
              <a:gs pos="0">
                <a:srgbClr val="1ED7BE">
                  <a:alpha val="74901"/>
                </a:srgbClr>
              </a:gs>
              <a:gs pos="75000">
                <a:srgbClr val="1BC5C5">
                  <a:alpha val="74901"/>
                </a:srgbClr>
              </a:gs>
              <a:gs pos="100000">
                <a:srgbClr val="1CD9BD">
                  <a:alpha val="74901"/>
                </a:srgbClr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4" name="Google Shape;494;p28"/>
          <p:cNvSpPr/>
          <p:nvPr/>
        </p:nvSpPr>
        <p:spPr>
          <a:xfrm>
            <a:off x="3201585" y="1889037"/>
            <a:ext cx="2716800" cy="6675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93137" y="0"/>
                  <a:pt x="120000" y="27671"/>
                  <a:pt x="120000" y="61804"/>
                </a:cubicBezTo>
                <a:cubicBezTo>
                  <a:pt x="120000" y="87405"/>
                  <a:pt x="104889" y="109370"/>
                  <a:pt x="83354" y="118752"/>
                </a:cubicBezTo>
                <a:lnTo>
                  <a:pt x="79454" y="120000"/>
                </a:lnTo>
                <a:lnTo>
                  <a:pt x="76579" y="118085"/>
                </a:lnTo>
                <a:cubicBezTo>
                  <a:pt x="71483" y="115441"/>
                  <a:pt x="65881" y="113979"/>
                  <a:pt x="59999" y="113979"/>
                </a:cubicBezTo>
                <a:cubicBezTo>
                  <a:pt x="54118" y="113979"/>
                  <a:pt x="48516" y="115441"/>
                  <a:pt x="43420" y="118085"/>
                </a:cubicBezTo>
                <a:lnTo>
                  <a:pt x="40545" y="120000"/>
                </a:lnTo>
                <a:lnTo>
                  <a:pt x="36645" y="118752"/>
                </a:lnTo>
                <a:cubicBezTo>
                  <a:pt x="15110" y="109370"/>
                  <a:pt x="0" y="87405"/>
                  <a:pt x="0" y="61804"/>
                </a:cubicBezTo>
                <a:cubicBezTo>
                  <a:pt x="0" y="27671"/>
                  <a:pt x="26862" y="0"/>
                  <a:pt x="60000" y="0"/>
                </a:cubicBezTo>
                <a:close/>
              </a:path>
            </a:pathLst>
          </a:custGeom>
          <a:gradFill>
            <a:gsLst>
              <a:gs pos="0">
                <a:srgbClr val="1ED7BE">
                  <a:alpha val="9803"/>
                </a:srgbClr>
              </a:gs>
              <a:gs pos="80000">
                <a:srgbClr val="1BC5C5">
                  <a:alpha val="9803"/>
                </a:srgbClr>
              </a:gs>
              <a:gs pos="100000">
                <a:srgbClr val="1CD9BD">
                  <a:alpha val="9803"/>
                </a:srgbClr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5" name="Google Shape;495;p28"/>
          <p:cNvSpPr/>
          <p:nvPr/>
        </p:nvSpPr>
        <p:spPr>
          <a:xfrm rot="10800000">
            <a:off x="2782868" y="1806585"/>
            <a:ext cx="3534600" cy="730800"/>
          </a:xfrm>
          <a:custGeom>
            <a:rect b="b" l="l" r="r" t="t"/>
            <a:pathLst>
              <a:path extrusionOk="0" h="120000" w="120000">
                <a:moveTo>
                  <a:pt x="103533" y="25191"/>
                </a:moveTo>
                <a:lnTo>
                  <a:pt x="16113" y="25191"/>
                </a:lnTo>
                <a:lnTo>
                  <a:pt x="16468" y="24492"/>
                </a:lnTo>
                <a:cubicBezTo>
                  <a:pt x="24817" y="9903"/>
                  <a:pt x="41101" y="0"/>
                  <a:pt x="59823" y="0"/>
                </a:cubicBezTo>
                <a:cubicBezTo>
                  <a:pt x="78544" y="0"/>
                  <a:pt x="94829" y="9903"/>
                  <a:pt x="103178" y="24492"/>
                </a:cubicBezTo>
                <a:lnTo>
                  <a:pt x="103533" y="25191"/>
                </a:lnTo>
                <a:close/>
                <a:moveTo>
                  <a:pt x="0" y="120000"/>
                </a:moveTo>
                <a:lnTo>
                  <a:pt x="15886" y="25191"/>
                </a:lnTo>
                <a:lnTo>
                  <a:pt x="103500" y="25191"/>
                </a:lnTo>
                <a:lnTo>
                  <a:pt x="120000" y="119286"/>
                </a:lnTo>
                <a:lnTo>
                  <a:pt x="119385" y="119290"/>
                </a:lnTo>
                <a:lnTo>
                  <a:pt x="115298" y="112860"/>
                </a:lnTo>
                <a:cubicBezTo>
                  <a:pt x="103296" y="97691"/>
                  <a:pt x="82971" y="78054"/>
                  <a:pt x="59918" y="79987"/>
                </a:cubicBezTo>
                <a:cubicBezTo>
                  <a:pt x="36865" y="81920"/>
                  <a:pt x="16540" y="97691"/>
                  <a:pt x="4538" y="112860"/>
                </a:cubicBezTo>
                <a:lnTo>
                  <a:pt x="0" y="120000"/>
                </a:lnTo>
                <a:close/>
              </a:path>
            </a:pathLst>
          </a:custGeom>
          <a:gradFill>
            <a:gsLst>
              <a:gs pos="0">
                <a:srgbClr val="1ED7BE">
                  <a:alpha val="74901"/>
                </a:srgbClr>
              </a:gs>
              <a:gs pos="75000">
                <a:srgbClr val="1BC5C5">
                  <a:alpha val="74901"/>
                </a:srgbClr>
              </a:gs>
              <a:gs pos="100000">
                <a:srgbClr val="1CD9BD">
                  <a:alpha val="74901"/>
                </a:srgbClr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" name="Google Shape;496;p28"/>
          <p:cNvSpPr/>
          <p:nvPr/>
        </p:nvSpPr>
        <p:spPr>
          <a:xfrm rot="10800000">
            <a:off x="3276488" y="2411864"/>
            <a:ext cx="2589000" cy="692700"/>
          </a:xfrm>
          <a:custGeom>
            <a:rect b="b" l="l" r="r" t="t"/>
            <a:pathLst>
              <a:path extrusionOk="0" h="120000" w="120000">
                <a:moveTo>
                  <a:pt x="103533" y="25191"/>
                </a:moveTo>
                <a:lnTo>
                  <a:pt x="16113" y="25191"/>
                </a:lnTo>
                <a:lnTo>
                  <a:pt x="16468" y="24492"/>
                </a:lnTo>
                <a:cubicBezTo>
                  <a:pt x="24817" y="9903"/>
                  <a:pt x="41101" y="0"/>
                  <a:pt x="59823" y="0"/>
                </a:cubicBezTo>
                <a:cubicBezTo>
                  <a:pt x="78544" y="0"/>
                  <a:pt x="94829" y="9903"/>
                  <a:pt x="103178" y="24492"/>
                </a:cubicBezTo>
                <a:lnTo>
                  <a:pt x="103533" y="25191"/>
                </a:lnTo>
                <a:close/>
                <a:moveTo>
                  <a:pt x="0" y="120000"/>
                </a:moveTo>
                <a:lnTo>
                  <a:pt x="15886" y="25191"/>
                </a:lnTo>
                <a:lnTo>
                  <a:pt x="103500" y="25191"/>
                </a:lnTo>
                <a:lnTo>
                  <a:pt x="120000" y="119286"/>
                </a:lnTo>
                <a:lnTo>
                  <a:pt x="119385" y="119290"/>
                </a:lnTo>
                <a:lnTo>
                  <a:pt x="115298" y="112860"/>
                </a:lnTo>
                <a:cubicBezTo>
                  <a:pt x="103296" y="97691"/>
                  <a:pt x="82511" y="86907"/>
                  <a:pt x="59458" y="88840"/>
                </a:cubicBezTo>
                <a:cubicBezTo>
                  <a:pt x="36405" y="90772"/>
                  <a:pt x="16540" y="97691"/>
                  <a:pt x="4538" y="112860"/>
                </a:cubicBezTo>
                <a:lnTo>
                  <a:pt x="0" y="120000"/>
                </a:lnTo>
                <a:close/>
              </a:path>
            </a:pathLst>
          </a:custGeom>
          <a:gradFill>
            <a:gsLst>
              <a:gs pos="0">
                <a:srgbClr val="1ED7BE">
                  <a:alpha val="74901"/>
                </a:srgbClr>
              </a:gs>
              <a:gs pos="75000">
                <a:srgbClr val="1BC5C5">
                  <a:alpha val="74901"/>
                </a:srgbClr>
              </a:gs>
              <a:gs pos="100000">
                <a:srgbClr val="1CD9BD">
                  <a:alpha val="74901"/>
                </a:srgbClr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" name="Google Shape;497;p28"/>
          <p:cNvSpPr/>
          <p:nvPr/>
        </p:nvSpPr>
        <p:spPr>
          <a:xfrm rot="10800000">
            <a:off x="4088990" y="3986748"/>
            <a:ext cx="989700" cy="677700"/>
          </a:xfrm>
          <a:custGeom>
            <a:rect b="b" l="l" r="r" t="t"/>
            <a:pathLst>
              <a:path extrusionOk="0" h="120000" w="120000">
                <a:moveTo>
                  <a:pt x="103533" y="25191"/>
                </a:moveTo>
                <a:lnTo>
                  <a:pt x="16113" y="25191"/>
                </a:lnTo>
                <a:lnTo>
                  <a:pt x="16468" y="24492"/>
                </a:lnTo>
                <a:cubicBezTo>
                  <a:pt x="24817" y="9903"/>
                  <a:pt x="41101" y="0"/>
                  <a:pt x="59823" y="0"/>
                </a:cubicBezTo>
                <a:cubicBezTo>
                  <a:pt x="78544" y="0"/>
                  <a:pt x="94829" y="9903"/>
                  <a:pt x="103178" y="24492"/>
                </a:cubicBezTo>
                <a:lnTo>
                  <a:pt x="103533" y="25191"/>
                </a:lnTo>
                <a:close/>
                <a:moveTo>
                  <a:pt x="0" y="120000"/>
                </a:moveTo>
                <a:lnTo>
                  <a:pt x="15886" y="25191"/>
                </a:lnTo>
                <a:lnTo>
                  <a:pt x="103500" y="25191"/>
                </a:lnTo>
                <a:lnTo>
                  <a:pt x="120000" y="119286"/>
                </a:lnTo>
                <a:lnTo>
                  <a:pt x="118167" y="117026"/>
                </a:lnTo>
                <a:lnTo>
                  <a:pt x="115298" y="112860"/>
                </a:lnTo>
                <a:cubicBezTo>
                  <a:pt x="104108" y="98257"/>
                  <a:pt x="61154" y="97749"/>
                  <a:pt x="58935" y="97745"/>
                </a:cubicBezTo>
                <a:cubicBezTo>
                  <a:pt x="56715" y="97741"/>
                  <a:pt x="16540" y="97691"/>
                  <a:pt x="4538" y="112860"/>
                </a:cubicBezTo>
                <a:lnTo>
                  <a:pt x="0" y="120000"/>
                </a:lnTo>
                <a:close/>
              </a:path>
            </a:pathLst>
          </a:custGeom>
          <a:gradFill>
            <a:gsLst>
              <a:gs pos="0">
                <a:srgbClr val="1ED7BE">
                  <a:alpha val="74901"/>
                </a:srgbClr>
              </a:gs>
              <a:gs pos="75000">
                <a:srgbClr val="1BC5C5">
                  <a:alpha val="74901"/>
                </a:srgbClr>
              </a:gs>
              <a:gs pos="100000">
                <a:srgbClr val="1CD9BD">
                  <a:alpha val="74901"/>
                </a:srgbClr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" name="Google Shape;498;p28"/>
          <p:cNvSpPr/>
          <p:nvPr/>
        </p:nvSpPr>
        <p:spPr>
          <a:xfrm>
            <a:off x="2695725" y="1301074"/>
            <a:ext cx="3709200" cy="6741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93137" y="0"/>
                  <a:pt x="120000" y="27671"/>
                  <a:pt x="120000" y="61804"/>
                </a:cubicBezTo>
                <a:cubicBezTo>
                  <a:pt x="120000" y="87405"/>
                  <a:pt x="104889" y="109370"/>
                  <a:pt x="83354" y="118752"/>
                </a:cubicBezTo>
                <a:lnTo>
                  <a:pt x="79454" y="120000"/>
                </a:lnTo>
                <a:lnTo>
                  <a:pt x="76579" y="118085"/>
                </a:lnTo>
                <a:cubicBezTo>
                  <a:pt x="71483" y="115441"/>
                  <a:pt x="65881" y="113979"/>
                  <a:pt x="59999" y="113979"/>
                </a:cubicBezTo>
                <a:cubicBezTo>
                  <a:pt x="54118" y="113979"/>
                  <a:pt x="48516" y="115441"/>
                  <a:pt x="43420" y="118085"/>
                </a:cubicBezTo>
                <a:lnTo>
                  <a:pt x="40545" y="120000"/>
                </a:lnTo>
                <a:lnTo>
                  <a:pt x="36645" y="118752"/>
                </a:lnTo>
                <a:cubicBezTo>
                  <a:pt x="15110" y="109370"/>
                  <a:pt x="0" y="87405"/>
                  <a:pt x="0" y="61804"/>
                </a:cubicBezTo>
                <a:cubicBezTo>
                  <a:pt x="0" y="27671"/>
                  <a:pt x="26862" y="0"/>
                  <a:pt x="60000" y="0"/>
                </a:cubicBezTo>
                <a:close/>
              </a:path>
            </a:pathLst>
          </a:custGeom>
          <a:gradFill>
            <a:gsLst>
              <a:gs pos="0">
                <a:srgbClr val="1ED7BE">
                  <a:alpha val="74901"/>
                </a:srgbClr>
              </a:gs>
              <a:gs pos="75000">
                <a:srgbClr val="1BC5C5">
                  <a:alpha val="74901"/>
                </a:srgbClr>
              </a:gs>
              <a:gs pos="100000">
                <a:srgbClr val="1CD9BD">
                  <a:alpha val="74901"/>
                </a:srgbClr>
              </a:gs>
            </a:gsLst>
            <a:lin ang="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24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9" name="Google Shape;499;p28"/>
          <p:cNvSpPr/>
          <p:nvPr/>
        </p:nvSpPr>
        <p:spPr>
          <a:xfrm>
            <a:off x="4350691" y="2135142"/>
            <a:ext cx="434400" cy="434400"/>
          </a:xfrm>
          <a:prstGeom prst="ellipse">
            <a:avLst/>
          </a:prstGeom>
          <a:solidFill>
            <a:srgbClr val="18476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1000" u="none" cap="none" strike="noStrike">
              <a:solidFill>
                <a:srgbClr val="FFFFFF"/>
              </a:solidFill>
              <a:latin typeface="Nixie One"/>
              <a:ea typeface="Nixie One"/>
              <a:cs typeface="Nixie One"/>
              <a:sym typeface="Nixie One"/>
            </a:endParaRPr>
          </a:p>
        </p:txBody>
      </p:sp>
      <p:sp>
        <p:nvSpPr>
          <p:cNvPr id="500" name="Google Shape;500;p28"/>
          <p:cNvSpPr txBox="1"/>
          <p:nvPr/>
        </p:nvSpPr>
        <p:spPr>
          <a:xfrm>
            <a:off x="4337645" y="2226188"/>
            <a:ext cx="502500" cy="24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Arial"/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Nixie One"/>
                <a:ea typeface="Nixie One"/>
                <a:cs typeface="Nixie One"/>
                <a:sym typeface="Nixie One"/>
              </a:rPr>
              <a:t>20%</a:t>
            </a:r>
            <a:endParaRPr sz="1000">
              <a:solidFill>
                <a:srgbClr val="FFFFFF"/>
              </a:solidFill>
              <a:latin typeface="Nixie One"/>
              <a:ea typeface="Nixie One"/>
              <a:cs typeface="Nixie One"/>
              <a:sym typeface="Nixie One"/>
            </a:endParaRPr>
          </a:p>
        </p:txBody>
      </p:sp>
      <p:sp>
        <p:nvSpPr>
          <p:cNvPr id="501" name="Google Shape;501;p28"/>
          <p:cNvSpPr/>
          <p:nvPr/>
        </p:nvSpPr>
        <p:spPr>
          <a:xfrm>
            <a:off x="4350691" y="2704400"/>
            <a:ext cx="434400" cy="434400"/>
          </a:xfrm>
          <a:prstGeom prst="ellipse">
            <a:avLst/>
          </a:prstGeom>
          <a:solidFill>
            <a:srgbClr val="18476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1000" u="none" cap="none" strike="noStrike">
              <a:solidFill>
                <a:srgbClr val="FFFFFF"/>
              </a:solidFill>
              <a:latin typeface="Nixie One"/>
              <a:ea typeface="Nixie One"/>
              <a:cs typeface="Nixie One"/>
              <a:sym typeface="Nixie One"/>
            </a:endParaRPr>
          </a:p>
        </p:txBody>
      </p:sp>
      <p:sp>
        <p:nvSpPr>
          <p:cNvPr id="502" name="Google Shape;502;p28"/>
          <p:cNvSpPr txBox="1"/>
          <p:nvPr/>
        </p:nvSpPr>
        <p:spPr>
          <a:xfrm>
            <a:off x="4284559" y="2795437"/>
            <a:ext cx="609000" cy="24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Arial"/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Nixie One"/>
                <a:ea typeface="Nixie One"/>
                <a:cs typeface="Nixie One"/>
                <a:sym typeface="Nixie One"/>
              </a:rPr>
              <a:t>40%</a:t>
            </a:r>
            <a:endParaRPr sz="1000">
              <a:latin typeface="Nixie One"/>
              <a:ea typeface="Nixie One"/>
              <a:cs typeface="Nixie One"/>
              <a:sym typeface="Nixie One"/>
            </a:endParaRPr>
          </a:p>
        </p:txBody>
      </p:sp>
      <p:sp>
        <p:nvSpPr>
          <p:cNvPr id="503" name="Google Shape;503;p28"/>
          <p:cNvSpPr/>
          <p:nvPr/>
        </p:nvSpPr>
        <p:spPr>
          <a:xfrm>
            <a:off x="4350691" y="3273659"/>
            <a:ext cx="434400" cy="434400"/>
          </a:xfrm>
          <a:prstGeom prst="ellipse">
            <a:avLst/>
          </a:prstGeom>
          <a:solidFill>
            <a:srgbClr val="18476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1000" u="none" cap="none" strike="noStrike">
              <a:solidFill>
                <a:srgbClr val="FFFFFF"/>
              </a:solidFill>
              <a:latin typeface="Nixie One"/>
              <a:ea typeface="Nixie One"/>
              <a:cs typeface="Nixie One"/>
              <a:sym typeface="Nixie One"/>
            </a:endParaRPr>
          </a:p>
        </p:txBody>
      </p:sp>
      <p:sp>
        <p:nvSpPr>
          <p:cNvPr id="504" name="Google Shape;504;p28"/>
          <p:cNvSpPr txBox="1"/>
          <p:nvPr/>
        </p:nvSpPr>
        <p:spPr>
          <a:xfrm>
            <a:off x="4306473" y="3364715"/>
            <a:ext cx="564900" cy="24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Arial"/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Nixie One"/>
                <a:ea typeface="Nixie One"/>
                <a:cs typeface="Nixie One"/>
                <a:sym typeface="Nixie One"/>
              </a:rPr>
              <a:t>60%</a:t>
            </a:r>
            <a:endParaRPr sz="1000">
              <a:latin typeface="Nixie One"/>
              <a:ea typeface="Nixie One"/>
              <a:cs typeface="Nixie One"/>
              <a:sym typeface="Nixie One"/>
            </a:endParaRPr>
          </a:p>
        </p:txBody>
      </p:sp>
      <p:sp>
        <p:nvSpPr>
          <p:cNvPr id="505" name="Google Shape;505;p28"/>
          <p:cNvSpPr/>
          <p:nvPr/>
        </p:nvSpPr>
        <p:spPr>
          <a:xfrm>
            <a:off x="4350691" y="4412177"/>
            <a:ext cx="434400" cy="434400"/>
          </a:xfrm>
          <a:prstGeom prst="ellipse">
            <a:avLst/>
          </a:prstGeom>
          <a:solidFill>
            <a:srgbClr val="18476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1000" u="none" cap="none" strike="noStrike">
              <a:solidFill>
                <a:srgbClr val="FFFFFF"/>
              </a:solidFill>
              <a:latin typeface="Nixie One"/>
              <a:ea typeface="Nixie One"/>
              <a:cs typeface="Nixie One"/>
              <a:sym typeface="Nixie One"/>
            </a:endParaRPr>
          </a:p>
        </p:txBody>
      </p:sp>
      <p:sp>
        <p:nvSpPr>
          <p:cNvPr id="506" name="Google Shape;506;p28"/>
          <p:cNvSpPr txBox="1"/>
          <p:nvPr/>
        </p:nvSpPr>
        <p:spPr>
          <a:xfrm>
            <a:off x="4337645" y="4507514"/>
            <a:ext cx="502500" cy="24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Arial"/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Nixie One"/>
                <a:ea typeface="Nixie One"/>
                <a:cs typeface="Nixie One"/>
                <a:sym typeface="Nixie One"/>
              </a:rPr>
              <a:t>100%</a:t>
            </a:r>
            <a:endParaRPr sz="1000">
              <a:latin typeface="Nixie One"/>
              <a:ea typeface="Nixie One"/>
              <a:cs typeface="Nixie One"/>
              <a:sym typeface="Nixie One"/>
            </a:endParaRPr>
          </a:p>
        </p:txBody>
      </p:sp>
      <p:sp>
        <p:nvSpPr>
          <p:cNvPr id="507" name="Google Shape;507;p28"/>
          <p:cNvSpPr/>
          <p:nvPr/>
        </p:nvSpPr>
        <p:spPr>
          <a:xfrm>
            <a:off x="4350691" y="3842918"/>
            <a:ext cx="434400" cy="434400"/>
          </a:xfrm>
          <a:prstGeom prst="ellipse">
            <a:avLst/>
          </a:prstGeom>
          <a:solidFill>
            <a:srgbClr val="18476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b="0" i="0" sz="1000" u="none" cap="none" strike="noStrike">
              <a:solidFill>
                <a:srgbClr val="FFFFFF"/>
              </a:solidFill>
              <a:latin typeface="Nixie One"/>
              <a:ea typeface="Nixie One"/>
              <a:cs typeface="Nixie One"/>
              <a:sym typeface="Nixie One"/>
            </a:endParaRPr>
          </a:p>
        </p:txBody>
      </p:sp>
      <p:sp>
        <p:nvSpPr>
          <p:cNvPr id="508" name="Google Shape;508;p28"/>
          <p:cNvSpPr txBox="1"/>
          <p:nvPr/>
        </p:nvSpPr>
        <p:spPr>
          <a:xfrm>
            <a:off x="4337596" y="3938244"/>
            <a:ext cx="502500" cy="24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Arial"/>
              <a:buNone/>
            </a:pPr>
            <a:r>
              <a:rPr b="0" i="0" lang="en" sz="1000" u="none" cap="none" strike="noStrike">
                <a:solidFill>
                  <a:srgbClr val="FFFFFF"/>
                </a:solidFill>
                <a:latin typeface="Nixie One"/>
                <a:ea typeface="Nixie One"/>
                <a:cs typeface="Nixie One"/>
                <a:sym typeface="Nixie One"/>
              </a:rPr>
              <a:t>80%</a:t>
            </a:r>
            <a:endParaRPr sz="1000">
              <a:latin typeface="Nixie One"/>
              <a:ea typeface="Nixie One"/>
              <a:cs typeface="Nixie One"/>
              <a:sym typeface="Nixie One"/>
            </a:endParaRPr>
          </a:p>
        </p:txBody>
      </p:sp>
      <p:sp>
        <p:nvSpPr>
          <p:cNvPr id="509" name="Google Shape;509;p28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3" name="Shape 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4" name="Google Shape;514;p29"/>
          <p:cNvSpPr txBox="1"/>
          <p:nvPr>
            <p:ph type="title"/>
          </p:nvPr>
        </p:nvSpPr>
        <p:spPr>
          <a:xfrm>
            <a:off x="1732700" y="1735600"/>
            <a:ext cx="49443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515" name="Google Shape;515;p29"/>
          <p:cNvSpPr txBox="1"/>
          <p:nvPr>
            <p:ph idx="1" type="body"/>
          </p:nvPr>
        </p:nvSpPr>
        <p:spPr>
          <a:xfrm>
            <a:off x="1732700" y="2380900"/>
            <a:ext cx="2176800" cy="119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516" name="Google Shape;516;p29"/>
          <p:cNvSpPr txBox="1"/>
          <p:nvPr>
            <p:ph idx="2" type="body"/>
          </p:nvPr>
        </p:nvSpPr>
        <p:spPr>
          <a:xfrm>
            <a:off x="4020974" y="2380900"/>
            <a:ext cx="2176800" cy="119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517" name="Google Shape;517;p29"/>
          <p:cNvSpPr txBox="1"/>
          <p:nvPr>
            <p:ph idx="3" type="body"/>
          </p:nvPr>
        </p:nvSpPr>
        <p:spPr>
          <a:xfrm>
            <a:off x="6309248" y="2380900"/>
            <a:ext cx="2176800" cy="119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518" name="Google Shape;518;p29"/>
          <p:cNvSpPr txBox="1"/>
          <p:nvPr>
            <p:ph idx="1" type="body"/>
          </p:nvPr>
        </p:nvSpPr>
        <p:spPr>
          <a:xfrm>
            <a:off x="1732700" y="3523900"/>
            <a:ext cx="2176800" cy="119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519" name="Google Shape;519;p29"/>
          <p:cNvSpPr txBox="1"/>
          <p:nvPr>
            <p:ph idx="2" type="body"/>
          </p:nvPr>
        </p:nvSpPr>
        <p:spPr>
          <a:xfrm>
            <a:off x="4020974" y="3523900"/>
            <a:ext cx="2176800" cy="119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520" name="Google Shape;520;p29"/>
          <p:cNvSpPr txBox="1"/>
          <p:nvPr>
            <p:ph idx="3" type="body"/>
          </p:nvPr>
        </p:nvSpPr>
        <p:spPr>
          <a:xfrm>
            <a:off x="6309248" y="3523900"/>
            <a:ext cx="2176800" cy="1191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521" name="Google Shape;521;p29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5" name="Shape 5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6" name="Google Shape;526;p30"/>
          <p:cNvSpPr txBox="1"/>
          <p:nvPr>
            <p:ph idx="1" type="body"/>
          </p:nvPr>
        </p:nvSpPr>
        <p:spPr>
          <a:xfrm>
            <a:off x="457200" y="4406309"/>
            <a:ext cx="82296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527" name="Google Shape;527;p3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333625" y="443775"/>
            <a:ext cx="4476750" cy="3713025"/>
          </a:xfrm>
          <a:prstGeom prst="rect">
            <a:avLst/>
          </a:prstGeom>
          <a:noFill/>
          <a:ln>
            <a:noFill/>
          </a:ln>
        </p:spPr>
      </p:pic>
      <p:sp>
        <p:nvSpPr>
          <p:cNvPr id="528" name="Google Shape;528;p30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2" name="Shape 5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3" name="Google Shape;533;p31"/>
          <p:cNvSpPr/>
          <p:nvPr/>
        </p:nvSpPr>
        <p:spPr>
          <a:xfrm>
            <a:off x="5375410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184769"/>
          </a:solidFill>
          <a:ln cap="flat" cmpd="sng" w="19050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" name="Google Shape;534;p31"/>
          <p:cNvSpPr txBox="1"/>
          <p:nvPr>
            <p:ph idx="4294967295" type="body"/>
          </p:nvPr>
        </p:nvSpPr>
        <p:spPr>
          <a:xfrm>
            <a:off x="457200" y="1476375"/>
            <a:ext cx="4101900" cy="2718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19BBD5"/>
                </a:solidFill>
              </a:rPr>
              <a:t>Android project</a:t>
            </a:r>
            <a:endParaRPr b="1">
              <a:solidFill>
                <a:srgbClr val="19BBD5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535" name="Google Shape;535;p31"/>
          <p:cNvSpPr/>
          <p:nvPr/>
        </p:nvSpPr>
        <p:spPr>
          <a:xfrm>
            <a:off x="5468725" y="8390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536" name="Google Shape;536;p31"/>
          <p:cNvSpPr/>
          <p:nvPr/>
        </p:nvSpPr>
        <p:spPr>
          <a:xfrm>
            <a:off x="764399" y="480277"/>
            <a:ext cx="204520" cy="354335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7" name="Google Shape;537;p31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1" name="Shape 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2" name="Google Shape;542;p32"/>
          <p:cNvSpPr/>
          <p:nvPr/>
        </p:nvSpPr>
        <p:spPr>
          <a:xfrm>
            <a:off x="553402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184769"/>
          </a:solidFill>
          <a:ln cap="flat" cmpd="sng" w="19050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p32"/>
          <p:cNvSpPr/>
          <p:nvPr/>
        </p:nvSpPr>
        <p:spPr>
          <a:xfrm>
            <a:off x="5665750" y="1188850"/>
            <a:ext cx="1589700" cy="28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544" name="Google Shape;544;p32"/>
          <p:cNvSpPr txBox="1"/>
          <p:nvPr>
            <p:ph idx="4294967295" type="body"/>
          </p:nvPr>
        </p:nvSpPr>
        <p:spPr>
          <a:xfrm>
            <a:off x="457200" y="1476375"/>
            <a:ext cx="4101900" cy="2718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19BBD5"/>
                </a:solidFill>
              </a:rPr>
              <a:t>iPhone project</a:t>
            </a:r>
            <a:endParaRPr b="1">
              <a:solidFill>
                <a:srgbClr val="19BBD5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545" name="Google Shape;545;p32"/>
          <p:cNvSpPr/>
          <p:nvPr/>
        </p:nvSpPr>
        <p:spPr>
          <a:xfrm>
            <a:off x="764399" y="480277"/>
            <a:ext cx="204520" cy="354335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6" name="Google Shape;546;p32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0" name="Shape 5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1" name="Google Shape;551;p33"/>
          <p:cNvSpPr/>
          <p:nvPr/>
        </p:nvSpPr>
        <p:spPr>
          <a:xfrm>
            <a:off x="47877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184769"/>
          </a:solidFill>
          <a:ln cap="flat" cmpd="sng" w="19050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33"/>
          <p:cNvSpPr/>
          <p:nvPr/>
        </p:nvSpPr>
        <p:spPr>
          <a:xfrm>
            <a:off x="4986400" y="9103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553" name="Google Shape;553;p33"/>
          <p:cNvSpPr txBox="1"/>
          <p:nvPr>
            <p:ph idx="4294967295" type="body"/>
          </p:nvPr>
        </p:nvSpPr>
        <p:spPr>
          <a:xfrm>
            <a:off x="457200" y="1476375"/>
            <a:ext cx="4101900" cy="2718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19BBD5"/>
                </a:solidFill>
              </a:rPr>
              <a:t>Tablet project</a:t>
            </a:r>
            <a:endParaRPr b="1">
              <a:solidFill>
                <a:srgbClr val="19BBD5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554" name="Google Shape;554;p33"/>
          <p:cNvSpPr/>
          <p:nvPr/>
        </p:nvSpPr>
        <p:spPr>
          <a:xfrm>
            <a:off x="728630" y="480277"/>
            <a:ext cx="276059" cy="354335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" name="Google Shape;555;p33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9" name="Shape 5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0" name="Google Shape;560;p34"/>
          <p:cNvSpPr/>
          <p:nvPr/>
        </p:nvSpPr>
        <p:spPr>
          <a:xfrm>
            <a:off x="3619500" y="358925"/>
            <a:ext cx="4927316" cy="3835972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184769"/>
          </a:solidFill>
          <a:ln cap="flat" cmpd="sng" w="19050">
            <a:solidFill>
              <a:srgbClr val="19BBD5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34"/>
          <p:cNvSpPr/>
          <p:nvPr/>
        </p:nvSpPr>
        <p:spPr>
          <a:xfrm>
            <a:off x="3825689" y="562629"/>
            <a:ext cx="4515000" cy="288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Place your screenshot here</a:t>
            </a:r>
            <a:endParaRPr sz="1000"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562" name="Google Shape;562;p34"/>
          <p:cNvSpPr txBox="1"/>
          <p:nvPr>
            <p:ph idx="4294967295" type="body"/>
          </p:nvPr>
        </p:nvSpPr>
        <p:spPr>
          <a:xfrm>
            <a:off x="457200" y="1476375"/>
            <a:ext cx="2838300" cy="2718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19BBD5"/>
                </a:solidFill>
              </a:rPr>
              <a:t>Desktop project</a:t>
            </a:r>
            <a:endParaRPr b="1">
              <a:solidFill>
                <a:srgbClr val="19BBD5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grpSp>
        <p:nvGrpSpPr>
          <p:cNvPr id="563" name="Google Shape;563;p34"/>
          <p:cNvGrpSpPr/>
          <p:nvPr/>
        </p:nvGrpSpPr>
        <p:grpSpPr>
          <a:xfrm>
            <a:off x="707161" y="503826"/>
            <a:ext cx="318996" cy="307211"/>
            <a:chOff x="2583325" y="2972875"/>
            <a:chExt cx="462850" cy="445750"/>
          </a:xfrm>
        </p:grpSpPr>
        <p:sp>
          <p:nvSpPr>
            <p:cNvPr id="564" name="Google Shape;564;p34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4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6" name="Google Shape;566;p34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0" name="Shape 5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1" name="Google Shape;571;p35"/>
          <p:cNvSpPr/>
          <p:nvPr/>
        </p:nvSpPr>
        <p:spPr>
          <a:xfrm rot="-5400000">
            <a:off x="1053600" y="533300"/>
            <a:ext cx="1855800" cy="2142900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lnTo>
                  <a:pt x="120000" y="30000"/>
                </a:lnTo>
                <a:lnTo>
                  <a:pt x="120000" y="90000"/>
                </a:lnTo>
                <a:lnTo>
                  <a:pt x="60000" y="120000"/>
                </a:lnTo>
                <a:lnTo>
                  <a:pt x="0" y="90000"/>
                </a:lnTo>
                <a:lnTo>
                  <a:pt x="0" y="30000"/>
                </a:lnTo>
                <a:close/>
              </a:path>
            </a:pathLst>
          </a:custGeom>
          <a:gradFill>
            <a:gsLst>
              <a:gs pos="0">
                <a:srgbClr val="3393E2"/>
              </a:gs>
              <a:gs pos="100000">
                <a:srgbClr val="00E2C7"/>
              </a:gs>
            </a:gsLst>
            <a:path path="circle">
              <a:fillToRect b="100%" l="100%"/>
            </a:path>
            <a:tileRect r="-100%" t="-100%"/>
          </a:gradFill>
          <a:ln>
            <a:noFill/>
          </a:ln>
        </p:spPr>
        <p:txBody>
          <a:bodyPr anchorCtr="0" anchor="ctr" bIns="50800" lIns="50800" spcFirstLastPara="1" rIns="50800" wrap="square" tIns="508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Font typeface="Helvetica Neue"/>
              <a:buNone/>
            </a:pPr>
            <a:r>
              <a:t/>
            </a:r>
            <a:endParaRPr b="0" i="0" sz="3200" u="none" cap="none" strike="noStrike">
              <a:solidFill>
                <a:srgbClr val="FFFFFF"/>
              </a:solidFill>
              <a:latin typeface="Helvetica Neue"/>
              <a:ea typeface="Helvetica Neue"/>
              <a:cs typeface="Helvetica Neue"/>
              <a:sym typeface="Helvetica Neue"/>
            </a:endParaRPr>
          </a:p>
        </p:txBody>
      </p:sp>
      <p:sp>
        <p:nvSpPr>
          <p:cNvPr id="572" name="Google Shape;572;p35"/>
          <p:cNvSpPr txBox="1"/>
          <p:nvPr>
            <p:ph idx="4294967295" type="ctrTitle"/>
          </p:nvPr>
        </p:nvSpPr>
        <p:spPr>
          <a:xfrm>
            <a:off x="3152775" y="1354750"/>
            <a:ext cx="4562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0"/>
              <a:t>Thanks!</a:t>
            </a:r>
            <a:endParaRPr sz="8000"/>
          </a:p>
        </p:txBody>
      </p:sp>
      <p:sp>
        <p:nvSpPr>
          <p:cNvPr id="573" name="Google Shape;573;p35"/>
          <p:cNvSpPr txBox="1"/>
          <p:nvPr>
            <p:ph idx="4294967295" type="body"/>
          </p:nvPr>
        </p:nvSpPr>
        <p:spPr>
          <a:xfrm>
            <a:off x="3286468" y="2400250"/>
            <a:ext cx="4562100" cy="246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at:</a:t>
            </a:r>
            <a:endParaRPr/>
          </a:p>
          <a:p>
            <a:pPr indent="-317500" lvl="0" marL="457200" rtl="0" algn="l">
              <a:spcBef>
                <a:spcPts val="600"/>
              </a:spcBef>
              <a:spcAft>
                <a:spcPts val="0"/>
              </a:spcAft>
              <a:buSzPts val="1400"/>
              <a:buChar char="◇"/>
            </a:pPr>
            <a:r>
              <a:rPr lang="en"/>
              <a:t>@username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◇"/>
            </a:pPr>
            <a:r>
              <a:rPr lang="en"/>
              <a:t>user@mail.me</a:t>
            </a:r>
            <a:endParaRPr/>
          </a:p>
        </p:txBody>
      </p:sp>
      <p:sp>
        <p:nvSpPr>
          <p:cNvPr id="574" name="Google Shape;574;p35"/>
          <p:cNvSpPr/>
          <p:nvPr/>
        </p:nvSpPr>
        <p:spPr>
          <a:xfrm>
            <a:off x="1591719" y="1212580"/>
            <a:ext cx="779561" cy="77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" name="Google Shape;575;p35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9" name="Shape 5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0" name="Google Shape;580;p36"/>
          <p:cNvSpPr txBox="1"/>
          <p:nvPr>
            <p:ph type="title"/>
          </p:nvPr>
        </p:nvSpPr>
        <p:spPr>
          <a:xfrm>
            <a:off x="1732700" y="1735600"/>
            <a:ext cx="49443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581" name="Google Shape;581;p36"/>
          <p:cNvSpPr txBox="1"/>
          <p:nvPr>
            <p:ph idx="1" type="body"/>
          </p:nvPr>
        </p:nvSpPr>
        <p:spPr>
          <a:xfrm>
            <a:off x="1732700" y="2255125"/>
            <a:ext cx="4944300" cy="165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Special thanks to all the people who made and released these awesome resources for free:</a:t>
            </a:r>
            <a:endParaRPr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C6DAEC"/>
              </a:buClr>
              <a:buSzPts val="1400"/>
              <a:buChar char="◇"/>
            </a:pPr>
            <a:r>
              <a:rPr lang="en"/>
              <a:t>Presentation template by </a:t>
            </a:r>
            <a:r>
              <a:rPr lang="en" u="sng">
                <a:hlinkClick r:id="rId3"/>
              </a:rPr>
              <a:t>SlidesCarnival</a:t>
            </a:r>
            <a:endParaRPr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C6DAEC"/>
              </a:buClr>
              <a:buSzPts val="1400"/>
              <a:buChar char="◇"/>
            </a:pPr>
            <a:r>
              <a:rPr lang="en"/>
              <a:t>Photographs by </a:t>
            </a:r>
            <a:r>
              <a:rPr lang="en" u="sng">
                <a:hlinkClick r:id="rId4"/>
              </a:rPr>
              <a:t>Unsplash</a:t>
            </a:r>
            <a:endParaRPr/>
          </a:p>
        </p:txBody>
      </p:sp>
      <p:sp>
        <p:nvSpPr>
          <p:cNvPr id="582" name="Google Shape;582;p36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6" name="Shape 5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7" name="Google Shape;587;p37"/>
          <p:cNvSpPr txBox="1"/>
          <p:nvPr>
            <p:ph idx="4294967295" type="title"/>
          </p:nvPr>
        </p:nvSpPr>
        <p:spPr>
          <a:xfrm>
            <a:off x="1732700" y="706900"/>
            <a:ext cx="6258900" cy="645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19BBD5"/>
                </a:solidFill>
              </a:rPr>
              <a:t>Presentation design</a:t>
            </a:r>
            <a:endParaRPr>
              <a:solidFill>
                <a:srgbClr val="19BBD5"/>
              </a:solidFill>
            </a:endParaRPr>
          </a:p>
        </p:txBody>
      </p:sp>
      <p:sp>
        <p:nvSpPr>
          <p:cNvPr id="588" name="Google Shape;588;p37"/>
          <p:cNvSpPr txBox="1"/>
          <p:nvPr>
            <p:ph idx="4294967295" type="body"/>
          </p:nvPr>
        </p:nvSpPr>
        <p:spPr>
          <a:xfrm>
            <a:off x="1732700" y="1285875"/>
            <a:ext cx="6954000" cy="258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This presentation uses the following typographies and colors:</a:t>
            </a:r>
            <a:endParaRPr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◇"/>
            </a:pPr>
            <a:r>
              <a:rPr lang="en"/>
              <a:t>Titles: Nixie One</a:t>
            </a:r>
            <a:endParaRPr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◇"/>
            </a:pPr>
            <a:r>
              <a:rPr lang="en"/>
              <a:t>Body copy: Muli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download the fonts on this page:</a:t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u="sng">
                <a:solidFill>
                  <a:srgbClr val="00E1C6"/>
                </a:solidFill>
                <a:hlinkClick r:id="rId3"/>
              </a:rPr>
              <a:t>https://www.fontsquirrel.com/fonts/nixie-one</a:t>
            </a:r>
            <a:endParaRPr>
              <a:solidFill>
                <a:srgbClr val="00E1C6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u="sng">
                <a:solidFill>
                  <a:srgbClr val="00E1C6"/>
                </a:solidFill>
                <a:hlinkClick r:id="rId4"/>
              </a:rPr>
              <a:t>https://www.fontsquirrel.com/fonts/muli</a:t>
            </a:r>
            <a:endParaRPr>
              <a:solidFill>
                <a:srgbClr val="00E1C6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C6DAEC"/>
                </a:solidFill>
              </a:rPr>
              <a:t>Aquamarina </a:t>
            </a:r>
            <a:r>
              <a:rPr b="1" lang="en">
                <a:solidFill>
                  <a:srgbClr val="00E1C6"/>
                </a:solidFill>
              </a:rPr>
              <a:t>#00e1c6</a:t>
            </a:r>
            <a:r>
              <a:rPr lang="en">
                <a:solidFill>
                  <a:srgbClr val="C6DAEC"/>
                </a:solidFill>
              </a:rPr>
              <a:t>  /  Turquoise </a:t>
            </a:r>
            <a:r>
              <a:rPr b="1" lang="en">
                <a:solidFill>
                  <a:srgbClr val="19BBD5"/>
                </a:solidFill>
              </a:rPr>
              <a:t>#19bbd5</a:t>
            </a:r>
            <a:r>
              <a:rPr lang="en">
                <a:solidFill>
                  <a:srgbClr val="C6DAEC"/>
                </a:solidFill>
              </a:rPr>
              <a:t>  /  Skyblue </a:t>
            </a:r>
            <a:r>
              <a:rPr b="1" lang="en">
                <a:solidFill>
                  <a:srgbClr val="2C9DDE"/>
                </a:solidFill>
              </a:rPr>
              <a:t>#2c9dde</a:t>
            </a:r>
            <a:r>
              <a:rPr lang="en">
                <a:solidFill>
                  <a:srgbClr val="C6DAEC"/>
                </a:solidFill>
              </a:rPr>
              <a:t>  /  </a:t>
            </a:r>
            <a:endParaRPr>
              <a:solidFill>
                <a:srgbClr val="C6DAEC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C6DAEC"/>
                </a:solidFill>
              </a:rPr>
              <a:t>Light gray </a:t>
            </a:r>
            <a:r>
              <a:rPr b="1" lang="en">
                <a:solidFill>
                  <a:srgbClr val="C6DAEC"/>
                </a:solidFill>
              </a:rPr>
              <a:t>#c6daec</a:t>
            </a:r>
            <a:r>
              <a:rPr lang="en">
                <a:solidFill>
                  <a:srgbClr val="C6DAEC"/>
                </a:solidFill>
              </a:rPr>
              <a:t>  /  Dark blue  </a:t>
            </a:r>
            <a:r>
              <a:rPr b="1" lang="en">
                <a:solidFill>
                  <a:srgbClr val="0E293C"/>
                </a:solidFill>
                <a:highlight>
                  <a:srgbClr val="C6DAEC"/>
                </a:highlight>
              </a:rPr>
              <a:t>#0e293c</a:t>
            </a:r>
            <a:endParaRPr>
              <a:solidFill>
                <a:srgbClr val="0E293C"/>
              </a:solidFill>
              <a:highlight>
                <a:srgbClr val="C6DAEC"/>
              </a:highlight>
            </a:endParaRPr>
          </a:p>
        </p:txBody>
      </p:sp>
      <p:sp>
        <p:nvSpPr>
          <p:cNvPr id="589" name="Google Shape;589;p37"/>
          <p:cNvSpPr txBox="1"/>
          <p:nvPr/>
        </p:nvSpPr>
        <p:spPr>
          <a:xfrm>
            <a:off x="1732700" y="4247850"/>
            <a:ext cx="60399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19BBD5"/>
                </a:solidFill>
                <a:latin typeface="Muli"/>
                <a:ea typeface="Muli"/>
                <a:cs typeface="Muli"/>
                <a:sym typeface="Muli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000">
              <a:solidFill>
                <a:srgbClr val="19BBD5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19BBD5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19BBD5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590" name="Google Shape;590;p37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3393E2"/>
            </a:gs>
            <a:gs pos="100000">
              <a:srgbClr val="00E2C7"/>
            </a:gs>
          </a:gsLst>
          <a:lin ang="6982063" scaled="0"/>
        </a:gradFill>
      </p:bgPr>
    </p:bg>
    <p:spTree>
      <p:nvGrpSpPr>
        <p:cNvPr id="594" name="Shape 5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95" name="Google Shape;595;p38"/>
          <p:cNvGrpSpPr/>
          <p:nvPr/>
        </p:nvGrpSpPr>
        <p:grpSpPr>
          <a:xfrm>
            <a:off x="954301" y="809074"/>
            <a:ext cx="286156" cy="361899"/>
            <a:chOff x="584925" y="238125"/>
            <a:chExt cx="415200" cy="525100"/>
          </a:xfrm>
        </p:grpSpPr>
        <p:sp>
          <p:nvSpPr>
            <p:cNvPr id="596" name="Google Shape;596;p38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8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8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8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8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8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2" name="Google Shape;602;p38"/>
          <p:cNvGrpSpPr/>
          <p:nvPr/>
        </p:nvGrpSpPr>
        <p:grpSpPr>
          <a:xfrm>
            <a:off x="1408760" y="861660"/>
            <a:ext cx="306367" cy="255038"/>
            <a:chOff x="1244325" y="314425"/>
            <a:chExt cx="444525" cy="370050"/>
          </a:xfrm>
        </p:grpSpPr>
        <p:sp>
          <p:nvSpPr>
            <p:cNvPr id="603" name="Google Shape;603;p38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8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5" name="Google Shape;605;p38"/>
          <p:cNvGrpSpPr/>
          <p:nvPr/>
        </p:nvGrpSpPr>
        <p:grpSpPr>
          <a:xfrm>
            <a:off x="1880069" y="860402"/>
            <a:ext cx="292910" cy="257554"/>
            <a:chOff x="1928175" y="312600"/>
            <a:chExt cx="425000" cy="373700"/>
          </a:xfrm>
        </p:grpSpPr>
        <p:sp>
          <p:nvSpPr>
            <p:cNvPr id="606" name="Google Shape;606;p38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8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8" name="Google Shape;608;p38"/>
          <p:cNvSpPr/>
          <p:nvPr/>
        </p:nvSpPr>
        <p:spPr>
          <a:xfrm>
            <a:off x="2371223" y="851156"/>
            <a:ext cx="239876" cy="276059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9" name="Google Shape;609;p38"/>
          <p:cNvSpPr/>
          <p:nvPr/>
        </p:nvSpPr>
        <p:spPr>
          <a:xfrm>
            <a:off x="2852216" y="852001"/>
            <a:ext cx="207070" cy="274371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0" name="Google Shape;610;p38"/>
          <p:cNvGrpSpPr/>
          <p:nvPr/>
        </p:nvGrpSpPr>
        <p:grpSpPr>
          <a:xfrm>
            <a:off x="3251905" y="846945"/>
            <a:ext cx="336674" cy="284485"/>
            <a:chOff x="3918650" y="293075"/>
            <a:chExt cx="488500" cy="412775"/>
          </a:xfrm>
        </p:grpSpPr>
        <p:sp>
          <p:nvSpPr>
            <p:cNvPr id="611" name="Google Shape;611;p38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8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8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4" name="Google Shape;614;p38"/>
          <p:cNvGrpSpPr/>
          <p:nvPr/>
        </p:nvGrpSpPr>
        <p:grpSpPr>
          <a:xfrm>
            <a:off x="3746354" y="825477"/>
            <a:ext cx="276921" cy="327404"/>
            <a:chOff x="4636075" y="261925"/>
            <a:chExt cx="401800" cy="475050"/>
          </a:xfrm>
        </p:grpSpPr>
        <p:sp>
          <p:nvSpPr>
            <p:cNvPr id="615" name="Google Shape;615;p38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8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8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8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9" name="Google Shape;619;p38"/>
          <p:cNvSpPr/>
          <p:nvPr/>
        </p:nvSpPr>
        <p:spPr>
          <a:xfrm>
            <a:off x="4190862" y="850726"/>
            <a:ext cx="317308" cy="276921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0" name="Google Shape;620;p38"/>
          <p:cNvGrpSpPr/>
          <p:nvPr/>
        </p:nvGrpSpPr>
        <p:grpSpPr>
          <a:xfrm>
            <a:off x="4675085" y="852838"/>
            <a:ext cx="277748" cy="272268"/>
            <a:chOff x="5983625" y="301625"/>
            <a:chExt cx="403000" cy="395050"/>
          </a:xfrm>
        </p:grpSpPr>
        <p:sp>
          <p:nvSpPr>
            <p:cNvPr id="621" name="Google Shape;621;p38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8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8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8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8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8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8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8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8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8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8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8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8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8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8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8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8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1" name="Google Shape;641;p38"/>
          <p:cNvGrpSpPr/>
          <p:nvPr/>
        </p:nvGrpSpPr>
        <p:grpSpPr>
          <a:xfrm>
            <a:off x="5141760" y="850719"/>
            <a:ext cx="273543" cy="273130"/>
            <a:chOff x="6660750" y="298550"/>
            <a:chExt cx="396900" cy="396300"/>
          </a:xfrm>
        </p:grpSpPr>
        <p:sp>
          <p:nvSpPr>
            <p:cNvPr id="642" name="Google Shape;642;p38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" name="Google Shape;644;p38"/>
          <p:cNvGrpSpPr/>
          <p:nvPr/>
        </p:nvGrpSpPr>
        <p:grpSpPr>
          <a:xfrm>
            <a:off x="954301" y="1280797"/>
            <a:ext cx="286156" cy="346340"/>
            <a:chOff x="584925" y="922575"/>
            <a:chExt cx="415200" cy="502525"/>
          </a:xfrm>
        </p:grpSpPr>
        <p:sp>
          <p:nvSpPr>
            <p:cNvPr id="645" name="Google Shape;645;p38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8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8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8" name="Google Shape;648;p38"/>
          <p:cNvGrpSpPr/>
          <p:nvPr/>
        </p:nvGrpSpPr>
        <p:grpSpPr>
          <a:xfrm>
            <a:off x="1410448" y="1272802"/>
            <a:ext cx="303007" cy="361072"/>
            <a:chOff x="1246775" y="910975"/>
            <a:chExt cx="439650" cy="523900"/>
          </a:xfrm>
        </p:grpSpPr>
        <p:sp>
          <p:nvSpPr>
            <p:cNvPr id="649" name="Google Shape;649;p38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8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8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2" name="Google Shape;652;p38"/>
          <p:cNvGrpSpPr/>
          <p:nvPr/>
        </p:nvGrpSpPr>
        <p:grpSpPr>
          <a:xfrm>
            <a:off x="1878811" y="1330867"/>
            <a:ext cx="295426" cy="245769"/>
            <a:chOff x="1926350" y="995225"/>
            <a:chExt cx="428650" cy="356600"/>
          </a:xfrm>
        </p:grpSpPr>
        <p:sp>
          <p:nvSpPr>
            <p:cNvPr id="653" name="Google Shape;653;p38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8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8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8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7" name="Google Shape;657;p38"/>
          <p:cNvSpPr/>
          <p:nvPr/>
        </p:nvSpPr>
        <p:spPr>
          <a:xfrm>
            <a:off x="2346808" y="1310265"/>
            <a:ext cx="288706" cy="287017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8" name="Google Shape;658;p38"/>
          <p:cNvSpPr/>
          <p:nvPr/>
        </p:nvSpPr>
        <p:spPr>
          <a:xfrm>
            <a:off x="2811827" y="1324583"/>
            <a:ext cx="287844" cy="258398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9" name="Google Shape;659;p38"/>
          <p:cNvSpPr/>
          <p:nvPr/>
        </p:nvSpPr>
        <p:spPr>
          <a:xfrm>
            <a:off x="3280620" y="1326685"/>
            <a:ext cx="279436" cy="25417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38"/>
          <p:cNvSpPr/>
          <p:nvPr/>
        </p:nvSpPr>
        <p:spPr>
          <a:xfrm>
            <a:off x="3754462" y="1329201"/>
            <a:ext cx="260931" cy="24914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1" name="Google Shape;661;p38"/>
          <p:cNvGrpSpPr/>
          <p:nvPr/>
        </p:nvGrpSpPr>
        <p:grpSpPr>
          <a:xfrm>
            <a:off x="4205464" y="1312362"/>
            <a:ext cx="287844" cy="288258"/>
            <a:chOff x="5302225" y="968375"/>
            <a:chExt cx="417650" cy="418250"/>
          </a:xfrm>
        </p:grpSpPr>
        <p:sp>
          <p:nvSpPr>
            <p:cNvPr id="662" name="Google Shape;662;p38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8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4" name="Google Shape;664;p38"/>
          <p:cNvGrpSpPr/>
          <p:nvPr/>
        </p:nvGrpSpPr>
        <p:grpSpPr>
          <a:xfrm>
            <a:off x="4635525" y="1279953"/>
            <a:ext cx="356868" cy="347598"/>
            <a:chOff x="5926225" y="921350"/>
            <a:chExt cx="517800" cy="504350"/>
          </a:xfrm>
        </p:grpSpPr>
        <p:sp>
          <p:nvSpPr>
            <p:cNvPr id="665" name="Google Shape;665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7" name="Google Shape;667;p38"/>
          <p:cNvGrpSpPr/>
          <p:nvPr/>
        </p:nvGrpSpPr>
        <p:grpSpPr>
          <a:xfrm>
            <a:off x="5111883" y="1286689"/>
            <a:ext cx="333297" cy="334141"/>
            <a:chOff x="6617400" y="931125"/>
            <a:chExt cx="483600" cy="484825"/>
          </a:xfrm>
        </p:grpSpPr>
        <p:sp>
          <p:nvSpPr>
            <p:cNvPr id="668" name="Google Shape;668;p38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8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0" name="Google Shape;670;p38"/>
          <p:cNvGrpSpPr/>
          <p:nvPr/>
        </p:nvGrpSpPr>
        <p:grpSpPr>
          <a:xfrm>
            <a:off x="936623" y="1805536"/>
            <a:ext cx="321512" cy="225575"/>
            <a:chOff x="559275" y="1683950"/>
            <a:chExt cx="466500" cy="327300"/>
          </a:xfrm>
        </p:grpSpPr>
        <p:sp>
          <p:nvSpPr>
            <p:cNvPr id="671" name="Google Shape;671;p38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8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3" name="Google Shape;673;p38"/>
          <p:cNvGrpSpPr/>
          <p:nvPr/>
        </p:nvGrpSpPr>
        <p:grpSpPr>
          <a:xfrm>
            <a:off x="1401196" y="1760945"/>
            <a:ext cx="321512" cy="314775"/>
            <a:chOff x="1233350" y="1619250"/>
            <a:chExt cx="466500" cy="456725"/>
          </a:xfrm>
        </p:grpSpPr>
        <p:sp>
          <p:nvSpPr>
            <p:cNvPr id="674" name="Google Shape;674;p38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8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8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8" name="Google Shape;678;p38"/>
          <p:cNvGrpSpPr/>
          <p:nvPr/>
        </p:nvGrpSpPr>
        <p:grpSpPr>
          <a:xfrm>
            <a:off x="1875865" y="1767665"/>
            <a:ext cx="301318" cy="301318"/>
            <a:chOff x="1922075" y="1629000"/>
            <a:chExt cx="437200" cy="437200"/>
          </a:xfrm>
        </p:grpSpPr>
        <p:sp>
          <p:nvSpPr>
            <p:cNvPr id="679" name="Google Shape;679;p38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8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1" name="Google Shape;681;p38"/>
          <p:cNvGrpSpPr/>
          <p:nvPr/>
        </p:nvGrpSpPr>
        <p:grpSpPr>
          <a:xfrm>
            <a:off x="2339180" y="1766407"/>
            <a:ext cx="303834" cy="303834"/>
            <a:chOff x="2594325" y="1627175"/>
            <a:chExt cx="440850" cy="440850"/>
          </a:xfrm>
        </p:grpSpPr>
        <p:sp>
          <p:nvSpPr>
            <p:cNvPr id="682" name="Google Shape;682;p38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8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8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5" name="Google Shape;685;p38"/>
          <p:cNvSpPr/>
          <p:nvPr/>
        </p:nvSpPr>
        <p:spPr>
          <a:xfrm>
            <a:off x="2817289" y="1779918"/>
            <a:ext cx="276921" cy="276903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6" name="Google Shape;686;p38"/>
          <p:cNvGrpSpPr/>
          <p:nvPr/>
        </p:nvGrpSpPr>
        <p:grpSpPr>
          <a:xfrm>
            <a:off x="3296944" y="1743681"/>
            <a:ext cx="246596" cy="349287"/>
            <a:chOff x="3984000" y="1594200"/>
            <a:chExt cx="357800" cy="506800"/>
          </a:xfrm>
        </p:grpSpPr>
        <p:sp>
          <p:nvSpPr>
            <p:cNvPr id="687" name="Google Shape;687;p38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8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9" name="Google Shape;689;p38"/>
          <p:cNvGrpSpPr/>
          <p:nvPr/>
        </p:nvGrpSpPr>
        <p:grpSpPr>
          <a:xfrm>
            <a:off x="3722370" y="1818580"/>
            <a:ext cx="324889" cy="199489"/>
            <a:chOff x="4601275" y="1702875"/>
            <a:chExt cx="471400" cy="289450"/>
          </a:xfrm>
        </p:grpSpPr>
        <p:sp>
          <p:nvSpPr>
            <p:cNvPr id="690" name="Google Shape;690;p38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8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8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8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5" name="Google Shape;695;p38"/>
          <p:cNvGrpSpPr/>
          <p:nvPr/>
        </p:nvGrpSpPr>
        <p:grpSpPr>
          <a:xfrm>
            <a:off x="4202518" y="1769767"/>
            <a:ext cx="293737" cy="297114"/>
            <a:chOff x="5297950" y="1632050"/>
            <a:chExt cx="426200" cy="431100"/>
          </a:xfrm>
        </p:grpSpPr>
        <p:sp>
          <p:nvSpPr>
            <p:cNvPr id="696" name="Google Shape;696;p38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8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8" name="Google Shape;698;p38"/>
          <p:cNvGrpSpPr/>
          <p:nvPr/>
        </p:nvGrpSpPr>
        <p:grpSpPr>
          <a:xfrm>
            <a:off x="4666246" y="1760945"/>
            <a:ext cx="295426" cy="314775"/>
            <a:chOff x="5970800" y="1619250"/>
            <a:chExt cx="428650" cy="456725"/>
          </a:xfrm>
        </p:grpSpPr>
        <p:sp>
          <p:nvSpPr>
            <p:cNvPr id="699" name="Google Shape;699;p38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8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38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" name="Google Shape;704;p38"/>
          <p:cNvGrpSpPr/>
          <p:nvPr/>
        </p:nvGrpSpPr>
        <p:grpSpPr>
          <a:xfrm>
            <a:off x="5117362" y="1757155"/>
            <a:ext cx="331178" cy="302145"/>
            <a:chOff x="6625350" y="1613750"/>
            <a:chExt cx="480525" cy="438400"/>
          </a:xfrm>
        </p:grpSpPr>
        <p:sp>
          <p:nvSpPr>
            <p:cNvPr id="705" name="Google Shape;705;p38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8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8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8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0" name="Google Shape;710;p38"/>
          <p:cNvGrpSpPr/>
          <p:nvPr/>
        </p:nvGrpSpPr>
        <p:grpSpPr>
          <a:xfrm>
            <a:off x="972393" y="2248658"/>
            <a:ext cx="249973" cy="268495"/>
            <a:chOff x="611175" y="2326900"/>
            <a:chExt cx="362700" cy="389575"/>
          </a:xfrm>
        </p:grpSpPr>
        <p:sp>
          <p:nvSpPr>
            <p:cNvPr id="711" name="Google Shape;711;p38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8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8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5" name="Google Shape;715;p38"/>
          <p:cNvSpPr/>
          <p:nvPr/>
        </p:nvSpPr>
        <p:spPr>
          <a:xfrm>
            <a:off x="1430260" y="2251226"/>
            <a:ext cx="263447" cy="263447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" name="Google Shape;716;p38"/>
          <p:cNvSpPr/>
          <p:nvPr/>
        </p:nvSpPr>
        <p:spPr>
          <a:xfrm>
            <a:off x="1894849" y="2251226"/>
            <a:ext cx="263447" cy="263447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7" name="Google Shape;717;p38"/>
          <p:cNvSpPr/>
          <p:nvPr/>
        </p:nvSpPr>
        <p:spPr>
          <a:xfrm>
            <a:off x="2359438" y="2251226"/>
            <a:ext cx="263447" cy="263447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18" name="Google Shape;718;p38"/>
          <p:cNvGrpSpPr/>
          <p:nvPr/>
        </p:nvGrpSpPr>
        <p:grpSpPr>
          <a:xfrm>
            <a:off x="2885388" y="2205738"/>
            <a:ext cx="140562" cy="350975"/>
            <a:chOff x="3386850" y="2264625"/>
            <a:chExt cx="203950" cy="509250"/>
          </a:xfrm>
        </p:grpSpPr>
        <p:sp>
          <p:nvSpPr>
            <p:cNvPr id="719" name="Google Shape;719;p38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38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1" name="Google Shape;721;p38"/>
          <p:cNvGrpSpPr/>
          <p:nvPr/>
        </p:nvGrpSpPr>
        <p:grpSpPr>
          <a:xfrm>
            <a:off x="3827163" y="2250346"/>
            <a:ext cx="115303" cy="261758"/>
            <a:chOff x="4753325" y="2329350"/>
            <a:chExt cx="167300" cy="379800"/>
          </a:xfrm>
        </p:grpSpPr>
        <p:sp>
          <p:nvSpPr>
            <p:cNvPr id="722" name="Google Shape;722;p38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4" name="Google Shape;724;p38"/>
          <p:cNvGrpSpPr/>
          <p:nvPr/>
        </p:nvGrpSpPr>
        <p:grpSpPr>
          <a:xfrm>
            <a:off x="3360471" y="2207409"/>
            <a:ext cx="119542" cy="347615"/>
            <a:chOff x="4076175" y="2267050"/>
            <a:chExt cx="173450" cy="504375"/>
          </a:xfrm>
        </p:grpSpPr>
        <p:sp>
          <p:nvSpPr>
            <p:cNvPr id="725" name="Google Shape;725;p38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8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7" name="Google Shape;727;p38"/>
          <p:cNvSpPr/>
          <p:nvPr/>
        </p:nvSpPr>
        <p:spPr>
          <a:xfrm>
            <a:off x="4217793" y="2244075"/>
            <a:ext cx="263447" cy="27774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8" name="Google Shape;728;p38"/>
          <p:cNvGrpSpPr/>
          <p:nvPr/>
        </p:nvGrpSpPr>
        <p:grpSpPr>
          <a:xfrm>
            <a:off x="4669193" y="2249071"/>
            <a:ext cx="289533" cy="267651"/>
            <a:chOff x="5975075" y="2327500"/>
            <a:chExt cx="420100" cy="388350"/>
          </a:xfrm>
        </p:grpSpPr>
        <p:sp>
          <p:nvSpPr>
            <p:cNvPr id="729" name="Google Shape;729;p38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8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1" name="Google Shape;731;p38"/>
          <p:cNvGrpSpPr/>
          <p:nvPr/>
        </p:nvGrpSpPr>
        <p:grpSpPr>
          <a:xfrm>
            <a:off x="5189728" y="2241076"/>
            <a:ext cx="177607" cy="289533"/>
            <a:chOff x="6730350" y="2315900"/>
            <a:chExt cx="257700" cy="420100"/>
          </a:xfrm>
        </p:grpSpPr>
        <p:sp>
          <p:nvSpPr>
            <p:cNvPr id="732" name="Google Shape;732;p38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8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8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8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38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7" name="Google Shape;737;p38"/>
          <p:cNvGrpSpPr/>
          <p:nvPr/>
        </p:nvGrpSpPr>
        <p:grpSpPr>
          <a:xfrm>
            <a:off x="1052340" y="2683353"/>
            <a:ext cx="90078" cy="328249"/>
            <a:chOff x="727175" y="2957625"/>
            <a:chExt cx="130700" cy="476275"/>
          </a:xfrm>
        </p:grpSpPr>
        <p:sp>
          <p:nvSpPr>
            <p:cNvPr id="738" name="Google Shape;738;p38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0" name="Google Shape;740;p38"/>
          <p:cNvSpPr/>
          <p:nvPr/>
        </p:nvSpPr>
        <p:spPr>
          <a:xfrm>
            <a:off x="1888542" y="2670377"/>
            <a:ext cx="276059" cy="354335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1" name="Google Shape;741;p38"/>
          <p:cNvSpPr/>
          <p:nvPr/>
        </p:nvSpPr>
        <p:spPr>
          <a:xfrm>
            <a:off x="1459724" y="2670377"/>
            <a:ext cx="204520" cy="354335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2" name="Google Shape;742;p38"/>
          <p:cNvGrpSpPr/>
          <p:nvPr/>
        </p:nvGrpSpPr>
        <p:grpSpPr>
          <a:xfrm>
            <a:off x="2331599" y="2693864"/>
            <a:ext cx="318996" cy="307211"/>
            <a:chOff x="2583325" y="2972875"/>
            <a:chExt cx="462850" cy="445750"/>
          </a:xfrm>
        </p:grpSpPr>
        <p:sp>
          <p:nvSpPr>
            <p:cNvPr id="743" name="Google Shape;743;p38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38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5" name="Google Shape;745;p38"/>
          <p:cNvGrpSpPr/>
          <p:nvPr/>
        </p:nvGrpSpPr>
        <p:grpSpPr>
          <a:xfrm>
            <a:off x="2785230" y="2739747"/>
            <a:ext cx="340878" cy="215461"/>
            <a:chOff x="3241525" y="3039450"/>
            <a:chExt cx="494600" cy="312625"/>
          </a:xfrm>
        </p:grpSpPr>
        <p:sp>
          <p:nvSpPr>
            <p:cNvPr id="746" name="Google Shape;746;p38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8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8" name="Google Shape;748;p38"/>
          <p:cNvSpPr/>
          <p:nvPr/>
        </p:nvSpPr>
        <p:spPr>
          <a:xfrm>
            <a:off x="3738472" y="2701099"/>
            <a:ext cx="292910" cy="292893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9" name="Google Shape;749;p38"/>
          <p:cNvGrpSpPr/>
          <p:nvPr/>
        </p:nvGrpSpPr>
        <p:grpSpPr>
          <a:xfrm>
            <a:off x="4173055" y="2717021"/>
            <a:ext cx="352664" cy="260914"/>
            <a:chOff x="5255200" y="3006475"/>
            <a:chExt cx="511700" cy="378575"/>
          </a:xfrm>
        </p:grpSpPr>
        <p:sp>
          <p:nvSpPr>
            <p:cNvPr id="750" name="Google Shape;750;p38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8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2" name="Google Shape;752;p38"/>
          <p:cNvGrpSpPr/>
          <p:nvPr/>
        </p:nvGrpSpPr>
        <p:grpSpPr>
          <a:xfrm>
            <a:off x="3277577" y="2701875"/>
            <a:ext cx="285329" cy="291204"/>
            <a:chOff x="3955900" y="2984500"/>
            <a:chExt cx="414000" cy="422525"/>
          </a:xfrm>
        </p:grpSpPr>
        <p:sp>
          <p:nvSpPr>
            <p:cNvPr id="753" name="Google Shape;753;p38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8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8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6" name="Google Shape;756;p38"/>
          <p:cNvSpPr/>
          <p:nvPr/>
        </p:nvSpPr>
        <p:spPr>
          <a:xfrm>
            <a:off x="939583" y="3186725"/>
            <a:ext cx="318979" cy="250817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7" name="Google Shape;757;p38"/>
          <p:cNvSpPr/>
          <p:nvPr/>
        </p:nvSpPr>
        <p:spPr>
          <a:xfrm>
            <a:off x="4703007" y="2687625"/>
            <a:ext cx="222198" cy="319840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8" name="Google Shape;758;p38"/>
          <p:cNvGrpSpPr/>
          <p:nvPr/>
        </p:nvGrpSpPr>
        <p:grpSpPr>
          <a:xfrm>
            <a:off x="5169535" y="2697654"/>
            <a:ext cx="217994" cy="309744"/>
            <a:chOff x="6701050" y="2978375"/>
            <a:chExt cx="316300" cy="449425"/>
          </a:xfrm>
        </p:grpSpPr>
        <p:sp>
          <p:nvSpPr>
            <p:cNvPr id="759" name="Google Shape;759;p38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8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" name="Google Shape;761;p38"/>
          <p:cNvGrpSpPr/>
          <p:nvPr/>
        </p:nvGrpSpPr>
        <p:grpSpPr>
          <a:xfrm>
            <a:off x="1406658" y="3207679"/>
            <a:ext cx="310588" cy="208741"/>
            <a:chOff x="1241275" y="3718400"/>
            <a:chExt cx="450650" cy="302875"/>
          </a:xfrm>
        </p:grpSpPr>
        <p:sp>
          <p:nvSpPr>
            <p:cNvPr id="762" name="Google Shape;762;p38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8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8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8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6" name="Google Shape;766;p38"/>
          <p:cNvGrpSpPr/>
          <p:nvPr/>
        </p:nvGrpSpPr>
        <p:grpSpPr>
          <a:xfrm>
            <a:off x="1875452" y="3191690"/>
            <a:ext cx="302145" cy="241134"/>
            <a:chOff x="1921475" y="3695200"/>
            <a:chExt cx="438400" cy="349875"/>
          </a:xfrm>
        </p:grpSpPr>
        <p:sp>
          <p:nvSpPr>
            <p:cNvPr id="767" name="Google Shape;767;p38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8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8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0" name="Google Shape;770;p38"/>
          <p:cNvGrpSpPr/>
          <p:nvPr/>
        </p:nvGrpSpPr>
        <p:grpSpPr>
          <a:xfrm>
            <a:off x="2342970" y="3187899"/>
            <a:ext cx="296253" cy="248302"/>
            <a:chOff x="2599825" y="3689700"/>
            <a:chExt cx="429850" cy="360275"/>
          </a:xfrm>
        </p:grpSpPr>
        <p:sp>
          <p:nvSpPr>
            <p:cNvPr id="771" name="Google Shape;771;p38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38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3" name="Google Shape;773;p38"/>
          <p:cNvGrpSpPr/>
          <p:nvPr/>
        </p:nvGrpSpPr>
        <p:grpSpPr>
          <a:xfrm>
            <a:off x="2821844" y="3162227"/>
            <a:ext cx="267651" cy="279436"/>
            <a:chOff x="3294650" y="3652450"/>
            <a:chExt cx="388350" cy="405450"/>
          </a:xfrm>
        </p:grpSpPr>
        <p:sp>
          <p:nvSpPr>
            <p:cNvPr id="774" name="Google Shape;774;p38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38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38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7" name="Google Shape;777;p38"/>
          <p:cNvGrpSpPr/>
          <p:nvPr/>
        </p:nvGrpSpPr>
        <p:grpSpPr>
          <a:xfrm>
            <a:off x="3264121" y="3197583"/>
            <a:ext cx="312242" cy="228935"/>
            <a:chOff x="3936375" y="3703750"/>
            <a:chExt cx="453050" cy="332175"/>
          </a:xfrm>
        </p:grpSpPr>
        <p:sp>
          <p:nvSpPr>
            <p:cNvPr id="778" name="Google Shape;778;p38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38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38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38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3" name="Google Shape;783;p38"/>
          <p:cNvGrpSpPr/>
          <p:nvPr/>
        </p:nvGrpSpPr>
        <p:grpSpPr>
          <a:xfrm>
            <a:off x="3728693" y="3197583"/>
            <a:ext cx="312242" cy="228935"/>
            <a:chOff x="4610450" y="3703750"/>
            <a:chExt cx="453050" cy="332175"/>
          </a:xfrm>
        </p:grpSpPr>
        <p:sp>
          <p:nvSpPr>
            <p:cNvPr id="784" name="Google Shape;784;p38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38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6" name="Google Shape;786;p38"/>
          <p:cNvGrpSpPr/>
          <p:nvPr/>
        </p:nvGrpSpPr>
        <p:grpSpPr>
          <a:xfrm>
            <a:off x="4204207" y="3174443"/>
            <a:ext cx="290360" cy="275215"/>
            <a:chOff x="5300400" y="3670175"/>
            <a:chExt cx="421300" cy="399325"/>
          </a:xfrm>
        </p:grpSpPr>
        <p:sp>
          <p:nvSpPr>
            <p:cNvPr id="787" name="Google Shape;787;p38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38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38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38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8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2" name="Google Shape;792;p38"/>
          <p:cNvSpPr/>
          <p:nvPr/>
        </p:nvSpPr>
        <p:spPr>
          <a:xfrm>
            <a:off x="4652505" y="3150541"/>
            <a:ext cx="323200" cy="323183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3" name="Google Shape;793;p38"/>
          <p:cNvGrpSpPr/>
          <p:nvPr/>
        </p:nvGrpSpPr>
        <p:grpSpPr>
          <a:xfrm>
            <a:off x="5137556" y="3171066"/>
            <a:ext cx="281952" cy="281969"/>
            <a:chOff x="6654650" y="3665275"/>
            <a:chExt cx="409100" cy="409125"/>
          </a:xfrm>
        </p:grpSpPr>
        <p:sp>
          <p:nvSpPr>
            <p:cNvPr id="794" name="Google Shape;794;p3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3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6" name="Google Shape;796;p38"/>
          <p:cNvGrpSpPr/>
          <p:nvPr/>
        </p:nvGrpSpPr>
        <p:grpSpPr>
          <a:xfrm>
            <a:off x="944618" y="3623853"/>
            <a:ext cx="305522" cy="305540"/>
            <a:chOff x="570875" y="4322250"/>
            <a:chExt cx="443300" cy="443325"/>
          </a:xfrm>
        </p:grpSpPr>
        <p:sp>
          <p:nvSpPr>
            <p:cNvPr id="797" name="Google Shape;797;p3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3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3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3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1" name="Google Shape;801;p38"/>
          <p:cNvSpPr/>
          <p:nvPr/>
        </p:nvSpPr>
        <p:spPr>
          <a:xfrm>
            <a:off x="1396591" y="3683293"/>
            <a:ext cx="330782" cy="186859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2" name="Google Shape;802;p38"/>
          <p:cNvGrpSpPr/>
          <p:nvPr/>
        </p:nvGrpSpPr>
        <p:grpSpPr>
          <a:xfrm>
            <a:off x="1915425" y="3601144"/>
            <a:ext cx="222198" cy="350958"/>
            <a:chOff x="1979475" y="4289300"/>
            <a:chExt cx="322400" cy="509225"/>
          </a:xfrm>
        </p:grpSpPr>
        <p:sp>
          <p:nvSpPr>
            <p:cNvPr id="803" name="Google Shape;803;p38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38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38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6" name="Google Shape;806;p38"/>
          <p:cNvGrpSpPr/>
          <p:nvPr/>
        </p:nvGrpSpPr>
        <p:grpSpPr>
          <a:xfrm>
            <a:off x="2360218" y="3605761"/>
            <a:ext cx="262172" cy="341723"/>
            <a:chOff x="2624850" y="4296000"/>
            <a:chExt cx="380400" cy="495825"/>
          </a:xfrm>
        </p:grpSpPr>
        <p:sp>
          <p:nvSpPr>
            <p:cNvPr id="807" name="Google Shape;807;p38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38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38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0" name="Google Shape;810;p38"/>
          <p:cNvSpPr/>
          <p:nvPr/>
        </p:nvSpPr>
        <p:spPr>
          <a:xfrm>
            <a:off x="3280207" y="3636581"/>
            <a:ext cx="280263" cy="2802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1" name="Google Shape;811;p38"/>
          <p:cNvSpPr/>
          <p:nvPr/>
        </p:nvSpPr>
        <p:spPr>
          <a:xfrm>
            <a:off x="2815618" y="3654259"/>
            <a:ext cx="280263" cy="24492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2" name="Google Shape;812;p38"/>
          <p:cNvSpPr/>
          <p:nvPr/>
        </p:nvSpPr>
        <p:spPr>
          <a:xfrm>
            <a:off x="3743521" y="3635323"/>
            <a:ext cx="282813" cy="282796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3" name="Google Shape;813;p38"/>
          <p:cNvGrpSpPr/>
          <p:nvPr/>
        </p:nvGrpSpPr>
        <p:grpSpPr>
          <a:xfrm>
            <a:off x="4187373" y="3639429"/>
            <a:ext cx="324027" cy="274388"/>
            <a:chOff x="5275975" y="4344850"/>
            <a:chExt cx="470150" cy="398125"/>
          </a:xfrm>
        </p:grpSpPr>
        <p:sp>
          <p:nvSpPr>
            <p:cNvPr id="814" name="Google Shape;814;p38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38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38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7" name="Google Shape;817;p38"/>
          <p:cNvSpPr/>
          <p:nvPr/>
        </p:nvSpPr>
        <p:spPr>
          <a:xfrm>
            <a:off x="4668495" y="3631119"/>
            <a:ext cx="291221" cy="291204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8" name="Google Shape;818;p38"/>
          <p:cNvGrpSpPr/>
          <p:nvPr/>
        </p:nvGrpSpPr>
        <p:grpSpPr>
          <a:xfrm>
            <a:off x="5129130" y="3617133"/>
            <a:ext cx="298803" cy="318979"/>
            <a:chOff x="6642425" y="4312500"/>
            <a:chExt cx="433550" cy="462825"/>
          </a:xfrm>
        </p:grpSpPr>
        <p:sp>
          <p:nvSpPr>
            <p:cNvPr id="819" name="Google Shape;819;p38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38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38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2" name="Google Shape;822;p38"/>
          <p:cNvSpPr/>
          <p:nvPr/>
        </p:nvSpPr>
        <p:spPr>
          <a:xfrm>
            <a:off x="905501" y="4128100"/>
            <a:ext cx="383781" cy="226419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3" name="Google Shape;823;p38"/>
          <p:cNvGrpSpPr/>
          <p:nvPr/>
        </p:nvGrpSpPr>
        <p:grpSpPr>
          <a:xfrm>
            <a:off x="1408760" y="4090545"/>
            <a:ext cx="306367" cy="301318"/>
            <a:chOff x="1244325" y="4999400"/>
            <a:chExt cx="444525" cy="437200"/>
          </a:xfrm>
        </p:grpSpPr>
        <p:sp>
          <p:nvSpPr>
            <p:cNvPr id="824" name="Google Shape;824;p38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38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38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38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38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9" name="Google Shape;829;p38"/>
          <p:cNvGrpSpPr/>
          <p:nvPr/>
        </p:nvGrpSpPr>
        <p:grpSpPr>
          <a:xfrm>
            <a:off x="1900694" y="4080861"/>
            <a:ext cx="251661" cy="320668"/>
            <a:chOff x="1958100" y="4985350"/>
            <a:chExt cx="365150" cy="465275"/>
          </a:xfrm>
        </p:grpSpPr>
        <p:sp>
          <p:nvSpPr>
            <p:cNvPr id="830" name="Google Shape;830;p38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38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38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3" name="Google Shape;833;p38"/>
          <p:cNvGrpSpPr/>
          <p:nvPr/>
        </p:nvGrpSpPr>
        <p:grpSpPr>
          <a:xfrm>
            <a:off x="2346744" y="4093060"/>
            <a:ext cx="288706" cy="296683"/>
            <a:chOff x="2605300" y="5003050"/>
            <a:chExt cx="418900" cy="430475"/>
          </a:xfrm>
        </p:grpSpPr>
        <p:sp>
          <p:nvSpPr>
            <p:cNvPr id="834" name="Google Shape;834;p38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38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38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7" name="Google Shape;837;p38"/>
          <p:cNvGrpSpPr/>
          <p:nvPr/>
        </p:nvGrpSpPr>
        <p:grpSpPr>
          <a:xfrm>
            <a:off x="2783128" y="4099383"/>
            <a:ext cx="345082" cy="283640"/>
            <a:chOff x="3238475" y="5012225"/>
            <a:chExt cx="500700" cy="411550"/>
          </a:xfrm>
        </p:grpSpPr>
        <p:sp>
          <p:nvSpPr>
            <p:cNvPr id="838" name="Google Shape;838;p38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38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38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38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" name="Google Shape;842;p38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3" name="Google Shape;843;p38"/>
          <p:cNvGrpSpPr/>
          <p:nvPr/>
        </p:nvGrpSpPr>
        <p:grpSpPr>
          <a:xfrm>
            <a:off x="3695439" y="4069076"/>
            <a:ext cx="378750" cy="344238"/>
            <a:chOff x="4562200" y="4968250"/>
            <a:chExt cx="549550" cy="499475"/>
          </a:xfrm>
        </p:grpSpPr>
        <p:sp>
          <p:nvSpPr>
            <p:cNvPr id="844" name="Google Shape;844;p38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38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38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38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38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9" name="Google Shape;849;p38"/>
          <p:cNvGrpSpPr/>
          <p:nvPr/>
        </p:nvGrpSpPr>
        <p:grpSpPr>
          <a:xfrm>
            <a:off x="3288949" y="4088442"/>
            <a:ext cx="262585" cy="305092"/>
            <a:chOff x="3972400" y="4996350"/>
            <a:chExt cx="381000" cy="442675"/>
          </a:xfrm>
        </p:grpSpPr>
        <p:sp>
          <p:nvSpPr>
            <p:cNvPr id="850" name="Google Shape;850;p38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38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2" name="Google Shape;852;p38"/>
          <p:cNvGrpSpPr/>
          <p:nvPr/>
        </p:nvGrpSpPr>
        <p:grpSpPr>
          <a:xfrm>
            <a:off x="4163389" y="4062770"/>
            <a:ext cx="372013" cy="356851"/>
            <a:chOff x="5241175" y="4959100"/>
            <a:chExt cx="539775" cy="517775"/>
          </a:xfrm>
        </p:grpSpPr>
        <p:sp>
          <p:nvSpPr>
            <p:cNvPr id="853" name="Google Shape;853;p38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38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38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38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38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38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9" name="Google Shape;859;p38"/>
          <p:cNvSpPr/>
          <p:nvPr/>
        </p:nvSpPr>
        <p:spPr>
          <a:xfrm>
            <a:off x="4650402" y="4150827"/>
            <a:ext cx="327404" cy="180967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60" name="Google Shape;860;p38"/>
          <p:cNvGrpSpPr/>
          <p:nvPr/>
        </p:nvGrpSpPr>
        <p:grpSpPr>
          <a:xfrm>
            <a:off x="5158594" y="4115786"/>
            <a:ext cx="238618" cy="274388"/>
            <a:chOff x="6685175" y="5036025"/>
            <a:chExt cx="346225" cy="398125"/>
          </a:xfrm>
        </p:grpSpPr>
        <p:sp>
          <p:nvSpPr>
            <p:cNvPr id="861" name="Google Shape;861;p38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38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" name="Google Shape;863;p38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38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38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6" name="Google Shape;866;p38"/>
          <p:cNvGrpSpPr/>
          <p:nvPr/>
        </p:nvGrpSpPr>
        <p:grpSpPr>
          <a:xfrm>
            <a:off x="5997667" y="2344324"/>
            <a:ext cx="432570" cy="421334"/>
            <a:chOff x="5926225" y="921350"/>
            <a:chExt cx="517800" cy="504350"/>
          </a:xfrm>
        </p:grpSpPr>
        <p:sp>
          <p:nvSpPr>
            <p:cNvPr id="867" name="Google Shape;867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868" name="Google Shape;868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869" name="Google Shape;869;p38"/>
          <p:cNvSpPr/>
          <p:nvPr/>
        </p:nvSpPr>
        <p:spPr>
          <a:xfrm>
            <a:off x="6191588" y="2580381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70" name="Google Shape;870;p38"/>
          <p:cNvGrpSpPr/>
          <p:nvPr/>
        </p:nvGrpSpPr>
        <p:grpSpPr>
          <a:xfrm>
            <a:off x="6882655" y="2323704"/>
            <a:ext cx="432570" cy="421334"/>
            <a:chOff x="5926225" y="921350"/>
            <a:chExt cx="517800" cy="504350"/>
          </a:xfrm>
        </p:grpSpPr>
        <p:sp>
          <p:nvSpPr>
            <p:cNvPr id="871" name="Google Shape;871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" name="Google Shape;872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3" name="Google Shape;873;p38"/>
          <p:cNvSpPr/>
          <p:nvPr/>
        </p:nvSpPr>
        <p:spPr>
          <a:xfrm>
            <a:off x="7076576" y="2559761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74" name="Google Shape;874;p38"/>
          <p:cNvGrpSpPr/>
          <p:nvPr/>
        </p:nvGrpSpPr>
        <p:grpSpPr>
          <a:xfrm>
            <a:off x="5997935" y="3072746"/>
            <a:ext cx="1075937" cy="1047989"/>
            <a:chOff x="5926225" y="921350"/>
            <a:chExt cx="517800" cy="504350"/>
          </a:xfrm>
        </p:grpSpPr>
        <p:sp>
          <p:nvSpPr>
            <p:cNvPr id="875" name="Google Shape;875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chemeClr val="dk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chemeClr val="dk1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7" name="Google Shape;877;p38"/>
          <p:cNvSpPr/>
          <p:nvPr/>
        </p:nvSpPr>
        <p:spPr>
          <a:xfrm>
            <a:off x="6480248" y="3659843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8" name="Google Shape;878;p38"/>
          <p:cNvSpPr txBox="1"/>
          <p:nvPr/>
        </p:nvSpPr>
        <p:spPr>
          <a:xfrm>
            <a:off x="5886625" y="778800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. 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This means that you can: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uli"/>
              <a:buChar char="●"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Resize them without losing quality.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uli"/>
              <a:buChar char="●"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Change fill color and opacity.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Muli"/>
              <a:buChar char="●"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Change line color, width and style.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Isn’t that nice? :)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Examples:</a:t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879" name="Google Shape;879;p38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3" name="Shape 8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84" name="Google Shape;884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885" name="Google Shape;885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1" name="Google Shape;891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892" name="Google Shape;892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6" name="Google Shape;896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897" name="Google Shape;897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0" name="Google Shape;900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901" name="Google Shape;901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6" name="Google Shape;906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907" name="Google Shape;907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0" name="Google Shape;910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911" name="Google Shape;911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5" name="Google Shape;915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916" name="Google Shape;916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1" name="Google Shape;921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922" name="Google Shape;922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8" name="Google Shape;928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929" name="Google Shape;929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932" name="Google Shape;932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5" name="Google Shape;935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936" name="Google Shape;936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2" name="Google Shape;942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943" name="Google Shape;943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8" name="Google Shape;948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949" name="Google Shape;949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953" name="Google Shape;953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954" name="Google Shape;954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5" name="Google Shape;955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6" name="Google Shape;956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7" name="Google Shape;957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8" name="Google Shape;958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9" name="Google Shape;959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0" name="Google Shape;960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1" name="Google Shape;961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2" name="Google Shape;962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3" name="Google Shape;963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64" name="Google Shape;964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0" name="Google Shape;970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971" name="Google Shape;971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976" name="Google Shape;976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1" name="Google Shape;981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982" name="Google Shape;982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8" name="Google Shape;988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989" name="Google Shape;989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3" name="Google Shape;993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994" name="Google Shape;994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8" name="Google Shape;998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999" name="Google Shape;999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04" name="Google Shape;1004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005" name="Google Shape;1005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8" name="Google Shape;1008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4" name="Google Shape;1014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15" name="Google Shape;1015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016" name="Google Shape;1016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19" name="Google Shape;1019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020" name="Google Shape;1020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1" name="Google Shape;1021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2" name="Google Shape;1022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3" name="Google Shape;1023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4" name="Google Shape;1024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8" name="Google Shape;1028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9" name="Google Shape;1029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30" name="Google Shape;1030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031" name="Google Shape;1031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35" name="Google Shape;1035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036" name="Google Shape;1036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7" name="Google Shape;1037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8" name="Google Shape;1038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9" name="Google Shape;1039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0" name="Google Shape;1040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1" name="Google Shape;1041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2" name="Google Shape;1042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3" name="Google Shape;1043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4" name="Google Shape;1044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5" name="Google Shape;1045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46" name="Google Shape;1046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047" name="Google Shape;1047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4" name="Google Shape;1054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055" name="Google Shape;1055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9" name="Google Shape;1059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060" name="Google Shape;1060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4" name="Google Shape;1064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065" name="Google Shape;1065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0" name="Google Shape;1070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071" name="Google Shape;1071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7" name="Google Shape;1077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078" name="Google Shape;1078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1" name="Google Shape;1081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082" name="Google Shape;1082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7" name="Google Shape;1087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088" name="Google Shape;1088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4" name="Google Shape;1094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095" name="Google Shape;1095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8" name="Google Shape;1098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099" name="Google Shape;1099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3" name="Google Shape;1103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104" name="Google Shape;1104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0" name="Google Shape;1110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111" name="Google Shape;1111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8" name="Google Shape;1118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119" name="Google Shape;1119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3" name="Google Shape;1123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124" name="Google Shape;1124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7" name="Google Shape;1127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128" name="Google Shape;1128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1" name="Google Shape;1131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132" name="Google Shape;1132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6" name="Google Shape;1136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137" name="Google Shape;1137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1" name="Google Shape;1141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142" name="Google Shape;1142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7" name="Google Shape;1147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148" name="Google Shape;1148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4" name="Google Shape;1154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155" name="Google Shape;1155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2" name="Google Shape;1162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163" name="Google Shape;1163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5" name="Google Shape;1175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176" name="Google Shape;1176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0" name="Google Shape;1180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181" name="Google Shape;1181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4" name="Google Shape;1184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185" name="Google Shape;1185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1" name="Google Shape;1191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192" name="Google Shape;1192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0" name="Google Shape;1200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201" name="Google Shape;1201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3" name="Google Shape;1213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214" name="Google Shape;1214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6" name="Google Shape;1226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227" name="Google Shape;1227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9" name="Google Shape;1239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240" name="Google Shape;1240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6" name="Google Shape;1246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247" name="Google Shape;1247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2" name="Google Shape;1262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263" name="Google Shape;1263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8" name="Google Shape;1268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269" name="Google Shape;1269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270" name="Google Shape;1270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1" name="Google Shape;1271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2" name="Google Shape;1272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73" name="Google Shape;1273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274" name="Google Shape;1274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5" name="Google Shape;1275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6" name="Google Shape;1276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77" name="Google Shape;1277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278" name="Google Shape;1278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9" name="Google Shape;1279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0" name="Google Shape;1280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81" name="Google Shape;1281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282" name="Google Shape;1282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3" name="Google Shape;1283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4" name="Google Shape;1284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85" name="Google Shape;1285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286" name="Google Shape;1286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4" name="Google Shape;1294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295" name="Google Shape;1295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2" name="Google Shape;1302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3" name="Google Shape;1303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4" name="Google Shape;1304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5" name="Google Shape;1305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6" name="Google Shape;1306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7" name="Google Shape;1307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8" name="Google Shape;1308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2" name="Google Shape;1312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3" name="Google Shape;1313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4" name="Google Shape;1314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5" name="Google Shape;1315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6" name="Google Shape;1316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7" name="Google Shape;1317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8" name="Google Shape;1318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9" name="Google Shape;1319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320" name="Google Shape;1320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321" name="Google Shape;1321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2" name="Google Shape;1322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23" name="Google Shape;1323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324" name="Google Shape;1324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5" name="Google Shape;1325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26" name="Google Shape;1326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327" name="Google Shape;1327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8" name="Google Shape;1328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29" name="Google Shape;1329;p39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330" name="Google Shape;1330;p39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34" name="Shape 1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5" name="Google Shape;1335;p40"/>
          <p:cNvSpPr txBox="1"/>
          <p:nvPr/>
        </p:nvSpPr>
        <p:spPr>
          <a:xfrm>
            <a:off x="2621050" y="990475"/>
            <a:ext cx="56583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Now you can use any emoji as an icon!</a:t>
            </a:r>
            <a:endParaRPr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And of course it resizes without losing quality and you can change the color.</a:t>
            </a:r>
            <a:endParaRPr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How? Follow Google instructions </a:t>
            </a:r>
            <a:r>
              <a:rPr lang="en" u="sng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  <a:hlinkClick r:id="rId3"/>
              </a:rPr>
              <a:t>https://twitter.com/googledocs/status/730087240156643328</a:t>
            </a:r>
            <a:endParaRPr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C6DAEC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336" name="Google Shape;1336;p40"/>
          <p:cNvSpPr txBox="1"/>
          <p:nvPr/>
        </p:nvSpPr>
        <p:spPr>
          <a:xfrm>
            <a:off x="1265300" y="24504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C6DAEC"/>
                </a:solidFill>
                <a:latin typeface="Muli"/>
                <a:ea typeface="Muli"/>
                <a:cs typeface="Muli"/>
                <a:sym typeface="Muli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C6DAEC"/>
                </a:solidFill>
                <a:highlight>
                  <a:srgbClr val="184769"/>
                </a:highlight>
                <a:latin typeface="Muli"/>
                <a:ea typeface="Muli"/>
                <a:cs typeface="Muli"/>
                <a:sym typeface="Muli"/>
              </a:rPr>
              <a:t> and many more...</a:t>
            </a:r>
            <a:endParaRPr sz="2400">
              <a:solidFill>
                <a:srgbClr val="C6DAEC"/>
              </a:solidFill>
              <a:highlight>
                <a:srgbClr val="184769"/>
              </a:highlight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1337" name="Google Shape;1337;p40"/>
          <p:cNvSpPr txBox="1"/>
          <p:nvPr/>
        </p:nvSpPr>
        <p:spPr>
          <a:xfrm>
            <a:off x="1106175" y="9326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00E1C6"/>
                </a:solidFill>
              </a:rPr>
              <a:t>😉</a:t>
            </a:r>
            <a:endParaRPr sz="9600">
              <a:solidFill>
                <a:srgbClr val="00E1C6"/>
              </a:solidFill>
            </a:endParaRPr>
          </a:p>
        </p:txBody>
      </p:sp>
      <p:sp>
        <p:nvSpPr>
          <p:cNvPr id="1338" name="Google Shape;1338;p40"/>
          <p:cNvSpPr txBox="1"/>
          <p:nvPr>
            <p:ph idx="12" type="sldNum"/>
          </p:nvPr>
        </p:nvSpPr>
        <p:spPr>
          <a:xfrm>
            <a:off x="13557" y="4785525"/>
            <a:ext cx="548700" cy="3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342" name="Shape 1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43" name="Google Shape;1343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344" name="Google Shape;1344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345" name="Google Shape;1345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346" name="Google Shape;1346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347" name="Google Shape;1347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48" name="Google Shape;1348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49" name="Google Shape;1349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350" name="Google Shape;1350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51" name="Google Shape;1351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52" name="Google Shape;1352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353" name="Google Shape;1353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54" name="Google Shape;1354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55" name="Google Shape;1355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356" name="Google Shape;1356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57" name="Google Shape;1357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Imogen template">
  <a:themeElements>
    <a:clrScheme name="Custom 347">
      <a:dk1>
        <a:srgbClr val="FFFFFF"/>
      </a:dk1>
      <a:lt1>
        <a:srgbClr val="0E293C"/>
      </a:lt1>
      <a:dk2>
        <a:srgbClr val="BBC9D3"/>
      </a:dk2>
      <a:lt2>
        <a:srgbClr val="184769"/>
      </a:lt2>
      <a:accent1>
        <a:srgbClr val="00E1C6"/>
      </a:accent1>
      <a:accent2>
        <a:srgbClr val="19BBD5"/>
      </a:accent2>
      <a:accent3>
        <a:srgbClr val="2C9DDE"/>
      </a:accent3>
      <a:accent4>
        <a:srgbClr val="3274E1"/>
      </a:accent4>
      <a:accent5>
        <a:srgbClr val="4C4ED5"/>
      </a:accent5>
      <a:accent6>
        <a:srgbClr val="5CF55F"/>
      </a:accent6>
      <a:hlink>
        <a:srgbClr val="1155CC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