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wdp" ContentType="image/vnd.ms-photo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ppt/charts/chart3.xml" ContentType="application/vnd.openxmlformats-officedocument.drawingml.chart+xml"/>
  <Override PartName="/ppt/charts/style3.xml" ContentType="application/vnd.ms-office.chartstyle+xml"/>
  <Override PartName="/ppt/charts/colors3.xml" ContentType="application/vnd.ms-office.chartcolorstyle+xml"/>
  <Override PartName="/ppt/charts/chart4.xml" ContentType="application/vnd.openxmlformats-officedocument.drawingml.chart+xml"/>
  <Override PartName="/ppt/charts/style4.xml" ContentType="application/vnd.ms-office.chartstyle+xml"/>
  <Override PartName="/ppt/charts/colors4.xml" ContentType="application/vnd.ms-office.chartcolorstyle+xml"/>
  <Override PartName="/ppt/charts/chart5.xml" ContentType="application/vnd.openxmlformats-officedocument.drawingml.chart+xml"/>
  <Override PartName="/ppt/charts/style5.xml" ContentType="application/vnd.ms-office.chartstyle+xml"/>
  <Override PartName="/ppt/charts/colors5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648" r:id="rId1"/>
    <p:sldMasterId id="2147483679" r:id="rId2"/>
  </p:sldMasterIdLst>
  <p:notesMasterIdLst>
    <p:notesMasterId r:id="rId33"/>
  </p:notesMasterIdLst>
  <p:handoutMasterIdLst>
    <p:handoutMasterId r:id="rId34"/>
  </p:handoutMasterIdLst>
  <p:sldIdLst>
    <p:sldId id="256" r:id="rId3"/>
    <p:sldId id="1224" r:id="rId4"/>
    <p:sldId id="287" r:id="rId5"/>
    <p:sldId id="1255" r:id="rId6"/>
    <p:sldId id="257" r:id="rId7"/>
    <p:sldId id="1257" r:id="rId8"/>
    <p:sldId id="1260" r:id="rId9"/>
    <p:sldId id="1253" r:id="rId10"/>
    <p:sldId id="1258" r:id="rId11"/>
    <p:sldId id="1238" r:id="rId12"/>
    <p:sldId id="1259" r:id="rId13"/>
    <p:sldId id="1240" r:id="rId14"/>
    <p:sldId id="1256" r:id="rId15"/>
    <p:sldId id="1264" r:id="rId16"/>
    <p:sldId id="1252" r:id="rId17"/>
    <p:sldId id="1254" r:id="rId18"/>
    <p:sldId id="1237" r:id="rId19"/>
    <p:sldId id="1233" r:id="rId20"/>
    <p:sldId id="1261" r:id="rId21"/>
    <p:sldId id="1250" r:id="rId22"/>
    <p:sldId id="260" r:id="rId23"/>
    <p:sldId id="1262" r:id="rId24"/>
    <p:sldId id="1263" r:id="rId25"/>
    <p:sldId id="273" r:id="rId26"/>
    <p:sldId id="1266" r:id="rId27"/>
    <p:sldId id="1265" r:id="rId28"/>
    <p:sldId id="269" r:id="rId29"/>
    <p:sldId id="268" r:id="rId30"/>
    <p:sldId id="1249" r:id="rId31"/>
    <p:sldId id="1248" r:id="rId32"/>
  </p:sldIdLst>
  <p:sldSz cx="12192000" cy="6858000"/>
  <p:notesSz cx="6858000" cy="9144000"/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777" userDrawn="1">
          <p15:clr>
            <a:srgbClr val="A4A3A4"/>
          </p15:clr>
        </p15:guide>
        <p15:guide id="2" pos="3817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A8D8D"/>
    <a:srgbClr val="A890FE"/>
    <a:srgbClr val="7030A0"/>
    <a:srgbClr val="027FFC"/>
    <a:srgbClr val="CCD1EC"/>
    <a:srgbClr val="724444"/>
    <a:srgbClr val="0AF8FC"/>
    <a:srgbClr val="D5E9FD"/>
    <a:srgbClr val="FF1F45"/>
    <a:srgbClr val="D9D9D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0595"/>
    <p:restoredTop sz="95874"/>
  </p:normalViewPr>
  <p:slideViewPr>
    <p:cSldViewPr snapToGrid="0" snapToObjects="1" showGuides="1">
      <p:cViewPr>
        <p:scale>
          <a:sx n="138" d="100"/>
          <a:sy n="138" d="100"/>
        </p:scale>
        <p:origin x="392" y="232"/>
      </p:cViewPr>
      <p:guideLst>
        <p:guide orient="horz" pos="777"/>
        <p:guide pos="3817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 showGuides="1">
      <p:cViewPr varScale="1">
        <p:scale>
          <a:sx n="109" d="100"/>
          <a:sy n="109" d="100"/>
        </p:scale>
        <p:origin x="4136" y="192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21" Type="http://schemas.openxmlformats.org/officeDocument/2006/relationships/slide" Target="slides/slide19.xml"/><Relationship Id="rId34" Type="http://schemas.openxmlformats.org/officeDocument/2006/relationships/handoutMaster" Target="handoutMasters/handoutMaster1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notesMaster" Target="notesMasters/notesMaster1.xml"/><Relationship Id="rId38" Type="http://schemas.openxmlformats.org/officeDocument/2006/relationships/tableStyles" Target="tableStyles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slide" Target="slides/slide27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slide" Target="slides/slide30.xml"/><Relationship Id="rId37" Type="http://schemas.openxmlformats.org/officeDocument/2006/relationships/theme" Target="theme/theme1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slide" Target="slides/slide26.xml"/><Relationship Id="rId36" Type="http://schemas.openxmlformats.org/officeDocument/2006/relationships/viewProps" Target="viewProps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slide" Target="slides/slide29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slide" Target="slides/slide25.xml"/><Relationship Id="rId30" Type="http://schemas.openxmlformats.org/officeDocument/2006/relationships/slide" Target="slides/slide28.xml"/><Relationship Id="rId35" Type="http://schemas.openxmlformats.org/officeDocument/2006/relationships/presProps" Target="presProps.xml"/><Relationship Id="rId8" Type="http://schemas.openxmlformats.org/officeDocument/2006/relationships/slide" Target="slides/slide6.xml"/><Relationship Id="rId3" Type="http://schemas.openxmlformats.org/officeDocument/2006/relationships/slide" Target="slides/slid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_rels/chart3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2.xlsx"/><Relationship Id="rId2" Type="http://schemas.microsoft.com/office/2011/relationships/chartColorStyle" Target="colors3.xml"/><Relationship Id="rId1" Type="http://schemas.microsoft.com/office/2011/relationships/chartStyle" Target="style3.xml"/></Relationships>
</file>

<file path=ppt/charts/_rels/chart4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3.xlsx"/><Relationship Id="rId2" Type="http://schemas.microsoft.com/office/2011/relationships/chartColorStyle" Target="colors4.xml"/><Relationship Id="rId1" Type="http://schemas.microsoft.com/office/2011/relationships/chartStyle" Target="style4.xml"/></Relationships>
</file>

<file path=ppt/charts/_rels/chart5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4.xlsx"/><Relationship Id="rId2" Type="http://schemas.microsoft.com/office/2011/relationships/chartColorStyle" Target="colors5.xml"/><Relationship Id="rId1" Type="http://schemas.microsoft.com/office/2011/relationships/chartStyle" Target="style5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1"/>
    </mc:Choice>
    <mc:Fallback>
      <c:style val="1"/>
    </mc:Fallback>
  </mc:AlternateContent>
  <c:chart>
    <c:autoTitleDeleted val="1"/>
    <c:plotArea>
      <c:layout>
        <c:manualLayout>
          <c:layoutTarget val="inner"/>
          <c:xMode val="edge"/>
          <c:yMode val="edge"/>
          <c:x val="4.8542846463921499E-2"/>
          <c:y val="6.1728053737122097E-2"/>
          <c:w val="0.93443680207996704"/>
          <c:h val="0.83077783067242505"/>
        </c:manualLayout>
      </c:layout>
      <c:barChart>
        <c:barDir val="col"/>
        <c:grouping val="percent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rgbClr val="CCD1EC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900" b="0" i="0" u="none" strike="noStrike" kern="1200" baseline="0">
                    <a:solidFill>
                      <a:srgbClr val="7030A0"/>
                    </a:solidFill>
                    <a:latin typeface="Roboto Thin" charset="0"/>
                    <a:ea typeface="Roboto Thin" charset="0"/>
                    <a:cs typeface="Roboto Thin" charset="0"/>
                  </a:defRPr>
                </a:pPr>
                <a:endParaRPr lang="es-E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18D5-BC4D-A957-EAF414C823C5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rgbClr val="7030A0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900" b="0" i="0" u="none" strike="noStrike" kern="1200" baseline="0">
                    <a:solidFill>
                      <a:schemeClr val="bg1"/>
                    </a:solidFill>
                    <a:latin typeface="Roboto Thin" charset="0"/>
                    <a:ea typeface="Roboto Thin" charset="0"/>
                    <a:cs typeface="Roboto Thin" charset="0"/>
                  </a:defRPr>
                </a:pPr>
                <a:endParaRPr lang="es-E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1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18D5-BC4D-A957-EAF414C823C5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rgbClr val="EA8D8D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900" b="0" i="0" u="none" strike="noStrike" kern="1200" baseline="0">
                    <a:solidFill>
                      <a:schemeClr val="bg1"/>
                    </a:solidFill>
                    <a:latin typeface="Roboto Thin" charset="0"/>
                    <a:ea typeface="Roboto Thin" charset="0"/>
                    <a:cs typeface="Roboto Thin" charset="0"/>
                  </a:defRPr>
                </a:pPr>
                <a:endParaRPr lang="es-E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18D5-BC4D-A957-EAF414C823C5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rgbClr val="A890FE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900" b="0" i="0" u="none" strike="noStrike" kern="1200" baseline="0">
                    <a:solidFill>
                      <a:schemeClr val="bg1"/>
                    </a:solidFill>
                    <a:latin typeface="Roboto Thin" charset="0"/>
                    <a:ea typeface="Roboto Thin" charset="0"/>
                    <a:cs typeface="Roboto Thin" charset="0"/>
                  </a:defRPr>
                </a:pPr>
                <a:endParaRPr lang="es-E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Sheet1!$E$2:$E$5</c:f>
              <c:numCache>
                <c:formatCode>General</c:formatCode>
                <c:ptCount val="4"/>
                <c:pt idx="0">
                  <c:v>1</c:v>
                </c:pt>
                <c:pt idx="1">
                  <c:v>3</c:v>
                </c:pt>
                <c:pt idx="2">
                  <c:v>2.7</c:v>
                </c:pt>
                <c:pt idx="3">
                  <c:v>3.7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18D5-BC4D-A957-EAF414C823C5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overlap val="100"/>
        <c:axId val="-2130415056"/>
        <c:axId val="2115365504"/>
      </c:barChart>
      <c:catAx>
        <c:axId val="-2130415056"/>
        <c:scaling>
          <c:orientation val="minMax"/>
        </c:scaling>
        <c:delete val="0"/>
        <c:axPos val="b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bg1">
                <a:lumMod val="7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pPr>
            <a:endParaRPr lang="es-ES"/>
          </a:p>
        </c:txPr>
        <c:crossAx val="2115365504"/>
        <c:crosses val="autoZero"/>
        <c:auto val="1"/>
        <c:lblAlgn val="ctr"/>
        <c:lblOffset val="100"/>
        <c:noMultiLvlLbl val="0"/>
      </c:catAx>
      <c:valAx>
        <c:axId val="211536550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ajorGridlines>
        <c:numFmt formatCode="0%" sourceLinked="1"/>
        <c:majorTickMark val="out"/>
        <c:minorTickMark val="none"/>
        <c:tickLblPos val="nextTo"/>
        <c:spPr>
          <a:noFill/>
          <a:ln>
            <a:solidFill>
              <a:schemeClr val="bg1">
                <a:lumMod val="75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8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pPr>
            <a:endParaRPr lang="es-ES"/>
          </a:p>
        </c:txPr>
        <c:crossAx val="-213041505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sz="900" b="0" i="0">
          <a:solidFill>
            <a:schemeClr val="tx1">
              <a:lumMod val="75000"/>
              <a:lumOff val="25000"/>
            </a:schemeClr>
          </a:solidFill>
          <a:latin typeface="Roboto Thin" charset="0"/>
          <a:ea typeface="Roboto Thin" charset="0"/>
          <a:cs typeface="Roboto Thin" charset="0"/>
        </a:defRPr>
      </a:pPr>
      <a:endParaRPr lang="es-E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Hoja1!$B$1</c:f>
              <c:strCache>
                <c:ptCount val="1"/>
                <c:pt idx="0">
                  <c:v>Serie 1</c:v>
                </c:pt>
              </c:strCache>
            </c:strRef>
          </c:tx>
          <c:spPr>
            <a:ln w="19050" cap="rnd" cmpd="sng" algn="ctr">
              <a:solidFill>
                <a:srgbClr val="A890FE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lt1"/>
              </a:solidFill>
              <a:ln>
                <a:noFill/>
              </a:ln>
              <a:effectLst/>
            </c:spPr>
          </c:marker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00" b="0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s-ES"/>
              </a:p>
            </c:txPr>
            <c:dLblPos val="ctr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dk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strRef>
              <c:f>Hoja1!$A$2:$A$5</c:f>
              <c:strCache>
                <c:ptCount val="4"/>
                <c:pt idx="0">
                  <c:v>January</c:v>
                </c:pt>
                <c:pt idx="1">
                  <c:v>February</c:v>
                </c:pt>
                <c:pt idx="2">
                  <c:v>March</c:v>
                </c:pt>
                <c:pt idx="3">
                  <c:v>April</c:v>
                </c:pt>
              </c:strCache>
            </c:strRef>
          </c:cat>
          <c:val>
            <c:numRef>
              <c:f>Hoja1!$B$2:$B$5</c:f>
              <c:numCache>
                <c:formatCode>General</c:formatCode>
                <c:ptCount val="4"/>
                <c:pt idx="0">
                  <c:v>98</c:v>
                </c:pt>
                <c:pt idx="1">
                  <c:v>120</c:v>
                </c:pt>
                <c:pt idx="2">
                  <c:v>110</c:v>
                </c:pt>
                <c:pt idx="3">
                  <c:v>210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0-66B4-7B46-A173-ADDC61269E6E}"/>
            </c:ext>
          </c:extLst>
        </c:ser>
        <c:ser>
          <c:idx val="1"/>
          <c:order val="1"/>
          <c:tx>
            <c:strRef>
              <c:f>Hoja1!$C$1</c:f>
              <c:strCache>
                <c:ptCount val="1"/>
                <c:pt idx="0">
                  <c:v>Serie 2</c:v>
                </c:pt>
              </c:strCache>
            </c:strRef>
          </c:tx>
          <c:spPr>
            <a:ln w="19050" cap="rnd" cmpd="sng" algn="ctr">
              <a:solidFill>
                <a:srgbClr val="EA8D8D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lt1"/>
              </a:solidFill>
              <a:ln>
                <a:noFill/>
              </a:ln>
              <a:effectLst/>
            </c:spPr>
          </c:marker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00" b="0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s-ES"/>
              </a:p>
            </c:txPr>
            <c:dLblPos val="ctr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dk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strRef>
              <c:f>Hoja1!$A$2:$A$5</c:f>
              <c:strCache>
                <c:ptCount val="4"/>
                <c:pt idx="0">
                  <c:v>January</c:v>
                </c:pt>
                <c:pt idx="1">
                  <c:v>February</c:v>
                </c:pt>
                <c:pt idx="2">
                  <c:v>March</c:v>
                </c:pt>
                <c:pt idx="3">
                  <c:v>April</c:v>
                </c:pt>
              </c:strCache>
            </c:strRef>
          </c:cat>
          <c:val>
            <c:numRef>
              <c:f>Hoja1!$C$2:$C$5</c:f>
              <c:numCache>
                <c:formatCode>General</c:formatCode>
                <c:ptCount val="4"/>
                <c:pt idx="0">
                  <c:v>40</c:v>
                </c:pt>
                <c:pt idx="1">
                  <c:v>150</c:v>
                </c:pt>
                <c:pt idx="2">
                  <c:v>170</c:v>
                </c:pt>
                <c:pt idx="3">
                  <c:v>120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1-66B4-7B46-A173-ADDC61269E6E}"/>
            </c:ext>
          </c:extLst>
        </c:ser>
        <c:dLbls>
          <c:dLblPos val="ctr"/>
          <c:showLegendKey val="0"/>
          <c:showVal val="1"/>
          <c:showCatName val="0"/>
          <c:showSerName val="0"/>
          <c:showPercent val="0"/>
          <c:showBubbleSize val="0"/>
        </c:dLbls>
        <c:marker val="1"/>
        <c:smooth val="0"/>
        <c:axId val="478587312"/>
        <c:axId val="457508256"/>
      </c:lineChart>
      <c:catAx>
        <c:axId val="47858731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dk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50" b="0" i="0" u="none" strike="noStrike" kern="1200" baseline="0">
                <a:solidFill>
                  <a:schemeClr val="dk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s-ES"/>
          </a:p>
        </c:txPr>
        <c:crossAx val="457508256"/>
        <c:crosses val="autoZero"/>
        <c:auto val="1"/>
        <c:lblAlgn val="ctr"/>
        <c:lblOffset val="100"/>
        <c:noMultiLvlLbl val="0"/>
      </c:catAx>
      <c:valAx>
        <c:axId val="457508256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47858731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solidFill>
      <a:schemeClr val="lt1"/>
    </a:solidFill>
    <a:ln w="9525" cap="flat" cmpd="sng" algn="ctr">
      <a:noFill/>
      <a:round/>
    </a:ln>
    <a:effectLst/>
  </c:spPr>
  <c:txPr>
    <a:bodyPr/>
    <a:lstStyle/>
    <a:p>
      <a:pPr>
        <a:defRPr/>
      </a:pPr>
      <a:endParaRPr lang="es-ES"/>
    </a:p>
  </c:txPr>
  <c:externalData r:id="rId3">
    <c:autoUpdate val="0"/>
  </c:externalData>
</c:chartSpace>
</file>

<file path=ppt/charts/chart3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noFill/>
            </a:ln>
          </c:spPr>
          <c:dPt>
            <c:idx val="0"/>
            <c:bubble3D val="0"/>
            <c:spPr>
              <a:solidFill>
                <a:srgbClr val="A890FE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CED4-D841-A4F2-814E1C5D4398}"/>
              </c:ext>
            </c:extLst>
          </c:dPt>
          <c:dPt>
            <c:idx val="1"/>
            <c:bubble3D val="0"/>
            <c:spPr>
              <a:solidFill>
                <a:srgbClr val="EA8D8D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CED4-D841-A4F2-814E1C5D4398}"/>
              </c:ext>
            </c:extLst>
          </c:dPt>
          <c:dPt>
            <c:idx val="2"/>
            <c:bubble3D val="0"/>
            <c:spPr>
              <a:solidFill>
                <a:srgbClr val="002060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CED4-D841-A4F2-814E1C5D4398}"/>
              </c:ext>
            </c:extLst>
          </c:dPt>
          <c:dPt>
            <c:idx val="3"/>
            <c:bubble3D val="0"/>
            <c:spPr>
              <a:solidFill>
                <a:schemeClr val="accent4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CED4-D841-A4F2-814E1C5D4398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45</c:v>
                </c:pt>
                <c:pt idx="1">
                  <c:v>20</c:v>
                </c:pt>
                <c:pt idx="2">
                  <c:v>15</c:v>
                </c:pt>
                <c:pt idx="3">
                  <c:v>10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CED4-D841-A4F2-814E1C5D439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267"/>
      </c:pie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s-ES"/>
    </a:p>
  </c:txPr>
  <c:externalData r:id="rId3">
    <c:autoUpdate val="0"/>
  </c:externalData>
</c:chartSpace>
</file>

<file path=ppt/charts/chart4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solidFill>
              <a:schemeClr val="accent1"/>
            </a:solidFill>
            <a:ln w="19050">
              <a:noFill/>
            </a:ln>
            <a:effectLst/>
          </c:spPr>
          <c:invertIfNegative val="0"/>
          <c:dPt>
            <c:idx val="0"/>
            <c:invertIfNegative val="0"/>
            <c:bubble3D val="0"/>
            <c:spPr>
              <a:solidFill>
                <a:srgbClr val="A890FE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1-CED4-D841-A4F2-814E1C5D4398}"/>
              </c:ext>
            </c:extLst>
          </c:dPt>
          <c:dPt>
            <c:idx val="1"/>
            <c:invertIfNegative val="0"/>
            <c:bubble3D val="0"/>
            <c:spPr>
              <a:solidFill>
                <a:srgbClr val="EA8D8D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CED4-D841-A4F2-814E1C5D4398}"/>
              </c:ext>
            </c:extLst>
          </c:dPt>
          <c:dPt>
            <c:idx val="2"/>
            <c:invertIfNegative val="0"/>
            <c:bubble3D val="0"/>
            <c:spPr>
              <a:solidFill>
                <a:srgbClr val="002060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5-CED4-D841-A4F2-814E1C5D4398}"/>
              </c:ext>
            </c:extLst>
          </c:dPt>
          <c:dPt>
            <c:idx val="3"/>
            <c:invertIfNegative val="0"/>
            <c:bubble3D val="0"/>
            <c:spPr>
              <a:solidFill>
                <a:schemeClr val="accent1"/>
              </a:solidFill>
              <a:ln w="19050"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7-CED4-D841-A4F2-814E1C5D4398}"/>
              </c:ext>
            </c:extLst>
          </c:dPt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00" b="0" i="0" u="none" strike="noStrike" kern="1200" baseline="0">
                    <a:solidFill>
                      <a:schemeClr val="tx1">
                        <a:lumMod val="65000"/>
                        <a:lumOff val="3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s-ES"/>
              </a:p>
            </c:txPr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45</c:v>
                </c:pt>
                <c:pt idx="1">
                  <c:v>20</c:v>
                </c:pt>
                <c:pt idx="2">
                  <c:v>15</c:v>
                </c:pt>
                <c:pt idx="3">
                  <c:v>10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CED4-D841-A4F2-814E1C5D439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00"/>
        <c:axId val="509778368"/>
        <c:axId val="482708096"/>
      </c:barChart>
      <c:valAx>
        <c:axId val="482708096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ajorGridlines>
        <c:numFmt formatCode="General" sourceLinked="1"/>
        <c:majorTickMark val="out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s-ES"/>
          </a:p>
        </c:txPr>
        <c:crossAx val="509778368"/>
        <c:crosses val="autoZero"/>
        <c:crossBetween val="between"/>
      </c:valAx>
      <c:catAx>
        <c:axId val="509778368"/>
        <c:scaling>
          <c:orientation val="minMax"/>
        </c:scaling>
        <c:delete val="0"/>
        <c:axPos val="b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s-ES"/>
          </a:p>
        </c:txPr>
        <c:crossAx val="482708096"/>
        <c:crosses val="autoZero"/>
        <c:auto val="1"/>
        <c:lblAlgn val="ctr"/>
        <c:lblOffset val="100"/>
        <c:noMultiLvlLbl val="0"/>
      </c:cat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s-ES"/>
    </a:p>
  </c:txPr>
  <c:externalData r:id="rId3">
    <c:autoUpdate val="0"/>
  </c:externalData>
</c:chartSpace>
</file>

<file path=ppt/charts/chart5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lineChart>
        <c:grouping val="standard"/>
        <c:varyColors val="0"/>
        <c:ser>
          <c:idx val="0"/>
          <c:order val="0"/>
          <c:tx>
            <c:strRef>
              <c:f>Hoja1!$B$1</c:f>
              <c:strCache>
                <c:ptCount val="1"/>
                <c:pt idx="0">
                  <c:v>Serie 1</c:v>
                </c:pt>
              </c:strCache>
            </c:strRef>
          </c:tx>
          <c:spPr>
            <a:ln w="19050" cap="rnd" cmpd="sng" algn="ctr">
              <a:solidFill>
                <a:srgbClr val="A890FE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lt1"/>
              </a:solidFill>
              <a:ln>
                <a:noFill/>
              </a:ln>
              <a:effectLst/>
            </c:spPr>
          </c:marker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00" b="1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s-ES"/>
              </a:p>
            </c:txPr>
            <c:dLblPos val="ctr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dk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strRef>
              <c:f>Hoja1!$A$2:$A$5</c:f>
              <c:strCache>
                <c:ptCount val="4"/>
                <c:pt idx="0">
                  <c:v>January</c:v>
                </c:pt>
                <c:pt idx="1">
                  <c:v>February</c:v>
                </c:pt>
                <c:pt idx="2">
                  <c:v>March</c:v>
                </c:pt>
                <c:pt idx="3">
                  <c:v>April</c:v>
                </c:pt>
              </c:strCache>
            </c:strRef>
          </c:cat>
          <c:val>
            <c:numRef>
              <c:f>Hoja1!$B$2:$B$5</c:f>
              <c:numCache>
                <c:formatCode>General</c:formatCode>
                <c:ptCount val="4"/>
                <c:pt idx="0">
                  <c:v>98</c:v>
                </c:pt>
                <c:pt idx="1">
                  <c:v>120</c:v>
                </c:pt>
                <c:pt idx="2">
                  <c:v>110</c:v>
                </c:pt>
                <c:pt idx="3">
                  <c:v>210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0-DEDB-F443-883E-33418C67E3E8}"/>
            </c:ext>
          </c:extLst>
        </c:ser>
        <c:ser>
          <c:idx val="1"/>
          <c:order val="1"/>
          <c:tx>
            <c:strRef>
              <c:f>Hoja1!$C$1</c:f>
              <c:strCache>
                <c:ptCount val="1"/>
                <c:pt idx="0">
                  <c:v>Serie 2</c:v>
                </c:pt>
              </c:strCache>
            </c:strRef>
          </c:tx>
          <c:spPr>
            <a:ln w="19050" cap="rnd" cmpd="sng" algn="ctr">
              <a:solidFill>
                <a:srgbClr val="EA8D8D"/>
              </a:solidFill>
              <a:round/>
            </a:ln>
            <a:effectLst/>
          </c:spPr>
          <c:marker>
            <c:symbol val="circle"/>
            <c:size val="17"/>
            <c:spPr>
              <a:solidFill>
                <a:schemeClr val="lt1"/>
              </a:solidFill>
              <a:ln>
                <a:noFill/>
              </a:ln>
              <a:effectLst/>
            </c:spPr>
          </c:marker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00" b="1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es-ES"/>
              </a:p>
            </c:txPr>
            <c:dLblPos val="ctr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showLeaderLines val="1"/>
                <c15:leaderLines>
                  <c:spPr>
                    <a:ln w="9525">
                      <a:solidFill>
                        <a:schemeClr val="dk1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strRef>
              <c:f>Hoja1!$A$2:$A$5</c:f>
              <c:strCache>
                <c:ptCount val="4"/>
                <c:pt idx="0">
                  <c:v>January</c:v>
                </c:pt>
                <c:pt idx="1">
                  <c:v>February</c:v>
                </c:pt>
                <c:pt idx="2">
                  <c:v>March</c:v>
                </c:pt>
                <c:pt idx="3">
                  <c:v>April</c:v>
                </c:pt>
              </c:strCache>
            </c:strRef>
          </c:cat>
          <c:val>
            <c:numRef>
              <c:f>Hoja1!$C$2:$C$5</c:f>
              <c:numCache>
                <c:formatCode>General</c:formatCode>
                <c:ptCount val="4"/>
                <c:pt idx="0">
                  <c:v>40</c:v>
                </c:pt>
                <c:pt idx="1">
                  <c:v>150</c:v>
                </c:pt>
                <c:pt idx="2">
                  <c:v>170</c:v>
                </c:pt>
                <c:pt idx="3">
                  <c:v>120</c:v>
                </c:pt>
              </c:numCache>
            </c:numRef>
          </c:val>
          <c:smooth val="1"/>
          <c:extLst>
            <c:ext xmlns:c16="http://schemas.microsoft.com/office/drawing/2014/chart" uri="{C3380CC4-5D6E-409C-BE32-E72D297353CC}">
              <c16:uniqueId val="{00000006-DEDB-F443-883E-33418C67E3E8}"/>
            </c:ext>
          </c:extLst>
        </c:ser>
        <c:dLbls>
          <c:dLblPos val="ctr"/>
          <c:showLegendKey val="0"/>
          <c:showVal val="1"/>
          <c:showCatName val="0"/>
          <c:showSerName val="0"/>
          <c:showPercent val="0"/>
          <c:showBubbleSize val="0"/>
        </c:dLbls>
        <c:marker val="1"/>
        <c:smooth val="0"/>
        <c:axId val="478587312"/>
        <c:axId val="457508256"/>
      </c:lineChart>
      <c:catAx>
        <c:axId val="478587312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dk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050" b="0" i="0" u="none" strike="noStrike" kern="1200" baseline="0">
                <a:solidFill>
                  <a:schemeClr val="dk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endParaRPr lang="es-ES"/>
          </a:p>
        </c:txPr>
        <c:crossAx val="457508256"/>
        <c:crosses val="autoZero"/>
        <c:auto val="1"/>
        <c:lblAlgn val="ctr"/>
        <c:lblOffset val="100"/>
        <c:noMultiLvlLbl val="0"/>
      </c:catAx>
      <c:valAx>
        <c:axId val="457508256"/>
        <c:scaling>
          <c:orientation val="minMax"/>
        </c:scaling>
        <c:delete val="1"/>
        <c:axPos val="l"/>
        <c:numFmt formatCode="General" sourceLinked="1"/>
        <c:majorTickMark val="none"/>
        <c:minorTickMark val="none"/>
        <c:tickLblPos val="nextTo"/>
        <c:crossAx val="478587312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  <c:showDLblsOverMax val="0"/>
  </c:chart>
  <c:spPr>
    <a:solidFill>
      <a:schemeClr val="lt1"/>
    </a:solidFill>
    <a:ln w="9525" cap="flat" cmpd="sng" algn="ctr">
      <a:noFill/>
      <a:round/>
    </a:ln>
    <a:effectLst/>
  </c:spPr>
  <c:txPr>
    <a:bodyPr/>
    <a:lstStyle/>
    <a:p>
      <a:pPr>
        <a:defRPr/>
      </a:pPr>
      <a:endParaRPr lang="es-E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20">
  <a:schemeClr val="dk1"/>
  <cs:variation>
    <a:tint val="88500"/>
  </cs:variation>
  <cs:variation>
    <a:tint val="55000"/>
  </cs:variation>
  <cs:variation>
    <a:tint val="75000"/>
  </cs:variation>
  <cs:variation>
    <a:tint val="98500"/>
  </cs:variation>
  <cs:variation>
    <a:tint val="30000"/>
  </cs:variation>
  <cs:variation>
    <a:tint val="60000"/>
  </cs:variation>
  <cs:variation>
    <a:tint val="8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3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4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5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34">
  <cs:axisTitle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axisTitle>
  <cs:categoryAxis>
    <cs:lnRef idx="0"/>
    <cs:fillRef idx="0"/>
    <cs:effectRef idx="0"/>
    <cs:fontRef idx="minor">
      <a:schemeClr val="dk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330" kern="1200"/>
  </cs:categoryAxis>
  <cs:chartArea>
    <cs:lnRef idx="0"/>
    <cs:fillRef idx="0"/>
    <cs:effectRef idx="0"/>
    <cs:fontRef idx="minor">
      <a:schemeClr val="dk1"/>
    </cs:fontRef>
    <cs:spPr>
      <a:solidFill>
        <a:schemeClr val="lt1"/>
      </a:solidFill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cs:styleClr val="auto"/>
    </cs:fontRef>
    <cs:spPr/>
    <cs:defRPr sz="1197" b="1" i="0" u="none" strike="noStrike" kern="1200" baseline="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 w="9575">
        <a:solidFill>
          <a:schemeClr val="lt1">
            <a:lumMod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19050" cap="rnd" cmpd="sng" algn="ctr">
        <a:solidFill>
          <a:schemeClr val="phClr">
            <a:shade val="95000"/>
            <a:satMod val="105000"/>
          </a:schemeClr>
        </a:solidFill>
        <a:round/>
      </a:ln>
    </cs:spPr>
  </cs:dataPointLine>
  <cs:dataPointMarker>
    <cs:lnRef idx="0"/>
    <cs:fillRef idx="0"/>
    <cs:effectRef idx="0"/>
    <cs:fontRef idx="minor">
      <a:schemeClr val="dk1"/>
    </cs:fontRef>
    <cs:spPr>
      <a:solidFill>
        <a:schemeClr val="lt1"/>
      </a:solidFill>
    </cs:spPr>
  </cs:dataPointMarker>
  <cs:dataPointMarkerLayout symbol="circle" size="17"/>
  <cs:dataPointWireframe>
    <cs:lnRef idx="0">
      <cs:styleClr val="auto"/>
    </cs:lnRef>
    <cs:fillRef idx="1"/>
    <cs:effectRef idx="0"/>
    <cs:fontRef idx="minor">
      <a:schemeClr val="dk1"/>
    </cs:fontRef>
    <cs:spPr>
      <a:ln w="9525">
        <a:solidFill>
          <a:schemeClr val="phClr"/>
        </a:solidFill>
      </a:ln>
    </cs:spPr>
  </cs:dataPointWireframe>
  <cs:dataTable>
    <cs:lnRef idx="0"/>
    <cs:fillRef idx="0"/>
    <cs:effectRef idx="0"/>
    <cs:fontRef idx="minor">
      <a:schemeClr val="dk1">
        <a:lumMod val="65000"/>
        <a:lumOff val="35000"/>
      </a:schemeClr>
    </cs:fontRef>
    <cs:spPr>
      <a:ln w="9525">
        <a:solidFill>
          <a:schemeClr val="dk1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75000"/>
          <a:lumOff val="25000"/>
        </a:schemeClr>
      </a:solidFill>
      <a:ln w="9525">
        <a:solidFill>
          <a:schemeClr val="dk1">
            <a:lumMod val="50000"/>
            <a:lumOff val="50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dk1">
            <a:lumMod val="50000"/>
            <a:lumOff val="50000"/>
          </a:schemeClr>
        </a:solidFill>
      </a:ln>
    </cs:spPr>
  </cs:errorBar>
  <cs:floor>
    <cs:lnRef idx="0"/>
    <cs:fillRef idx="0"/>
    <cs:effectRef idx="0"/>
    <cs:fontRef idx="minor">
      <a:schemeClr val="dk1"/>
    </cs:fontRef>
  </cs:floor>
  <cs:gridlineMajor>
    <cs:lnRef idx="0"/>
    <cs:fillRef idx="0"/>
    <cs:effectRef idx="0"/>
    <cs:fontRef idx="minor">
      <a:schemeClr val="dk1"/>
    </cs:fontRef>
    <cs:spPr>
      <a:ln>
        <a:solidFill>
          <a:schemeClr val="dk1">
            <a:lumMod val="15000"/>
            <a:lumOff val="85000"/>
          </a:schemeClr>
        </a:solidFill>
      </a:ln>
    </cs:spPr>
  </cs:gridlineMajor>
  <cs:gridlineMinor>
    <cs:lnRef idx="0"/>
    <cs:fillRef idx="0"/>
    <cs:effectRef idx="0"/>
    <cs:fontRef idx="minor">
      <a:schemeClr val="dk1"/>
    </cs:fontRef>
    <cs:spPr>
      <a:ln>
        <a:solidFill>
          <a:schemeClr val="dk1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legend>
  <cs:plotArea>
    <cs:lnRef idx="0"/>
    <cs:fillRef idx="0"/>
    <cs:effectRef idx="0"/>
    <cs:fontRef idx="minor">
      <a:schemeClr val="dk1"/>
    </cs:fontRef>
  </cs:plotArea>
  <cs:plotArea3D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dk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seriesLine>
  <cs:title>
    <cs:lnRef idx="0"/>
    <cs:fillRef idx="0"/>
    <cs:effectRef idx="0"/>
    <cs:fontRef idx="minor">
      <a:schemeClr val="dk1"/>
    </cs:fontRef>
    <cs:defRPr sz="1915" b="0" kern="1200" cap="all" spc="0" baseline="0">
      <a:gradFill>
        <a:gsLst>
          <a:gs pos="0">
            <a:schemeClr val="dk1">
              <a:lumMod val="50000"/>
              <a:lumOff val="50000"/>
            </a:schemeClr>
          </a:gs>
          <a:gs pos="100000">
            <a:schemeClr val="dk1">
              <a:lumMod val="85000"/>
              <a:lumOff val="15000"/>
            </a:schemeClr>
          </a:gs>
        </a:gsLst>
        <a:lin ang="5400000" scaled="0"/>
      </a:gradFill>
    </cs:defRPr>
  </cs:title>
  <cs:trendlin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</a:ln>
    </cs:spPr>
  </cs:trendline>
  <cs:trendlineLabel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dk1">
            <a:lumMod val="50000"/>
            <a:lumOff val="50000"/>
          </a:schemeClr>
        </a:solidFill>
      </a:ln>
    </cs:spPr>
  </cs:upBar>
  <cs:valueAxis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dk1"/>
    </cs:fontRef>
  </cs:wall>
</cs:chartStyle>
</file>

<file path=ppt/charts/style3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4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5.xml><?xml version="1.0" encoding="utf-8"?>
<cs:chartStyle xmlns:cs="http://schemas.microsoft.com/office/drawing/2012/chartStyle" xmlns:a="http://schemas.openxmlformats.org/drawingml/2006/main" id="234">
  <cs:axisTitle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axisTitle>
  <cs:categoryAxis>
    <cs:lnRef idx="0"/>
    <cs:fillRef idx="0"/>
    <cs:effectRef idx="0"/>
    <cs:fontRef idx="minor">
      <a:schemeClr val="dk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330" kern="1200"/>
  </cs:categoryAxis>
  <cs:chartArea>
    <cs:lnRef idx="0"/>
    <cs:fillRef idx="0"/>
    <cs:effectRef idx="0"/>
    <cs:fontRef idx="minor">
      <a:schemeClr val="dk1"/>
    </cs:fontRef>
    <cs:spPr>
      <a:solidFill>
        <a:schemeClr val="lt1"/>
      </a:solidFill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cs:styleClr val="auto"/>
    </cs:fontRef>
    <cs:spPr/>
    <cs:defRPr sz="1197" b="1" i="0" u="none" strike="noStrike" kern="1200" baseline="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 w="9575">
        <a:solidFill>
          <a:schemeClr val="lt1">
            <a:lumMod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>
  <cs:dataPoint3D>
    <cs:lnRef idx="0"/>
    <cs:fillRef idx="0">
      <cs:styleClr val="auto"/>
    </cs:fillRef>
    <cs:effectRef idx="0"/>
    <cs:fontRef idx="minor">
      <a:schemeClr val="dk1"/>
    </cs:fontRef>
    <cs:spPr>
      <a:solidFill>
        <a:schemeClr val="phClr"/>
      </a:solidFill>
    </cs:spPr>
  </cs:dataPoint3D>
  <cs:dataPointLine>
    <cs:lnRef idx="0">
      <cs:styleClr val="auto"/>
    </cs:lnRef>
    <cs:fillRef idx="0"/>
    <cs:effectRef idx="0"/>
    <cs:fontRef idx="minor">
      <a:schemeClr val="dk1"/>
    </cs:fontRef>
    <cs:spPr>
      <a:ln w="19050" cap="rnd" cmpd="sng" algn="ctr">
        <a:solidFill>
          <a:schemeClr val="phClr">
            <a:shade val="95000"/>
            <a:satMod val="105000"/>
          </a:schemeClr>
        </a:solidFill>
        <a:round/>
      </a:ln>
    </cs:spPr>
  </cs:dataPointLine>
  <cs:dataPointMarker>
    <cs:lnRef idx="0"/>
    <cs:fillRef idx="0"/>
    <cs:effectRef idx="0"/>
    <cs:fontRef idx="minor">
      <a:schemeClr val="dk1"/>
    </cs:fontRef>
    <cs:spPr>
      <a:solidFill>
        <a:schemeClr val="lt1"/>
      </a:solidFill>
    </cs:spPr>
  </cs:dataPointMarker>
  <cs:dataPointMarkerLayout symbol="circle" size="17"/>
  <cs:dataPointWireframe>
    <cs:lnRef idx="0">
      <cs:styleClr val="auto"/>
    </cs:lnRef>
    <cs:fillRef idx="1"/>
    <cs:effectRef idx="0"/>
    <cs:fontRef idx="minor">
      <a:schemeClr val="dk1"/>
    </cs:fontRef>
    <cs:spPr>
      <a:ln w="9525">
        <a:solidFill>
          <a:schemeClr val="phClr"/>
        </a:solidFill>
      </a:ln>
    </cs:spPr>
  </cs:dataPointWireframe>
  <cs:dataTable>
    <cs:lnRef idx="0"/>
    <cs:fillRef idx="0"/>
    <cs:effectRef idx="0"/>
    <cs:fontRef idx="minor">
      <a:schemeClr val="dk1">
        <a:lumMod val="65000"/>
        <a:lumOff val="35000"/>
      </a:schemeClr>
    </cs:fontRef>
    <cs:spPr>
      <a:ln w="9525">
        <a:solidFill>
          <a:schemeClr val="dk1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75000"/>
          <a:lumOff val="25000"/>
        </a:schemeClr>
      </a:solidFill>
      <a:ln w="9525">
        <a:solidFill>
          <a:schemeClr val="dk1">
            <a:lumMod val="50000"/>
            <a:lumOff val="50000"/>
          </a:schemeClr>
        </a:solidFill>
      </a:ln>
    </cs:spPr>
  </cs:downBar>
  <cs:drop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dropLine>
  <cs:errorBar>
    <cs:lnRef idx="0"/>
    <cs:fillRef idx="0"/>
    <cs:effectRef idx="0"/>
    <cs:fontRef idx="minor">
      <a:schemeClr val="dk1"/>
    </cs:fontRef>
    <cs:spPr>
      <a:ln w="9525">
        <a:solidFill>
          <a:schemeClr val="dk1">
            <a:lumMod val="50000"/>
            <a:lumOff val="50000"/>
          </a:schemeClr>
        </a:solidFill>
      </a:ln>
    </cs:spPr>
  </cs:errorBar>
  <cs:floor>
    <cs:lnRef idx="0"/>
    <cs:fillRef idx="0"/>
    <cs:effectRef idx="0"/>
    <cs:fontRef idx="minor">
      <a:schemeClr val="dk1"/>
    </cs:fontRef>
  </cs:floor>
  <cs:gridlineMajor>
    <cs:lnRef idx="0"/>
    <cs:fillRef idx="0"/>
    <cs:effectRef idx="0"/>
    <cs:fontRef idx="minor">
      <a:schemeClr val="dk1"/>
    </cs:fontRef>
    <cs:spPr>
      <a:ln>
        <a:solidFill>
          <a:schemeClr val="dk1">
            <a:lumMod val="15000"/>
            <a:lumOff val="85000"/>
          </a:schemeClr>
        </a:solidFill>
      </a:ln>
    </cs:spPr>
  </cs:gridlineMajor>
  <cs:gridlineMinor>
    <cs:lnRef idx="0"/>
    <cs:fillRef idx="0"/>
    <cs:effectRef idx="0"/>
    <cs:fontRef idx="minor">
      <a:schemeClr val="dk1"/>
    </cs:fontRef>
    <cs:spPr>
      <a:ln>
        <a:solidFill>
          <a:schemeClr val="dk1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hiLoLine>
  <cs:leader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legend>
  <cs:plotArea>
    <cs:lnRef idx="0"/>
    <cs:fillRef idx="0"/>
    <cs:effectRef idx="0"/>
    <cs:fontRef idx="minor">
      <a:schemeClr val="dk1"/>
    </cs:fontRef>
  </cs:plotArea>
  <cs:plotArea3D>
    <cs:lnRef idx="0"/>
    <cs:fillRef idx="0"/>
    <cs:effectRef idx="0"/>
    <cs:fontRef idx="minor">
      <a:schemeClr val="dk1"/>
    </cs:fontRef>
  </cs:plotArea3D>
  <cs:seriesAxis>
    <cs:lnRef idx="0"/>
    <cs:fillRef idx="0"/>
    <cs:effectRef idx="0"/>
    <cs:fontRef idx="minor">
      <a:schemeClr val="dk1">
        <a:lumMod val="65000"/>
        <a:lumOff val="35000"/>
      </a:schemeClr>
    </cs:fontRef>
    <cs:spPr>
      <a:ln w="9525" cap="flat" cmpd="sng" algn="ctr">
        <a:solidFill>
          <a:schemeClr val="dk1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dk1"/>
    </cs:fontRef>
    <cs:spPr>
      <a:ln w="9525">
        <a:solidFill>
          <a:schemeClr val="dk1">
            <a:lumMod val="35000"/>
            <a:lumOff val="65000"/>
          </a:schemeClr>
        </a:solidFill>
      </a:ln>
    </cs:spPr>
  </cs:seriesLine>
  <cs:title>
    <cs:lnRef idx="0"/>
    <cs:fillRef idx="0"/>
    <cs:effectRef idx="0"/>
    <cs:fontRef idx="minor">
      <a:schemeClr val="dk1"/>
    </cs:fontRef>
    <cs:defRPr sz="1915" b="0" kern="1200" cap="all" spc="0" baseline="0">
      <a:gradFill>
        <a:gsLst>
          <a:gs pos="0">
            <a:schemeClr val="dk1">
              <a:lumMod val="50000"/>
              <a:lumOff val="50000"/>
            </a:schemeClr>
          </a:gs>
          <a:gs pos="100000">
            <a:schemeClr val="dk1">
              <a:lumMod val="85000"/>
              <a:lumOff val="15000"/>
            </a:schemeClr>
          </a:gs>
        </a:gsLst>
        <a:lin ang="5400000" scaled="0"/>
      </a:gradFill>
    </cs:defRPr>
  </cs:title>
  <cs:trendline>
    <cs:lnRef idx="0">
      <cs:styleClr val="auto"/>
    </cs:lnRef>
    <cs:fillRef idx="0"/>
    <cs:effectRef idx="0"/>
    <cs:fontRef idx="minor">
      <a:schemeClr val="dk1"/>
    </cs:fontRef>
    <cs:spPr>
      <a:ln w="9525" cap="rnd">
        <a:solidFill>
          <a:schemeClr val="phClr"/>
        </a:solidFill>
      </a:ln>
    </cs:spPr>
  </cs:trendline>
  <cs:trendlineLabel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dk1">
            <a:lumMod val="50000"/>
            <a:lumOff val="50000"/>
          </a:schemeClr>
        </a:solidFill>
      </a:ln>
    </cs:spPr>
  </cs:upBar>
  <cs:valueAxis>
    <cs:lnRef idx="0"/>
    <cs:fillRef idx="0"/>
    <cs:effectRef idx="0"/>
    <cs:fontRef idx="minor">
      <a:schemeClr val="dk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dk1"/>
    </cs:fontRef>
  </cs:wall>
</cs:chartStyle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>
            <a:extLst>
              <a:ext uri="{FF2B5EF4-FFF2-40B4-BE49-F238E27FC236}">
                <a16:creationId xmlns:a16="http://schemas.microsoft.com/office/drawing/2014/main" id="{01C3D021-314B-B246-BD2B-71580671553F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3" name="Marcador de fecha 2">
            <a:extLst>
              <a:ext uri="{FF2B5EF4-FFF2-40B4-BE49-F238E27FC236}">
                <a16:creationId xmlns:a16="http://schemas.microsoft.com/office/drawing/2014/main" id="{2C5AF1F7-3C99-4F4C-B64B-F4D1AC41E043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C2CC809A-047D-4C4C-99AD-66B485108806}" type="datetimeFigureOut">
              <a:rPr lang="es-ES" smtClean="0"/>
              <a:t>13/6/19</a:t>
            </a:fld>
            <a:endParaRPr lang="es-ES"/>
          </a:p>
        </p:txBody>
      </p:sp>
      <p:sp>
        <p:nvSpPr>
          <p:cNvPr id="4" name="Marcador de pie de página 3">
            <a:extLst>
              <a:ext uri="{FF2B5EF4-FFF2-40B4-BE49-F238E27FC236}">
                <a16:creationId xmlns:a16="http://schemas.microsoft.com/office/drawing/2014/main" id="{B901BD77-0ECA-C741-B2CC-0AD76CD88B7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5" name="Marcador de número de diapositiva 4">
            <a:extLst>
              <a:ext uri="{FF2B5EF4-FFF2-40B4-BE49-F238E27FC236}">
                <a16:creationId xmlns:a16="http://schemas.microsoft.com/office/drawing/2014/main" id="{BAE0DFAE-7A61-7440-8660-C57EC7518028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9117896-8281-814C-90D0-582BBDE888E1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928390292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8D7ED65C-1759-EA41-A662-092C252C0EBD}" type="datetimeFigureOut">
              <a:rPr lang="es-ES" smtClean="0"/>
              <a:t>13/6/19</a:t>
            </a:fld>
            <a:endParaRPr lang="es-ES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7316E274-6C6E-6642-919E-CD4F0B1598B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10153604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7316E274-6C6E-6642-919E-CD4F0B1598BB}" type="slidenum">
              <a:rPr lang="es-ES" smtClean="0"/>
              <a:t>1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4065325094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rupo 5">
            <a:extLst>
              <a:ext uri="{FF2B5EF4-FFF2-40B4-BE49-F238E27FC236}">
                <a16:creationId xmlns:a16="http://schemas.microsoft.com/office/drawing/2014/main" id="{D5A016E1-37C1-924C-ABA9-36F208A10056}"/>
              </a:ext>
            </a:extLst>
          </p:cNvPr>
          <p:cNvGrpSpPr/>
          <p:nvPr userDrawn="1"/>
        </p:nvGrpSpPr>
        <p:grpSpPr>
          <a:xfrm>
            <a:off x="3158897" y="-815460"/>
            <a:ext cx="11705966" cy="11922295"/>
            <a:chOff x="6903721" y="826212"/>
            <a:chExt cx="4900294" cy="5540850"/>
          </a:xfrm>
        </p:grpSpPr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B297D418-0586-D042-9317-6D31B10AC003}"/>
                </a:ext>
              </a:extLst>
            </p:cNvPr>
            <p:cNvSpPr/>
            <p:nvPr/>
          </p:nvSpPr>
          <p:spPr>
            <a:xfrm rot="581137">
              <a:off x="6986900" y="826212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" name="Elipse 17">
              <a:extLst>
                <a:ext uri="{FF2B5EF4-FFF2-40B4-BE49-F238E27FC236}">
                  <a16:creationId xmlns:a16="http://schemas.microsoft.com/office/drawing/2014/main" id="{775F336D-E150-6C48-A091-E3804D5C785F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</p:spTree>
    <p:extLst>
      <p:ext uri="{BB962C8B-B14F-4D97-AF65-F5344CB8AC3E}">
        <p14:creationId xmlns:p14="http://schemas.microsoft.com/office/powerpoint/2010/main" val="42302205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haracteristics-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Marcador de posición de imagen 14">
            <a:extLst>
              <a:ext uri="{FF2B5EF4-FFF2-40B4-BE49-F238E27FC236}">
                <a16:creationId xmlns:a16="http://schemas.microsoft.com/office/drawing/2014/main" id="{DE2AC76A-218C-AE4C-AF05-A039EE09A1B3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3148543" y="-491594"/>
            <a:ext cx="2127250" cy="380841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6" name="Marcador de posición de imagen 14">
            <a:extLst>
              <a:ext uri="{FF2B5EF4-FFF2-40B4-BE49-F238E27FC236}">
                <a16:creationId xmlns:a16="http://schemas.microsoft.com/office/drawing/2014/main" id="{94DB2D1A-9C44-484D-9CDA-210620AB0D4C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510999" y="609442"/>
            <a:ext cx="2127250" cy="380841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7" name="Marcador de posición de imagen 14">
            <a:extLst>
              <a:ext uri="{FF2B5EF4-FFF2-40B4-BE49-F238E27FC236}">
                <a16:creationId xmlns:a16="http://schemas.microsoft.com/office/drawing/2014/main" id="{F7365EA3-B542-DE4D-8D78-D6AD1300F56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198096" y="3803712"/>
            <a:ext cx="2127250" cy="380841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8" name="Marcador de posición de imagen 14">
            <a:extLst>
              <a:ext uri="{FF2B5EF4-FFF2-40B4-BE49-F238E27FC236}">
                <a16:creationId xmlns:a16="http://schemas.microsoft.com/office/drawing/2014/main" id="{AC6872AC-8D1D-A345-8EF8-08F3790A7DAB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510999" y="5033551"/>
            <a:ext cx="2127250" cy="380841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9730573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alf-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FE392207-F995-BD4F-B780-445C0B8F4D97}"/>
              </a:ext>
            </a:extLst>
          </p:cNvPr>
          <p:cNvSpPr/>
          <p:nvPr userDrawn="1"/>
        </p:nvSpPr>
        <p:spPr>
          <a:xfrm>
            <a:off x="6059488" y="0"/>
            <a:ext cx="6132512" cy="6858000"/>
          </a:xfrm>
          <a:prstGeom prst="rect">
            <a:avLst/>
          </a:prstGeom>
          <a:gradFill>
            <a:gsLst>
              <a:gs pos="0">
                <a:srgbClr val="EA8D8D">
                  <a:alpha val="46000"/>
                </a:srgbClr>
              </a:gs>
              <a:gs pos="99000">
                <a:srgbClr val="A890FE">
                  <a:alpha val="32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Marcador de posición de imagen 14">
            <a:extLst>
              <a:ext uri="{FF2B5EF4-FFF2-40B4-BE49-F238E27FC236}">
                <a16:creationId xmlns:a16="http://schemas.microsoft.com/office/drawing/2014/main" id="{FEB27C5B-A5B2-C244-BF57-A5CBAC172C5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059488" y="0"/>
            <a:ext cx="6132512" cy="6858000"/>
          </a:xfrm>
          <a:prstGeom prst="roundRect">
            <a:avLst>
              <a:gd name="adj" fmla="val 0"/>
            </a:avLst>
          </a:prstGeom>
          <a:noFill/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2383563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tatics-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14">
            <a:extLst>
              <a:ext uri="{FF2B5EF4-FFF2-40B4-BE49-F238E27FC236}">
                <a16:creationId xmlns:a16="http://schemas.microsoft.com/office/drawing/2014/main" id="{394010A6-60DA-AF4A-9126-0A1B5AB69BB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860097" y="1708337"/>
            <a:ext cx="2215107" cy="396570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89603217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App-presenta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Marcador de posición de imagen 14">
            <a:extLst>
              <a:ext uri="{FF2B5EF4-FFF2-40B4-BE49-F238E27FC236}">
                <a16:creationId xmlns:a16="http://schemas.microsoft.com/office/drawing/2014/main" id="{AC773809-252C-4E49-A955-C8DFB29DD83F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567499" y="2461830"/>
            <a:ext cx="1903013" cy="3406961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3" name="Marcador de posición de imagen 14">
            <a:extLst>
              <a:ext uri="{FF2B5EF4-FFF2-40B4-BE49-F238E27FC236}">
                <a16:creationId xmlns:a16="http://schemas.microsoft.com/office/drawing/2014/main" id="{B0B43BA9-AB9B-194D-BEE3-1F6CED2ABF3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721488" y="2461830"/>
            <a:ext cx="1903013" cy="3406961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pic>
        <p:nvPicPr>
          <p:cNvPr id="12" name="Imagen 11">
            <a:extLst>
              <a:ext uri="{FF2B5EF4-FFF2-40B4-BE49-F238E27FC236}">
                <a16:creationId xmlns:a16="http://schemas.microsoft.com/office/drawing/2014/main" id="{6DA65729-D585-E04C-8B7F-C6072D3CC516}"/>
              </a:ext>
            </a:extLst>
          </p:cNvPr>
          <p:cNvPicPr>
            <a:picLocks noChangeAspect="1"/>
          </p:cNvPicPr>
          <p:nvPr userDrawn="1"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708433" y="1757961"/>
            <a:ext cx="2859066" cy="5100039"/>
          </a:xfrm>
          <a:prstGeom prst="rect">
            <a:avLst/>
          </a:prstGeom>
        </p:spPr>
      </p:pic>
      <p:sp>
        <p:nvSpPr>
          <p:cNvPr id="11" name="Marcador de posición de imagen 14">
            <a:extLst>
              <a:ext uri="{FF2B5EF4-FFF2-40B4-BE49-F238E27FC236}">
                <a16:creationId xmlns:a16="http://schemas.microsoft.com/office/drawing/2014/main" id="{1E079F38-52A3-B546-AA1E-ECF09632A11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198776" y="2602339"/>
            <a:ext cx="1894974" cy="3392569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7" name="Marcador de posición de imagen 14">
            <a:extLst>
              <a:ext uri="{FF2B5EF4-FFF2-40B4-BE49-F238E27FC236}">
                <a16:creationId xmlns:a16="http://schemas.microsoft.com/office/drawing/2014/main" id="{6FBB2B84-5851-BE43-B69F-98B5784ED10C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9781890" y="2461830"/>
            <a:ext cx="1903013" cy="3406961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8" name="Marcador de posición de imagen 14">
            <a:extLst>
              <a:ext uri="{FF2B5EF4-FFF2-40B4-BE49-F238E27FC236}">
                <a16:creationId xmlns:a16="http://schemas.microsoft.com/office/drawing/2014/main" id="{30486D01-82FC-3645-A986-D00C183751DF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507097" y="2461830"/>
            <a:ext cx="1903013" cy="3406961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414262966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Marcador de posición de imagen 14">
            <a:extLst>
              <a:ext uri="{FF2B5EF4-FFF2-40B4-BE49-F238E27FC236}">
                <a16:creationId xmlns:a16="http://schemas.microsoft.com/office/drawing/2014/main" id="{C825F312-8925-EB42-853F-21A9E6166FE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527656" y="1718632"/>
            <a:ext cx="3195344" cy="3291068"/>
          </a:xfrm>
          <a:prstGeom prst="roundRect">
            <a:avLst>
              <a:gd name="adj" fmla="val 20821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App logo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9051690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eatur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14">
            <a:extLst>
              <a:ext uri="{FF2B5EF4-FFF2-40B4-BE49-F238E27FC236}">
                <a16:creationId xmlns:a16="http://schemas.microsoft.com/office/drawing/2014/main" id="{E60CC7CE-F82C-6342-9B02-795CDCF91868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096000" y="2013547"/>
            <a:ext cx="2291938" cy="410325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9" name="Marcador de posición de imagen 14">
            <a:extLst>
              <a:ext uri="{FF2B5EF4-FFF2-40B4-BE49-F238E27FC236}">
                <a16:creationId xmlns:a16="http://schemas.microsoft.com/office/drawing/2014/main" id="{6D5A6EA7-E15D-C04B-B6B0-11EDC8DB2E32}"/>
              </a:ext>
            </a:extLst>
          </p:cNvPr>
          <p:cNvSpPr>
            <a:spLocks noGrp="1"/>
          </p:cNvSpPr>
          <p:nvPr>
            <p:ph type="pic" sz="quarter" idx="16" hasCustomPrompt="1"/>
          </p:nvPr>
        </p:nvSpPr>
        <p:spPr>
          <a:xfrm>
            <a:off x="8938351" y="724573"/>
            <a:ext cx="2291938" cy="410325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1450390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creen-descri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14">
            <a:extLst>
              <a:ext uri="{FF2B5EF4-FFF2-40B4-BE49-F238E27FC236}">
                <a16:creationId xmlns:a16="http://schemas.microsoft.com/office/drawing/2014/main" id="{08E02B06-7CAE-EF4B-9106-20D27DC9AFB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161259" y="1527927"/>
            <a:ext cx="2215107" cy="396570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0570218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Marcador de posición de imagen 14">
            <a:extLst>
              <a:ext uri="{FF2B5EF4-FFF2-40B4-BE49-F238E27FC236}">
                <a16:creationId xmlns:a16="http://schemas.microsoft.com/office/drawing/2014/main" id="{A3BA9D44-A2FA-374F-8921-210467C0C532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719014" y="2115529"/>
            <a:ext cx="1958880" cy="3506979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3" name="Marcador de posición de imagen 14">
            <a:extLst>
              <a:ext uri="{FF2B5EF4-FFF2-40B4-BE49-F238E27FC236}">
                <a16:creationId xmlns:a16="http://schemas.microsoft.com/office/drawing/2014/main" id="{B0BF181C-FC1F-A543-8D96-433EA783B9DF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3119093" y="1927002"/>
            <a:ext cx="1983548" cy="355114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5" name="Marcador de posición de imagen 14">
            <a:extLst>
              <a:ext uri="{FF2B5EF4-FFF2-40B4-BE49-F238E27FC236}">
                <a16:creationId xmlns:a16="http://schemas.microsoft.com/office/drawing/2014/main" id="{E4C4B386-01CD-3845-8ABC-699A50C65C9A}"/>
              </a:ext>
            </a:extLst>
          </p:cNvPr>
          <p:cNvSpPr>
            <a:spLocks noGrp="1"/>
          </p:cNvSpPr>
          <p:nvPr userDrawn="1">
            <p:ph type="pic" sz="quarter" idx="16" hasCustomPrompt="1"/>
          </p:nvPr>
        </p:nvSpPr>
        <p:spPr>
          <a:xfrm>
            <a:off x="5304342" y="1927002"/>
            <a:ext cx="1983548" cy="355114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6" name="Marcador de posición de imagen 14">
            <a:extLst>
              <a:ext uri="{FF2B5EF4-FFF2-40B4-BE49-F238E27FC236}">
                <a16:creationId xmlns:a16="http://schemas.microsoft.com/office/drawing/2014/main" id="{01BE4639-31E4-F14E-8D67-2FBFF27027C3}"/>
              </a:ext>
            </a:extLst>
          </p:cNvPr>
          <p:cNvSpPr>
            <a:spLocks noGrp="1"/>
          </p:cNvSpPr>
          <p:nvPr userDrawn="1">
            <p:ph type="pic" sz="quarter" idx="17" hasCustomPrompt="1"/>
          </p:nvPr>
        </p:nvSpPr>
        <p:spPr>
          <a:xfrm>
            <a:off x="7489592" y="1927002"/>
            <a:ext cx="1983548" cy="355114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7" name="Marcador de posición de imagen 14">
            <a:extLst>
              <a:ext uri="{FF2B5EF4-FFF2-40B4-BE49-F238E27FC236}">
                <a16:creationId xmlns:a16="http://schemas.microsoft.com/office/drawing/2014/main" id="{512D4630-75CE-8C40-B226-8E6F2063B122}"/>
              </a:ext>
            </a:extLst>
          </p:cNvPr>
          <p:cNvSpPr>
            <a:spLocks noGrp="1"/>
          </p:cNvSpPr>
          <p:nvPr userDrawn="1">
            <p:ph type="pic" sz="quarter" idx="18" hasCustomPrompt="1"/>
          </p:nvPr>
        </p:nvSpPr>
        <p:spPr>
          <a:xfrm>
            <a:off x="9674842" y="1927002"/>
            <a:ext cx="1983548" cy="3551143"/>
          </a:xfrm>
          <a:prstGeom prst="roundRect">
            <a:avLst>
              <a:gd name="adj" fmla="val 4238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10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4429579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33F2F087-B59B-CF45-AED3-5C3953C4EF1E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5CCB5DA0-CA86-2D4F-AB16-F94ABBC3AA0F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D1B316AE-43C9-B043-B369-53C22D32E8C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EDBEB5F8-2220-7044-B131-05899ACF52F6}" type="datetimeFigureOut">
              <a:rPr lang="es-ES" smtClean="0"/>
              <a:t>13/6/19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3BC4FAB1-3B9E-1C4D-8DE7-B51021F12EE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51570CF9-4140-D341-8D2C-22A68B318284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4A915D20-C43A-534B-9C2F-3B7B9A4C4735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5390530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C1CA1505-6FAA-FE41-BC05-CE29A6E1D160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EDBEB5F8-2220-7044-B131-05899ACF52F6}" type="datetimeFigureOut">
              <a:rPr lang="es-ES" smtClean="0"/>
              <a:t>13/6/19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A638C2C2-1CCD-0743-9174-9DF7C1E0D7F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AC22DC33-948C-FF45-A246-A04E6221244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/>
          <a:lstStyle/>
          <a:p>
            <a:fld id="{4A915D20-C43A-534B-9C2F-3B7B9A4C4735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1582348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Desktop-Moxkup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arcador de posición de imagen 14">
            <a:extLst>
              <a:ext uri="{FF2B5EF4-FFF2-40B4-BE49-F238E27FC236}">
                <a16:creationId xmlns:a16="http://schemas.microsoft.com/office/drawing/2014/main" id="{36020D0A-91E1-8E41-AB2E-76B4D4A5955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895725" y="2171700"/>
            <a:ext cx="5010150" cy="3022600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2835982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Tablet-mockup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Marcador de posición de imagen 14">
            <a:extLst>
              <a:ext uri="{FF2B5EF4-FFF2-40B4-BE49-F238E27FC236}">
                <a16:creationId xmlns:a16="http://schemas.microsoft.com/office/drawing/2014/main" id="{4E8299F9-87C9-AB49-B495-A1EA832A19C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927514" y="1657350"/>
            <a:ext cx="2888673" cy="386022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42194626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tatics-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Marcador de posición de imagen 14">
            <a:extLst>
              <a:ext uri="{FF2B5EF4-FFF2-40B4-BE49-F238E27FC236}">
                <a16:creationId xmlns:a16="http://schemas.microsoft.com/office/drawing/2014/main" id="{08AC51FE-0277-B943-BBB8-DE71EE77F1B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2135859" y="1527927"/>
            <a:ext cx="2215107" cy="396570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2219235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alf-slide-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arcador de posición de imagen 14">
            <a:extLst>
              <a:ext uri="{FF2B5EF4-FFF2-40B4-BE49-F238E27FC236}">
                <a16:creationId xmlns:a16="http://schemas.microsoft.com/office/drawing/2014/main" id="{0F4E1C3F-BF38-4B48-9A42-7B964F1AAA7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6132512" cy="6858000"/>
          </a:xfrm>
          <a:prstGeom prst="roundRect">
            <a:avLst>
              <a:gd name="adj" fmla="val 0"/>
            </a:avLst>
          </a:prstGeom>
          <a:noFill/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4024108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9721075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Loca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arcador de posición de imagen 7">
            <a:extLst>
              <a:ext uri="{FF2B5EF4-FFF2-40B4-BE49-F238E27FC236}">
                <a16:creationId xmlns:a16="http://schemas.microsoft.com/office/drawing/2014/main" id="{E6F419A4-988B-EE44-A6D1-3962B66BA2C8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6096000" y="0"/>
            <a:ext cx="6096000" cy="6858000"/>
          </a:xfrm>
          <a:noFill/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7128035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Team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Marcador de posición de imagen 7">
            <a:extLst>
              <a:ext uri="{FF2B5EF4-FFF2-40B4-BE49-F238E27FC236}">
                <a16:creationId xmlns:a16="http://schemas.microsoft.com/office/drawing/2014/main" id="{280AD06C-8F86-274E-AB21-0966CDADD65A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98291" y="2228648"/>
            <a:ext cx="1387268" cy="1697444"/>
          </a:xfrm>
          <a:prstGeom prst="roundRect">
            <a:avLst>
              <a:gd name="adj" fmla="val 10065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0" name="Marcador de posición de imagen 7">
            <a:extLst>
              <a:ext uri="{FF2B5EF4-FFF2-40B4-BE49-F238E27FC236}">
                <a16:creationId xmlns:a16="http://schemas.microsoft.com/office/drawing/2014/main" id="{67DF3B57-67E5-694D-B8A3-0D05B81F2087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567521" y="2228648"/>
            <a:ext cx="1414307" cy="1697444"/>
          </a:xfrm>
          <a:prstGeom prst="roundRect">
            <a:avLst>
              <a:gd name="adj" fmla="val 8033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1" name="Marcador de posición de imagen 7">
            <a:extLst>
              <a:ext uri="{FF2B5EF4-FFF2-40B4-BE49-F238E27FC236}">
                <a16:creationId xmlns:a16="http://schemas.microsoft.com/office/drawing/2014/main" id="{43FA8B41-E54C-1A49-A461-BA172C83E369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333763" y="2228648"/>
            <a:ext cx="1414307" cy="1697444"/>
          </a:xfrm>
          <a:prstGeom prst="roundRect">
            <a:avLst>
              <a:gd name="adj" fmla="val 8033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6" name="Marcador de posición de imagen 7">
            <a:extLst>
              <a:ext uri="{FF2B5EF4-FFF2-40B4-BE49-F238E27FC236}">
                <a16:creationId xmlns:a16="http://schemas.microsoft.com/office/drawing/2014/main" id="{FC3723B8-56B6-084B-8CDC-0F21BFD3DCCC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98291" y="4425564"/>
            <a:ext cx="1387268" cy="1697444"/>
          </a:xfrm>
          <a:prstGeom prst="roundRect">
            <a:avLst>
              <a:gd name="adj" fmla="val 10065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7" name="Marcador de posición de imagen 7">
            <a:extLst>
              <a:ext uri="{FF2B5EF4-FFF2-40B4-BE49-F238E27FC236}">
                <a16:creationId xmlns:a16="http://schemas.microsoft.com/office/drawing/2014/main" id="{68A83B27-4486-D54F-95C8-F574548661E7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4567521" y="4425564"/>
            <a:ext cx="1414307" cy="1697444"/>
          </a:xfrm>
          <a:prstGeom prst="roundRect">
            <a:avLst>
              <a:gd name="adj" fmla="val 8033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8" name="Marcador de posición de imagen 7">
            <a:extLst>
              <a:ext uri="{FF2B5EF4-FFF2-40B4-BE49-F238E27FC236}">
                <a16:creationId xmlns:a16="http://schemas.microsoft.com/office/drawing/2014/main" id="{304F873F-8664-3D4D-83D4-7A4BF37E4998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8333763" y="4425564"/>
            <a:ext cx="1414307" cy="1697444"/>
          </a:xfrm>
          <a:prstGeom prst="roundRect">
            <a:avLst>
              <a:gd name="adj" fmla="val 8033"/>
            </a:avLst>
          </a:prstGeo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40642850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Full-width-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arcador de posición de imagen 7">
            <a:extLst>
              <a:ext uri="{FF2B5EF4-FFF2-40B4-BE49-F238E27FC236}">
                <a16:creationId xmlns:a16="http://schemas.microsoft.com/office/drawing/2014/main" id="{57AF84DC-972F-D241-8E9F-AE042701A63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858000"/>
          </a:xfrm>
          <a:solidFill>
            <a:srgbClr val="F3F3F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>
                <a:solidFill>
                  <a:schemeClr val="tx1"/>
                </a:solidFill>
              </a:defRPr>
            </a:lvl1pPr>
          </a:lstStyle>
          <a:p>
            <a:r>
              <a:rPr lang="es-ES" dirty="0" err="1"/>
              <a:t>Put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5" name="Marcador de posición de imagen 14">
            <a:extLst>
              <a:ext uri="{FF2B5EF4-FFF2-40B4-BE49-F238E27FC236}">
                <a16:creationId xmlns:a16="http://schemas.microsoft.com/office/drawing/2014/main" id="{B72F542E-F8D8-A647-B6F9-1E2E9D999290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5620536" y="476877"/>
            <a:ext cx="950928" cy="979415"/>
          </a:xfrm>
          <a:prstGeom prst="roundRect">
            <a:avLst>
              <a:gd name="adj" fmla="val 20821"/>
            </a:avLst>
          </a:prstGeom>
          <a:solidFill>
            <a:schemeClr val="bg1">
              <a:lumMod val="95000"/>
            </a:schemeClr>
          </a:solidFill>
          <a:effectLst>
            <a:outerShdw blurRad="1016000" dist="38100" dir="5400000" algn="t" rotWithShape="0">
              <a:prstClr val="black">
                <a:alpha val="20000"/>
              </a:prstClr>
            </a:outerShdw>
          </a:effectLst>
        </p:spPr>
        <p:txBody>
          <a:bodyPr anchor="ctr">
            <a:normAutofit/>
          </a:bodyPr>
          <a:lstStyle>
            <a:lvl1pPr marL="0" indent="0" algn="ctr">
              <a:buNone/>
              <a:defRPr sz="9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 App logo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5390809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14">
            <a:extLst>
              <a:ext uri="{FF2B5EF4-FFF2-40B4-BE49-F238E27FC236}">
                <a16:creationId xmlns:a16="http://schemas.microsoft.com/office/drawing/2014/main" id="{14FB1898-5C39-284E-A562-CAE9D3C4323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458593" y="1136179"/>
            <a:ext cx="2215107" cy="396570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lnSpc>
                <a:spcPct val="100000"/>
              </a:lnSpc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9" name="Marcador de posición de imagen 14">
            <a:extLst>
              <a:ext uri="{FF2B5EF4-FFF2-40B4-BE49-F238E27FC236}">
                <a16:creationId xmlns:a16="http://schemas.microsoft.com/office/drawing/2014/main" id="{9D9DB674-9E30-0440-BCD7-AEB475AFA3D3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9543316" y="4275986"/>
            <a:ext cx="2215107" cy="3965703"/>
          </a:xfrm>
          <a:prstGeom prst="roundRect">
            <a:avLst>
              <a:gd name="adj" fmla="val 0"/>
            </a:avLst>
          </a:prstGeom>
          <a:solidFill>
            <a:schemeClr val="bg1">
              <a:lumMod val="95000"/>
            </a:schemeClr>
          </a:solidFill>
          <a:effectLst/>
        </p:spPr>
        <p:txBody>
          <a:bodyPr anchor="ctr">
            <a:normAutofit/>
          </a:bodyPr>
          <a:lstStyle>
            <a:lvl1pPr marL="0" indent="0" algn="ctr">
              <a:buNone/>
              <a:defRPr sz="11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screen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281619904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theme" Target="../theme/theme1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20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4BCAA100-0AC5-874F-BA1D-6B82D2CCAE9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D1E95DD7-F96D-E24B-93B3-FDAD71F5880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9" name="Slide Number Placeholder 5">
            <a:extLst>
              <a:ext uri="{FF2B5EF4-FFF2-40B4-BE49-F238E27FC236}">
                <a16:creationId xmlns:a16="http://schemas.microsoft.com/office/drawing/2014/main" id="{9652B973-4366-4B43-8527-64B3B25198E6}"/>
              </a:ext>
            </a:extLst>
          </p:cNvPr>
          <p:cNvSpPr txBox="1">
            <a:spLocks/>
          </p:cNvSpPr>
          <p:nvPr userDrawn="1"/>
        </p:nvSpPr>
        <p:spPr>
          <a:xfrm>
            <a:off x="11676887" y="66977"/>
            <a:ext cx="641381" cy="328295"/>
          </a:xfrm>
          <a:prstGeom prst="rect">
            <a:avLst/>
          </a:prstGeom>
        </p:spPr>
        <p:txBody>
          <a:bodyPr vert="horz" wrap="none" lIns="121920" tIns="60960" rIns="121920" bIns="60960" rtlCol="0" anchor="ctr">
            <a:noAutofit/>
          </a:bodyPr>
          <a:lstStyle>
            <a:defPPr>
              <a:defRPr lang="en-US"/>
            </a:defPPr>
            <a:lvl1pPr marL="0" algn="r" defTabSz="914400" rtl="0" eaLnBrk="1" latinLnBrk="0" hangingPunct="1">
              <a:defRPr sz="1200" kern="1200">
                <a:solidFill>
                  <a:schemeClr val="tx1">
                    <a:tint val="75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1A290D8D-6BA0-418D-AFED-C65293F70DA0}" type="slidenum">
              <a:rPr lang="en-US" sz="1100" b="0" i="0" spc="300" smtClean="0">
                <a:solidFill>
                  <a:srgbClr val="A890FE"/>
                </a:solidFill>
                <a:latin typeface="Arial" panose="020B0604020202020204" pitchFamily="34" charset="0"/>
                <a:ea typeface="Source Sans Pro" charset="0"/>
                <a:cs typeface="Arial" panose="020B0604020202020204" pitchFamily="34" charset="0"/>
              </a:rPr>
              <a:pPr algn="ctr"/>
              <a:t>‹Nº›</a:t>
            </a:fld>
            <a:endParaRPr lang="en-US" sz="1100" b="0" i="0" spc="300" dirty="0">
              <a:solidFill>
                <a:srgbClr val="A890FE"/>
              </a:solidFill>
              <a:latin typeface="Arial" panose="020B0604020202020204" pitchFamily="34" charset="0"/>
              <a:ea typeface="Source Sans Pro" charset="0"/>
              <a:cs typeface="Arial" panose="020B0604020202020204" pitchFamily="34" charset="0"/>
            </a:endParaRPr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2E687685-24BC-D648-9E4A-13FFA8D440C4}"/>
              </a:ext>
            </a:extLst>
          </p:cNvPr>
          <p:cNvSpPr/>
          <p:nvPr userDrawn="1"/>
        </p:nvSpPr>
        <p:spPr>
          <a:xfrm rot="5400000">
            <a:off x="11989584" y="283363"/>
            <a:ext cx="46055" cy="358775"/>
          </a:xfrm>
          <a:prstGeom prst="rect">
            <a:avLst/>
          </a:prstGeom>
          <a:gradFill>
            <a:gsLst>
              <a:gs pos="0">
                <a:srgbClr val="EA8D8D">
                  <a:alpha val="46000"/>
                </a:srgbClr>
              </a:gs>
              <a:gs pos="99000">
                <a:srgbClr val="A890FE">
                  <a:alpha val="32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18630506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4" r:id="rId1"/>
    <p:sldLayoutId id="2147483668" r:id="rId2"/>
    <p:sldLayoutId id="2147483670" r:id="rId3"/>
    <p:sldLayoutId id="2147483671" r:id="rId4"/>
    <p:sldLayoutId id="2147483672" r:id="rId5"/>
    <p:sldLayoutId id="2147483673" r:id="rId6"/>
    <p:sldLayoutId id="2147483674" r:id="rId7"/>
    <p:sldLayoutId id="2147483675" r:id="rId8"/>
    <p:sldLayoutId id="2147483676" r:id="rId9"/>
    <p:sldLayoutId id="2147483649" r:id="rId10"/>
    <p:sldLayoutId id="2147483655" r:id="rId11"/>
    <p:sldLayoutId id="2147483660" r:id="rId12"/>
    <p:sldLayoutId id="2147483662" r:id="rId13"/>
    <p:sldLayoutId id="2147483677" r:id="rId14"/>
    <p:sldLayoutId id="2147483678" r:id="rId15"/>
    <p:sldLayoutId id="2147483663" r:id="rId16"/>
    <p:sldLayoutId id="2147483665" r:id="rId17"/>
    <p:sldLayoutId id="2147483666" r:id="rId18"/>
    <p:sldLayoutId id="2147483667" r:id="rId19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8ED2E113-25DF-ED42-AAC8-28F96D076ED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0354D46D-72C0-C246-9CFA-9673F2FE0DC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331E6EA9-ED19-C347-9C80-557695B0B3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BAC57A4-A4BD-254B-A2D6-FC8851E329C2}" type="datetimeFigureOut">
              <a:rPr lang="es-ES" smtClean="0"/>
              <a:t>13/6/19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0C369F6D-49A4-D04C-A59A-3D715CB82E31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3E65899D-A3D0-CB48-9752-EE51D80B24CA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CEEDB3D-782C-5A41-96D7-C4479BC91185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10352433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0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Layout" Target="../slideLayouts/slideLayout16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chart" Target="../charts/chart2.xml"/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1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chart" Target="../charts/chart4.xml"/><Relationship Id="rId2" Type="http://schemas.openxmlformats.org/officeDocument/2006/relationships/chart" Target="../charts/chart3.xml"/><Relationship Id="rId1" Type="http://schemas.openxmlformats.org/officeDocument/2006/relationships/slideLayout" Target="../slideLayouts/slideLayout11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chart" Target="../charts/chart5.xml"/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4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8.xml"/></Relationships>
</file>

<file path=ppt/slides/_rels/slide1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9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12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1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7" Type="http://schemas.openxmlformats.org/officeDocument/2006/relationships/image" Target="../media/image14.jpeg"/><Relationship Id="rId2" Type="http://schemas.openxmlformats.org/officeDocument/2006/relationships/image" Target="../media/image9.jpe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13.jpeg"/><Relationship Id="rId5" Type="http://schemas.openxmlformats.org/officeDocument/2006/relationships/image" Target="../media/image12.jpeg"/><Relationship Id="rId4" Type="http://schemas.openxmlformats.org/officeDocument/2006/relationships/image" Target="../media/image11.jpe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jpeg"/><Relationship Id="rId1" Type="http://schemas.openxmlformats.org/officeDocument/2006/relationships/slideLayout" Target="../slideLayouts/slideLayout15.xml"/></Relationships>
</file>

<file path=ppt/slides/_rels/slide2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27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19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7.xml"/></Relationships>
</file>

<file path=ppt/slides/_rels/slide2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18.png"/><Relationship Id="rId5" Type="http://schemas.openxmlformats.org/officeDocument/2006/relationships/hyperlink" Target="https://niceandserious.com/" TargetMode="External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20000"/>
              </a:srgbClr>
            </a:gs>
            <a:gs pos="99000">
              <a:srgbClr val="A890FE">
                <a:alpha val="20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upo 1">
            <a:extLst>
              <a:ext uri="{FF2B5EF4-FFF2-40B4-BE49-F238E27FC236}">
                <a16:creationId xmlns:a16="http://schemas.microsoft.com/office/drawing/2014/main" id="{A77FF9CC-5A4B-124E-8619-2ADE442EF069}"/>
              </a:ext>
            </a:extLst>
          </p:cNvPr>
          <p:cNvGrpSpPr/>
          <p:nvPr/>
        </p:nvGrpSpPr>
        <p:grpSpPr>
          <a:xfrm>
            <a:off x="6903721" y="826212"/>
            <a:ext cx="4900294" cy="5540850"/>
            <a:chOff x="6903721" y="826212"/>
            <a:chExt cx="4900294" cy="5540850"/>
          </a:xfrm>
        </p:grpSpPr>
        <p:sp>
          <p:nvSpPr>
            <p:cNvPr id="21" name="Elipse 17">
              <a:extLst>
                <a:ext uri="{FF2B5EF4-FFF2-40B4-BE49-F238E27FC236}">
                  <a16:creationId xmlns:a16="http://schemas.microsoft.com/office/drawing/2014/main" id="{9174B849-8F1C-2241-8A91-6E99AF0C82BF}"/>
                </a:ext>
              </a:extLst>
            </p:cNvPr>
            <p:cNvSpPr/>
            <p:nvPr/>
          </p:nvSpPr>
          <p:spPr>
            <a:xfrm rot="581137">
              <a:off x="6986900" y="826212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" name="Elipse 17">
              <a:extLst>
                <a:ext uri="{FF2B5EF4-FFF2-40B4-BE49-F238E27FC236}">
                  <a16:creationId xmlns:a16="http://schemas.microsoft.com/office/drawing/2014/main" id="{C6344A08-C101-354E-87D9-1FC810517685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13" name="Rectángulo 12">
            <a:extLst>
              <a:ext uri="{FF2B5EF4-FFF2-40B4-BE49-F238E27FC236}">
                <a16:creationId xmlns:a16="http://schemas.microsoft.com/office/drawing/2014/main" id="{82691E90-8960-7D4E-9DC8-5F2227D34BEA}"/>
              </a:ext>
            </a:extLst>
          </p:cNvPr>
          <p:cNvSpPr/>
          <p:nvPr/>
        </p:nvSpPr>
        <p:spPr>
          <a:xfrm>
            <a:off x="806918" y="3313281"/>
            <a:ext cx="4314526" cy="114307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 </a:t>
            </a:r>
            <a:r>
              <a:rPr lang="es-ES" sz="14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interdum</a:t>
            </a:r>
            <a:r>
              <a:rPr lang="es-ES" sz="14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non..</a:t>
            </a:r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864DD5E1-BB22-9C4A-A210-30B76D581805}"/>
              </a:ext>
            </a:extLst>
          </p:cNvPr>
          <p:cNvSpPr/>
          <p:nvPr/>
        </p:nvSpPr>
        <p:spPr>
          <a:xfrm>
            <a:off x="806918" y="1361711"/>
            <a:ext cx="5428648" cy="16568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6000" b="1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App </a:t>
            </a:r>
            <a:r>
              <a:rPr lang="es-ES" sz="6000" b="1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presentation</a:t>
            </a:r>
            <a:endParaRPr lang="es-ES" sz="6000" b="1" dirty="0">
              <a:solidFill>
                <a:schemeClr val="tx1">
                  <a:lumMod val="85000"/>
                  <a:lumOff val="15000"/>
                </a:schemeClr>
              </a:solidFill>
              <a:cs typeface="Arial" panose="020B0604020202020204" pitchFamily="34" charset="0"/>
            </a:endParaRPr>
          </a:p>
        </p:txBody>
      </p:sp>
      <p:sp>
        <p:nvSpPr>
          <p:cNvPr id="19" name="Elipse 17">
            <a:extLst>
              <a:ext uri="{FF2B5EF4-FFF2-40B4-BE49-F238E27FC236}">
                <a16:creationId xmlns:a16="http://schemas.microsoft.com/office/drawing/2014/main" id="{B3EFCA60-79A2-6C49-A9ED-4EBC7D064980}"/>
              </a:ext>
            </a:extLst>
          </p:cNvPr>
          <p:cNvSpPr/>
          <p:nvPr/>
        </p:nvSpPr>
        <p:spPr>
          <a:xfrm rot="14478672">
            <a:off x="5425280" y="128404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23" name="Imagen 22">
            <a:extLst>
              <a:ext uri="{FF2B5EF4-FFF2-40B4-BE49-F238E27FC236}">
                <a16:creationId xmlns:a16="http://schemas.microsoft.com/office/drawing/2014/main" id="{698D860D-DFEE-3B4F-8E84-3227A29E5D6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966652" y="3284238"/>
            <a:ext cx="3342071" cy="5961629"/>
          </a:xfrm>
          <a:prstGeom prst="rect">
            <a:avLst/>
          </a:prstGeom>
        </p:spPr>
      </p:pic>
      <p:pic>
        <p:nvPicPr>
          <p:cNvPr id="26" name="Imagen 25">
            <a:extLst>
              <a:ext uri="{FF2B5EF4-FFF2-40B4-BE49-F238E27FC236}">
                <a16:creationId xmlns:a16="http://schemas.microsoft.com/office/drawing/2014/main" id="{33A74D2D-3CE8-5646-9F3A-8435962C28E0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895112" y="149153"/>
            <a:ext cx="3342071" cy="5961629"/>
          </a:xfrm>
          <a:prstGeom prst="rect">
            <a:avLst/>
          </a:prstGeom>
        </p:spPr>
      </p:pic>
      <p:sp>
        <p:nvSpPr>
          <p:cNvPr id="29" name="CuadroTexto 28">
            <a:extLst>
              <a:ext uri="{FF2B5EF4-FFF2-40B4-BE49-F238E27FC236}">
                <a16:creationId xmlns:a16="http://schemas.microsoft.com/office/drawing/2014/main" id="{CCFC26F9-3D5C-994B-ADBC-E8CD1E0BF333}"/>
              </a:ext>
            </a:extLst>
          </p:cNvPr>
          <p:cNvSpPr txBox="1"/>
          <p:nvPr/>
        </p:nvSpPr>
        <p:spPr>
          <a:xfrm>
            <a:off x="806918" y="5022839"/>
            <a:ext cx="5335604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000" b="1" spc="6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AVALIABLE</a:t>
            </a:r>
            <a:endParaRPr lang="es-ES" sz="300" b="1" spc="6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4EDB0F97-442F-8447-ADC8-FE0EA55CB876}"/>
              </a:ext>
            </a:extLst>
          </p:cNvPr>
          <p:cNvSpPr txBox="1"/>
          <p:nvPr/>
        </p:nvSpPr>
        <p:spPr>
          <a:xfrm>
            <a:off x="860067" y="420210"/>
            <a:ext cx="3130082" cy="4388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800" b="1" spc="6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 PRESENTATION BY SLIDECORE</a:t>
            </a:r>
            <a:endParaRPr lang="es-ES" sz="100" b="1" spc="6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</p:txBody>
      </p:sp>
      <p:grpSp>
        <p:nvGrpSpPr>
          <p:cNvPr id="33" name="Grupo 32">
            <a:extLst>
              <a:ext uri="{FF2B5EF4-FFF2-40B4-BE49-F238E27FC236}">
                <a16:creationId xmlns:a16="http://schemas.microsoft.com/office/drawing/2014/main" id="{C92B51AB-4CEE-4B4D-A4A2-1029439C3A40}"/>
              </a:ext>
            </a:extLst>
          </p:cNvPr>
          <p:cNvGrpSpPr/>
          <p:nvPr/>
        </p:nvGrpSpPr>
        <p:grpSpPr>
          <a:xfrm>
            <a:off x="889534" y="5687313"/>
            <a:ext cx="1672048" cy="538843"/>
            <a:chOff x="889534" y="5477990"/>
            <a:chExt cx="1672048" cy="538843"/>
          </a:xfrm>
        </p:grpSpPr>
        <p:sp>
          <p:nvSpPr>
            <p:cNvPr id="3" name="Rectángulo redondeado 2">
              <a:extLst>
                <a:ext uri="{FF2B5EF4-FFF2-40B4-BE49-F238E27FC236}">
                  <a16:creationId xmlns:a16="http://schemas.microsoft.com/office/drawing/2014/main" id="{E52260E2-132F-CD46-8DEC-694933888FBB}"/>
                </a:ext>
              </a:extLst>
            </p:cNvPr>
            <p:cNvSpPr/>
            <p:nvPr/>
          </p:nvSpPr>
          <p:spPr>
            <a:xfrm>
              <a:off x="889534" y="5477990"/>
              <a:ext cx="1672048" cy="538843"/>
            </a:xfrm>
            <a:prstGeom prst="roundRect">
              <a:avLst>
                <a:gd name="adj" fmla="val 13636"/>
              </a:avLst>
            </a:prstGeom>
            <a:noFill/>
            <a:ln w="19050">
              <a:gradFill>
                <a:gsLst>
                  <a:gs pos="0">
                    <a:srgbClr val="A890FE"/>
                  </a:gs>
                  <a:gs pos="100000">
                    <a:srgbClr val="EA8D8D"/>
                  </a:gs>
                </a:gsLst>
                <a:lin ang="5400000" scaled="1"/>
              </a:gra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Rectángulo 19">
              <a:extLst>
                <a:ext uri="{FF2B5EF4-FFF2-40B4-BE49-F238E27FC236}">
                  <a16:creationId xmlns:a16="http://schemas.microsoft.com/office/drawing/2014/main" id="{46F3361F-F988-C54A-80F7-542E56499B2F}"/>
                </a:ext>
              </a:extLst>
            </p:cNvPr>
            <p:cNvSpPr/>
            <p:nvPr/>
          </p:nvSpPr>
          <p:spPr>
            <a:xfrm>
              <a:off x="1030201" y="5568817"/>
              <a:ext cx="1491264" cy="33515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cs typeface="Arial" panose="020B0604020202020204" pitchFamily="34" charset="0"/>
                </a:rPr>
                <a:t>Apple Store</a:t>
              </a:r>
            </a:p>
          </p:txBody>
        </p:sp>
        <p:grpSp>
          <p:nvGrpSpPr>
            <p:cNvPr id="8" name="Gráfico 5">
              <a:extLst>
                <a:ext uri="{FF2B5EF4-FFF2-40B4-BE49-F238E27FC236}">
                  <a16:creationId xmlns:a16="http://schemas.microsoft.com/office/drawing/2014/main" id="{8B9DC9E8-3947-7743-8324-D2778E728FC7}"/>
                </a:ext>
              </a:extLst>
            </p:cNvPr>
            <p:cNvGrpSpPr/>
            <p:nvPr/>
          </p:nvGrpSpPr>
          <p:grpSpPr>
            <a:xfrm>
              <a:off x="2160262" y="5595949"/>
              <a:ext cx="264815" cy="264815"/>
              <a:chOff x="4648200" y="3733730"/>
              <a:chExt cx="1143070" cy="1143070"/>
            </a:xfr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</p:grpSpPr>
          <p:sp>
            <p:nvSpPr>
              <p:cNvPr id="9" name="Forma libre 8">
                <a:extLst>
                  <a:ext uri="{FF2B5EF4-FFF2-40B4-BE49-F238E27FC236}">
                    <a16:creationId xmlns:a16="http://schemas.microsoft.com/office/drawing/2014/main" id="{09319D4F-6857-4845-A212-03AFD72E75CB}"/>
                  </a:ext>
                </a:extLst>
              </p:cNvPr>
              <p:cNvSpPr/>
              <p:nvPr/>
            </p:nvSpPr>
            <p:spPr>
              <a:xfrm>
                <a:off x="4752670" y="4004769"/>
                <a:ext cx="933195" cy="869483"/>
              </a:xfrm>
              <a:custGeom>
                <a:avLst/>
                <a:gdLst>
                  <a:gd name="connsiteX0" fmla="*/ 48207 w 933194"/>
                  <a:gd name="connsiteY0" fmla="*/ 149158 h 869482"/>
                  <a:gd name="connsiteX1" fmla="*/ 119868 w 933194"/>
                  <a:gd name="connsiteY1" fmla="*/ 725640 h 869482"/>
                  <a:gd name="connsiteX2" fmla="*/ 301185 w 933194"/>
                  <a:gd name="connsiteY2" fmla="*/ 872031 h 869482"/>
                  <a:gd name="connsiteX3" fmla="*/ 305409 w 933194"/>
                  <a:gd name="connsiteY3" fmla="*/ 871949 h 869482"/>
                  <a:gd name="connsiteX4" fmla="*/ 389558 w 933194"/>
                  <a:gd name="connsiteY4" fmla="*/ 849522 h 869482"/>
                  <a:gd name="connsiteX5" fmla="*/ 489237 w 933194"/>
                  <a:gd name="connsiteY5" fmla="*/ 825892 h 869482"/>
                  <a:gd name="connsiteX6" fmla="*/ 584123 w 933194"/>
                  <a:gd name="connsiteY6" fmla="*/ 848750 h 869482"/>
                  <a:gd name="connsiteX7" fmla="*/ 675018 w 933194"/>
                  <a:gd name="connsiteY7" fmla="*/ 870543 h 869482"/>
                  <a:gd name="connsiteX8" fmla="*/ 854630 w 933194"/>
                  <a:gd name="connsiteY8" fmla="*/ 728349 h 869482"/>
                  <a:gd name="connsiteX9" fmla="*/ 933326 w 933194"/>
                  <a:gd name="connsiteY9" fmla="*/ 567158 h 869482"/>
                  <a:gd name="connsiteX10" fmla="*/ 933648 w 933194"/>
                  <a:gd name="connsiteY10" fmla="*/ 566142 h 869482"/>
                  <a:gd name="connsiteX11" fmla="*/ 928671 w 933194"/>
                  <a:gd name="connsiteY11" fmla="*/ 554651 h 869482"/>
                  <a:gd name="connsiteX12" fmla="*/ 927985 w 933194"/>
                  <a:gd name="connsiteY12" fmla="*/ 554359 h 869482"/>
                  <a:gd name="connsiteX13" fmla="*/ 783254 w 933194"/>
                  <a:gd name="connsiteY13" fmla="*/ 335639 h 869482"/>
                  <a:gd name="connsiteX14" fmla="*/ 899423 w 933194"/>
                  <a:gd name="connsiteY14" fmla="*/ 130115 h 869482"/>
                  <a:gd name="connsiteX15" fmla="*/ 900338 w 933194"/>
                  <a:gd name="connsiteY15" fmla="*/ 129545 h 869482"/>
                  <a:gd name="connsiteX16" fmla="*/ 904445 w 933194"/>
                  <a:gd name="connsiteY16" fmla="*/ 123527 h 869482"/>
                  <a:gd name="connsiteX17" fmla="*/ 902999 w 933194"/>
                  <a:gd name="connsiteY17" fmla="*/ 116387 h 869482"/>
                  <a:gd name="connsiteX18" fmla="*/ 690350 w 933194"/>
                  <a:gd name="connsiteY18" fmla="*/ 907 h 869482"/>
                  <a:gd name="connsiteX19" fmla="*/ 671799 w 933194"/>
                  <a:gd name="connsiteY19" fmla="*/ 0 h 869482"/>
                  <a:gd name="connsiteX20" fmla="*/ 538337 w 933194"/>
                  <a:gd name="connsiteY20" fmla="*/ 33329 h 869482"/>
                  <a:gd name="connsiteX21" fmla="*/ 474404 w 933194"/>
                  <a:gd name="connsiteY21" fmla="*/ 52431 h 869482"/>
                  <a:gd name="connsiteX22" fmla="*/ 408274 w 933194"/>
                  <a:gd name="connsiteY22" fmla="*/ 33097 h 869482"/>
                  <a:gd name="connsiteX23" fmla="*/ 291719 w 933194"/>
                  <a:gd name="connsiteY23" fmla="*/ 3493 h 869482"/>
                  <a:gd name="connsiteX24" fmla="*/ 288762 w 933194"/>
                  <a:gd name="connsiteY24" fmla="*/ 3523 h 869482"/>
                  <a:gd name="connsiteX25" fmla="*/ 48207 w 933194"/>
                  <a:gd name="connsiteY25" fmla="*/ 149158 h 86948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</a:cxnLst>
                <a:rect l="l" t="t" r="r" b="b"/>
                <a:pathLst>
                  <a:path w="933194" h="869482">
                    <a:moveTo>
                      <a:pt x="48207" y="149158"/>
                    </a:moveTo>
                    <a:cubicBezTo>
                      <a:pt x="-48429" y="316852"/>
                      <a:pt x="13004" y="571336"/>
                      <a:pt x="119868" y="725640"/>
                    </a:cubicBezTo>
                    <a:cubicBezTo>
                      <a:pt x="173210" y="802784"/>
                      <a:pt x="227216" y="872031"/>
                      <a:pt x="301185" y="872031"/>
                    </a:cubicBezTo>
                    <a:cubicBezTo>
                      <a:pt x="302580" y="872031"/>
                      <a:pt x="303978" y="872005"/>
                      <a:pt x="305409" y="871949"/>
                    </a:cubicBezTo>
                    <a:cubicBezTo>
                      <a:pt x="340162" y="870562"/>
                      <a:pt x="365276" y="859862"/>
                      <a:pt x="389558" y="849522"/>
                    </a:cubicBezTo>
                    <a:cubicBezTo>
                      <a:pt x="416819" y="837904"/>
                      <a:pt x="445014" y="825892"/>
                      <a:pt x="489237" y="825892"/>
                    </a:cubicBezTo>
                    <a:cubicBezTo>
                      <a:pt x="531310" y="825892"/>
                      <a:pt x="558159" y="837514"/>
                      <a:pt x="584123" y="848750"/>
                    </a:cubicBezTo>
                    <a:cubicBezTo>
                      <a:pt x="609713" y="859821"/>
                      <a:pt x="636071" y="871274"/>
                      <a:pt x="675018" y="870543"/>
                    </a:cubicBezTo>
                    <a:cubicBezTo>
                      <a:pt x="758338" y="868992"/>
                      <a:pt x="809496" y="794269"/>
                      <a:pt x="854630" y="728349"/>
                    </a:cubicBezTo>
                    <a:cubicBezTo>
                      <a:pt x="901728" y="659521"/>
                      <a:pt x="925354" y="592695"/>
                      <a:pt x="933326" y="567158"/>
                    </a:cubicBezTo>
                    <a:lnTo>
                      <a:pt x="933648" y="566142"/>
                    </a:lnTo>
                    <a:cubicBezTo>
                      <a:pt x="935166" y="561603"/>
                      <a:pt x="933022" y="556649"/>
                      <a:pt x="928671" y="554651"/>
                    </a:cubicBezTo>
                    <a:cubicBezTo>
                      <a:pt x="928551" y="554595"/>
                      <a:pt x="928109" y="554411"/>
                      <a:pt x="927985" y="554359"/>
                    </a:cubicBezTo>
                    <a:cubicBezTo>
                      <a:pt x="913313" y="548359"/>
                      <a:pt x="784607" y="491262"/>
                      <a:pt x="783254" y="335639"/>
                    </a:cubicBezTo>
                    <a:cubicBezTo>
                      <a:pt x="781998" y="209204"/>
                      <a:pt x="879807" y="142250"/>
                      <a:pt x="899423" y="130115"/>
                    </a:cubicBezTo>
                    <a:lnTo>
                      <a:pt x="900338" y="129545"/>
                    </a:lnTo>
                    <a:cubicBezTo>
                      <a:pt x="902463" y="128178"/>
                      <a:pt x="903943" y="126008"/>
                      <a:pt x="904445" y="123527"/>
                    </a:cubicBezTo>
                    <a:cubicBezTo>
                      <a:pt x="904948" y="121049"/>
                      <a:pt x="904423" y="118471"/>
                      <a:pt x="902999" y="116387"/>
                    </a:cubicBezTo>
                    <a:cubicBezTo>
                      <a:pt x="835486" y="17588"/>
                      <a:pt x="732010" y="2698"/>
                      <a:pt x="690350" y="907"/>
                    </a:cubicBezTo>
                    <a:cubicBezTo>
                      <a:pt x="684305" y="304"/>
                      <a:pt x="678065" y="0"/>
                      <a:pt x="671799" y="0"/>
                    </a:cubicBezTo>
                    <a:cubicBezTo>
                      <a:pt x="622868" y="0"/>
                      <a:pt x="575994" y="18480"/>
                      <a:pt x="538337" y="33329"/>
                    </a:cubicBezTo>
                    <a:cubicBezTo>
                      <a:pt x="512342" y="43579"/>
                      <a:pt x="489889" y="52431"/>
                      <a:pt x="474404" y="52431"/>
                    </a:cubicBezTo>
                    <a:cubicBezTo>
                      <a:pt x="457003" y="52431"/>
                      <a:pt x="434422" y="43470"/>
                      <a:pt x="408274" y="33097"/>
                    </a:cubicBezTo>
                    <a:cubicBezTo>
                      <a:pt x="373308" y="19219"/>
                      <a:pt x="333675" y="3493"/>
                      <a:pt x="291719" y="3493"/>
                    </a:cubicBezTo>
                    <a:cubicBezTo>
                      <a:pt x="290718" y="3493"/>
                      <a:pt x="289732" y="3504"/>
                      <a:pt x="288762" y="3523"/>
                    </a:cubicBezTo>
                    <a:cubicBezTo>
                      <a:pt x="191207" y="4958"/>
                      <a:pt x="99027" y="60770"/>
                      <a:pt x="48207" y="149158"/>
                    </a:cubicBezTo>
                    <a:close/>
                  </a:path>
                </a:pathLst>
              </a:custGeom>
              <a:grpFill/>
              <a:ln w="3748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0" name="Forma libre 9">
                <a:extLst>
                  <a:ext uri="{FF2B5EF4-FFF2-40B4-BE49-F238E27FC236}">
                    <a16:creationId xmlns:a16="http://schemas.microsoft.com/office/drawing/2014/main" id="{76413E83-3D0D-094E-833E-4A60E1D1055E}"/>
                  </a:ext>
                </a:extLst>
              </p:cNvPr>
              <p:cNvSpPr/>
              <p:nvPr/>
            </p:nvSpPr>
            <p:spPr>
              <a:xfrm>
                <a:off x="5207405" y="3733730"/>
                <a:ext cx="243605" cy="277335"/>
              </a:xfrm>
              <a:custGeom>
                <a:avLst/>
                <a:gdLst>
                  <a:gd name="connsiteX0" fmla="*/ 235701 w 243605"/>
                  <a:gd name="connsiteY0" fmla="*/ 7 h 277335"/>
                  <a:gd name="connsiteX1" fmla="*/ 63401 w 243605"/>
                  <a:gd name="connsiteY1" fmla="*/ 88391 h 277335"/>
                  <a:gd name="connsiteX2" fmla="*/ 1502 w 243605"/>
                  <a:gd name="connsiteY2" fmla="*/ 269704 h 277335"/>
                  <a:gd name="connsiteX3" fmla="*/ 10062 w 243605"/>
                  <a:gd name="connsiteY3" fmla="*/ 277814 h 277335"/>
                  <a:gd name="connsiteX4" fmla="*/ 22175 w 243605"/>
                  <a:gd name="connsiteY4" fmla="*/ 278287 h 277335"/>
                  <a:gd name="connsiteX5" fmla="*/ 184810 w 243605"/>
                  <a:gd name="connsiteY5" fmla="*/ 194873 h 277335"/>
                  <a:gd name="connsiteX6" fmla="*/ 245396 w 243605"/>
                  <a:gd name="connsiteY6" fmla="*/ 8346 h 277335"/>
                  <a:gd name="connsiteX7" fmla="*/ 235701 w 243605"/>
                  <a:gd name="connsiteY7" fmla="*/ 7 h 27733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</a:cxnLst>
                <a:rect l="l" t="t" r="r" b="b"/>
                <a:pathLst>
                  <a:path w="243605" h="277335">
                    <a:moveTo>
                      <a:pt x="235701" y="7"/>
                    </a:moveTo>
                    <a:cubicBezTo>
                      <a:pt x="176625" y="2413"/>
                      <a:pt x="105758" y="38778"/>
                      <a:pt x="63401" y="88391"/>
                    </a:cubicBezTo>
                    <a:cubicBezTo>
                      <a:pt x="27403" y="130092"/>
                      <a:pt x="-7762" y="199621"/>
                      <a:pt x="1502" y="269704"/>
                    </a:cubicBezTo>
                    <a:cubicBezTo>
                      <a:pt x="2083" y="274089"/>
                      <a:pt x="5651" y="277473"/>
                      <a:pt x="10062" y="277814"/>
                    </a:cubicBezTo>
                    <a:cubicBezTo>
                      <a:pt x="14050" y="278126"/>
                      <a:pt x="18120" y="278283"/>
                      <a:pt x="22175" y="278287"/>
                    </a:cubicBezTo>
                    <a:cubicBezTo>
                      <a:pt x="79940" y="278287"/>
                      <a:pt x="142254" y="246329"/>
                      <a:pt x="184810" y="194873"/>
                    </a:cubicBezTo>
                    <a:cubicBezTo>
                      <a:pt x="229599" y="140537"/>
                      <a:pt x="252247" y="70806"/>
                      <a:pt x="245396" y="8346"/>
                    </a:cubicBezTo>
                    <a:cubicBezTo>
                      <a:pt x="244857" y="3451"/>
                      <a:pt x="240550" y="-184"/>
                      <a:pt x="235701" y="7"/>
                    </a:cubicBezTo>
                    <a:close/>
                  </a:path>
                </a:pathLst>
              </a:custGeom>
              <a:grpFill/>
              <a:ln w="3748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</p:grpSp>
      <p:grpSp>
        <p:nvGrpSpPr>
          <p:cNvPr id="34" name="Grupo 33">
            <a:extLst>
              <a:ext uri="{FF2B5EF4-FFF2-40B4-BE49-F238E27FC236}">
                <a16:creationId xmlns:a16="http://schemas.microsoft.com/office/drawing/2014/main" id="{64234622-800F-3340-9AF3-7848B39040CC}"/>
              </a:ext>
            </a:extLst>
          </p:cNvPr>
          <p:cNvGrpSpPr/>
          <p:nvPr/>
        </p:nvGrpSpPr>
        <p:grpSpPr>
          <a:xfrm>
            <a:off x="2920200" y="5687313"/>
            <a:ext cx="1672048" cy="538843"/>
            <a:chOff x="2887149" y="5477990"/>
            <a:chExt cx="1672048" cy="538843"/>
          </a:xfrm>
        </p:grpSpPr>
        <p:sp>
          <p:nvSpPr>
            <p:cNvPr id="28" name="Rectángulo redondeado 27">
              <a:extLst>
                <a:ext uri="{FF2B5EF4-FFF2-40B4-BE49-F238E27FC236}">
                  <a16:creationId xmlns:a16="http://schemas.microsoft.com/office/drawing/2014/main" id="{91565FB6-213E-8A4B-958E-1F48FCD2BF06}"/>
                </a:ext>
              </a:extLst>
            </p:cNvPr>
            <p:cNvSpPr/>
            <p:nvPr/>
          </p:nvSpPr>
          <p:spPr>
            <a:xfrm>
              <a:off x="2887149" y="5477990"/>
              <a:ext cx="1672048" cy="538843"/>
            </a:xfrm>
            <a:prstGeom prst="roundRect">
              <a:avLst>
                <a:gd name="adj" fmla="val 13636"/>
              </a:avLst>
            </a:prstGeom>
            <a:noFill/>
            <a:ln w="19050">
              <a:gradFill>
                <a:gsLst>
                  <a:gs pos="0">
                    <a:srgbClr val="A890FE"/>
                  </a:gs>
                  <a:gs pos="100000">
                    <a:srgbClr val="EA8D8D"/>
                  </a:gs>
                </a:gsLst>
                <a:lin ang="5400000" scaled="1"/>
              </a:gra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0" name="Rectángulo 29">
              <a:extLst>
                <a:ext uri="{FF2B5EF4-FFF2-40B4-BE49-F238E27FC236}">
                  <a16:creationId xmlns:a16="http://schemas.microsoft.com/office/drawing/2014/main" id="{008BFD2C-09FF-144E-AD5E-8E86E22511BF}"/>
                </a:ext>
              </a:extLst>
            </p:cNvPr>
            <p:cNvSpPr/>
            <p:nvPr/>
          </p:nvSpPr>
          <p:spPr>
            <a:xfrm>
              <a:off x="3007133" y="5559581"/>
              <a:ext cx="1539266" cy="33515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1400" dirty="0">
                  <a:solidFill>
                    <a:schemeClr val="tx1">
                      <a:lumMod val="75000"/>
                      <a:lumOff val="25000"/>
                    </a:schemeClr>
                  </a:solidFill>
                  <a:cs typeface="Arial" panose="020B0604020202020204" pitchFamily="34" charset="0"/>
                </a:rPr>
                <a:t>Google Play</a:t>
              </a:r>
            </a:p>
          </p:txBody>
        </p:sp>
        <p:grpSp>
          <p:nvGrpSpPr>
            <p:cNvPr id="14" name="Gráfico 11">
              <a:extLst>
                <a:ext uri="{FF2B5EF4-FFF2-40B4-BE49-F238E27FC236}">
                  <a16:creationId xmlns:a16="http://schemas.microsoft.com/office/drawing/2014/main" id="{EE385A6E-14A2-7145-A915-DECE528A7AAA}"/>
                </a:ext>
              </a:extLst>
            </p:cNvPr>
            <p:cNvGrpSpPr/>
            <p:nvPr/>
          </p:nvGrpSpPr>
          <p:grpSpPr>
            <a:xfrm>
              <a:off x="4197885" y="5636624"/>
              <a:ext cx="195246" cy="208619"/>
              <a:chOff x="3810126" y="990603"/>
              <a:chExt cx="4563320" cy="4875854"/>
            </a:xfr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</p:grpSpPr>
          <p:sp>
            <p:nvSpPr>
              <p:cNvPr id="16" name="Forma libre 15">
                <a:extLst>
                  <a:ext uri="{FF2B5EF4-FFF2-40B4-BE49-F238E27FC236}">
                    <a16:creationId xmlns:a16="http://schemas.microsoft.com/office/drawing/2014/main" id="{DFC4D31B-CF77-D04B-A1B5-EC2CB9897621}"/>
                  </a:ext>
                </a:extLst>
              </p:cNvPr>
              <p:cNvSpPr/>
              <p:nvPr/>
            </p:nvSpPr>
            <p:spPr>
              <a:xfrm>
                <a:off x="4117677" y="990603"/>
                <a:ext cx="2962275" cy="2124075"/>
              </a:xfrm>
              <a:custGeom>
                <a:avLst/>
                <a:gdLst>
                  <a:gd name="connsiteX0" fmla="*/ 604418 w 2962275"/>
                  <a:gd name="connsiteY0" fmla="*/ 77998 h 2124075"/>
                  <a:gd name="connsiteX1" fmla="*/ 0 w 2962275"/>
                  <a:gd name="connsiteY1" fmla="*/ 79522 h 2124075"/>
                  <a:gd name="connsiteX2" fmla="*/ 2221992 w 2962275"/>
                  <a:gd name="connsiteY2" fmla="*/ 2129302 h 2124075"/>
                  <a:gd name="connsiteX3" fmla="*/ 2968447 w 2962275"/>
                  <a:gd name="connsiteY3" fmla="*/ 1382847 h 2124075"/>
                  <a:gd name="connsiteX4" fmla="*/ 604418 w 2962275"/>
                  <a:gd name="connsiteY4" fmla="*/ 77998 h 21240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2962275" h="2124075">
                    <a:moveTo>
                      <a:pt x="604418" y="77998"/>
                    </a:moveTo>
                    <a:cubicBezTo>
                      <a:pt x="413614" y="-27463"/>
                      <a:pt x="189586" y="-25025"/>
                      <a:pt x="0" y="79522"/>
                    </a:cubicBezTo>
                    <a:lnTo>
                      <a:pt x="2221992" y="2129302"/>
                    </a:lnTo>
                    <a:lnTo>
                      <a:pt x="2968447" y="1382847"/>
                    </a:lnTo>
                    <a:lnTo>
                      <a:pt x="604418" y="77998"/>
                    </a:ln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" name="Forma libre 16">
                <a:extLst>
                  <a:ext uri="{FF2B5EF4-FFF2-40B4-BE49-F238E27FC236}">
                    <a16:creationId xmlns:a16="http://schemas.microsoft.com/office/drawing/2014/main" id="{58F93DD8-AD76-7542-AA49-F401D817E238}"/>
                  </a:ext>
                </a:extLst>
              </p:cNvPr>
              <p:cNvSpPr/>
              <p:nvPr/>
            </p:nvSpPr>
            <p:spPr>
              <a:xfrm>
                <a:off x="3810126" y="1495696"/>
                <a:ext cx="2305056" cy="4286247"/>
              </a:xfrm>
              <a:custGeom>
                <a:avLst/>
                <a:gdLst>
                  <a:gd name="connsiteX0" fmla="*/ 85344 w 2305050"/>
                  <a:gd name="connsiteY0" fmla="*/ 0 h 4286250"/>
                  <a:gd name="connsiteX1" fmla="*/ 0 w 2305050"/>
                  <a:gd name="connsiteY1" fmla="*/ 297790 h 4286250"/>
                  <a:gd name="connsiteX2" fmla="*/ 0 w 2305050"/>
                  <a:gd name="connsiteY2" fmla="*/ 3999890 h 4286250"/>
                  <a:gd name="connsiteX3" fmla="*/ 79553 w 2305050"/>
                  <a:gd name="connsiteY3" fmla="*/ 4290365 h 4286250"/>
                  <a:gd name="connsiteX4" fmla="*/ 2314042 w 2305050"/>
                  <a:gd name="connsiteY4" fmla="*/ 2055876 h 4286250"/>
                  <a:gd name="connsiteX5" fmla="*/ 85344 w 2305050"/>
                  <a:gd name="connsiteY5" fmla="*/ 0 h 428625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2305050" h="4286250">
                    <a:moveTo>
                      <a:pt x="85344" y="0"/>
                    </a:moveTo>
                    <a:cubicBezTo>
                      <a:pt x="31090" y="88697"/>
                      <a:pt x="0" y="190195"/>
                      <a:pt x="0" y="297790"/>
                    </a:cubicBezTo>
                    <a:lnTo>
                      <a:pt x="0" y="3999890"/>
                    </a:lnTo>
                    <a:cubicBezTo>
                      <a:pt x="0" y="4104132"/>
                      <a:pt x="28346" y="4203497"/>
                      <a:pt x="79553" y="4290365"/>
                    </a:cubicBezTo>
                    <a:lnTo>
                      <a:pt x="2314042" y="2055876"/>
                    </a:lnTo>
                    <a:lnTo>
                      <a:pt x="85344" y="0"/>
                    </a:ln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31" name="Forma libre 30">
                <a:extLst>
                  <a:ext uri="{FF2B5EF4-FFF2-40B4-BE49-F238E27FC236}">
                    <a16:creationId xmlns:a16="http://schemas.microsoft.com/office/drawing/2014/main" id="{2933B4CD-E36F-F147-94BE-3E3C4DFC90C9}"/>
                  </a:ext>
                </a:extLst>
              </p:cNvPr>
              <p:cNvSpPr/>
              <p:nvPr/>
            </p:nvSpPr>
            <p:spPr>
              <a:xfrm>
                <a:off x="6563696" y="2526763"/>
                <a:ext cx="1809750" cy="1695450"/>
              </a:xfrm>
              <a:custGeom>
                <a:avLst/>
                <a:gdLst>
                  <a:gd name="connsiteX0" fmla="*/ 1512113 w 1809750"/>
                  <a:gd name="connsiteY0" fmla="*/ 392887 h 1695450"/>
                  <a:gd name="connsiteX1" fmla="*/ 800100 w 1809750"/>
                  <a:gd name="connsiteY1" fmla="*/ 0 h 1695450"/>
                  <a:gd name="connsiteX2" fmla="*/ 0 w 1809750"/>
                  <a:gd name="connsiteY2" fmla="*/ 799795 h 1695450"/>
                  <a:gd name="connsiteX3" fmla="*/ 980542 w 1809750"/>
                  <a:gd name="connsiteY3" fmla="*/ 1704137 h 1695450"/>
                  <a:gd name="connsiteX4" fmla="*/ 1512418 w 1809750"/>
                  <a:gd name="connsiteY4" fmla="*/ 1410614 h 1695450"/>
                  <a:gd name="connsiteX5" fmla="*/ 1818437 w 1809750"/>
                  <a:gd name="connsiteY5" fmla="*/ 901598 h 1695450"/>
                  <a:gd name="connsiteX6" fmla="*/ 1512113 w 1809750"/>
                  <a:gd name="connsiteY6" fmla="*/ 392887 h 169545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809750" h="1695450">
                    <a:moveTo>
                      <a:pt x="1512113" y="392887"/>
                    </a:moveTo>
                    <a:lnTo>
                      <a:pt x="800100" y="0"/>
                    </a:lnTo>
                    <a:lnTo>
                      <a:pt x="0" y="799795"/>
                    </a:lnTo>
                    <a:lnTo>
                      <a:pt x="980542" y="1704137"/>
                    </a:lnTo>
                    <a:lnTo>
                      <a:pt x="1512418" y="1410614"/>
                    </a:lnTo>
                    <a:cubicBezTo>
                      <a:pt x="1703832" y="1304544"/>
                      <a:pt x="1818437" y="1114349"/>
                      <a:pt x="1818437" y="901598"/>
                    </a:cubicBezTo>
                    <a:cubicBezTo>
                      <a:pt x="1818132" y="688848"/>
                      <a:pt x="1703832" y="498653"/>
                      <a:pt x="1512113" y="392887"/>
                    </a:cubicBez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32" name="Forma libre 31">
                <a:extLst>
                  <a:ext uri="{FF2B5EF4-FFF2-40B4-BE49-F238E27FC236}">
                    <a16:creationId xmlns:a16="http://schemas.microsoft.com/office/drawing/2014/main" id="{3854FCF7-AA7F-2E45-AE99-1863C3487C6C}"/>
                  </a:ext>
                </a:extLst>
              </p:cNvPr>
              <p:cNvSpPr/>
              <p:nvPr/>
            </p:nvSpPr>
            <p:spPr>
              <a:xfrm>
                <a:off x="4107618" y="3542357"/>
                <a:ext cx="3152775" cy="2324100"/>
              </a:xfrm>
              <a:custGeom>
                <a:avLst/>
                <a:gdLst>
                  <a:gd name="connsiteX0" fmla="*/ 2240585 w 3152775"/>
                  <a:gd name="connsiteY0" fmla="*/ 0 h 2324100"/>
                  <a:gd name="connsiteX1" fmla="*/ 0 w 3152775"/>
                  <a:gd name="connsiteY1" fmla="*/ 2240585 h 2324100"/>
                  <a:gd name="connsiteX2" fmla="*/ 311201 w 3152775"/>
                  <a:gd name="connsiteY2" fmla="*/ 2325319 h 2324100"/>
                  <a:gd name="connsiteX3" fmla="*/ 614477 w 3152775"/>
                  <a:gd name="connsiteY3" fmla="*/ 2246376 h 2324100"/>
                  <a:gd name="connsiteX4" fmla="*/ 3155594 w 3152775"/>
                  <a:gd name="connsiteY4" fmla="*/ 843991 h 2324100"/>
                  <a:gd name="connsiteX5" fmla="*/ 2240585 w 3152775"/>
                  <a:gd name="connsiteY5" fmla="*/ 0 h 23241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3152775" h="2324100">
                    <a:moveTo>
                      <a:pt x="2240585" y="0"/>
                    </a:moveTo>
                    <a:lnTo>
                      <a:pt x="0" y="2240585"/>
                    </a:lnTo>
                    <a:cubicBezTo>
                      <a:pt x="97231" y="2296059"/>
                      <a:pt x="203911" y="2325319"/>
                      <a:pt x="311201" y="2325319"/>
                    </a:cubicBezTo>
                    <a:cubicBezTo>
                      <a:pt x="414833" y="2325319"/>
                      <a:pt x="519074" y="2299107"/>
                      <a:pt x="614477" y="2246376"/>
                    </a:cubicBezTo>
                    <a:lnTo>
                      <a:pt x="3155594" y="843991"/>
                    </a:lnTo>
                    <a:lnTo>
                      <a:pt x="2240585" y="0"/>
                    </a:lnTo>
                    <a:close/>
                  </a:path>
                </a:pathLst>
              </a:custGeom>
              <a:grpFill/>
              <a:ln w="9525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</p:grpSp>
      <p:sp>
        <p:nvSpPr>
          <p:cNvPr id="41" name="Marcador de posición de imagen 40">
            <a:extLst>
              <a:ext uri="{FF2B5EF4-FFF2-40B4-BE49-F238E27FC236}">
                <a16:creationId xmlns:a16="http://schemas.microsoft.com/office/drawing/2014/main" id="{F2999778-390A-504C-A283-8771F11F7F5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42" name="Marcador de posición de imagen 41">
            <a:extLst>
              <a:ext uri="{FF2B5EF4-FFF2-40B4-BE49-F238E27FC236}">
                <a16:creationId xmlns:a16="http://schemas.microsoft.com/office/drawing/2014/main" id="{C3EA04F5-9730-6941-85E0-6CCCC597D328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5" name="Rectángulo 44">
            <a:extLst>
              <a:ext uri="{FF2B5EF4-FFF2-40B4-BE49-F238E27FC236}">
                <a16:creationId xmlns:a16="http://schemas.microsoft.com/office/drawing/2014/main" id="{E6197A23-F4B2-FD44-A8B5-011412F197AA}"/>
              </a:ext>
            </a:extLst>
          </p:cNvPr>
          <p:cNvSpPr/>
          <p:nvPr/>
        </p:nvSpPr>
        <p:spPr>
          <a:xfrm>
            <a:off x="9325643" y="1632524"/>
            <a:ext cx="1863550" cy="165167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3600" b="1" spc="600" dirty="0">
                <a:solidFill>
                  <a:schemeClr val="bg1"/>
                </a:solidFill>
                <a:cs typeface="Arial" panose="020B0604020202020204" pitchFamily="34" charset="0"/>
              </a:rPr>
              <a:t>C R E</a:t>
            </a:r>
          </a:p>
          <a:p>
            <a:pPr>
              <a:lnSpc>
                <a:spcPct val="150000"/>
              </a:lnSpc>
            </a:pPr>
            <a:r>
              <a:rPr lang="es-ES" sz="3600" b="1" spc="600" dirty="0">
                <a:solidFill>
                  <a:schemeClr val="bg1"/>
                </a:solidFill>
                <a:cs typeface="Arial" panose="020B0604020202020204" pitchFamily="34" charset="0"/>
              </a:rPr>
              <a:t>T A </a:t>
            </a:r>
            <a:endParaRPr lang="es-ES" sz="3600" spc="600" dirty="0">
              <a:solidFill>
                <a:schemeClr val="bg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7213391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20000"/>
              </a:srgbClr>
            </a:gs>
            <a:gs pos="99000">
              <a:srgbClr val="A890FE">
                <a:alpha val="20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0"/>
            <a:ext cx="4489184" cy="2259374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400" b="1" dirty="0">
                <a:solidFill>
                  <a:srgbClr val="A890FE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EDIT AS A POWER POINT </a:t>
            </a:r>
            <a:br>
              <a:rPr lang="en" sz="1400" b="1" dirty="0">
                <a:solidFill>
                  <a:srgbClr val="A890FE"/>
                </a:solidFill>
                <a:latin typeface="Arial" panose="020B0604020202020204" pitchFamily="34" charset="0"/>
                <a:cs typeface="Arial" panose="020B0604020202020204" pitchFamily="34" charset="0"/>
              </a:rPr>
            </a:br>
            <a:endParaRPr lang="en" sz="1400" b="1" dirty="0">
              <a:solidFill>
                <a:srgbClr val="A890FE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Click the “Edit in Power Point” button below the template preview.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A .pptx file will be downloaded in your computer.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b="1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6" cy="2259370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r>
              <a:rPr lang="es-ES" sz="1400" b="1" dirty="0">
                <a:solidFill>
                  <a:srgbClr val="A890FE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b="1" dirty="0">
              <a:solidFill>
                <a:schemeClr val="accent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Make sure to be logged in your Google account.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Click the “Edit in Google Slides “ button below the template preview.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Arial" panose="020B0604020202020204" pitchFamily="34" charset="0"/>
                <a:cs typeface="Arial" panose="020B0604020202020204" pitchFamily="34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5" y="297689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480"/>
              </a:lnSpc>
            </a:pPr>
            <a:r>
              <a:rPr lang="es-ES" b="1" dirty="0" err="1"/>
              <a:t>Instructions</a:t>
            </a:r>
            <a:r>
              <a:rPr lang="es-ES" b="1" dirty="0"/>
              <a:t> </a:t>
            </a:r>
            <a:r>
              <a:rPr lang="es-ES" b="1" dirty="0" err="1"/>
              <a:t>for</a:t>
            </a:r>
            <a:r>
              <a:rPr lang="es-ES" b="1" dirty="0"/>
              <a:t> use</a:t>
            </a:r>
          </a:p>
          <a:p>
            <a:pPr>
              <a:lnSpc>
                <a:spcPts val="4480"/>
              </a:lnSpc>
            </a:pPr>
            <a:r>
              <a:rPr lang="en" sz="2400" dirty="0"/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5" y="5975110"/>
            <a:ext cx="10116238" cy="776862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You are free to use this presentation under </a:t>
            </a:r>
            <a:r>
              <a:rPr lang="en" sz="1300" dirty="0">
                <a:solidFill>
                  <a:schemeClr val="accent1"/>
                </a:solidFill>
              </a:rPr>
              <a:t>Creative Commons Attribution License</a:t>
            </a:r>
            <a:r>
              <a:rPr lang="en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But please, either keep the Credits Slide or mention </a:t>
            </a:r>
            <a:r>
              <a:rPr lang="en" sz="1300" dirty="0" err="1">
                <a:solidFill>
                  <a:schemeClr val="accent1"/>
                </a:solidFill>
              </a:rPr>
              <a:t>Slidecore</a:t>
            </a:r>
            <a:r>
              <a:rPr lang="en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1860"/>
              </a:lnSpc>
            </a:pPr>
            <a:br>
              <a:rPr lang="en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</a:br>
            <a:endParaRPr lang="en" sz="13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0" y="1739047"/>
            <a:ext cx="12192000" cy="0"/>
          </a:xfrm>
          <a:prstGeom prst="line">
            <a:avLst/>
          </a:prstGeom>
          <a:ln>
            <a:gradFill>
              <a:gsLst>
                <a:gs pos="0">
                  <a:srgbClr val="A890FE"/>
                </a:gs>
                <a:gs pos="99000">
                  <a:srgbClr val="EA8D8D"/>
                </a:gs>
              </a:gsLst>
              <a:lin ang="5400000" scaled="1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>
            <a:gradFill>
              <a:gsLst>
                <a:gs pos="0">
                  <a:srgbClr val="A890FE"/>
                </a:gs>
                <a:gs pos="99000">
                  <a:srgbClr val="EA8D8D"/>
                </a:gs>
              </a:gsLst>
              <a:lin ang="5400000" scaled="1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6926871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" name="Imagen 39">
            <a:extLst>
              <a:ext uri="{FF2B5EF4-FFF2-40B4-BE49-F238E27FC236}">
                <a16:creationId xmlns:a16="http://schemas.microsoft.com/office/drawing/2014/main" id="{68236D1A-ED28-6E4E-A3D0-C64996C4245A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162440" y="1281332"/>
            <a:ext cx="3718100" cy="5576668"/>
          </a:xfrm>
          <a:prstGeom prst="rect">
            <a:avLst/>
          </a:prstGeom>
        </p:spPr>
      </p:pic>
      <p:sp>
        <p:nvSpPr>
          <p:cNvPr id="2" name="Title 1"/>
          <p:cNvSpPr>
            <a:spLocks noGrp="1"/>
          </p:cNvSpPr>
          <p:nvPr>
            <p:ph type="title" idx="4294967295"/>
          </p:nvPr>
        </p:nvSpPr>
        <p:spPr>
          <a:xfrm>
            <a:off x="989576" y="755738"/>
            <a:ext cx="3890963" cy="946026"/>
          </a:xfrm>
        </p:spPr>
        <p:txBody>
          <a:bodyPr>
            <a:norm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Summary</a:t>
            </a:r>
          </a:p>
        </p:txBody>
      </p:sp>
      <p:sp>
        <p:nvSpPr>
          <p:cNvPr id="3" name="TextBox 2"/>
          <p:cNvSpPr txBox="1"/>
          <p:nvPr/>
        </p:nvSpPr>
        <p:spPr>
          <a:xfrm>
            <a:off x="7714510" y="1102211"/>
            <a:ext cx="3344863" cy="47160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ullamcorper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dui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Morbi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eget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ante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rhoncus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laoreet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Donec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metus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ultrices et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arcu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sed.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" name="TextBox 3"/>
          <p:cNvSpPr txBox="1"/>
          <p:nvPr/>
        </p:nvSpPr>
        <p:spPr>
          <a:xfrm>
            <a:off x="7714510" y="755738"/>
            <a:ext cx="1471557" cy="30777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1400" b="1" dirty="0">
                <a:latin typeface="Arial" panose="020B0604020202020204" pitchFamily="34" charset="0"/>
                <a:ea typeface="Open Sans" charset="0"/>
                <a:cs typeface="Arial" panose="020B0604020202020204" pitchFamily="34" charset="0"/>
              </a:rPr>
              <a:t>Chapter title here</a:t>
            </a:r>
          </a:p>
        </p:txBody>
      </p:sp>
      <p:sp>
        <p:nvSpPr>
          <p:cNvPr id="5" name="TextBox 4"/>
          <p:cNvSpPr txBox="1"/>
          <p:nvPr/>
        </p:nvSpPr>
        <p:spPr>
          <a:xfrm>
            <a:off x="6381752" y="619437"/>
            <a:ext cx="856004" cy="1015663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01</a:t>
            </a:r>
          </a:p>
        </p:txBody>
      </p:sp>
      <p:sp>
        <p:nvSpPr>
          <p:cNvPr id="6" name="TextBox 5"/>
          <p:cNvSpPr txBox="1"/>
          <p:nvPr/>
        </p:nvSpPr>
        <p:spPr>
          <a:xfrm>
            <a:off x="7714510" y="2219645"/>
            <a:ext cx="3344863" cy="47160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ullamcorper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dui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Morbi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eget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ante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rhoncus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laoreet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Donec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metus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ultrices et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arcu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sed.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7" name="TextBox 6"/>
          <p:cNvSpPr txBox="1"/>
          <p:nvPr/>
        </p:nvSpPr>
        <p:spPr>
          <a:xfrm>
            <a:off x="7714510" y="1873172"/>
            <a:ext cx="1471557" cy="30777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1400" b="1" dirty="0">
                <a:latin typeface="Arial" panose="020B0604020202020204" pitchFamily="34" charset="0"/>
                <a:ea typeface="Open Sans" charset="0"/>
                <a:cs typeface="Arial" panose="020B0604020202020204" pitchFamily="34" charset="0"/>
              </a:rPr>
              <a:t>Chapter title here</a:t>
            </a:r>
          </a:p>
        </p:txBody>
      </p:sp>
      <p:sp>
        <p:nvSpPr>
          <p:cNvPr id="8" name="TextBox 7"/>
          <p:cNvSpPr txBox="1"/>
          <p:nvPr/>
        </p:nvSpPr>
        <p:spPr>
          <a:xfrm>
            <a:off x="6381752" y="1736871"/>
            <a:ext cx="856004" cy="1015663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02</a:t>
            </a:r>
          </a:p>
        </p:txBody>
      </p:sp>
      <p:sp>
        <p:nvSpPr>
          <p:cNvPr id="15" name="TextBox 14"/>
          <p:cNvSpPr txBox="1"/>
          <p:nvPr/>
        </p:nvSpPr>
        <p:spPr>
          <a:xfrm>
            <a:off x="7714510" y="3400320"/>
            <a:ext cx="3344863" cy="47160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ullamcorper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dui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Morbi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eget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ante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rhoncus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laoreet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Donec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metus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ultrices et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arcu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sed.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6" name="TextBox 15"/>
          <p:cNvSpPr txBox="1"/>
          <p:nvPr/>
        </p:nvSpPr>
        <p:spPr>
          <a:xfrm>
            <a:off x="7714510" y="3053847"/>
            <a:ext cx="1471557" cy="30777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1400" b="1" dirty="0">
                <a:latin typeface="Arial" panose="020B0604020202020204" pitchFamily="34" charset="0"/>
                <a:ea typeface="Open Sans" charset="0"/>
                <a:cs typeface="Arial" panose="020B0604020202020204" pitchFamily="34" charset="0"/>
              </a:rPr>
              <a:t>Chapter title here</a:t>
            </a:r>
          </a:p>
        </p:txBody>
      </p:sp>
      <p:sp>
        <p:nvSpPr>
          <p:cNvPr id="17" name="TextBox 16"/>
          <p:cNvSpPr txBox="1"/>
          <p:nvPr/>
        </p:nvSpPr>
        <p:spPr>
          <a:xfrm>
            <a:off x="6381752" y="2917546"/>
            <a:ext cx="856004" cy="1015663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03</a:t>
            </a:r>
          </a:p>
        </p:txBody>
      </p:sp>
      <p:sp>
        <p:nvSpPr>
          <p:cNvPr id="27" name="TextBox 14">
            <a:extLst>
              <a:ext uri="{FF2B5EF4-FFF2-40B4-BE49-F238E27FC236}">
                <a16:creationId xmlns:a16="http://schemas.microsoft.com/office/drawing/2014/main" id="{15345BEB-FF20-284F-8DFE-ED92FE420EAA}"/>
              </a:ext>
            </a:extLst>
          </p:cNvPr>
          <p:cNvSpPr txBox="1"/>
          <p:nvPr/>
        </p:nvSpPr>
        <p:spPr>
          <a:xfrm>
            <a:off x="7714510" y="4536101"/>
            <a:ext cx="3344863" cy="47160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ullamcorper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dui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Morbi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eget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ante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rhoncus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laoreet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Donec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metus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ultrices et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arcu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sed.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8" name="TextBox 15">
            <a:extLst>
              <a:ext uri="{FF2B5EF4-FFF2-40B4-BE49-F238E27FC236}">
                <a16:creationId xmlns:a16="http://schemas.microsoft.com/office/drawing/2014/main" id="{F3FD2777-E152-7B4D-A986-08BE9FB784CE}"/>
              </a:ext>
            </a:extLst>
          </p:cNvPr>
          <p:cNvSpPr txBox="1"/>
          <p:nvPr/>
        </p:nvSpPr>
        <p:spPr>
          <a:xfrm>
            <a:off x="7714510" y="4189628"/>
            <a:ext cx="1471557" cy="30777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1400" b="1" dirty="0">
                <a:latin typeface="Arial" panose="020B0604020202020204" pitchFamily="34" charset="0"/>
                <a:ea typeface="Open Sans" charset="0"/>
                <a:cs typeface="Arial" panose="020B0604020202020204" pitchFamily="34" charset="0"/>
              </a:rPr>
              <a:t>Chapter title here</a:t>
            </a:r>
          </a:p>
        </p:txBody>
      </p:sp>
      <p:sp>
        <p:nvSpPr>
          <p:cNvPr id="29" name="TextBox 16">
            <a:extLst>
              <a:ext uri="{FF2B5EF4-FFF2-40B4-BE49-F238E27FC236}">
                <a16:creationId xmlns:a16="http://schemas.microsoft.com/office/drawing/2014/main" id="{39C103EE-A673-E44B-AA4E-15E4C6A91348}"/>
              </a:ext>
            </a:extLst>
          </p:cNvPr>
          <p:cNvSpPr txBox="1"/>
          <p:nvPr/>
        </p:nvSpPr>
        <p:spPr>
          <a:xfrm>
            <a:off x="6381752" y="4053327"/>
            <a:ext cx="856004" cy="1015663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04</a:t>
            </a:r>
          </a:p>
        </p:txBody>
      </p:sp>
      <p:sp>
        <p:nvSpPr>
          <p:cNvPr id="30" name="TextBox 14">
            <a:extLst>
              <a:ext uri="{FF2B5EF4-FFF2-40B4-BE49-F238E27FC236}">
                <a16:creationId xmlns:a16="http://schemas.microsoft.com/office/drawing/2014/main" id="{8B6B019A-0EDE-F14A-8F9F-47CEDCBA9BA1}"/>
              </a:ext>
            </a:extLst>
          </p:cNvPr>
          <p:cNvSpPr txBox="1"/>
          <p:nvPr/>
        </p:nvSpPr>
        <p:spPr>
          <a:xfrm>
            <a:off x="7714510" y="5797011"/>
            <a:ext cx="3344863" cy="47160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ullamcorper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dui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Morbi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eget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diam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ante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rhoncus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laoreet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Donec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metus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velit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ultrices et </a:t>
            </a:r>
            <a:r>
              <a:rPr lang="es-ES" sz="1000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arcu</a:t>
            </a:r>
            <a:r>
              <a:rPr lang="es-ES" sz="1000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sed.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31" name="TextBox 15">
            <a:extLst>
              <a:ext uri="{FF2B5EF4-FFF2-40B4-BE49-F238E27FC236}">
                <a16:creationId xmlns:a16="http://schemas.microsoft.com/office/drawing/2014/main" id="{A3B26899-BF10-0345-85EB-F7237480CD66}"/>
              </a:ext>
            </a:extLst>
          </p:cNvPr>
          <p:cNvSpPr txBox="1"/>
          <p:nvPr/>
        </p:nvSpPr>
        <p:spPr>
          <a:xfrm>
            <a:off x="7714510" y="5450538"/>
            <a:ext cx="1471557" cy="30777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1400" b="1" dirty="0">
                <a:latin typeface="Arial" panose="020B0604020202020204" pitchFamily="34" charset="0"/>
                <a:ea typeface="Open Sans" charset="0"/>
                <a:cs typeface="Arial" panose="020B0604020202020204" pitchFamily="34" charset="0"/>
              </a:rPr>
              <a:t>Chapter title here</a:t>
            </a:r>
          </a:p>
        </p:txBody>
      </p:sp>
      <p:sp>
        <p:nvSpPr>
          <p:cNvPr id="32" name="TextBox 16">
            <a:extLst>
              <a:ext uri="{FF2B5EF4-FFF2-40B4-BE49-F238E27FC236}">
                <a16:creationId xmlns:a16="http://schemas.microsoft.com/office/drawing/2014/main" id="{9E0BD4AB-75FA-6F4F-A046-56BD22053721}"/>
              </a:ext>
            </a:extLst>
          </p:cNvPr>
          <p:cNvSpPr txBox="1"/>
          <p:nvPr/>
        </p:nvSpPr>
        <p:spPr>
          <a:xfrm>
            <a:off x="6381752" y="5314237"/>
            <a:ext cx="856004" cy="1015663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6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05</a:t>
            </a: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FD11B9B1-08D7-C748-9708-D2ADC49BFF56}"/>
              </a:ext>
            </a:extLst>
          </p:cNvPr>
          <p:cNvSpPr/>
          <p:nvPr/>
        </p:nvSpPr>
        <p:spPr>
          <a:xfrm rot="5400000">
            <a:off x="5359761" y="837002"/>
            <a:ext cx="45719" cy="856003"/>
          </a:xfrm>
          <a:prstGeom prst="rect">
            <a:avLst/>
          </a:prstGeom>
          <a:gradFill>
            <a:gsLst>
              <a:gs pos="0">
                <a:srgbClr val="EA8D8D">
                  <a:alpha val="46000"/>
                </a:srgbClr>
              </a:gs>
              <a:gs pos="99000">
                <a:srgbClr val="A890FE">
                  <a:alpha val="32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8257825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upo 4">
            <a:extLst>
              <a:ext uri="{FF2B5EF4-FFF2-40B4-BE49-F238E27FC236}">
                <a16:creationId xmlns:a16="http://schemas.microsoft.com/office/drawing/2014/main" id="{2AD0C8D2-3627-844B-87FC-301092CC8E2D}"/>
              </a:ext>
            </a:extLst>
          </p:cNvPr>
          <p:cNvGrpSpPr/>
          <p:nvPr/>
        </p:nvGrpSpPr>
        <p:grpSpPr>
          <a:xfrm rot="10159727">
            <a:off x="-3107958" y="-1454610"/>
            <a:ext cx="7298135" cy="5263379"/>
            <a:chOff x="6772072" y="986231"/>
            <a:chExt cx="4948764" cy="5380831"/>
          </a:xfrm>
        </p:grpSpPr>
        <p:sp>
          <p:nvSpPr>
            <p:cNvPr id="6" name="Elipse 17">
              <a:extLst>
                <a:ext uri="{FF2B5EF4-FFF2-40B4-BE49-F238E27FC236}">
                  <a16:creationId xmlns:a16="http://schemas.microsoft.com/office/drawing/2014/main" id="{1BDA6319-2F82-EA41-807E-A6A8B95BE775}"/>
                </a:ext>
              </a:extLst>
            </p:cNvPr>
            <p:cNvSpPr/>
            <p:nvPr/>
          </p:nvSpPr>
          <p:spPr>
            <a:xfrm rot="647877">
              <a:off x="6772072" y="986231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2287FD1B-4EBC-2147-B3B3-DD82729CD43E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" name="Title 1">
            <a:extLst>
              <a:ext uri="{FF2B5EF4-FFF2-40B4-BE49-F238E27FC236}">
                <a16:creationId xmlns:a16="http://schemas.microsoft.com/office/drawing/2014/main" id="{293EE7F0-6DAB-0C43-AA4F-9498D1D8FE07}"/>
              </a:ext>
            </a:extLst>
          </p:cNvPr>
          <p:cNvSpPr txBox="1">
            <a:spLocks/>
          </p:cNvSpPr>
          <p:nvPr/>
        </p:nvSpPr>
        <p:spPr>
          <a:xfrm>
            <a:off x="3673726" y="1773947"/>
            <a:ext cx="4844548" cy="1834668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16600" b="1" dirty="0">
                <a:gradFill>
                  <a:gsLst>
                    <a:gs pos="0">
                      <a:srgbClr val="EA8D8D"/>
                    </a:gs>
                    <a:gs pos="99000">
                      <a:srgbClr val="A890FE">
                        <a:alpha val="32000"/>
                      </a:srgbClr>
                    </a:gs>
                  </a:gsLst>
                  <a:lin ang="5400000" scaled="1"/>
                </a:gradFill>
                <a:latin typeface="Arial" panose="020B0604020202020204" pitchFamily="34" charset="0"/>
                <a:cs typeface="Arial" panose="020B0604020202020204" pitchFamily="34" charset="0"/>
              </a:rPr>
              <a:t>01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DE2594C0-8D6B-8C4F-8820-1324D60DEB30}"/>
              </a:ext>
            </a:extLst>
          </p:cNvPr>
          <p:cNvSpPr txBox="1">
            <a:spLocks/>
          </p:cNvSpPr>
          <p:nvPr/>
        </p:nvSpPr>
        <p:spPr>
          <a:xfrm>
            <a:off x="3016661" y="3218068"/>
            <a:ext cx="6158678" cy="160998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72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Introduction</a:t>
            </a:r>
          </a:p>
        </p:txBody>
      </p:sp>
      <p:sp>
        <p:nvSpPr>
          <p:cNvPr id="8" name="Elipse 17">
            <a:extLst>
              <a:ext uri="{FF2B5EF4-FFF2-40B4-BE49-F238E27FC236}">
                <a16:creationId xmlns:a16="http://schemas.microsoft.com/office/drawing/2014/main" id="{E8B9AE80-04AF-4644-8731-C8B893E02352}"/>
              </a:ext>
            </a:extLst>
          </p:cNvPr>
          <p:cNvSpPr/>
          <p:nvPr/>
        </p:nvSpPr>
        <p:spPr>
          <a:xfrm rot="14478672">
            <a:off x="10057437" y="5361805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17">
            <a:extLst>
              <a:ext uri="{FF2B5EF4-FFF2-40B4-BE49-F238E27FC236}">
                <a16:creationId xmlns:a16="http://schemas.microsoft.com/office/drawing/2014/main" id="{EB160DBE-13CD-7B47-B633-BEA697380FA1}"/>
              </a:ext>
            </a:extLst>
          </p:cNvPr>
          <p:cNvSpPr/>
          <p:nvPr/>
        </p:nvSpPr>
        <p:spPr>
          <a:xfrm rot="18879614">
            <a:off x="11444240" y="4534776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87EE9BA-DA22-A44B-AA2E-F51868A6F392}"/>
              </a:ext>
            </a:extLst>
          </p:cNvPr>
          <p:cNvSpPr/>
          <p:nvPr/>
        </p:nvSpPr>
        <p:spPr>
          <a:xfrm>
            <a:off x="5736689" y="5180124"/>
            <a:ext cx="645598" cy="6455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75561363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803276" y="3405388"/>
            <a:ext cx="3657225" cy="14036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interdum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non. Nunc ut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lacus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dignissim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sit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amet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augue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BCFF295-820E-7A43-9248-D53D344799B2}"/>
              </a:ext>
            </a:extLst>
          </p:cNvPr>
          <p:cNvSpPr/>
          <p:nvPr/>
        </p:nvSpPr>
        <p:spPr>
          <a:xfrm>
            <a:off x="803276" y="1361711"/>
            <a:ext cx="3946358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800" b="1" dirty="0" err="1">
                <a:cs typeface="Arial" panose="020B0604020202020204" pitchFamily="34" charset="0"/>
              </a:rPr>
              <a:t>Benchmark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2479757-9714-BF4E-B845-A7603606AFF7}"/>
              </a:ext>
            </a:extLst>
          </p:cNvPr>
          <p:cNvSpPr/>
          <p:nvPr/>
        </p:nvSpPr>
        <p:spPr>
          <a:xfrm>
            <a:off x="803275" y="2310759"/>
            <a:ext cx="3657225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Show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what's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town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and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how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you're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going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 beat It! </a:t>
            </a:r>
          </a:p>
        </p:txBody>
      </p:sp>
      <p:pic>
        <p:nvPicPr>
          <p:cNvPr id="10" name="Marcador de posición de imagen 9">
            <a:extLst>
              <a:ext uri="{FF2B5EF4-FFF2-40B4-BE49-F238E27FC236}">
                <a16:creationId xmlns:a16="http://schemas.microsoft.com/office/drawing/2014/main" id="{4F685FFE-9BF9-AC4E-A70F-7B9E4C2D926C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3531" t="-20991" r="-17113"/>
          <a:stretch/>
        </p:blipFill>
        <p:spPr>
          <a:xfrm>
            <a:off x="6059488" y="0"/>
            <a:ext cx="6132512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207008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803276" y="5449466"/>
            <a:ext cx="4793656" cy="8650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Bars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chart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title</a:t>
            </a:r>
            <a:endParaRPr lang="es-ES" sz="14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  <a:p>
            <a:pPr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ante.</a:t>
            </a: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EB375544-5E12-ED4B-B98E-35E2CD44CBFA}"/>
              </a:ext>
            </a:extLst>
          </p:cNvPr>
          <p:cNvSpPr/>
          <p:nvPr/>
        </p:nvSpPr>
        <p:spPr>
          <a:xfrm>
            <a:off x="0" y="352308"/>
            <a:ext cx="1219199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 err="1">
                <a:cs typeface="Arial" panose="020B0604020202020204" pitchFamily="34" charset="0"/>
              </a:rPr>
              <a:t>Statistics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308B4717-10ED-EA46-B417-AC99812681EF}"/>
              </a:ext>
            </a:extLst>
          </p:cNvPr>
          <p:cNvSpPr/>
          <p:nvPr/>
        </p:nvSpPr>
        <p:spPr>
          <a:xfrm>
            <a:off x="0" y="1301356"/>
            <a:ext cx="1219200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People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need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your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app</a:t>
            </a:r>
          </a:p>
        </p:txBody>
      </p:sp>
      <p:graphicFrame>
        <p:nvGraphicFramePr>
          <p:cNvPr id="7" name="Chart 25">
            <a:extLst>
              <a:ext uri="{FF2B5EF4-FFF2-40B4-BE49-F238E27FC236}">
                <a16:creationId xmlns:a16="http://schemas.microsoft.com/office/drawing/2014/main" id="{466D5BFB-AFFB-544B-926E-D3E9A5BA31F3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748451932"/>
              </p:ext>
            </p:extLst>
          </p:nvPr>
        </p:nvGraphicFramePr>
        <p:xfrm>
          <a:off x="803276" y="2232072"/>
          <a:ext cx="4664997" cy="244235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13" name="Rectángulo 12">
            <a:extLst>
              <a:ext uri="{FF2B5EF4-FFF2-40B4-BE49-F238E27FC236}">
                <a16:creationId xmlns:a16="http://schemas.microsoft.com/office/drawing/2014/main" id="{4D1E725A-5A56-2745-A4D7-168807A33F19}"/>
              </a:ext>
            </a:extLst>
          </p:cNvPr>
          <p:cNvSpPr/>
          <p:nvPr/>
        </p:nvSpPr>
        <p:spPr>
          <a:xfrm>
            <a:off x="6747172" y="5449466"/>
            <a:ext cx="4793656" cy="8650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Evolution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lines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chart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title</a:t>
            </a:r>
            <a:endParaRPr lang="es-ES" sz="14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  <a:p>
            <a:pPr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ante.</a:t>
            </a:r>
          </a:p>
        </p:txBody>
      </p:sp>
      <p:graphicFrame>
        <p:nvGraphicFramePr>
          <p:cNvPr id="11" name="Gráfico 10">
            <a:extLst>
              <a:ext uri="{FF2B5EF4-FFF2-40B4-BE49-F238E27FC236}">
                <a16:creationId xmlns:a16="http://schemas.microsoft.com/office/drawing/2014/main" id="{D178A63B-7EFE-D343-99CC-A5CD008D2C3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515365753"/>
              </p:ext>
            </p:extLst>
          </p:nvPr>
        </p:nvGraphicFramePr>
        <p:xfrm>
          <a:off x="6747172" y="1810511"/>
          <a:ext cx="4920571" cy="277120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12" name="Elipse 11">
            <a:extLst>
              <a:ext uri="{FF2B5EF4-FFF2-40B4-BE49-F238E27FC236}">
                <a16:creationId xmlns:a16="http://schemas.microsoft.com/office/drawing/2014/main" id="{00DAEEF2-2C80-8D41-A3FF-EF3403ACF4FB}"/>
              </a:ext>
            </a:extLst>
          </p:cNvPr>
          <p:cNvSpPr/>
          <p:nvPr/>
        </p:nvSpPr>
        <p:spPr>
          <a:xfrm>
            <a:off x="886968" y="4961745"/>
            <a:ext cx="164592" cy="164592"/>
          </a:xfrm>
          <a:prstGeom prst="ellipse">
            <a:avLst/>
          </a:prstGeom>
          <a:solidFill>
            <a:srgbClr val="EA8D8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94354A0E-8083-924C-B01B-6A3C11BBD57A}"/>
              </a:ext>
            </a:extLst>
          </p:cNvPr>
          <p:cNvSpPr/>
          <p:nvPr/>
        </p:nvSpPr>
        <p:spPr>
          <a:xfrm>
            <a:off x="1078992" y="4838823"/>
            <a:ext cx="102605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15" name="Elipse 14">
            <a:extLst>
              <a:ext uri="{FF2B5EF4-FFF2-40B4-BE49-F238E27FC236}">
                <a16:creationId xmlns:a16="http://schemas.microsoft.com/office/drawing/2014/main" id="{039E890A-BF75-AF42-A5F8-B3008C5B4897}"/>
              </a:ext>
            </a:extLst>
          </p:cNvPr>
          <p:cNvSpPr/>
          <p:nvPr/>
        </p:nvSpPr>
        <p:spPr>
          <a:xfrm>
            <a:off x="2103120" y="4961745"/>
            <a:ext cx="164592" cy="164592"/>
          </a:xfrm>
          <a:prstGeom prst="ellipse">
            <a:avLst/>
          </a:prstGeom>
          <a:solidFill>
            <a:srgbClr val="A890F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C29CC91B-2288-FE4B-8ED4-C2944F970839}"/>
              </a:ext>
            </a:extLst>
          </p:cNvPr>
          <p:cNvSpPr/>
          <p:nvPr/>
        </p:nvSpPr>
        <p:spPr>
          <a:xfrm>
            <a:off x="2295144" y="4838823"/>
            <a:ext cx="102605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17" name="Elipse 16">
            <a:extLst>
              <a:ext uri="{FF2B5EF4-FFF2-40B4-BE49-F238E27FC236}">
                <a16:creationId xmlns:a16="http://schemas.microsoft.com/office/drawing/2014/main" id="{58709FCE-21E5-974C-96D8-156FBAEC7380}"/>
              </a:ext>
            </a:extLst>
          </p:cNvPr>
          <p:cNvSpPr/>
          <p:nvPr/>
        </p:nvSpPr>
        <p:spPr>
          <a:xfrm>
            <a:off x="3337560" y="4961745"/>
            <a:ext cx="164592" cy="164592"/>
          </a:xfrm>
          <a:prstGeom prst="ellipse">
            <a:avLst/>
          </a:prstGeom>
          <a:solidFill>
            <a:srgbClr val="7030A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BBAE9724-E86B-6C4A-9C03-7D9724236D40}"/>
              </a:ext>
            </a:extLst>
          </p:cNvPr>
          <p:cNvSpPr/>
          <p:nvPr/>
        </p:nvSpPr>
        <p:spPr>
          <a:xfrm>
            <a:off x="3529584" y="4838823"/>
            <a:ext cx="102605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19" name="Elipse 18">
            <a:extLst>
              <a:ext uri="{FF2B5EF4-FFF2-40B4-BE49-F238E27FC236}">
                <a16:creationId xmlns:a16="http://schemas.microsoft.com/office/drawing/2014/main" id="{F3DCC4DA-9E5A-AF42-8F21-A5FB0C87B611}"/>
              </a:ext>
            </a:extLst>
          </p:cNvPr>
          <p:cNvSpPr/>
          <p:nvPr/>
        </p:nvSpPr>
        <p:spPr>
          <a:xfrm>
            <a:off x="4480560" y="4961745"/>
            <a:ext cx="164592" cy="164592"/>
          </a:xfrm>
          <a:prstGeom prst="ellipse">
            <a:avLst/>
          </a:prstGeom>
          <a:solidFill>
            <a:srgbClr val="CCD1E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18B76608-4758-C14C-8E61-2FE797FBC403}"/>
              </a:ext>
            </a:extLst>
          </p:cNvPr>
          <p:cNvSpPr/>
          <p:nvPr/>
        </p:nvSpPr>
        <p:spPr>
          <a:xfrm>
            <a:off x="4672584" y="4838823"/>
            <a:ext cx="102605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21" name="Elipse 20">
            <a:extLst>
              <a:ext uri="{FF2B5EF4-FFF2-40B4-BE49-F238E27FC236}">
                <a16:creationId xmlns:a16="http://schemas.microsoft.com/office/drawing/2014/main" id="{F58E23A9-AE7F-7A40-A5C6-288F3E65945F}"/>
              </a:ext>
            </a:extLst>
          </p:cNvPr>
          <p:cNvSpPr/>
          <p:nvPr/>
        </p:nvSpPr>
        <p:spPr>
          <a:xfrm>
            <a:off x="8174736" y="4961745"/>
            <a:ext cx="164592" cy="164592"/>
          </a:xfrm>
          <a:prstGeom prst="ellipse">
            <a:avLst/>
          </a:prstGeom>
          <a:solidFill>
            <a:srgbClr val="EA8D8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E92A4B2A-2A03-654B-8161-76D69E150AA0}"/>
              </a:ext>
            </a:extLst>
          </p:cNvPr>
          <p:cNvSpPr/>
          <p:nvPr/>
        </p:nvSpPr>
        <p:spPr>
          <a:xfrm>
            <a:off x="8366760" y="4838823"/>
            <a:ext cx="1026054" cy="31765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23" name="Elipse 22">
            <a:extLst>
              <a:ext uri="{FF2B5EF4-FFF2-40B4-BE49-F238E27FC236}">
                <a16:creationId xmlns:a16="http://schemas.microsoft.com/office/drawing/2014/main" id="{0D2D6E6A-97B3-9B43-81FB-D5C5E16F770E}"/>
              </a:ext>
            </a:extLst>
          </p:cNvPr>
          <p:cNvSpPr/>
          <p:nvPr/>
        </p:nvSpPr>
        <p:spPr>
          <a:xfrm>
            <a:off x="9390888" y="4961745"/>
            <a:ext cx="164592" cy="164592"/>
          </a:xfrm>
          <a:prstGeom prst="ellipse">
            <a:avLst/>
          </a:prstGeom>
          <a:solidFill>
            <a:srgbClr val="A890F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4" name="Rectángulo 23">
            <a:extLst>
              <a:ext uri="{FF2B5EF4-FFF2-40B4-BE49-F238E27FC236}">
                <a16:creationId xmlns:a16="http://schemas.microsoft.com/office/drawing/2014/main" id="{66E24DB4-43F5-1D4E-8C96-D5AA105BE37A}"/>
              </a:ext>
            </a:extLst>
          </p:cNvPr>
          <p:cNvSpPr/>
          <p:nvPr/>
        </p:nvSpPr>
        <p:spPr>
          <a:xfrm>
            <a:off x="9582912" y="4838823"/>
            <a:ext cx="1026054" cy="31765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8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8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</p:spTree>
    <p:extLst>
      <p:ext uri="{BB962C8B-B14F-4D97-AF65-F5344CB8AC3E}">
        <p14:creationId xmlns:p14="http://schemas.microsoft.com/office/powerpoint/2010/main" val="10922902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726147" y="5449466"/>
            <a:ext cx="4793656" cy="8650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ts val="2080"/>
              </a:lnSpc>
            </a:pP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Pie chart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title</a:t>
            </a:r>
            <a:endParaRPr lang="es-ES" sz="14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  <a:p>
            <a:pPr algn="ctr"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ante.</a:t>
            </a: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EB375544-5E12-ED4B-B98E-35E2CD44CBFA}"/>
              </a:ext>
            </a:extLst>
          </p:cNvPr>
          <p:cNvSpPr/>
          <p:nvPr/>
        </p:nvSpPr>
        <p:spPr>
          <a:xfrm>
            <a:off x="2355589" y="352308"/>
            <a:ext cx="7407797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 err="1">
                <a:cs typeface="Arial" panose="020B0604020202020204" pitchFamily="34" charset="0"/>
              </a:rPr>
              <a:t>Statistics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308B4717-10ED-EA46-B417-AC99812681EF}"/>
              </a:ext>
            </a:extLst>
          </p:cNvPr>
          <p:cNvSpPr/>
          <p:nvPr/>
        </p:nvSpPr>
        <p:spPr>
          <a:xfrm>
            <a:off x="2355589" y="1301356"/>
            <a:ext cx="7407798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People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need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your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app</a:t>
            </a:r>
          </a:p>
        </p:txBody>
      </p:sp>
      <p:sp>
        <p:nvSpPr>
          <p:cNvPr id="13" name="Rectángulo 12">
            <a:extLst>
              <a:ext uri="{FF2B5EF4-FFF2-40B4-BE49-F238E27FC236}">
                <a16:creationId xmlns:a16="http://schemas.microsoft.com/office/drawing/2014/main" id="{4D1E725A-5A56-2745-A4D7-168807A33F19}"/>
              </a:ext>
            </a:extLst>
          </p:cNvPr>
          <p:cNvSpPr/>
          <p:nvPr/>
        </p:nvSpPr>
        <p:spPr>
          <a:xfrm>
            <a:off x="6747172" y="5449466"/>
            <a:ext cx="4793656" cy="8650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ts val="2080"/>
              </a:lnSpc>
            </a:pP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Bar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Qtr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chart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title</a:t>
            </a:r>
            <a:endParaRPr lang="es-ES" sz="1400" dirty="0">
              <a:solidFill>
                <a:schemeClr val="tx1">
                  <a:lumMod val="75000"/>
                  <a:lumOff val="25000"/>
                </a:schemeClr>
              </a:solidFill>
              <a:cs typeface="Arial" panose="020B0604020202020204" pitchFamily="34" charset="0"/>
            </a:endParaRPr>
          </a:p>
          <a:p>
            <a:pPr algn="ctr"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ante.</a:t>
            </a:r>
          </a:p>
        </p:txBody>
      </p:sp>
      <p:grpSp>
        <p:nvGrpSpPr>
          <p:cNvPr id="8" name="Group 11">
            <a:extLst>
              <a:ext uri="{FF2B5EF4-FFF2-40B4-BE49-F238E27FC236}">
                <a16:creationId xmlns:a16="http://schemas.microsoft.com/office/drawing/2014/main" id="{8FFF16DC-6F03-8A48-91CD-059781A5D7BB}"/>
              </a:ext>
            </a:extLst>
          </p:cNvPr>
          <p:cNvGrpSpPr/>
          <p:nvPr/>
        </p:nvGrpSpPr>
        <p:grpSpPr>
          <a:xfrm>
            <a:off x="1572939" y="1981698"/>
            <a:ext cx="3100072" cy="3125979"/>
            <a:chOff x="1747520" y="2728912"/>
            <a:chExt cx="8402272" cy="8472487"/>
          </a:xfrm>
        </p:grpSpPr>
        <p:graphicFrame>
          <p:nvGraphicFramePr>
            <p:cNvPr id="11" name="Chart 12">
              <a:extLst>
                <a:ext uri="{FF2B5EF4-FFF2-40B4-BE49-F238E27FC236}">
                  <a16:creationId xmlns:a16="http://schemas.microsoft.com/office/drawing/2014/main" id="{2A24F80F-B389-BD4A-84F8-DBE1C75F945B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1083941994"/>
                </p:ext>
              </p:extLst>
            </p:nvPr>
          </p:nvGraphicFramePr>
          <p:xfrm>
            <a:off x="1747520" y="2728912"/>
            <a:ext cx="8402272" cy="8472487"/>
          </p:xfrm>
          <a:graphic>
            <a:graphicData uri="http://schemas.openxmlformats.org/drawingml/2006/chart">
              <c:chart xmlns:c="http://schemas.openxmlformats.org/drawingml/2006/chart" xmlns:r="http://schemas.openxmlformats.org/officeDocument/2006/relationships" r:id="rId2"/>
            </a:graphicData>
          </a:graphic>
        </p:graphicFrame>
        <p:sp>
          <p:nvSpPr>
            <p:cNvPr id="12" name="Oval 13">
              <a:extLst>
                <a:ext uri="{FF2B5EF4-FFF2-40B4-BE49-F238E27FC236}">
                  <a16:creationId xmlns:a16="http://schemas.microsoft.com/office/drawing/2014/main" id="{458D9847-D98D-E842-A67C-9676C728D151}"/>
                </a:ext>
              </a:extLst>
            </p:cNvPr>
            <p:cNvSpPr/>
            <p:nvPr/>
          </p:nvSpPr>
          <p:spPr>
            <a:xfrm>
              <a:off x="3043248" y="4059752"/>
              <a:ext cx="5810809" cy="5810810"/>
            </a:xfrm>
            <a:prstGeom prst="ellipse">
              <a:avLst/>
            </a:prstGeom>
            <a:solidFill>
              <a:schemeClr val="bg2">
                <a:alpha val="20000"/>
              </a:schemeClr>
            </a:solidFill>
            <a:ln w="127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4" name="Oval 14">
              <a:extLst>
                <a:ext uri="{FF2B5EF4-FFF2-40B4-BE49-F238E27FC236}">
                  <a16:creationId xmlns:a16="http://schemas.microsoft.com/office/drawing/2014/main" id="{D2C631D3-EB17-EA4D-BCE3-B47FBC2A395D}"/>
                </a:ext>
              </a:extLst>
            </p:cNvPr>
            <p:cNvSpPr/>
            <p:nvPr/>
          </p:nvSpPr>
          <p:spPr>
            <a:xfrm>
              <a:off x="3330897" y="4347398"/>
              <a:ext cx="5235516" cy="5235517"/>
            </a:xfrm>
            <a:prstGeom prst="ellipse">
              <a:avLst/>
            </a:prstGeom>
            <a:solidFill>
              <a:schemeClr val="bg1"/>
            </a:solidFill>
            <a:ln w="12700"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</p:grpSp>
      <p:graphicFrame>
        <p:nvGraphicFramePr>
          <p:cNvPr id="19" name="Chart 12">
            <a:extLst>
              <a:ext uri="{FF2B5EF4-FFF2-40B4-BE49-F238E27FC236}">
                <a16:creationId xmlns:a16="http://schemas.microsoft.com/office/drawing/2014/main" id="{DD66AD2D-442D-F34D-B589-564B2346D016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725026414"/>
              </p:ext>
            </p:extLst>
          </p:nvPr>
        </p:nvGraphicFramePr>
        <p:xfrm>
          <a:off x="6747172" y="2254748"/>
          <a:ext cx="4560425" cy="284288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grpSp>
        <p:nvGrpSpPr>
          <p:cNvPr id="4" name="Grupo 3">
            <a:extLst>
              <a:ext uri="{FF2B5EF4-FFF2-40B4-BE49-F238E27FC236}">
                <a16:creationId xmlns:a16="http://schemas.microsoft.com/office/drawing/2014/main" id="{095D56EA-851C-744E-8750-BE0DF6DF3D5F}"/>
              </a:ext>
            </a:extLst>
          </p:cNvPr>
          <p:cNvGrpSpPr/>
          <p:nvPr/>
        </p:nvGrpSpPr>
        <p:grpSpPr>
          <a:xfrm>
            <a:off x="10336942" y="538883"/>
            <a:ext cx="1218078" cy="326436"/>
            <a:chOff x="10248806" y="604985"/>
            <a:chExt cx="1218078" cy="326436"/>
          </a:xfrm>
        </p:grpSpPr>
        <p:sp>
          <p:nvSpPr>
            <p:cNvPr id="23" name="Elipse 22">
              <a:extLst>
                <a:ext uri="{FF2B5EF4-FFF2-40B4-BE49-F238E27FC236}">
                  <a16:creationId xmlns:a16="http://schemas.microsoft.com/office/drawing/2014/main" id="{77BF10CD-A384-4442-9A39-63F37DA4CBA8}"/>
                </a:ext>
              </a:extLst>
            </p:cNvPr>
            <p:cNvSpPr/>
            <p:nvPr/>
          </p:nvSpPr>
          <p:spPr>
            <a:xfrm>
              <a:off x="10248806" y="727907"/>
              <a:ext cx="164592" cy="164592"/>
            </a:xfrm>
            <a:prstGeom prst="ellipse">
              <a:avLst/>
            </a:prstGeom>
            <a:solidFill>
              <a:srgbClr val="EA8D8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2000"/>
            </a:p>
          </p:txBody>
        </p:sp>
        <p:sp>
          <p:nvSpPr>
            <p:cNvPr id="24" name="Rectángulo 23">
              <a:extLst>
                <a:ext uri="{FF2B5EF4-FFF2-40B4-BE49-F238E27FC236}">
                  <a16:creationId xmlns:a16="http://schemas.microsoft.com/office/drawing/2014/main" id="{A08A1A5E-B27D-D240-BB4C-87A3389CDFB7}"/>
                </a:ext>
              </a:extLst>
            </p:cNvPr>
            <p:cNvSpPr/>
            <p:nvPr/>
          </p:nvSpPr>
          <p:spPr>
            <a:xfrm>
              <a:off x="10440830" y="604985"/>
              <a:ext cx="1026054" cy="32643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Series </a:t>
              </a:r>
              <a:r>
                <a:rPr lang="es-ES" sz="9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name</a:t>
              </a: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 1 </a:t>
              </a:r>
            </a:p>
          </p:txBody>
        </p:sp>
      </p:grpSp>
      <p:grpSp>
        <p:nvGrpSpPr>
          <p:cNvPr id="5" name="Grupo 4">
            <a:extLst>
              <a:ext uri="{FF2B5EF4-FFF2-40B4-BE49-F238E27FC236}">
                <a16:creationId xmlns:a16="http://schemas.microsoft.com/office/drawing/2014/main" id="{7E57A9E4-845C-384C-8F27-3F22DA0D5DB5}"/>
              </a:ext>
            </a:extLst>
          </p:cNvPr>
          <p:cNvGrpSpPr/>
          <p:nvPr/>
        </p:nvGrpSpPr>
        <p:grpSpPr>
          <a:xfrm>
            <a:off x="10336942" y="863398"/>
            <a:ext cx="1218078" cy="326436"/>
            <a:chOff x="10248806" y="907466"/>
            <a:chExt cx="1218078" cy="326436"/>
          </a:xfrm>
        </p:grpSpPr>
        <p:sp>
          <p:nvSpPr>
            <p:cNvPr id="25" name="Elipse 24">
              <a:extLst>
                <a:ext uri="{FF2B5EF4-FFF2-40B4-BE49-F238E27FC236}">
                  <a16:creationId xmlns:a16="http://schemas.microsoft.com/office/drawing/2014/main" id="{F16F217F-475C-B947-9D34-6D3523E65E8E}"/>
                </a:ext>
              </a:extLst>
            </p:cNvPr>
            <p:cNvSpPr/>
            <p:nvPr/>
          </p:nvSpPr>
          <p:spPr>
            <a:xfrm>
              <a:off x="10248806" y="1038886"/>
              <a:ext cx="164592" cy="164592"/>
            </a:xfrm>
            <a:prstGeom prst="ellipse">
              <a:avLst/>
            </a:prstGeom>
            <a:solidFill>
              <a:srgbClr val="A890FE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2000"/>
            </a:p>
          </p:txBody>
        </p:sp>
        <p:sp>
          <p:nvSpPr>
            <p:cNvPr id="26" name="Rectángulo 25">
              <a:extLst>
                <a:ext uri="{FF2B5EF4-FFF2-40B4-BE49-F238E27FC236}">
                  <a16:creationId xmlns:a16="http://schemas.microsoft.com/office/drawing/2014/main" id="{0020DDEE-2584-5A43-AAF1-37A62406193D}"/>
                </a:ext>
              </a:extLst>
            </p:cNvPr>
            <p:cNvSpPr/>
            <p:nvPr/>
          </p:nvSpPr>
          <p:spPr>
            <a:xfrm>
              <a:off x="10440830" y="907466"/>
              <a:ext cx="1026054" cy="32643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Series </a:t>
              </a:r>
              <a:r>
                <a:rPr lang="es-ES" sz="9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name</a:t>
              </a: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 1 </a:t>
              </a:r>
            </a:p>
          </p:txBody>
        </p:sp>
      </p:grpSp>
      <p:grpSp>
        <p:nvGrpSpPr>
          <p:cNvPr id="31" name="Grupo 30">
            <a:extLst>
              <a:ext uri="{FF2B5EF4-FFF2-40B4-BE49-F238E27FC236}">
                <a16:creationId xmlns:a16="http://schemas.microsoft.com/office/drawing/2014/main" id="{882FE552-0FBA-0340-959D-0EDAAD947667}"/>
              </a:ext>
            </a:extLst>
          </p:cNvPr>
          <p:cNvGrpSpPr/>
          <p:nvPr/>
        </p:nvGrpSpPr>
        <p:grpSpPr>
          <a:xfrm>
            <a:off x="10336942" y="1229540"/>
            <a:ext cx="1218078" cy="326436"/>
            <a:chOff x="10248806" y="1229540"/>
            <a:chExt cx="1218078" cy="326436"/>
          </a:xfrm>
        </p:grpSpPr>
        <p:sp>
          <p:nvSpPr>
            <p:cNvPr id="27" name="Elipse 26">
              <a:extLst>
                <a:ext uri="{FF2B5EF4-FFF2-40B4-BE49-F238E27FC236}">
                  <a16:creationId xmlns:a16="http://schemas.microsoft.com/office/drawing/2014/main" id="{F4E4ACA9-8492-2F4C-8150-5B612243746D}"/>
                </a:ext>
              </a:extLst>
            </p:cNvPr>
            <p:cNvSpPr/>
            <p:nvPr/>
          </p:nvSpPr>
          <p:spPr>
            <a:xfrm>
              <a:off x="10248806" y="1352462"/>
              <a:ext cx="164592" cy="164592"/>
            </a:xfrm>
            <a:prstGeom prst="ellipse">
              <a:avLst/>
            </a:prstGeom>
            <a:solidFill>
              <a:srgbClr val="7030A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2000"/>
            </a:p>
          </p:txBody>
        </p:sp>
        <p:sp>
          <p:nvSpPr>
            <p:cNvPr id="28" name="Rectángulo 27">
              <a:extLst>
                <a:ext uri="{FF2B5EF4-FFF2-40B4-BE49-F238E27FC236}">
                  <a16:creationId xmlns:a16="http://schemas.microsoft.com/office/drawing/2014/main" id="{67FD44E7-B67B-5148-8CCD-E0224F02ED44}"/>
                </a:ext>
              </a:extLst>
            </p:cNvPr>
            <p:cNvSpPr/>
            <p:nvPr/>
          </p:nvSpPr>
          <p:spPr>
            <a:xfrm>
              <a:off x="10440830" y="1229540"/>
              <a:ext cx="1026054" cy="32643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Series </a:t>
              </a:r>
              <a:r>
                <a:rPr lang="es-ES" sz="9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name</a:t>
              </a: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 1 </a:t>
              </a:r>
            </a:p>
          </p:txBody>
        </p:sp>
      </p:grpSp>
      <p:grpSp>
        <p:nvGrpSpPr>
          <p:cNvPr id="7" name="Grupo 6">
            <a:extLst>
              <a:ext uri="{FF2B5EF4-FFF2-40B4-BE49-F238E27FC236}">
                <a16:creationId xmlns:a16="http://schemas.microsoft.com/office/drawing/2014/main" id="{FCCE8AEE-3048-C947-9561-5B4D5636FF06}"/>
              </a:ext>
            </a:extLst>
          </p:cNvPr>
          <p:cNvGrpSpPr/>
          <p:nvPr/>
        </p:nvGrpSpPr>
        <p:grpSpPr>
          <a:xfrm>
            <a:off x="10336942" y="1576475"/>
            <a:ext cx="1218078" cy="326436"/>
            <a:chOff x="10248806" y="1532407"/>
            <a:chExt cx="1218078" cy="326436"/>
          </a:xfrm>
        </p:grpSpPr>
        <p:sp>
          <p:nvSpPr>
            <p:cNvPr id="29" name="Elipse 28">
              <a:extLst>
                <a:ext uri="{FF2B5EF4-FFF2-40B4-BE49-F238E27FC236}">
                  <a16:creationId xmlns:a16="http://schemas.microsoft.com/office/drawing/2014/main" id="{A0917893-784D-A64B-A4AA-FBD7EAF48AB5}"/>
                </a:ext>
              </a:extLst>
            </p:cNvPr>
            <p:cNvSpPr/>
            <p:nvPr/>
          </p:nvSpPr>
          <p:spPr>
            <a:xfrm>
              <a:off x="10248806" y="1655329"/>
              <a:ext cx="164592" cy="164592"/>
            </a:xfrm>
            <a:prstGeom prst="ellipse">
              <a:avLst/>
            </a:prstGeom>
            <a:solidFill>
              <a:srgbClr val="CCD1E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2000"/>
            </a:p>
          </p:txBody>
        </p:sp>
        <p:sp>
          <p:nvSpPr>
            <p:cNvPr id="30" name="Rectángulo 29">
              <a:extLst>
                <a:ext uri="{FF2B5EF4-FFF2-40B4-BE49-F238E27FC236}">
                  <a16:creationId xmlns:a16="http://schemas.microsoft.com/office/drawing/2014/main" id="{331B93EE-AC7E-0747-88AA-3A72184F99D6}"/>
                </a:ext>
              </a:extLst>
            </p:cNvPr>
            <p:cNvSpPr/>
            <p:nvPr/>
          </p:nvSpPr>
          <p:spPr>
            <a:xfrm>
              <a:off x="10440830" y="1532407"/>
              <a:ext cx="1026054" cy="326436"/>
            </a:xfrm>
            <a:prstGeom prst="rect">
              <a:avLst/>
            </a:prstGeom>
          </p:spPr>
          <p:txBody>
            <a:bodyPr wrap="square">
              <a:spAutoFit/>
            </a:bodyPr>
            <a:lstStyle/>
            <a:p>
              <a:pPr>
                <a:lnSpc>
                  <a:spcPts val="2080"/>
                </a:lnSpc>
              </a:pP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Series </a:t>
              </a:r>
              <a:r>
                <a:rPr lang="es-ES" sz="900" dirty="0" err="1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name</a:t>
              </a:r>
              <a:r>
                <a:rPr lang="es-ES" sz="900" dirty="0">
                  <a:solidFill>
                    <a:schemeClr val="tx1">
                      <a:lumMod val="65000"/>
                      <a:lumOff val="35000"/>
                    </a:schemeClr>
                  </a:solidFill>
                  <a:cs typeface="Arial" panose="020B0604020202020204" pitchFamily="34" charset="0"/>
                </a:rPr>
                <a:t> 1 </a:t>
              </a:r>
            </a:p>
          </p:txBody>
        </p:sp>
      </p:grpSp>
      <p:sp>
        <p:nvSpPr>
          <p:cNvPr id="32" name="Rectángulo 31">
            <a:extLst>
              <a:ext uri="{FF2B5EF4-FFF2-40B4-BE49-F238E27FC236}">
                <a16:creationId xmlns:a16="http://schemas.microsoft.com/office/drawing/2014/main" id="{B7CCFD1F-F6EC-9140-80CD-CAD0648D56BA}"/>
              </a:ext>
            </a:extLst>
          </p:cNvPr>
          <p:cNvSpPr/>
          <p:nvPr/>
        </p:nvSpPr>
        <p:spPr>
          <a:xfrm>
            <a:off x="2157137" y="3150699"/>
            <a:ext cx="1931676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-US" sz="40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  <a:cs typeface="Arial" panose="020B0604020202020204" pitchFamily="34" charset="0"/>
              </a:rPr>
              <a:t>25</a:t>
            </a:r>
            <a:r>
              <a: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Arial" panose="020B0604020202020204" pitchFamily="34" charset="0"/>
                <a:ea typeface="Roboto" panose="02000000000000000000" pitchFamily="2" charset="0"/>
                <a:cs typeface="Arial" panose="020B0604020202020204" pitchFamily="34" charset="0"/>
              </a:rPr>
              <a:t>k</a:t>
            </a:r>
            <a:endParaRPr lang="en-US" sz="1000" b="1" dirty="0">
              <a:solidFill>
                <a:schemeClr val="tx1">
                  <a:lumMod val="75000"/>
                  <a:lumOff val="25000"/>
                </a:schemeClr>
              </a:solidFill>
              <a:latin typeface="Arial" panose="020B0604020202020204" pitchFamily="34" charset="0"/>
              <a:ea typeface="Roboto" panose="02000000000000000000" pitchFamily="2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495198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ángulo 6">
            <a:extLst>
              <a:ext uri="{FF2B5EF4-FFF2-40B4-BE49-F238E27FC236}">
                <a16:creationId xmlns:a16="http://schemas.microsoft.com/office/drawing/2014/main" id="{BBCFF295-820E-7A43-9248-D53D344799B2}"/>
              </a:ext>
            </a:extLst>
          </p:cNvPr>
          <p:cNvSpPr/>
          <p:nvPr/>
        </p:nvSpPr>
        <p:spPr>
          <a:xfrm>
            <a:off x="803276" y="749063"/>
            <a:ext cx="3946358" cy="7463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5060"/>
              </a:lnSpc>
            </a:pPr>
            <a:r>
              <a:rPr lang="es-ES" sz="4800" b="1" dirty="0" err="1">
                <a:cs typeface="Arial" panose="020B0604020202020204" pitchFamily="34" charset="0"/>
              </a:rPr>
              <a:t>Statics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2479757-9714-BF4E-B845-A7603606AFF7}"/>
              </a:ext>
            </a:extLst>
          </p:cNvPr>
          <p:cNvSpPr/>
          <p:nvPr/>
        </p:nvSpPr>
        <p:spPr>
          <a:xfrm>
            <a:off x="803275" y="1635550"/>
            <a:ext cx="365722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Monthly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evolution</a:t>
            </a:r>
            <a:endParaRPr lang="es-E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pic>
        <p:nvPicPr>
          <p:cNvPr id="10" name="Imagen 9">
            <a:extLst>
              <a:ext uri="{FF2B5EF4-FFF2-40B4-BE49-F238E27FC236}">
                <a16:creationId xmlns:a16="http://schemas.microsoft.com/office/drawing/2014/main" id="{44F32E3D-933E-414D-8CC1-767213074BF3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280568" y="678412"/>
            <a:ext cx="3402745" cy="6069860"/>
          </a:xfrm>
          <a:prstGeom prst="rect">
            <a:avLst/>
          </a:prstGeom>
        </p:spPr>
      </p:pic>
      <p:graphicFrame>
        <p:nvGraphicFramePr>
          <p:cNvPr id="3" name="Gráfico 2">
            <a:extLst>
              <a:ext uri="{FF2B5EF4-FFF2-40B4-BE49-F238E27FC236}">
                <a16:creationId xmlns:a16="http://schemas.microsoft.com/office/drawing/2014/main" id="{4AC787E3-E7EA-EA49-BA6A-9A42322B8735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1146556153"/>
              </p:ext>
            </p:extLst>
          </p:nvPr>
        </p:nvGraphicFramePr>
        <p:xfrm>
          <a:off x="521208" y="2697480"/>
          <a:ext cx="5493893" cy="3422565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4" name="Elipse 3">
            <a:extLst>
              <a:ext uri="{FF2B5EF4-FFF2-40B4-BE49-F238E27FC236}">
                <a16:creationId xmlns:a16="http://schemas.microsoft.com/office/drawing/2014/main" id="{206840F7-966E-244D-8B05-44E9E5B37BFE}"/>
              </a:ext>
            </a:extLst>
          </p:cNvPr>
          <p:cNvSpPr/>
          <p:nvPr/>
        </p:nvSpPr>
        <p:spPr>
          <a:xfrm>
            <a:off x="914400" y="2404872"/>
            <a:ext cx="182880" cy="182880"/>
          </a:xfrm>
          <a:prstGeom prst="ellipse">
            <a:avLst/>
          </a:prstGeom>
          <a:solidFill>
            <a:srgbClr val="EA8D8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7" name="Elipse 16">
            <a:extLst>
              <a:ext uri="{FF2B5EF4-FFF2-40B4-BE49-F238E27FC236}">
                <a16:creationId xmlns:a16="http://schemas.microsoft.com/office/drawing/2014/main" id="{2D8710D8-5C39-354D-960A-D71B7946BE7F}"/>
              </a:ext>
            </a:extLst>
          </p:cNvPr>
          <p:cNvSpPr/>
          <p:nvPr/>
        </p:nvSpPr>
        <p:spPr>
          <a:xfrm>
            <a:off x="914400" y="2798064"/>
            <a:ext cx="182880" cy="182880"/>
          </a:xfrm>
          <a:prstGeom prst="ellipse">
            <a:avLst/>
          </a:prstGeom>
          <a:solidFill>
            <a:srgbClr val="A890F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4501C8FF-29C7-174A-812D-AA1842AB5F97}"/>
              </a:ext>
            </a:extLst>
          </p:cNvPr>
          <p:cNvSpPr/>
          <p:nvPr/>
        </p:nvSpPr>
        <p:spPr>
          <a:xfrm>
            <a:off x="1168506" y="2300238"/>
            <a:ext cx="198617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0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10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10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1 </a:t>
            </a: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DF9C93BF-DD6F-E746-A3D0-2A36F9F2FCDE}"/>
              </a:ext>
            </a:extLst>
          </p:cNvPr>
          <p:cNvSpPr/>
          <p:nvPr/>
        </p:nvSpPr>
        <p:spPr>
          <a:xfrm>
            <a:off x="1168506" y="2675142"/>
            <a:ext cx="1986174" cy="3264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0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Series </a:t>
            </a:r>
            <a:r>
              <a:rPr lang="es-ES" sz="1000" dirty="0" err="1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name</a:t>
            </a:r>
            <a:r>
              <a:rPr lang="es-ES" sz="1000" dirty="0">
                <a:solidFill>
                  <a:schemeClr val="tx1">
                    <a:lumMod val="65000"/>
                    <a:lumOff val="35000"/>
                  </a:schemeClr>
                </a:solidFill>
                <a:cs typeface="Arial" panose="020B0604020202020204" pitchFamily="34" charset="0"/>
              </a:rPr>
              <a:t> 2</a:t>
            </a:r>
          </a:p>
        </p:txBody>
      </p:sp>
      <p:sp>
        <p:nvSpPr>
          <p:cNvPr id="5" name="Marcador de posición de imagen 4">
            <a:extLst>
              <a:ext uri="{FF2B5EF4-FFF2-40B4-BE49-F238E27FC236}">
                <a16:creationId xmlns:a16="http://schemas.microsoft.com/office/drawing/2014/main" id="{7C148938-5CED-CE43-ACCA-44A47D5630E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74845854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upo 4">
            <a:extLst>
              <a:ext uri="{FF2B5EF4-FFF2-40B4-BE49-F238E27FC236}">
                <a16:creationId xmlns:a16="http://schemas.microsoft.com/office/drawing/2014/main" id="{2AD0C8D2-3627-844B-87FC-301092CC8E2D}"/>
              </a:ext>
            </a:extLst>
          </p:cNvPr>
          <p:cNvGrpSpPr/>
          <p:nvPr/>
        </p:nvGrpSpPr>
        <p:grpSpPr>
          <a:xfrm rot="10159727">
            <a:off x="-3107958" y="-1454610"/>
            <a:ext cx="7298135" cy="5263379"/>
            <a:chOff x="6772072" y="986231"/>
            <a:chExt cx="4948764" cy="5380831"/>
          </a:xfrm>
        </p:grpSpPr>
        <p:sp>
          <p:nvSpPr>
            <p:cNvPr id="6" name="Elipse 17">
              <a:extLst>
                <a:ext uri="{FF2B5EF4-FFF2-40B4-BE49-F238E27FC236}">
                  <a16:creationId xmlns:a16="http://schemas.microsoft.com/office/drawing/2014/main" id="{1BDA6319-2F82-EA41-807E-A6A8B95BE775}"/>
                </a:ext>
              </a:extLst>
            </p:cNvPr>
            <p:cNvSpPr/>
            <p:nvPr/>
          </p:nvSpPr>
          <p:spPr>
            <a:xfrm rot="647877">
              <a:off x="6772072" y="986231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2287FD1B-4EBC-2147-B3B3-DD82729CD43E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" name="Title 1">
            <a:extLst>
              <a:ext uri="{FF2B5EF4-FFF2-40B4-BE49-F238E27FC236}">
                <a16:creationId xmlns:a16="http://schemas.microsoft.com/office/drawing/2014/main" id="{293EE7F0-6DAB-0C43-AA4F-9498D1D8FE07}"/>
              </a:ext>
            </a:extLst>
          </p:cNvPr>
          <p:cNvSpPr txBox="1">
            <a:spLocks/>
          </p:cNvSpPr>
          <p:nvPr/>
        </p:nvSpPr>
        <p:spPr>
          <a:xfrm>
            <a:off x="3673726" y="1773947"/>
            <a:ext cx="4844548" cy="1834668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16600" b="1" dirty="0">
                <a:gradFill>
                  <a:gsLst>
                    <a:gs pos="0">
                      <a:srgbClr val="EA8D8D"/>
                    </a:gs>
                    <a:gs pos="99000">
                      <a:srgbClr val="A890FE">
                        <a:alpha val="32000"/>
                      </a:srgbClr>
                    </a:gs>
                  </a:gsLst>
                  <a:lin ang="5400000" scaled="1"/>
                </a:gradFill>
                <a:latin typeface="Arial" panose="020B0604020202020204" pitchFamily="34" charset="0"/>
                <a:cs typeface="Arial" panose="020B0604020202020204" pitchFamily="34" charset="0"/>
              </a:rPr>
              <a:t>02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DE2594C0-8D6B-8C4F-8820-1324D60DEB30}"/>
              </a:ext>
            </a:extLst>
          </p:cNvPr>
          <p:cNvSpPr txBox="1">
            <a:spLocks/>
          </p:cNvSpPr>
          <p:nvPr/>
        </p:nvSpPr>
        <p:spPr>
          <a:xfrm>
            <a:off x="3016661" y="3218068"/>
            <a:ext cx="6158678" cy="160998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72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The product</a:t>
            </a:r>
          </a:p>
        </p:txBody>
      </p:sp>
      <p:sp>
        <p:nvSpPr>
          <p:cNvPr id="8" name="Elipse 17">
            <a:extLst>
              <a:ext uri="{FF2B5EF4-FFF2-40B4-BE49-F238E27FC236}">
                <a16:creationId xmlns:a16="http://schemas.microsoft.com/office/drawing/2014/main" id="{E8B9AE80-04AF-4644-8731-C8B893E02352}"/>
              </a:ext>
            </a:extLst>
          </p:cNvPr>
          <p:cNvSpPr/>
          <p:nvPr/>
        </p:nvSpPr>
        <p:spPr>
          <a:xfrm rot="14478672">
            <a:off x="10057437" y="5361805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17">
            <a:extLst>
              <a:ext uri="{FF2B5EF4-FFF2-40B4-BE49-F238E27FC236}">
                <a16:creationId xmlns:a16="http://schemas.microsoft.com/office/drawing/2014/main" id="{EB160DBE-13CD-7B47-B633-BEA697380FA1}"/>
              </a:ext>
            </a:extLst>
          </p:cNvPr>
          <p:cNvSpPr/>
          <p:nvPr/>
        </p:nvSpPr>
        <p:spPr>
          <a:xfrm rot="18879614">
            <a:off x="11444240" y="4534776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87EE9BA-DA22-A44B-AA2E-F51868A6F392}"/>
              </a:ext>
            </a:extLst>
          </p:cNvPr>
          <p:cNvSpPr/>
          <p:nvPr/>
        </p:nvSpPr>
        <p:spPr>
          <a:xfrm>
            <a:off x="5736689" y="5180124"/>
            <a:ext cx="645598" cy="6455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9864683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Marcador de posición de imagen 18">
            <a:extLst>
              <a:ext uri="{FF2B5EF4-FFF2-40B4-BE49-F238E27FC236}">
                <a16:creationId xmlns:a16="http://schemas.microsoft.com/office/drawing/2014/main" id="{181B3A93-5143-F147-8017-336D8F7D301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8" name="Marcador de posición de imagen 17">
            <a:extLst>
              <a:ext uri="{FF2B5EF4-FFF2-40B4-BE49-F238E27FC236}">
                <a16:creationId xmlns:a16="http://schemas.microsoft.com/office/drawing/2014/main" id="{0DCFDD5A-8195-5E47-B3F9-480F7AC7468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7" name="Marcador de posición de imagen 16">
            <a:extLst>
              <a:ext uri="{FF2B5EF4-FFF2-40B4-BE49-F238E27FC236}">
                <a16:creationId xmlns:a16="http://schemas.microsoft.com/office/drawing/2014/main" id="{89F21C8E-D14C-B748-9D68-C0628B42617D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20" name="Marcador de posición de imagen 19">
            <a:extLst>
              <a:ext uri="{FF2B5EF4-FFF2-40B4-BE49-F238E27FC236}">
                <a16:creationId xmlns:a16="http://schemas.microsoft.com/office/drawing/2014/main" id="{9E88A40E-F6AF-5E49-9902-44BF61B2E490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Marcador de posición de imagen 20">
            <a:extLst>
              <a:ext uri="{FF2B5EF4-FFF2-40B4-BE49-F238E27FC236}">
                <a16:creationId xmlns:a16="http://schemas.microsoft.com/office/drawing/2014/main" id="{D1A37B9B-5138-4A41-AA07-C55C7CF88769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18D553DC-C012-1740-93E1-8087C1BDD26A}"/>
              </a:ext>
            </a:extLst>
          </p:cNvPr>
          <p:cNvSpPr/>
          <p:nvPr/>
        </p:nvSpPr>
        <p:spPr>
          <a:xfrm>
            <a:off x="0" y="352308"/>
            <a:ext cx="1219199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 err="1">
                <a:cs typeface="Arial" panose="020B0604020202020204" pitchFamily="34" charset="0"/>
              </a:rPr>
              <a:t>Here</a:t>
            </a:r>
            <a:r>
              <a:rPr lang="es-ES" sz="4800" b="1" dirty="0">
                <a:cs typeface="Arial" panose="020B0604020202020204" pitchFamily="34" charset="0"/>
              </a:rPr>
              <a:t> comes </a:t>
            </a:r>
            <a:r>
              <a:rPr lang="es-ES" sz="4800" b="1" dirty="0" err="1">
                <a:cs typeface="Arial" panose="020B0604020202020204" pitchFamily="34" charset="0"/>
              </a:rPr>
              <a:t>the</a:t>
            </a:r>
            <a:r>
              <a:rPr lang="es-ES" sz="4800" b="1" dirty="0">
                <a:cs typeface="Arial" panose="020B0604020202020204" pitchFamily="34" charset="0"/>
              </a:rPr>
              <a:t>...app!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D715B519-ACF3-E04A-BA84-401DED7823C0}"/>
              </a:ext>
            </a:extLst>
          </p:cNvPr>
          <p:cNvSpPr/>
          <p:nvPr/>
        </p:nvSpPr>
        <p:spPr>
          <a:xfrm>
            <a:off x="0" y="1301356"/>
            <a:ext cx="1219200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Show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what's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in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town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how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you're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going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 beat It! </a:t>
            </a:r>
          </a:p>
        </p:txBody>
      </p:sp>
    </p:spTree>
    <p:extLst>
      <p:ext uri="{BB962C8B-B14F-4D97-AF65-F5344CB8AC3E}">
        <p14:creationId xmlns:p14="http://schemas.microsoft.com/office/powerpoint/2010/main" val="16857826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Forma libre 21">
            <a:extLst>
              <a:ext uri="{FF2B5EF4-FFF2-40B4-BE49-F238E27FC236}">
                <a16:creationId xmlns:a16="http://schemas.microsoft.com/office/drawing/2014/main" id="{536AFD24-D59E-3547-ACA4-14E2C58B22FE}"/>
              </a:ext>
            </a:extLst>
          </p:cNvPr>
          <p:cNvSpPr/>
          <p:nvPr/>
        </p:nvSpPr>
        <p:spPr>
          <a:xfrm>
            <a:off x="3055056" y="5601796"/>
            <a:ext cx="408428" cy="238639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CEDD65BD-551F-344E-940B-F5EC30C5E918}"/>
              </a:ext>
            </a:extLst>
          </p:cNvPr>
          <p:cNvSpPr/>
          <p:nvPr/>
        </p:nvSpPr>
        <p:spPr>
          <a:xfrm>
            <a:off x="6096000" y="0"/>
            <a:ext cx="6096000" cy="6858000"/>
          </a:xfrm>
          <a:prstGeom prst="rect">
            <a:avLst/>
          </a:prstGeom>
          <a:gradFill>
            <a:gsLst>
              <a:gs pos="0">
                <a:srgbClr val="EA8D8D">
                  <a:alpha val="46000"/>
                </a:srgbClr>
              </a:gs>
              <a:gs pos="99000">
                <a:srgbClr val="A890FE">
                  <a:alpha val="32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803276" y="2655870"/>
            <a:ext cx="3657225" cy="86793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  <a:spcAft>
                <a:spcPts val="600"/>
              </a:spcAft>
            </a:pP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BCFF295-820E-7A43-9248-D53D344799B2}"/>
              </a:ext>
            </a:extLst>
          </p:cNvPr>
          <p:cNvSpPr/>
          <p:nvPr/>
        </p:nvSpPr>
        <p:spPr>
          <a:xfrm>
            <a:off x="803276" y="1361711"/>
            <a:ext cx="3946358" cy="7463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5060"/>
              </a:lnSpc>
            </a:pPr>
            <a:r>
              <a:rPr lang="es-ES" sz="4800" b="1" dirty="0">
                <a:cs typeface="Arial" panose="020B0604020202020204" pitchFamily="34" charset="0"/>
              </a:rPr>
              <a:t>Logo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2479757-9714-BF4E-B845-A7603606AFF7}"/>
              </a:ext>
            </a:extLst>
          </p:cNvPr>
          <p:cNvSpPr/>
          <p:nvPr/>
        </p:nvSpPr>
        <p:spPr>
          <a:xfrm>
            <a:off x="803275" y="2192770"/>
            <a:ext cx="365722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dirty="0" err="1"/>
              <a:t>Dress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app to </a:t>
            </a:r>
            <a:r>
              <a:rPr lang="es-ES" dirty="0" err="1"/>
              <a:t>impress</a:t>
            </a:r>
            <a:endParaRPr lang="es-E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4F5CB3B0-18A8-E147-BBEE-311826A425F5}"/>
              </a:ext>
            </a:extLst>
          </p:cNvPr>
          <p:cNvSpPr/>
          <p:nvPr/>
        </p:nvSpPr>
        <p:spPr>
          <a:xfrm>
            <a:off x="864056" y="4258363"/>
            <a:ext cx="333873" cy="31802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0AA2E4E4-3D7F-F94D-A3D5-FD61A9D4A336}"/>
              </a:ext>
            </a:extLst>
          </p:cNvPr>
          <p:cNvSpPr/>
          <p:nvPr/>
        </p:nvSpPr>
        <p:spPr>
          <a:xfrm>
            <a:off x="1332302" y="4273231"/>
            <a:ext cx="12555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Friendly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AFA84B5A-B548-804E-BE95-CB0FC6F149B6}"/>
              </a:ext>
            </a:extLst>
          </p:cNvPr>
          <p:cNvSpPr/>
          <p:nvPr/>
        </p:nvSpPr>
        <p:spPr>
          <a:xfrm>
            <a:off x="1332302" y="4883389"/>
            <a:ext cx="12555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Attractive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1134CA87-E44C-F242-899E-B56A7EC8BF10}"/>
              </a:ext>
            </a:extLst>
          </p:cNvPr>
          <p:cNvSpPr/>
          <p:nvPr/>
        </p:nvSpPr>
        <p:spPr>
          <a:xfrm>
            <a:off x="1332302" y="5563459"/>
            <a:ext cx="12555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Serious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3" name="Forma libre 22">
            <a:extLst>
              <a:ext uri="{FF2B5EF4-FFF2-40B4-BE49-F238E27FC236}">
                <a16:creationId xmlns:a16="http://schemas.microsoft.com/office/drawing/2014/main" id="{C50A02C8-A6AC-F14C-932E-63E44306028A}"/>
              </a:ext>
            </a:extLst>
          </p:cNvPr>
          <p:cNvSpPr/>
          <p:nvPr/>
        </p:nvSpPr>
        <p:spPr>
          <a:xfrm>
            <a:off x="856622" y="5609719"/>
            <a:ext cx="335883" cy="268816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B78FB145-C094-F249-AE39-B8913DE6AC70}"/>
              </a:ext>
            </a:extLst>
          </p:cNvPr>
          <p:cNvSpPr/>
          <p:nvPr/>
        </p:nvSpPr>
        <p:spPr>
          <a:xfrm>
            <a:off x="3614450" y="4273231"/>
            <a:ext cx="12555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Colorful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D67046C3-4300-6E40-9338-18FF7506375F}"/>
              </a:ext>
            </a:extLst>
          </p:cNvPr>
          <p:cNvSpPr/>
          <p:nvPr/>
        </p:nvSpPr>
        <p:spPr>
          <a:xfrm>
            <a:off x="3614450" y="4883389"/>
            <a:ext cx="123118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Digital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C26AF67F-42E9-E846-8EA7-E3FDEE68D041}"/>
              </a:ext>
            </a:extLst>
          </p:cNvPr>
          <p:cNvSpPr/>
          <p:nvPr/>
        </p:nvSpPr>
        <p:spPr>
          <a:xfrm>
            <a:off x="3614450" y="5563459"/>
            <a:ext cx="125550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Retina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" name="Marcador de posición de imagen 1">
            <a:extLst>
              <a:ext uri="{FF2B5EF4-FFF2-40B4-BE49-F238E27FC236}">
                <a16:creationId xmlns:a16="http://schemas.microsoft.com/office/drawing/2014/main" id="{95B14E00-8AFE-6445-BDD4-CD73099802D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7527656" y="1718632"/>
            <a:ext cx="3195344" cy="3291068"/>
          </a:xfrm>
        </p:spPr>
      </p:sp>
      <p:sp>
        <p:nvSpPr>
          <p:cNvPr id="25" name="Forma libre 24">
            <a:extLst>
              <a:ext uri="{FF2B5EF4-FFF2-40B4-BE49-F238E27FC236}">
                <a16:creationId xmlns:a16="http://schemas.microsoft.com/office/drawing/2014/main" id="{F2D22BE5-7566-F140-BC46-6F2FD9DD5CA2}"/>
              </a:ext>
            </a:extLst>
          </p:cNvPr>
          <p:cNvSpPr/>
          <p:nvPr/>
        </p:nvSpPr>
        <p:spPr>
          <a:xfrm>
            <a:off x="3082425" y="4277417"/>
            <a:ext cx="391085" cy="332199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sz="160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6" name="Forma libre 25">
            <a:extLst>
              <a:ext uri="{FF2B5EF4-FFF2-40B4-BE49-F238E27FC236}">
                <a16:creationId xmlns:a16="http://schemas.microsoft.com/office/drawing/2014/main" id="{5A6EB8D9-92F8-F94D-8AAD-0E12010B0F7D}"/>
              </a:ext>
            </a:extLst>
          </p:cNvPr>
          <p:cNvSpPr/>
          <p:nvPr/>
        </p:nvSpPr>
        <p:spPr>
          <a:xfrm>
            <a:off x="3081781" y="4913405"/>
            <a:ext cx="332198" cy="3321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sz="160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7" name="Forma libre 26">
            <a:extLst>
              <a:ext uri="{FF2B5EF4-FFF2-40B4-BE49-F238E27FC236}">
                <a16:creationId xmlns:a16="http://schemas.microsoft.com/office/drawing/2014/main" id="{D1F28027-AE66-D248-BC73-60A8FD4312E4}"/>
              </a:ext>
            </a:extLst>
          </p:cNvPr>
          <p:cNvSpPr/>
          <p:nvPr/>
        </p:nvSpPr>
        <p:spPr>
          <a:xfrm>
            <a:off x="852597" y="4912916"/>
            <a:ext cx="338554" cy="338554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454874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Forma libre 22">
            <a:extLst>
              <a:ext uri="{FF2B5EF4-FFF2-40B4-BE49-F238E27FC236}">
                <a16:creationId xmlns:a16="http://schemas.microsoft.com/office/drawing/2014/main" id="{B3D43085-B561-3F48-B4C4-653E74B20A9D}"/>
              </a:ext>
            </a:extLst>
          </p:cNvPr>
          <p:cNvSpPr/>
          <p:nvPr/>
        </p:nvSpPr>
        <p:spPr>
          <a:xfrm>
            <a:off x="9068442" y="4778487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2" name="Forma libre 21">
            <a:extLst>
              <a:ext uri="{FF2B5EF4-FFF2-40B4-BE49-F238E27FC236}">
                <a16:creationId xmlns:a16="http://schemas.microsoft.com/office/drawing/2014/main" id="{2B214CCF-0235-714B-A410-330E48751B0A}"/>
              </a:ext>
            </a:extLst>
          </p:cNvPr>
          <p:cNvSpPr/>
          <p:nvPr/>
        </p:nvSpPr>
        <p:spPr>
          <a:xfrm>
            <a:off x="6095728" y="4825519"/>
            <a:ext cx="375652" cy="219489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1" name="Forma libre 20">
            <a:extLst>
              <a:ext uri="{FF2B5EF4-FFF2-40B4-BE49-F238E27FC236}">
                <a16:creationId xmlns:a16="http://schemas.microsoft.com/office/drawing/2014/main" id="{6FB8C033-3A87-4843-B43D-60987ED77635}"/>
              </a:ext>
            </a:extLst>
          </p:cNvPr>
          <p:cNvSpPr/>
          <p:nvPr/>
        </p:nvSpPr>
        <p:spPr>
          <a:xfrm>
            <a:off x="9054529" y="3498946"/>
            <a:ext cx="318025" cy="318025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F1858171-248F-D44A-A3D0-F2E21A0119DB}"/>
              </a:ext>
            </a:extLst>
          </p:cNvPr>
          <p:cNvSpPr/>
          <p:nvPr/>
        </p:nvSpPr>
        <p:spPr>
          <a:xfrm>
            <a:off x="6109689" y="1042469"/>
            <a:ext cx="526687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800" b="1" dirty="0" err="1">
                <a:cs typeface="Arial" panose="020B0604020202020204" pitchFamily="34" charset="0"/>
              </a:rPr>
              <a:t>Characteristics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310F8E3F-8A5A-A74E-813E-10B19B8DFA0D}"/>
              </a:ext>
            </a:extLst>
          </p:cNvPr>
          <p:cNvSpPr/>
          <p:nvPr/>
        </p:nvSpPr>
        <p:spPr>
          <a:xfrm>
            <a:off x="6109688" y="1991517"/>
            <a:ext cx="433302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dirty="0" err="1"/>
              <a:t>This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what</a:t>
            </a:r>
            <a:r>
              <a:rPr lang="es-ES" sz="1600" dirty="0"/>
              <a:t> </a:t>
            </a:r>
            <a:r>
              <a:rPr lang="es-ES" sz="1600" dirty="0" err="1"/>
              <a:t>makes</a:t>
            </a:r>
            <a:r>
              <a:rPr lang="es-ES" sz="1600" dirty="0"/>
              <a:t> </a:t>
            </a:r>
            <a:r>
              <a:rPr lang="es-ES" sz="1600" dirty="0" err="1"/>
              <a:t>your</a:t>
            </a:r>
            <a:r>
              <a:rPr lang="es-ES" sz="1600" dirty="0"/>
              <a:t> app </a:t>
            </a:r>
            <a:r>
              <a:rPr lang="es-ES" sz="1600" dirty="0" err="1"/>
              <a:t>unbeatable</a:t>
            </a:r>
            <a:r>
              <a:rPr lang="es-ES" sz="1600" dirty="0"/>
              <a:t> 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9" name="Forma libre 8">
            <a:extLst>
              <a:ext uri="{FF2B5EF4-FFF2-40B4-BE49-F238E27FC236}">
                <a16:creationId xmlns:a16="http://schemas.microsoft.com/office/drawing/2014/main" id="{7901F331-24EA-E342-A9F2-287D490F8849}"/>
              </a:ext>
            </a:extLst>
          </p:cNvPr>
          <p:cNvSpPr/>
          <p:nvPr/>
        </p:nvSpPr>
        <p:spPr>
          <a:xfrm>
            <a:off x="6111289" y="3498946"/>
            <a:ext cx="333873" cy="31802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31BEC24E-E9EF-D545-9131-BA67EB8B0D84}"/>
              </a:ext>
            </a:extLst>
          </p:cNvPr>
          <p:cNvSpPr/>
          <p:nvPr/>
        </p:nvSpPr>
        <p:spPr>
          <a:xfrm>
            <a:off x="6552423" y="3845664"/>
            <a:ext cx="2154087" cy="43088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70ABBF8F-FEFE-D640-AC79-876253B707AE}"/>
              </a:ext>
            </a:extLst>
          </p:cNvPr>
          <p:cNvSpPr/>
          <p:nvPr/>
        </p:nvSpPr>
        <p:spPr>
          <a:xfrm>
            <a:off x="6552423" y="3498946"/>
            <a:ext cx="215408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Effiecient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3" name="Rectángulo 12">
            <a:extLst>
              <a:ext uri="{FF2B5EF4-FFF2-40B4-BE49-F238E27FC236}">
                <a16:creationId xmlns:a16="http://schemas.microsoft.com/office/drawing/2014/main" id="{4C6F14E1-3348-4248-9091-AD5412ABB4BD}"/>
              </a:ext>
            </a:extLst>
          </p:cNvPr>
          <p:cNvSpPr/>
          <p:nvPr/>
        </p:nvSpPr>
        <p:spPr>
          <a:xfrm>
            <a:off x="9476892" y="3845664"/>
            <a:ext cx="2154087" cy="43088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69EE04CF-7FB7-9049-8C97-E07EFC3FB6A7}"/>
              </a:ext>
            </a:extLst>
          </p:cNvPr>
          <p:cNvSpPr/>
          <p:nvPr/>
        </p:nvSpPr>
        <p:spPr>
          <a:xfrm>
            <a:off x="9476892" y="3498946"/>
            <a:ext cx="215408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UX </a:t>
            </a:r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friendly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1ACC2D5B-3FB8-CA46-B10E-56D30FC759F5}"/>
              </a:ext>
            </a:extLst>
          </p:cNvPr>
          <p:cNvSpPr/>
          <p:nvPr/>
        </p:nvSpPr>
        <p:spPr>
          <a:xfrm>
            <a:off x="6552423" y="5112705"/>
            <a:ext cx="2154087" cy="43088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C481F267-8AA7-FE45-87E8-F088A61D313E}"/>
              </a:ext>
            </a:extLst>
          </p:cNvPr>
          <p:cNvSpPr/>
          <p:nvPr/>
        </p:nvSpPr>
        <p:spPr>
          <a:xfrm>
            <a:off x="6552423" y="4765987"/>
            <a:ext cx="215408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Beautiful</a:t>
            </a:r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UI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A2C2C927-C192-8D42-B7C5-F1DD85ECE823}"/>
              </a:ext>
            </a:extLst>
          </p:cNvPr>
          <p:cNvSpPr/>
          <p:nvPr/>
        </p:nvSpPr>
        <p:spPr>
          <a:xfrm>
            <a:off x="9476892" y="5112705"/>
            <a:ext cx="2154087" cy="43088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1100" dirty="0">
                <a:solidFill>
                  <a:schemeClr val="bg1">
                    <a:lumMod val="50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EF837A57-2FA4-6041-88BD-2EA432141BA1}"/>
              </a:ext>
            </a:extLst>
          </p:cNvPr>
          <p:cNvSpPr/>
          <p:nvPr/>
        </p:nvSpPr>
        <p:spPr>
          <a:xfrm>
            <a:off x="9476892" y="4765987"/>
            <a:ext cx="215408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Wireframing</a:t>
            </a:r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" name="Marcador de posición de imagen 1">
            <a:extLst>
              <a:ext uri="{FF2B5EF4-FFF2-40B4-BE49-F238E27FC236}">
                <a16:creationId xmlns:a16="http://schemas.microsoft.com/office/drawing/2014/main" id="{A0A28272-462D-1C40-9A33-281BEF5315B3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64C5027A-8E5B-2D47-87C9-0503B977805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4" name="Marcador de posición de imagen 3">
            <a:extLst>
              <a:ext uri="{FF2B5EF4-FFF2-40B4-BE49-F238E27FC236}">
                <a16:creationId xmlns:a16="http://schemas.microsoft.com/office/drawing/2014/main" id="{650F7430-06DF-7D4B-AE85-D67BA580D6E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5" name="Marcador de posición de imagen 4">
            <a:extLst>
              <a:ext uri="{FF2B5EF4-FFF2-40B4-BE49-F238E27FC236}">
                <a16:creationId xmlns:a16="http://schemas.microsoft.com/office/drawing/2014/main" id="{113AEB11-5E49-0146-9FC3-58085CFA5F2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251779128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CuadroTexto 1">
            <a:extLst>
              <a:ext uri="{FF2B5EF4-FFF2-40B4-BE49-F238E27FC236}">
                <a16:creationId xmlns:a16="http://schemas.microsoft.com/office/drawing/2014/main" id="{6CD9B0B0-0A75-2148-BB6F-9195AD3AE23B}"/>
              </a:ext>
            </a:extLst>
          </p:cNvPr>
          <p:cNvSpPr txBox="1"/>
          <p:nvPr/>
        </p:nvSpPr>
        <p:spPr>
          <a:xfrm>
            <a:off x="1073804" y="2909981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ut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feugiat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mi,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eu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malesuada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felis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36C7AA1A-1529-9842-8317-38D9CF8AA5BF}"/>
              </a:ext>
            </a:extLst>
          </p:cNvPr>
          <p:cNvSpPr txBox="1"/>
          <p:nvPr/>
        </p:nvSpPr>
        <p:spPr>
          <a:xfrm>
            <a:off x="776615" y="3608428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Vivamus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massa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magna,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vulputate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vel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tortor et,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pulvinar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cursus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8CA063B1-E4FA-C646-A82E-BC72E8FCFDF6}"/>
              </a:ext>
            </a:extLst>
          </p:cNvPr>
          <p:cNvSpPr txBox="1"/>
          <p:nvPr/>
        </p:nvSpPr>
        <p:spPr>
          <a:xfrm>
            <a:off x="4979213" y="2909981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Cras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ultricies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massa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sed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lobortis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87D402DF-610F-6342-9A5A-BAE5A284CA1B}"/>
              </a:ext>
            </a:extLst>
          </p:cNvPr>
          <p:cNvSpPr txBox="1"/>
          <p:nvPr/>
        </p:nvSpPr>
        <p:spPr>
          <a:xfrm>
            <a:off x="8982946" y="2909981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da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Nam a erat sit amet finibus placerat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F1AFA84C-D221-2B4E-8BD9-DD3CBC370F5A}"/>
              </a:ext>
            </a:extLst>
          </p:cNvPr>
          <p:cNvSpPr txBox="1"/>
          <p:nvPr/>
        </p:nvSpPr>
        <p:spPr>
          <a:xfrm>
            <a:off x="4739015" y="3608428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Purabitur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venenatis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viverra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nisi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eleifend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dui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vitae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sapien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hendrerit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000817A0-50F4-0944-B82B-F0753F278250}"/>
              </a:ext>
            </a:extLst>
          </p:cNvPr>
          <p:cNvSpPr txBox="1"/>
          <p:nvPr/>
        </p:nvSpPr>
        <p:spPr>
          <a:xfrm>
            <a:off x="8760408" y="3608428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 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Duis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at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vulputate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mauris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nec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lacinia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diam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Aenean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sagittis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sapien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ac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sit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01A07C60-BE0E-FB44-BA34-39B755E0A6B8}"/>
              </a:ext>
            </a:extLst>
          </p:cNvPr>
          <p:cNvSpPr txBox="1"/>
          <p:nvPr/>
        </p:nvSpPr>
        <p:spPr>
          <a:xfrm>
            <a:off x="1073804" y="5096290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ut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feugiat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mi,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eu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malesuada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felis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75DA132D-2C20-8A42-ABDF-07E30768E5F3}"/>
              </a:ext>
            </a:extLst>
          </p:cNvPr>
          <p:cNvSpPr txBox="1"/>
          <p:nvPr/>
        </p:nvSpPr>
        <p:spPr>
          <a:xfrm>
            <a:off x="776615" y="5787385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Vivamus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massa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magna,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vulputate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vel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tortor et,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pulvinar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cursus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diam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3" name="CuadroTexto 12">
            <a:extLst>
              <a:ext uri="{FF2B5EF4-FFF2-40B4-BE49-F238E27FC236}">
                <a16:creationId xmlns:a16="http://schemas.microsoft.com/office/drawing/2014/main" id="{8EDF9115-D410-374B-BCDA-69600BA6615C}"/>
              </a:ext>
            </a:extLst>
          </p:cNvPr>
          <p:cNvSpPr txBox="1"/>
          <p:nvPr/>
        </p:nvSpPr>
        <p:spPr>
          <a:xfrm>
            <a:off x="4979213" y="5096290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Cras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ultricies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massa</a:t>
            </a:r>
            <a:r>
              <a:rPr lang="es-ES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sed </a:t>
            </a:r>
            <a:r>
              <a:rPr lang="es-ES" sz="14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lobortis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8743BD76-83DB-3B45-A120-62F835AFDA39}"/>
              </a:ext>
            </a:extLst>
          </p:cNvPr>
          <p:cNvSpPr txBox="1"/>
          <p:nvPr/>
        </p:nvSpPr>
        <p:spPr>
          <a:xfrm>
            <a:off x="8982946" y="5096290"/>
            <a:ext cx="225546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da" sz="14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Nam a erat sit amet finibus placerat</a:t>
            </a:r>
            <a:endParaRPr lang="es-ES" sz="14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16" name="CuadroTexto 15">
            <a:extLst>
              <a:ext uri="{FF2B5EF4-FFF2-40B4-BE49-F238E27FC236}">
                <a16:creationId xmlns:a16="http://schemas.microsoft.com/office/drawing/2014/main" id="{DED05439-11E2-804C-838F-C82B6A87D004}"/>
              </a:ext>
            </a:extLst>
          </p:cNvPr>
          <p:cNvSpPr txBox="1"/>
          <p:nvPr/>
        </p:nvSpPr>
        <p:spPr>
          <a:xfrm>
            <a:off x="4739015" y="5787385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Purabitur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venenatis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viverra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nisi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sed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eleifend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dui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vitae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sapien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18" name="CuadroTexto 17">
            <a:extLst>
              <a:ext uri="{FF2B5EF4-FFF2-40B4-BE49-F238E27FC236}">
                <a16:creationId xmlns:a16="http://schemas.microsoft.com/office/drawing/2014/main" id="{462DE5B8-1565-0640-B2DA-291CA655CFE8}"/>
              </a:ext>
            </a:extLst>
          </p:cNvPr>
          <p:cNvSpPr txBox="1"/>
          <p:nvPr/>
        </p:nvSpPr>
        <p:spPr>
          <a:xfrm>
            <a:off x="8760408" y="5787385"/>
            <a:ext cx="2729629" cy="48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1640"/>
              </a:lnSpc>
            </a:pP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 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Duis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at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vulputate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mauris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nec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lacinia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diam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Aenean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sagittis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sapien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1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ac</a:t>
            </a:r>
            <a:r>
              <a:rPr lang="es-ES" sz="11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20" name="Forma libre 19">
            <a:extLst>
              <a:ext uri="{FF2B5EF4-FFF2-40B4-BE49-F238E27FC236}">
                <a16:creationId xmlns:a16="http://schemas.microsoft.com/office/drawing/2014/main" id="{2CDA579A-21E7-AA4E-8B99-6732E2631901}"/>
              </a:ext>
            </a:extLst>
          </p:cNvPr>
          <p:cNvSpPr/>
          <p:nvPr/>
        </p:nvSpPr>
        <p:spPr>
          <a:xfrm>
            <a:off x="2038904" y="4488933"/>
            <a:ext cx="394103" cy="30910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sz="160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1" name="Forma libre 20">
            <a:extLst>
              <a:ext uri="{FF2B5EF4-FFF2-40B4-BE49-F238E27FC236}">
                <a16:creationId xmlns:a16="http://schemas.microsoft.com/office/drawing/2014/main" id="{37950778-3389-2549-B8DB-64627F37F964}"/>
              </a:ext>
            </a:extLst>
          </p:cNvPr>
          <p:cNvSpPr/>
          <p:nvPr/>
        </p:nvSpPr>
        <p:spPr>
          <a:xfrm>
            <a:off x="5923851" y="4494285"/>
            <a:ext cx="393459" cy="33421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sz="160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2" name="Forma libre 21">
            <a:extLst>
              <a:ext uri="{FF2B5EF4-FFF2-40B4-BE49-F238E27FC236}">
                <a16:creationId xmlns:a16="http://schemas.microsoft.com/office/drawing/2014/main" id="{0F8D1F50-FA04-3E43-ADDF-086A24BE647F}"/>
              </a:ext>
            </a:extLst>
          </p:cNvPr>
          <p:cNvSpPr/>
          <p:nvPr/>
        </p:nvSpPr>
        <p:spPr>
          <a:xfrm>
            <a:off x="9928170" y="2240655"/>
            <a:ext cx="394103" cy="319403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3" name="Forma libre 22">
            <a:extLst>
              <a:ext uri="{FF2B5EF4-FFF2-40B4-BE49-F238E27FC236}">
                <a16:creationId xmlns:a16="http://schemas.microsoft.com/office/drawing/2014/main" id="{EB262518-2F28-3C4F-B5B7-8D982C5F90CA}"/>
              </a:ext>
            </a:extLst>
          </p:cNvPr>
          <p:cNvSpPr/>
          <p:nvPr/>
        </p:nvSpPr>
        <p:spPr>
          <a:xfrm>
            <a:off x="9913624" y="4457359"/>
            <a:ext cx="394103" cy="394103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sz="160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4" name="Forma libre 23">
            <a:extLst>
              <a:ext uri="{FF2B5EF4-FFF2-40B4-BE49-F238E27FC236}">
                <a16:creationId xmlns:a16="http://schemas.microsoft.com/office/drawing/2014/main" id="{14E880ED-DBD6-4F46-9D5C-A3A004DC5270}"/>
              </a:ext>
            </a:extLst>
          </p:cNvPr>
          <p:cNvSpPr/>
          <p:nvPr/>
        </p:nvSpPr>
        <p:spPr>
          <a:xfrm>
            <a:off x="1995779" y="2190682"/>
            <a:ext cx="393461" cy="393461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5" name="Forma libre 24">
            <a:extLst>
              <a:ext uri="{FF2B5EF4-FFF2-40B4-BE49-F238E27FC236}">
                <a16:creationId xmlns:a16="http://schemas.microsoft.com/office/drawing/2014/main" id="{74DADC9C-D15E-C74E-BCC9-14B78639E958}"/>
              </a:ext>
            </a:extLst>
          </p:cNvPr>
          <p:cNvSpPr/>
          <p:nvPr/>
        </p:nvSpPr>
        <p:spPr>
          <a:xfrm>
            <a:off x="5907099" y="2217730"/>
            <a:ext cx="393459" cy="366413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6" name="Rectángulo 25">
            <a:extLst>
              <a:ext uri="{FF2B5EF4-FFF2-40B4-BE49-F238E27FC236}">
                <a16:creationId xmlns:a16="http://schemas.microsoft.com/office/drawing/2014/main" id="{694F279F-540A-0144-9C64-3981026A2E0D}"/>
              </a:ext>
            </a:extLst>
          </p:cNvPr>
          <p:cNvSpPr/>
          <p:nvPr/>
        </p:nvSpPr>
        <p:spPr>
          <a:xfrm>
            <a:off x="0" y="352308"/>
            <a:ext cx="1219199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 err="1">
                <a:cs typeface="Arial" panose="020B0604020202020204" pitchFamily="34" charset="0"/>
              </a:rPr>
              <a:t>Characteristics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27" name="Rectángulo 26">
            <a:extLst>
              <a:ext uri="{FF2B5EF4-FFF2-40B4-BE49-F238E27FC236}">
                <a16:creationId xmlns:a16="http://schemas.microsoft.com/office/drawing/2014/main" id="{0B9A2410-F99A-5F45-81E0-F484F78F2698}"/>
              </a:ext>
            </a:extLst>
          </p:cNvPr>
          <p:cNvSpPr/>
          <p:nvPr/>
        </p:nvSpPr>
        <p:spPr>
          <a:xfrm>
            <a:off x="0" y="1301356"/>
            <a:ext cx="1219200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Show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what's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in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town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how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you're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going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 beat It! </a:t>
            </a:r>
          </a:p>
        </p:txBody>
      </p:sp>
    </p:spTree>
    <p:extLst>
      <p:ext uri="{BB962C8B-B14F-4D97-AF65-F5344CB8AC3E}">
        <p14:creationId xmlns:p14="http://schemas.microsoft.com/office/powerpoint/2010/main" val="7075611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803276" y="3827784"/>
            <a:ext cx="3657225" cy="14036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interdum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non. Nunc ut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lacus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dignissim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sit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amet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augue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BCFF295-820E-7A43-9248-D53D344799B2}"/>
              </a:ext>
            </a:extLst>
          </p:cNvPr>
          <p:cNvSpPr/>
          <p:nvPr/>
        </p:nvSpPr>
        <p:spPr>
          <a:xfrm>
            <a:off x="803275" y="1868320"/>
            <a:ext cx="4650073" cy="7463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5060"/>
              </a:lnSpc>
            </a:pPr>
            <a:r>
              <a:rPr lang="es-ES" sz="4800" b="1" dirty="0" err="1">
                <a:cs typeface="Arial" panose="020B0604020202020204" pitchFamily="34" charset="0"/>
              </a:rPr>
              <a:t>Features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2479757-9714-BF4E-B845-A7603606AFF7}"/>
              </a:ext>
            </a:extLst>
          </p:cNvPr>
          <p:cNvSpPr/>
          <p:nvPr/>
        </p:nvSpPr>
        <p:spPr>
          <a:xfrm>
            <a:off x="803275" y="2998006"/>
            <a:ext cx="3657225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Higlight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what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makes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your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app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different</a:t>
            </a:r>
            <a:endParaRPr lang="es-E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" name="Marcador de posición de imagen 1">
            <a:extLst>
              <a:ext uri="{FF2B5EF4-FFF2-40B4-BE49-F238E27FC236}">
                <a16:creationId xmlns:a16="http://schemas.microsoft.com/office/drawing/2014/main" id="{E8277199-18B4-454B-B745-EE2AC8D219ED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3865B079-891A-4D49-8E87-3C470840B8A1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</p:spTree>
    <p:extLst>
      <p:ext uri="{BB962C8B-B14F-4D97-AF65-F5344CB8AC3E}">
        <p14:creationId xmlns:p14="http://schemas.microsoft.com/office/powerpoint/2010/main" val="1208444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Imagen 28">
            <a:extLst>
              <a:ext uri="{FF2B5EF4-FFF2-40B4-BE49-F238E27FC236}">
                <a16:creationId xmlns:a16="http://schemas.microsoft.com/office/drawing/2014/main" id="{7B9A605B-A164-B846-AA5D-1CFB27638EB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556424" y="500948"/>
            <a:ext cx="3402745" cy="6069860"/>
          </a:xfrm>
          <a:prstGeom prst="rect">
            <a:avLst/>
          </a:prstGeom>
        </p:spPr>
      </p:pic>
      <p:sp>
        <p:nvSpPr>
          <p:cNvPr id="5" name="Rectángulo redondeado 4">
            <a:extLst>
              <a:ext uri="{FF2B5EF4-FFF2-40B4-BE49-F238E27FC236}">
                <a16:creationId xmlns:a16="http://schemas.microsoft.com/office/drawing/2014/main" id="{E2BC3A59-985F-D442-86EC-3B8C84F2F63C}"/>
              </a:ext>
            </a:extLst>
          </p:cNvPr>
          <p:cNvSpPr/>
          <p:nvPr/>
        </p:nvSpPr>
        <p:spPr>
          <a:xfrm>
            <a:off x="6526267" y="1794346"/>
            <a:ext cx="5009618" cy="959848"/>
          </a:xfrm>
          <a:prstGeom prst="roundRect">
            <a:avLst>
              <a:gd name="adj" fmla="val 8940"/>
            </a:avLst>
          </a:prstGeom>
          <a:noFill/>
          <a:ln>
            <a:noFill/>
          </a:ln>
          <a:effectLst>
            <a:outerShdw blurRad="635000" dist="38100" dir="5400000" algn="t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08000"/>
            <a:r>
              <a:rPr lang="fr" sz="14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Navigation</a:t>
            </a:r>
            <a:endParaRPr lang="fr" sz="12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endParaRPr lang="fr" sz="9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Leo,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justo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Nullam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sapien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leo,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justo.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endParaRPr lang="es-ES" sz="10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C975236B-20D5-7541-942E-0B5AABE401A6}"/>
              </a:ext>
            </a:extLst>
          </p:cNvPr>
          <p:cNvSpPr/>
          <p:nvPr/>
        </p:nvSpPr>
        <p:spPr>
          <a:xfrm>
            <a:off x="6642337" y="680108"/>
            <a:ext cx="5009618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000" b="1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Screen</a:t>
            </a:r>
            <a:r>
              <a:rPr lang="es-ES" sz="4000" b="1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4000" b="1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description</a:t>
            </a:r>
            <a:endParaRPr lang="es-ES" sz="4000" b="1" dirty="0">
              <a:solidFill>
                <a:schemeClr val="tx1">
                  <a:lumMod val="85000"/>
                  <a:lumOff val="15000"/>
                </a:schemeClr>
              </a:solidFill>
              <a:cs typeface="Arial" panose="020B0604020202020204" pitchFamily="34" charset="0"/>
            </a:endParaRPr>
          </a:p>
        </p:txBody>
      </p:sp>
      <p:sp>
        <p:nvSpPr>
          <p:cNvPr id="32" name="Rectángulo redondeado 31">
            <a:extLst>
              <a:ext uri="{FF2B5EF4-FFF2-40B4-BE49-F238E27FC236}">
                <a16:creationId xmlns:a16="http://schemas.microsoft.com/office/drawing/2014/main" id="{2ED1F6D6-2843-5A46-BB93-9A2CCB79AF9A}"/>
              </a:ext>
            </a:extLst>
          </p:cNvPr>
          <p:cNvSpPr/>
          <p:nvPr/>
        </p:nvSpPr>
        <p:spPr>
          <a:xfrm>
            <a:off x="6526267" y="2859013"/>
            <a:ext cx="5009618" cy="959848"/>
          </a:xfrm>
          <a:prstGeom prst="roundRect">
            <a:avLst>
              <a:gd name="adj" fmla="val 8940"/>
            </a:avLst>
          </a:prstGeom>
          <a:noFill/>
          <a:ln>
            <a:noFill/>
          </a:ln>
          <a:effectLst>
            <a:outerShdw blurRad="635000" dist="38100" dir="5400000" algn="t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08000"/>
            <a:r>
              <a:rPr lang="fr" sz="14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Header</a:t>
            </a:r>
            <a:endParaRPr lang="fr" sz="12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endParaRPr lang="fr" sz="9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Leo,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justo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Nullam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sapien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leo,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justo.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endParaRPr lang="es-ES" sz="10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35" name="Rectángulo redondeado 34">
            <a:extLst>
              <a:ext uri="{FF2B5EF4-FFF2-40B4-BE49-F238E27FC236}">
                <a16:creationId xmlns:a16="http://schemas.microsoft.com/office/drawing/2014/main" id="{1A3CE60F-D1B4-BA4B-9FDF-A9BC72F6CB2E}"/>
              </a:ext>
            </a:extLst>
          </p:cNvPr>
          <p:cNvSpPr/>
          <p:nvPr/>
        </p:nvSpPr>
        <p:spPr>
          <a:xfrm>
            <a:off x="6526267" y="4135808"/>
            <a:ext cx="5009618" cy="959848"/>
          </a:xfrm>
          <a:prstGeom prst="roundRect">
            <a:avLst>
              <a:gd name="adj" fmla="val 8940"/>
            </a:avLst>
          </a:prstGeom>
          <a:noFill/>
          <a:ln>
            <a:noFill/>
          </a:ln>
          <a:effectLst>
            <a:outerShdw blurRad="635000" dist="38100" dir="5400000" algn="t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08000"/>
            <a:r>
              <a:rPr lang="fr" sz="14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Sections</a:t>
            </a:r>
            <a:endParaRPr lang="fr" sz="12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endParaRPr lang="fr" sz="9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Leo,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justo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Nullam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sapien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leo,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justo.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endParaRPr lang="es-ES" sz="10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B622B792-492D-FC4A-A7C4-07E8C8F2A773}"/>
              </a:ext>
            </a:extLst>
          </p:cNvPr>
          <p:cNvSpPr/>
          <p:nvPr/>
        </p:nvSpPr>
        <p:spPr>
          <a:xfrm>
            <a:off x="6526267" y="5335098"/>
            <a:ext cx="5009618" cy="959848"/>
          </a:xfrm>
          <a:prstGeom prst="roundRect">
            <a:avLst>
              <a:gd name="adj" fmla="val 8940"/>
            </a:avLst>
          </a:prstGeom>
          <a:noFill/>
          <a:ln>
            <a:noFill/>
          </a:ln>
          <a:effectLst>
            <a:outerShdw blurRad="635000" dist="38100" dir="5400000" algn="t" rotWithShape="0">
              <a:prstClr val="black">
                <a:alpha val="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108000"/>
            <a:r>
              <a:rPr lang="fr" sz="1400" b="1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Footer</a:t>
            </a:r>
            <a:endParaRPr lang="fr" sz="12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endParaRPr lang="fr" sz="9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  <a:p>
            <a:pPr marL="108000"/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Leo,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justo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fr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r>
              <a:rPr lang="fr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Nullam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sapien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leo,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convallis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maximus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euismod</a:t>
            </a:r>
            <a:r>
              <a:rPr lang="es-ES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justo. </a:t>
            </a:r>
            <a:r>
              <a:rPr lang="es-ES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Pellentesque</a:t>
            </a:r>
            <a:endParaRPr lang="es-ES" sz="10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DBD09529-9F1C-A44E-8436-2F7465012D8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cxnSp>
        <p:nvCxnSpPr>
          <p:cNvPr id="33" name="Conector angular 32">
            <a:extLst>
              <a:ext uri="{FF2B5EF4-FFF2-40B4-BE49-F238E27FC236}">
                <a16:creationId xmlns:a16="http://schemas.microsoft.com/office/drawing/2014/main" id="{5F5C21E2-A594-F845-991F-D4FB89525640}"/>
              </a:ext>
            </a:extLst>
          </p:cNvPr>
          <p:cNvCxnSpPr>
            <a:cxnSpLocks/>
          </p:cNvCxnSpPr>
          <p:nvPr/>
        </p:nvCxnSpPr>
        <p:spPr>
          <a:xfrm rot="10800000">
            <a:off x="4085643" y="2833160"/>
            <a:ext cx="2247783" cy="321815"/>
          </a:xfrm>
          <a:prstGeom prst="bentConnector3">
            <a:avLst>
              <a:gd name="adj1" fmla="val 50000"/>
            </a:avLst>
          </a:prstGeom>
          <a:ln w="12700">
            <a:solidFill>
              <a:schemeClr val="bg2">
                <a:lumMod val="7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Conector angular 35">
            <a:extLst>
              <a:ext uri="{FF2B5EF4-FFF2-40B4-BE49-F238E27FC236}">
                <a16:creationId xmlns:a16="http://schemas.microsoft.com/office/drawing/2014/main" id="{7F759776-6F81-2746-8567-0996085E3AC4}"/>
              </a:ext>
            </a:extLst>
          </p:cNvPr>
          <p:cNvCxnSpPr>
            <a:cxnSpLocks/>
          </p:cNvCxnSpPr>
          <p:nvPr/>
        </p:nvCxnSpPr>
        <p:spPr>
          <a:xfrm rot="10800000">
            <a:off x="4085643" y="4024841"/>
            <a:ext cx="2247781" cy="404265"/>
          </a:xfrm>
          <a:prstGeom prst="bentConnector3">
            <a:avLst>
              <a:gd name="adj1" fmla="val 50000"/>
            </a:avLst>
          </a:prstGeom>
          <a:ln w="12700">
            <a:solidFill>
              <a:schemeClr val="bg2">
                <a:lumMod val="7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" name="Conector angular 37">
            <a:extLst>
              <a:ext uri="{FF2B5EF4-FFF2-40B4-BE49-F238E27FC236}">
                <a16:creationId xmlns:a16="http://schemas.microsoft.com/office/drawing/2014/main" id="{6A835691-7CA2-F84D-9236-E248B0BD817E}"/>
              </a:ext>
            </a:extLst>
          </p:cNvPr>
          <p:cNvCxnSpPr>
            <a:cxnSpLocks/>
          </p:cNvCxnSpPr>
          <p:nvPr/>
        </p:nvCxnSpPr>
        <p:spPr>
          <a:xfrm rot="10800000">
            <a:off x="4085643" y="5196810"/>
            <a:ext cx="2247781" cy="404265"/>
          </a:xfrm>
          <a:prstGeom prst="bentConnector3">
            <a:avLst>
              <a:gd name="adj1" fmla="val 50000"/>
            </a:avLst>
          </a:prstGeom>
          <a:ln w="12700">
            <a:solidFill>
              <a:schemeClr val="bg2">
                <a:lumMod val="7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" name="Conector angular 5">
            <a:extLst>
              <a:ext uri="{FF2B5EF4-FFF2-40B4-BE49-F238E27FC236}">
                <a16:creationId xmlns:a16="http://schemas.microsoft.com/office/drawing/2014/main" id="{4D52FB72-59A8-E74A-9F21-77C899387DFF}"/>
              </a:ext>
            </a:extLst>
          </p:cNvPr>
          <p:cNvCxnSpPr>
            <a:cxnSpLocks/>
          </p:cNvCxnSpPr>
          <p:nvPr/>
        </p:nvCxnSpPr>
        <p:spPr>
          <a:xfrm rot="10800000">
            <a:off x="4085643" y="1756432"/>
            <a:ext cx="2247782" cy="336890"/>
          </a:xfrm>
          <a:prstGeom prst="bentConnector3">
            <a:avLst>
              <a:gd name="adj1" fmla="val 50000"/>
            </a:avLst>
          </a:prstGeom>
          <a:ln w="12700">
            <a:solidFill>
              <a:schemeClr val="bg2">
                <a:lumMod val="75000"/>
              </a:schemeClr>
            </a:solidFill>
            <a:prstDash val="dash"/>
            <a:headEnd type="oval"/>
            <a:tailEnd type="oval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9537070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Imagen 28">
            <a:extLst>
              <a:ext uri="{FF2B5EF4-FFF2-40B4-BE49-F238E27FC236}">
                <a16:creationId xmlns:a16="http://schemas.microsoft.com/office/drawing/2014/main" id="{7B9A605B-A164-B846-AA5D-1CFB27638EB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213047" y="1219961"/>
            <a:ext cx="2970812" cy="5299372"/>
          </a:xfrm>
          <a:prstGeom prst="rect">
            <a:avLst/>
          </a:prstGeom>
        </p:spPr>
      </p:pic>
      <p:sp>
        <p:nvSpPr>
          <p:cNvPr id="11" name="Rectángulo 10">
            <a:extLst>
              <a:ext uri="{FF2B5EF4-FFF2-40B4-BE49-F238E27FC236}">
                <a16:creationId xmlns:a16="http://schemas.microsoft.com/office/drawing/2014/main" id="{C975236B-20D5-7541-942E-0B5AABE401A6}"/>
              </a:ext>
            </a:extLst>
          </p:cNvPr>
          <p:cNvSpPr/>
          <p:nvPr/>
        </p:nvSpPr>
        <p:spPr>
          <a:xfrm>
            <a:off x="614284" y="732987"/>
            <a:ext cx="5009618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3600" b="1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Product</a:t>
            </a:r>
            <a:r>
              <a:rPr lang="es-ES" sz="3600" b="1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Tour</a:t>
            </a: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8EE85959-97FD-3049-8491-34536D277BA3}"/>
              </a:ext>
            </a:extLst>
          </p:cNvPr>
          <p:cNvSpPr/>
          <p:nvPr/>
        </p:nvSpPr>
        <p:spPr>
          <a:xfrm>
            <a:off x="3119093" y="5963734"/>
            <a:ext cx="188065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409A0298-7FEB-0443-8EBD-AF031D58B688}"/>
              </a:ext>
            </a:extLst>
          </p:cNvPr>
          <p:cNvSpPr/>
          <p:nvPr/>
        </p:nvSpPr>
        <p:spPr>
          <a:xfrm>
            <a:off x="3119093" y="5646100"/>
            <a:ext cx="188065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Screen</a:t>
            </a:r>
            <a:r>
              <a:rPr lang="es-ES" sz="12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name</a:t>
            </a:r>
            <a:endParaRPr lang="es-E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44284FAD-707F-634F-A67C-9F29DCF398F6}"/>
              </a:ext>
            </a:extLst>
          </p:cNvPr>
          <p:cNvSpPr/>
          <p:nvPr/>
        </p:nvSpPr>
        <p:spPr>
          <a:xfrm>
            <a:off x="5280877" y="5963734"/>
            <a:ext cx="188065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BE8BB7E8-FAB2-7B4A-8C80-29ED2B1F6C5C}"/>
              </a:ext>
            </a:extLst>
          </p:cNvPr>
          <p:cNvSpPr/>
          <p:nvPr/>
        </p:nvSpPr>
        <p:spPr>
          <a:xfrm>
            <a:off x="5280877" y="5646100"/>
            <a:ext cx="188065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Screen</a:t>
            </a:r>
            <a:r>
              <a:rPr lang="es-ES" sz="12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name</a:t>
            </a:r>
            <a:endParaRPr lang="es-ES" sz="1200" b="1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CF9CF055-8D82-7444-98D7-13DAD50E1368}"/>
              </a:ext>
            </a:extLst>
          </p:cNvPr>
          <p:cNvSpPr/>
          <p:nvPr/>
        </p:nvSpPr>
        <p:spPr>
          <a:xfrm>
            <a:off x="7483061" y="5963734"/>
            <a:ext cx="188065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23" name="Rectángulo 22">
            <a:extLst>
              <a:ext uri="{FF2B5EF4-FFF2-40B4-BE49-F238E27FC236}">
                <a16:creationId xmlns:a16="http://schemas.microsoft.com/office/drawing/2014/main" id="{624F253F-09FC-634C-84AA-0F49302B9B86}"/>
              </a:ext>
            </a:extLst>
          </p:cNvPr>
          <p:cNvSpPr/>
          <p:nvPr/>
        </p:nvSpPr>
        <p:spPr>
          <a:xfrm>
            <a:off x="7483061" y="5646100"/>
            <a:ext cx="188065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Screen</a:t>
            </a:r>
            <a:r>
              <a:rPr lang="es-ES" sz="12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name</a:t>
            </a:r>
            <a:endParaRPr lang="es-E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4" name="Rectángulo 23">
            <a:extLst>
              <a:ext uri="{FF2B5EF4-FFF2-40B4-BE49-F238E27FC236}">
                <a16:creationId xmlns:a16="http://schemas.microsoft.com/office/drawing/2014/main" id="{F4559DFA-5608-1140-A1F6-A9DEE619918B}"/>
              </a:ext>
            </a:extLst>
          </p:cNvPr>
          <p:cNvSpPr/>
          <p:nvPr/>
        </p:nvSpPr>
        <p:spPr>
          <a:xfrm>
            <a:off x="9740839" y="5963734"/>
            <a:ext cx="1880656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900" dirty="0" err="1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aliqu</a:t>
            </a:r>
            <a:r>
              <a:rPr lang="es-ES" sz="900" dirty="0">
                <a:solidFill>
                  <a:schemeClr val="tx1">
                    <a:lumMod val="85000"/>
                    <a:lumOff val="1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25" name="Rectángulo 24">
            <a:extLst>
              <a:ext uri="{FF2B5EF4-FFF2-40B4-BE49-F238E27FC236}">
                <a16:creationId xmlns:a16="http://schemas.microsoft.com/office/drawing/2014/main" id="{27367107-7E6C-414E-85BF-1EB3E985B0D5}"/>
              </a:ext>
            </a:extLst>
          </p:cNvPr>
          <p:cNvSpPr/>
          <p:nvPr/>
        </p:nvSpPr>
        <p:spPr>
          <a:xfrm>
            <a:off x="9740839" y="5646100"/>
            <a:ext cx="1880656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Screen</a:t>
            </a:r>
            <a:r>
              <a:rPr lang="es-ES" sz="12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2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name</a:t>
            </a:r>
            <a:endParaRPr lang="es-ES" sz="12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7" name="Marcador de posición de imagen 6">
            <a:extLst>
              <a:ext uri="{FF2B5EF4-FFF2-40B4-BE49-F238E27FC236}">
                <a16:creationId xmlns:a16="http://schemas.microsoft.com/office/drawing/2014/main" id="{8ADFD027-2A12-BD4B-BD66-FC7642347997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8" name="Marcador de posición de imagen 7">
            <a:extLst>
              <a:ext uri="{FF2B5EF4-FFF2-40B4-BE49-F238E27FC236}">
                <a16:creationId xmlns:a16="http://schemas.microsoft.com/office/drawing/2014/main" id="{D116C3B8-5E85-894A-8C38-37EFE0739164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9" name="Marcador de posición de imagen 8">
            <a:extLst>
              <a:ext uri="{FF2B5EF4-FFF2-40B4-BE49-F238E27FC236}">
                <a16:creationId xmlns:a16="http://schemas.microsoft.com/office/drawing/2014/main" id="{96EE261C-A4E0-A445-92F3-BD27C5419AB5}"/>
              </a:ext>
            </a:extLst>
          </p:cNvPr>
          <p:cNvSpPr>
            <a:spLocks noGrp="1"/>
          </p:cNvSpPr>
          <p:nvPr>
            <p:ph type="pic" sz="quarter" idx="16"/>
          </p:nvPr>
        </p:nvSpPr>
        <p:spPr/>
      </p:sp>
      <p:sp>
        <p:nvSpPr>
          <p:cNvPr id="10" name="Marcador de posición de imagen 9">
            <a:extLst>
              <a:ext uri="{FF2B5EF4-FFF2-40B4-BE49-F238E27FC236}">
                <a16:creationId xmlns:a16="http://schemas.microsoft.com/office/drawing/2014/main" id="{D56B06E4-0C98-784A-BCA4-E778FB8C72F5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</p:sp>
      <p:sp>
        <p:nvSpPr>
          <p:cNvPr id="12" name="Marcador de posición de imagen 11">
            <a:extLst>
              <a:ext uri="{FF2B5EF4-FFF2-40B4-BE49-F238E27FC236}">
                <a16:creationId xmlns:a16="http://schemas.microsoft.com/office/drawing/2014/main" id="{66DE6DF4-44DC-9A46-919E-B9E35666EC80}"/>
              </a:ext>
            </a:extLst>
          </p:cNvPr>
          <p:cNvSpPr>
            <a:spLocks noGrp="1"/>
          </p:cNvSpPr>
          <p:nvPr>
            <p:ph type="pic" sz="quarter" idx="18"/>
          </p:nvPr>
        </p:nvSpPr>
        <p:spPr/>
      </p:sp>
    </p:spTree>
    <p:extLst>
      <p:ext uri="{BB962C8B-B14F-4D97-AF65-F5344CB8AC3E}">
        <p14:creationId xmlns:p14="http://schemas.microsoft.com/office/powerpoint/2010/main" val="33844770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ADF21ECB-6C92-A140-BF75-E5E3AEA71D50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1" y="856526"/>
            <a:ext cx="12192001" cy="6001473"/>
          </a:xfrm>
          <a:prstGeom prst="rect">
            <a:avLst/>
          </a:prstGeom>
        </p:spPr>
      </p:pic>
      <p:sp>
        <p:nvSpPr>
          <p:cNvPr id="4" name="Rectángulo 3">
            <a:extLst>
              <a:ext uri="{FF2B5EF4-FFF2-40B4-BE49-F238E27FC236}">
                <a16:creationId xmlns:a16="http://schemas.microsoft.com/office/drawing/2014/main" id="{5C297079-7024-9746-B35B-282452391196}"/>
              </a:ext>
            </a:extLst>
          </p:cNvPr>
          <p:cNvSpPr/>
          <p:nvPr/>
        </p:nvSpPr>
        <p:spPr>
          <a:xfrm>
            <a:off x="0" y="454612"/>
            <a:ext cx="12192000" cy="6186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ts val="4080"/>
              </a:lnSpc>
              <a:spcAft>
                <a:spcPts val="1200"/>
              </a:spcAft>
            </a:pPr>
            <a:r>
              <a:rPr lang="es-ES" sz="40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Desktop </a:t>
            </a:r>
            <a:r>
              <a:rPr lang="es-ES" sz="4000" b="1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Mockup</a:t>
            </a:r>
            <a:endParaRPr lang="es-ES" sz="40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Título 32">
            <a:extLst>
              <a:ext uri="{FF2B5EF4-FFF2-40B4-BE49-F238E27FC236}">
                <a16:creationId xmlns:a16="http://schemas.microsoft.com/office/drawing/2014/main" id="{B2EDC661-AE7B-AD4C-95F2-5DA89D07AA01}"/>
              </a:ext>
            </a:extLst>
          </p:cNvPr>
          <p:cNvSpPr txBox="1">
            <a:spLocks/>
          </p:cNvSpPr>
          <p:nvPr/>
        </p:nvSpPr>
        <p:spPr>
          <a:xfrm>
            <a:off x="0" y="1171350"/>
            <a:ext cx="12191999" cy="538163"/>
          </a:xfrm>
        </p:spPr>
        <p:txBody>
          <a:bodyPr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Nunc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nec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augue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sit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amet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odio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tinci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estibulum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liber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sagittis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 </a:t>
            </a:r>
          </a:p>
        </p:txBody>
      </p:sp>
      <p:sp>
        <p:nvSpPr>
          <p:cNvPr id="7" name="Marcador de posición de imagen 6">
            <a:extLst>
              <a:ext uri="{FF2B5EF4-FFF2-40B4-BE49-F238E27FC236}">
                <a16:creationId xmlns:a16="http://schemas.microsoft.com/office/drawing/2014/main" id="{C9F80331-C6E9-EE4B-962B-18696C333D1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22426130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21363A48-EBA3-9340-892B-A6DCDB1172AA}"/>
              </a:ext>
            </a:extLst>
          </p:cNvPr>
          <p:cNvSpPr/>
          <p:nvPr/>
        </p:nvSpPr>
        <p:spPr>
          <a:xfrm>
            <a:off x="0" y="0"/>
            <a:ext cx="7986532" cy="6858000"/>
          </a:xfrm>
          <a:prstGeom prst="rect">
            <a:avLst/>
          </a:prstGeom>
          <a:gradFill>
            <a:gsLst>
              <a:gs pos="0">
                <a:srgbClr val="EA8D8D">
                  <a:alpha val="30000"/>
                </a:srgbClr>
              </a:gs>
              <a:gs pos="99000">
                <a:srgbClr val="A890FE">
                  <a:alpha val="30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Marcador de texto 34">
            <a:extLst>
              <a:ext uri="{FF2B5EF4-FFF2-40B4-BE49-F238E27FC236}">
                <a16:creationId xmlns:a16="http://schemas.microsoft.com/office/drawing/2014/main" id="{579E0513-83FF-7C46-B894-D9AEF9CAFEE8}"/>
              </a:ext>
            </a:extLst>
          </p:cNvPr>
          <p:cNvSpPr txBox="1">
            <a:spLocks/>
          </p:cNvSpPr>
          <p:nvPr/>
        </p:nvSpPr>
        <p:spPr>
          <a:xfrm>
            <a:off x="8634124" y="3941370"/>
            <a:ext cx="3010008" cy="2055170"/>
          </a:xfrm>
        </p:spPr>
        <p:txBody>
          <a:bodyPr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ts val="1947"/>
              </a:lnSpc>
              <a:buNone/>
            </a:pP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Nunc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augue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sit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amet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odio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elementum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quis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ac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Vestibulum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libero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neque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sagittis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bibendum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ut,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rhoncus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eu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neque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. Sed lacinia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elit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ac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ex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sodales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gravida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euismod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est</a:t>
            </a:r>
            <a:r>
              <a:rPr lang="es-ES" sz="1200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ullamcorper</a:t>
            </a:r>
            <a:endParaRPr lang="es-ES" sz="1200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4" name="Título 32">
            <a:extLst>
              <a:ext uri="{FF2B5EF4-FFF2-40B4-BE49-F238E27FC236}">
                <a16:creationId xmlns:a16="http://schemas.microsoft.com/office/drawing/2014/main" id="{12CF92FE-0F49-8C46-8583-6658CCC6049B}"/>
              </a:ext>
            </a:extLst>
          </p:cNvPr>
          <p:cNvSpPr txBox="1">
            <a:spLocks/>
          </p:cNvSpPr>
          <p:nvPr/>
        </p:nvSpPr>
        <p:spPr>
          <a:xfrm>
            <a:off x="8634124" y="3338913"/>
            <a:ext cx="3177838" cy="538163"/>
          </a:xfrm>
        </p:spPr>
        <p:txBody>
          <a:bodyPr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2133" b="1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Description</a:t>
            </a:r>
            <a:r>
              <a:rPr lang="es-ES" sz="2133" b="1" dirty="0">
                <a:solidFill>
                  <a:schemeClr val="tx1">
                    <a:lumMod val="95000"/>
                    <a:lumOff val="5000"/>
                  </a:schemeClr>
                </a:solidFill>
              </a:rPr>
              <a:t> </a:t>
            </a:r>
            <a:r>
              <a:rPr lang="es-ES" sz="2133" b="1" dirty="0" err="1">
                <a:solidFill>
                  <a:schemeClr val="tx1">
                    <a:lumMod val="95000"/>
                    <a:lumOff val="5000"/>
                  </a:schemeClr>
                </a:solidFill>
              </a:rPr>
              <a:t>title</a:t>
            </a:r>
            <a:endParaRPr lang="es-ES" sz="2133" b="1" dirty="0">
              <a:solidFill>
                <a:schemeClr val="tx1">
                  <a:lumMod val="95000"/>
                  <a:lumOff val="5000"/>
                </a:schemeClr>
              </a:solidFill>
            </a:endParaRP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D3A751EA-BB1F-B64D-BC38-60699FDBC6B1}"/>
              </a:ext>
            </a:extLst>
          </p:cNvPr>
          <p:cNvSpPr/>
          <p:nvPr/>
        </p:nvSpPr>
        <p:spPr>
          <a:xfrm>
            <a:off x="8547672" y="1007751"/>
            <a:ext cx="3264290" cy="167020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4080"/>
              </a:lnSpc>
              <a:spcAft>
                <a:spcPts val="1200"/>
              </a:spcAft>
            </a:pPr>
            <a:r>
              <a:rPr lang="es-ES" sz="4000" b="1" dirty="0">
                <a:solidFill>
                  <a:schemeClr val="tx1">
                    <a:lumMod val="95000"/>
                    <a:lumOff val="5000"/>
                  </a:schemeClr>
                </a:solidFill>
                <a:latin typeface="+mj-lt"/>
              </a:rPr>
              <a:t>Tablet </a:t>
            </a:r>
            <a:r>
              <a:rPr lang="es-ES" sz="4000" b="1" dirty="0" err="1">
                <a:solidFill>
                  <a:schemeClr val="tx1">
                    <a:lumMod val="95000"/>
                    <a:lumOff val="5000"/>
                  </a:schemeClr>
                </a:solidFill>
                <a:latin typeface="+mj-lt"/>
              </a:rPr>
              <a:t>showcase</a:t>
            </a:r>
            <a:r>
              <a:rPr lang="es-ES" sz="4000" b="1" dirty="0">
                <a:solidFill>
                  <a:schemeClr val="tx1">
                    <a:lumMod val="95000"/>
                    <a:lumOff val="5000"/>
                  </a:schemeClr>
                </a:solidFill>
                <a:latin typeface="+mj-lt"/>
              </a:rPr>
              <a:t> </a:t>
            </a:r>
            <a:r>
              <a:rPr lang="es-ES" sz="4000" b="1" dirty="0" err="1">
                <a:solidFill>
                  <a:schemeClr val="tx1">
                    <a:lumMod val="95000"/>
                    <a:lumOff val="5000"/>
                  </a:schemeClr>
                </a:solidFill>
                <a:latin typeface="+mj-lt"/>
              </a:rPr>
              <a:t>slide</a:t>
            </a:r>
            <a:endParaRPr lang="es-ES" sz="4000" b="1" dirty="0">
              <a:solidFill>
                <a:schemeClr val="tx1">
                  <a:lumMod val="95000"/>
                  <a:lumOff val="5000"/>
                </a:schemeClr>
              </a:solidFill>
              <a:latin typeface="+mj-lt"/>
            </a:endParaRPr>
          </a:p>
        </p:txBody>
      </p:sp>
      <p:pic>
        <p:nvPicPr>
          <p:cNvPr id="16" name="Picture 2">
            <a:extLst>
              <a:ext uri="{FF2B5EF4-FFF2-40B4-BE49-F238E27FC236}">
                <a16:creationId xmlns:a16="http://schemas.microsoft.com/office/drawing/2014/main" id="{A07B9283-A031-A14D-9F15-AAAFAFF8E6F7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11315" r="11315"/>
          <a:stretch/>
        </p:blipFill>
        <p:spPr>
          <a:xfrm>
            <a:off x="0" y="704774"/>
            <a:ext cx="7986532" cy="5806440"/>
          </a:xfrm>
          <a:prstGeom prst="rect">
            <a:avLst/>
          </a:prstGeom>
        </p:spPr>
      </p:pic>
      <p:sp>
        <p:nvSpPr>
          <p:cNvPr id="6" name="Marcador de posición de imagen 5">
            <a:extLst>
              <a:ext uri="{FF2B5EF4-FFF2-40B4-BE49-F238E27FC236}">
                <a16:creationId xmlns:a16="http://schemas.microsoft.com/office/drawing/2014/main" id="{8D1A409E-83B4-7448-8EE3-31A764B22A9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6713440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upo 4">
            <a:extLst>
              <a:ext uri="{FF2B5EF4-FFF2-40B4-BE49-F238E27FC236}">
                <a16:creationId xmlns:a16="http://schemas.microsoft.com/office/drawing/2014/main" id="{2AD0C8D2-3627-844B-87FC-301092CC8E2D}"/>
              </a:ext>
            </a:extLst>
          </p:cNvPr>
          <p:cNvGrpSpPr/>
          <p:nvPr/>
        </p:nvGrpSpPr>
        <p:grpSpPr>
          <a:xfrm rot="10159727">
            <a:off x="-3107958" y="-1454610"/>
            <a:ext cx="7298135" cy="5263379"/>
            <a:chOff x="6772072" y="986231"/>
            <a:chExt cx="4948764" cy="5380831"/>
          </a:xfrm>
        </p:grpSpPr>
        <p:sp>
          <p:nvSpPr>
            <p:cNvPr id="6" name="Elipse 17">
              <a:extLst>
                <a:ext uri="{FF2B5EF4-FFF2-40B4-BE49-F238E27FC236}">
                  <a16:creationId xmlns:a16="http://schemas.microsoft.com/office/drawing/2014/main" id="{1BDA6319-2F82-EA41-807E-A6A8B95BE775}"/>
                </a:ext>
              </a:extLst>
            </p:cNvPr>
            <p:cNvSpPr/>
            <p:nvPr/>
          </p:nvSpPr>
          <p:spPr>
            <a:xfrm rot="647877">
              <a:off x="6772072" y="986231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2287FD1B-4EBC-2147-B3B3-DD82729CD43E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" name="Title 1">
            <a:extLst>
              <a:ext uri="{FF2B5EF4-FFF2-40B4-BE49-F238E27FC236}">
                <a16:creationId xmlns:a16="http://schemas.microsoft.com/office/drawing/2014/main" id="{293EE7F0-6DAB-0C43-AA4F-9498D1D8FE07}"/>
              </a:ext>
            </a:extLst>
          </p:cNvPr>
          <p:cNvSpPr txBox="1">
            <a:spLocks/>
          </p:cNvSpPr>
          <p:nvPr/>
        </p:nvSpPr>
        <p:spPr>
          <a:xfrm>
            <a:off x="3673726" y="1773947"/>
            <a:ext cx="4844548" cy="1834668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16600" b="1" dirty="0">
                <a:gradFill>
                  <a:gsLst>
                    <a:gs pos="0">
                      <a:srgbClr val="EA8D8D"/>
                    </a:gs>
                    <a:gs pos="99000">
                      <a:srgbClr val="A890FE">
                        <a:alpha val="32000"/>
                      </a:srgbClr>
                    </a:gs>
                  </a:gsLst>
                  <a:lin ang="5400000" scaled="1"/>
                </a:gradFill>
                <a:latin typeface="Arial" panose="020B0604020202020204" pitchFamily="34" charset="0"/>
                <a:cs typeface="Arial" panose="020B0604020202020204" pitchFamily="34" charset="0"/>
              </a:rPr>
              <a:t>03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DE2594C0-8D6B-8C4F-8820-1324D60DEB30}"/>
              </a:ext>
            </a:extLst>
          </p:cNvPr>
          <p:cNvSpPr txBox="1">
            <a:spLocks/>
          </p:cNvSpPr>
          <p:nvPr/>
        </p:nvSpPr>
        <p:spPr>
          <a:xfrm>
            <a:off x="3016661" y="3218068"/>
            <a:ext cx="6158678" cy="1609982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72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Business plan</a:t>
            </a:r>
          </a:p>
        </p:txBody>
      </p:sp>
      <p:sp>
        <p:nvSpPr>
          <p:cNvPr id="8" name="Elipse 17">
            <a:extLst>
              <a:ext uri="{FF2B5EF4-FFF2-40B4-BE49-F238E27FC236}">
                <a16:creationId xmlns:a16="http://schemas.microsoft.com/office/drawing/2014/main" id="{E8B9AE80-04AF-4644-8731-C8B893E02352}"/>
              </a:ext>
            </a:extLst>
          </p:cNvPr>
          <p:cNvSpPr/>
          <p:nvPr/>
        </p:nvSpPr>
        <p:spPr>
          <a:xfrm rot="14478672">
            <a:off x="10057437" y="5361805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17">
            <a:extLst>
              <a:ext uri="{FF2B5EF4-FFF2-40B4-BE49-F238E27FC236}">
                <a16:creationId xmlns:a16="http://schemas.microsoft.com/office/drawing/2014/main" id="{EB160DBE-13CD-7B47-B633-BEA697380FA1}"/>
              </a:ext>
            </a:extLst>
          </p:cNvPr>
          <p:cNvSpPr/>
          <p:nvPr/>
        </p:nvSpPr>
        <p:spPr>
          <a:xfrm rot="18879614">
            <a:off x="11444240" y="4534776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87EE9BA-DA22-A44B-AA2E-F51868A6F392}"/>
              </a:ext>
            </a:extLst>
          </p:cNvPr>
          <p:cNvSpPr/>
          <p:nvPr/>
        </p:nvSpPr>
        <p:spPr>
          <a:xfrm>
            <a:off x="5736689" y="5180124"/>
            <a:ext cx="645598" cy="6455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898213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A5BBF8C1-CA2F-4940-AFFE-C189606DA3AC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556424" y="500948"/>
            <a:ext cx="3402745" cy="606986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F1858171-248F-D44A-A3D0-F2E21A0119DB}"/>
              </a:ext>
            </a:extLst>
          </p:cNvPr>
          <p:cNvSpPr/>
          <p:nvPr/>
        </p:nvSpPr>
        <p:spPr>
          <a:xfrm>
            <a:off x="6109689" y="1042469"/>
            <a:ext cx="5266872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800" b="1" dirty="0" err="1">
                <a:cs typeface="Arial" panose="020B0604020202020204" pitchFamily="34" charset="0"/>
              </a:rPr>
              <a:t>Statistics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310F8E3F-8A5A-A74E-813E-10B19B8DFA0D}"/>
              </a:ext>
            </a:extLst>
          </p:cNvPr>
          <p:cNvSpPr/>
          <p:nvPr/>
        </p:nvSpPr>
        <p:spPr>
          <a:xfrm>
            <a:off x="6109688" y="1991517"/>
            <a:ext cx="4333025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dirty="0" err="1"/>
              <a:t>This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what</a:t>
            </a:r>
            <a:r>
              <a:rPr lang="es-ES" sz="1600" dirty="0"/>
              <a:t> </a:t>
            </a:r>
            <a:r>
              <a:rPr lang="es-ES" sz="1600" dirty="0" err="1"/>
              <a:t>makes</a:t>
            </a:r>
            <a:r>
              <a:rPr lang="es-ES" sz="1600" dirty="0"/>
              <a:t> </a:t>
            </a:r>
            <a:r>
              <a:rPr lang="es-ES" sz="1600" dirty="0" err="1"/>
              <a:t>your</a:t>
            </a:r>
            <a:r>
              <a:rPr lang="es-ES" sz="1600" dirty="0"/>
              <a:t> app </a:t>
            </a:r>
            <a:r>
              <a:rPr lang="es-ES" sz="1600" dirty="0" err="1"/>
              <a:t>unbeatable</a:t>
            </a:r>
            <a:r>
              <a:rPr lang="es-ES" sz="1600" dirty="0"/>
              <a:t> 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4" name="Oval 3">
            <a:extLst>
              <a:ext uri="{FF2B5EF4-FFF2-40B4-BE49-F238E27FC236}">
                <a16:creationId xmlns:a16="http://schemas.microsoft.com/office/drawing/2014/main" id="{590C8174-5ADB-9D4A-A866-5D906990F25E}"/>
              </a:ext>
            </a:extLst>
          </p:cNvPr>
          <p:cNvSpPr/>
          <p:nvPr/>
        </p:nvSpPr>
        <p:spPr>
          <a:xfrm>
            <a:off x="6089826" y="3622430"/>
            <a:ext cx="1326272" cy="1326272"/>
          </a:xfrm>
          <a:prstGeom prst="ellipse">
            <a:avLst/>
          </a:prstGeom>
          <a:noFill/>
          <a:ln w="57150">
            <a:solidFill>
              <a:schemeClr val="bg2">
                <a:lumMod val="9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2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60</a:t>
            </a:r>
            <a:r>
              <a:rPr lang="en-US" sz="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%</a:t>
            </a:r>
          </a:p>
        </p:txBody>
      </p:sp>
      <p:sp>
        <p:nvSpPr>
          <p:cNvPr id="25" name="Arc 4">
            <a:extLst>
              <a:ext uri="{FF2B5EF4-FFF2-40B4-BE49-F238E27FC236}">
                <a16:creationId xmlns:a16="http://schemas.microsoft.com/office/drawing/2014/main" id="{BE17E07C-5317-084A-A190-9FF790AA3BD6}"/>
              </a:ext>
            </a:extLst>
          </p:cNvPr>
          <p:cNvSpPr/>
          <p:nvPr/>
        </p:nvSpPr>
        <p:spPr>
          <a:xfrm>
            <a:off x="6089826" y="3622430"/>
            <a:ext cx="1326272" cy="1326272"/>
          </a:xfrm>
          <a:prstGeom prst="arc">
            <a:avLst>
              <a:gd name="adj1" fmla="val 16200000"/>
              <a:gd name="adj2" fmla="val 6902103"/>
            </a:avLst>
          </a:prstGeom>
          <a:noFill/>
          <a:ln w="127000" cap="rnd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rgbClr val="000000"/>
              </a:solidFill>
              <a:latin typeface="Calibri" panose="020F0502020204030204"/>
            </a:endParaRPr>
          </a:p>
        </p:txBody>
      </p:sp>
      <p:sp>
        <p:nvSpPr>
          <p:cNvPr id="27" name="Rectángulo 26">
            <a:extLst>
              <a:ext uri="{FF2B5EF4-FFF2-40B4-BE49-F238E27FC236}">
                <a16:creationId xmlns:a16="http://schemas.microsoft.com/office/drawing/2014/main" id="{19617681-3D6A-DB4E-B292-8B5DD6E9C935}"/>
              </a:ext>
            </a:extLst>
          </p:cNvPr>
          <p:cNvSpPr/>
          <p:nvPr/>
        </p:nvSpPr>
        <p:spPr>
          <a:xfrm>
            <a:off x="5900595" y="5422473"/>
            <a:ext cx="1622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b="1" dirty="0">
                <a:solidFill>
                  <a:schemeClr val="tx1">
                    <a:lumMod val="85000"/>
                    <a:lumOff val="15000"/>
                  </a:schemeClr>
                </a:solidFill>
              </a:rPr>
              <a:t>Performance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28" name="Oval 3">
            <a:extLst>
              <a:ext uri="{FF2B5EF4-FFF2-40B4-BE49-F238E27FC236}">
                <a16:creationId xmlns:a16="http://schemas.microsoft.com/office/drawing/2014/main" id="{058514F1-DDF2-A54F-BF23-9DA5279883EE}"/>
              </a:ext>
            </a:extLst>
          </p:cNvPr>
          <p:cNvSpPr/>
          <p:nvPr/>
        </p:nvSpPr>
        <p:spPr>
          <a:xfrm>
            <a:off x="8121883" y="3622430"/>
            <a:ext cx="1326272" cy="1326272"/>
          </a:xfrm>
          <a:prstGeom prst="ellipse">
            <a:avLst/>
          </a:prstGeom>
          <a:noFill/>
          <a:ln w="57150">
            <a:solidFill>
              <a:schemeClr val="bg2">
                <a:lumMod val="9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2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23</a:t>
            </a:r>
            <a:r>
              <a:rPr lang="en-US" sz="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%</a:t>
            </a:r>
          </a:p>
        </p:txBody>
      </p:sp>
      <p:sp>
        <p:nvSpPr>
          <p:cNvPr id="29" name="Arc 4">
            <a:extLst>
              <a:ext uri="{FF2B5EF4-FFF2-40B4-BE49-F238E27FC236}">
                <a16:creationId xmlns:a16="http://schemas.microsoft.com/office/drawing/2014/main" id="{8B884E5C-2AB3-0C4A-A31C-7204BD57AB97}"/>
              </a:ext>
            </a:extLst>
          </p:cNvPr>
          <p:cNvSpPr/>
          <p:nvPr/>
        </p:nvSpPr>
        <p:spPr>
          <a:xfrm>
            <a:off x="8121883" y="3622430"/>
            <a:ext cx="1326272" cy="1326272"/>
          </a:xfrm>
          <a:prstGeom prst="arc">
            <a:avLst>
              <a:gd name="adj1" fmla="val 16200000"/>
              <a:gd name="adj2" fmla="val 19996467"/>
            </a:avLst>
          </a:prstGeom>
          <a:noFill/>
          <a:ln w="127000" cap="rnd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rgbClr val="000000"/>
              </a:solidFill>
              <a:latin typeface="Calibri" panose="020F0502020204030204"/>
            </a:endParaRPr>
          </a:p>
        </p:txBody>
      </p:sp>
      <p:sp>
        <p:nvSpPr>
          <p:cNvPr id="30" name="Rectángulo 29">
            <a:extLst>
              <a:ext uri="{FF2B5EF4-FFF2-40B4-BE49-F238E27FC236}">
                <a16:creationId xmlns:a16="http://schemas.microsoft.com/office/drawing/2014/main" id="{97442F42-DB6E-D44A-BE52-E30A6900EF74}"/>
              </a:ext>
            </a:extLst>
          </p:cNvPr>
          <p:cNvSpPr/>
          <p:nvPr/>
        </p:nvSpPr>
        <p:spPr>
          <a:xfrm>
            <a:off x="7983134" y="5422473"/>
            <a:ext cx="1622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Effiecient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31" name="Oval 3">
            <a:extLst>
              <a:ext uri="{FF2B5EF4-FFF2-40B4-BE49-F238E27FC236}">
                <a16:creationId xmlns:a16="http://schemas.microsoft.com/office/drawing/2014/main" id="{4EE54336-06CB-6147-9C68-7DAC3B2B657D}"/>
              </a:ext>
            </a:extLst>
          </p:cNvPr>
          <p:cNvSpPr/>
          <p:nvPr/>
        </p:nvSpPr>
        <p:spPr>
          <a:xfrm>
            <a:off x="10182880" y="3622430"/>
            <a:ext cx="1326272" cy="1326272"/>
          </a:xfrm>
          <a:prstGeom prst="ellipse">
            <a:avLst/>
          </a:prstGeom>
          <a:noFill/>
          <a:ln w="57150">
            <a:solidFill>
              <a:schemeClr val="bg2">
                <a:lumMod val="9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2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42</a:t>
            </a:r>
            <a:r>
              <a:rPr lang="en-US" sz="8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%</a:t>
            </a:r>
          </a:p>
        </p:txBody>
      </p:sp>
      <p:sp>
        <p:nvSpPr>
          <p:cNvPr id="32" name="Arc 4">
            <a:extLst>
              <a:ext uri="{FF2B5EF4-FFF2-40B4-BE49-F238E27FC236}">
                <a16:creationId xmlns:a16="http://schemas.microsoft.com/office/drawing/2014/main" id="{BE63530C-9399-184F-9DAA-AEBB97CC5612}"/>
              </a:ext>
            </a:extLst>
          </p:cNvPr>
          <p:cNvSpPr/>
          <p:nvPr/>
        </p:nvSpPr>
        <p:spPr>
          <a:xfrm>
            <a:off x="10182880" y="3622430"/>
            <a:ext cx="1326272" cy="1326272"/>
          </a:xfrm>
          <a:prstGeom prst="arc">
            <a:avLst>
              <a:gd name="adj1" fmla="val 16200000"/>
              <a:gd name="adj2" fmla="val 2563956"/>
            </a:avLst>
          </a:prstGeom>
          <a:noFill/>
          <a:ln w="127000" cap="rnd">
            <a:gradFill>
              <a:gsLst>
                <a:gs pos="0">
                  <a:srgbClr val="EA8D8D"/>
                </a:gs>
                <a:gs pos="100000">
                  <a:srgbClr val="A890FE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rgbClr val="000000"/>
              </a:solidFill>
              <a:latin typeface="Calibri" panose="020F0502020204030204"/>
            </a:endParaRPr>
          </a:p>
        </p:txBody>
      </p:sp>
      <p:sp>
        <p:nvSpPr>
          <p:cNvPr id="33" name="Rectángulo 32">
            <a:extLst>
              <a:ext uri="{FF2B5EF4-FFF2-40B4-BE49-F238E27FC236}">
                <a16:creationId xmlns:a16="http://schemas.microsoft.com/office/drawing/2014/main" id="{B257EBA3-BFCB-4E4B-8EDC-3876A65A959B}"/>
              </a:ext>
            </a:extLst>
          </p:cNvPr>
          <p:cNvSpPr/>
          <p:nvPr/>
        </p:nvSpPr>
        <p:spPr>
          <a:xfrm>
            <a:off x="10044132" y="5422473"/>
            <a:ext cx="162201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b="1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Effiecient</a:t>
            </a: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6" name="Marcador de posición de imagen 5">
            <a:extLst>
              <a:ext uri="{FF2B5EF4-FFF2-40B4-BE49-F238E27FC236}">
                <a16:creationId xmlns:a16="http://schemas.microsoft.com/office/drawing/2014/main" id="{BEEDD490-1DC1-734A-A50A-2B324184873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2552683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ounded Rectangle 3">
            <a:extLst>
              <a:ext uri="{FF2B5EF4-FFF2-40B4-BE49-F238E27FC236}">
                <a16:creationId xmlns:a16="http://schemas.microsoft.com/office/drawing/2014/main" id="{8A7E805C-C73B-EF45-AAFE-01EABADB118C}"/>
              </a:ext>
            </a:extLst>
          </p:cNvPr>
          <p:cNvSpPr/>
          <p:nvPr/>
        </p:nvSpPr>
        <p:spPr>
          <a:xfrm>
            <a:off x="9006681" y="2461846"/>
            <a:ext cx="2438400" cy="3496827"/>
          </a:xfrm>
          <a:prstGeom prst="roundRect">
            <a:avLst>
              <a:gd name="adj" fmla="val 2199"/>
            </a:avLst>
          </a:prstGeom>
          <a:noFill/>
          <a:ln>
            <a:gradFill>
              <a:gsLst>
                <a:gs pos="0">
                  <a:srgbClr val="EA8D8D"/>
                </a:gs>
                <a:gs pos="100000">
                  <a:srgbClr val="A890FE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rgbClr val="000000"/>
              </a:solidFill>
            </a:endParaRPr>
          </a:p>
        </p:txBody>
      </p:sp>
      <p:sp>
        <p:nvSpPr>
          <p:cNvPr id="35" name="Rounded Rectangle 4">
            <a:extLst>
              <a:ext uri="{FF2B5EF4-FFF2-40B4-BE49-F238E27FC236}">
                <a16:creationId xmlns:a16="http://schemas.microsoft.com/office/drawing/2014/main" id="{970C2EED-E5B7-9548-AF2C-DF8E81F8D18A}"/>
              </a:ext>
            </a:extLst>
          </p:cNvPr>
          <p:cNvSpPr/>
          <p:nvPr/>
        </p:nvSpPr>
        <p:spPr>
          <a:xfrm>
            <a:off x="731520" y="2461846"/>
            <a:ext cx="2438400" cy="3496827"/>
          </a:xfrm>
          <a:prstGeom prst="roundRect">
            <a:avLst>
              <a:gd name="adj" fmla="val 2199"/>
            </a:avLst>
          </a:prstGeom>
          <a:noFill/>
          <a:ln>
            <a:gradFill>
              <a:gsLst>
                <a:gs pos="0">
                  <a:srgbClr val="EA8D8D"/>
                </a:gs>
                <a:gs pos="100000">
                  <a:srgbClr val="A890FE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rgbClr val="000000"/>
              </a:solidFill>
            </a:endParaRPr>
          </a:p>
        </p:txBody>
      </p:sp>
      <p:sp>
        <p:nvSpPr>
          <p:cNvPr id="36" name="Rounded Rectangle 5">
            <a:extLst>
              <a:ext uri="{FF2B5EF4-FFF2-40B4-BE49-F238E27FC236}">
                <a16:creationId xmlns:a16="http://schemas.microsoft.com/office/drawing/2014/main" id="{D976CE1A-C2DC-D649-9D23-B14A5422F2C3}"/>
              </a:ext>
            </a:extLst>
          </p:cNvPr>
          <p:cNvSpPr/>
          <p:nvPr/>
        </p:nvSpPr>
        <p:spPr>
          <a:xfrm>
            <a:off x="3489907" y="2461846"/>
            <a:ext cx="2438400" cy="3496827"/>
          </a:xfrm>
          <a:prstGeom prst="roundRect">
            <a:avLst>
              <a:gd name="adj" fmla="val 2199"/>
            </a:avLst>
          </a:prstGeom>
          <a:noFill/>
          <a:ln>
            <a:gradFill>
              <a:gsLst>
                <a:gs pos="0">
                  <a:srgbClr val="EA8D8D"/>
                </a:gs>
                <a:gs pos="100000">
                  <a:srgbClr val="A890FE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rgbClr val="000000"/>
              </a:solidFill>
            </a:endParaRPr>
          </a:p>
        </p:txBody>
      </p:sp>
      <p:sp>
        <p:nvSpPr>
          <p:cNvPr id="37" name="Rounded Rectangle 6">
            <a:extLst>
              <a:ext uri="{FF2B5EF4-FFF2-40B4-BE49-F238E27FC236}">
                <a16:creationId xmlns:a16="http://schemas.microsoft.com/office/drawing/2014/main" id="{285AE7FE-82BF-8241-A2E8-58C751EFAB42}"/>
              </a:ext>
            </a:extLst>
          </p:cNvPr>
          <p:cNvSpPr/>
          <p:nvPr/>
        </p:nvSpPr>
        <p:spPr>
          <a:xfrm>
            <a:off x="6248293" y="2461846"/>
            <a:ext cx="2438400" cy="3496827"/>
          </a:xfrm>
          <a:prstGeom prst="roundRect">
            <a:avLst>
              <a:gd name="adj" fmla="val 2199"/>
            </a:avLst>
          </a:prstGeom>
          <a:gradFill>
            <a:gsLst>
              <a:gs pos="0">
                <a:srgbClr val="EA8D8D"/>
              </a:gs>
              <a:gs pos="98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rgbClr val="000000"/>
              </a:solidFill>
            </a:endParaRPr>
          </a:p>
        </p:txBody>
      </p:sp>
      <p:sp>
        <p:nvSpPr>
          <p:cNvPr id="38" name="Rectangle 7">
            <a:extLst>
              <a:ext uri="{FF2B5EF4-FFF2-40B4-BE49-F238E27FC236}">
                <a16:creationId xmlns:a16="http://schemas.microsoft.com/office/drawing/2014/main" id="{8FFD131A-5AE6-044C-983D-28432E78ADE9}"/>
              </a:ext>
            </a:extLst>
          </p:cNvPr>
          <p:cNvSpPr/>
          <p:nvPr/>
        </p:nvSpPr>
        <p:spPr>
          <a:xfrm>
            <a:off x="882917" y="3871128"/>
            <a:ext cx="2135606" cy="16391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ct val="150000"/>
              </a:lnSpc>
            </a:pPr>
            <a:r>
              <a:rPr lang="en-US" sz="2000" b="1" dirty="0">
                <a:solidFill>
                  <a:srgbClr val="292A2E"/>
                </a:solidFill>
                <a:ea typeface="Roboto" panose="02000000000000000000" pitchFamily="2" charset="0"/>
                <a:cs typeface="Open Sans Light" panose="020B0306030504020204" pitchFamily="34" charset="0"/>
              </a:rPr>
              <a:t>Free plan</a:t>
            </a:r>
          </a:p>
          <a:p>
            <a:pPr algn="ctr" defTabSz="941755">
              <a:lnSpc>
                <a:spcPct val="150000"/>
              </a:lnSpc>
            </a:pPr>
            <a:endParaRPr lang="en-US" sz="960" dirty="0">
              <a:solidFill>
                <a:srgbClr val="292A2E"/>
              </a:solidFill>
              <a:ea typeface="Roboto Light" panose="02000000000000000000" pitchFamily="2" charset="0"/>
              <a:cs typeface="Open Sans Light" panose="020B0306030504020204" pitchFamily="34" charset="0"/>
            </a:endParaRPr>
          </a:p>
          <a:p>
            <a:pPr algn="ctr" defTabSz="941755">
              <a:lnSpc>
                <a:spcPct val="150000"/>
              </a:lnSpc>
            </a:pP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Nam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placerat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sapien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blandit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commodo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quis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porta lorem.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facilisi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Interdum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malesuada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fames ac ante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faucibus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0" name="Rectangle 9">
            <a:extLst>
              <a:ext uri="{FF2B5EF4-FFF2-40B4-BE49-F238E27FC236}">
                <a16:creationId xmlns:a16="http://schemas.microsoft.com/office/drawing/2014/main" id="{A2A3EBCF-8CAE-7A40-BBCD-15CD8A0FC5C2}"/>
              </a:ext>
            </a:extLst>
          </p:cNvPr>
          <p:cNvSpPr/>
          <p:nvPr/>
        </p:nvSpPr>
        <p:spPr>
          <a:xfrm>
            <a:off x="3647302" y="3871128"/>
            <a:ext cx="2135606" cy="16391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ct val="150000"/>
              </a:lnSpc>
            </a:pPr>
            <a:r>
              <a:rPr lang="en-US" sz="2000" b="1" dirty="0">
                <a:solidFill>
                  <a:srgbClr val="292A2E"/>
                </a:solidFill>
                <a:ea typeface="Roboto" panose="02000000000000000000" pitchFamily="2" charset="0"/>
                <a:cs typeface="Open Sans Light" panose="020B0306030504020204" pitchFamily="34" charset="0"/>
              </a:rPr>
              <a:t>Professional</a:t>
            </a:r>
          </a:p>
          <a:p>
            <a:pPr algn="ctr" defTabSz="941755">
              <a:lnSpc>
                <a:spcPct val="150000"/>
              </a:lnSpc>
            </a:pPr>
            <a:endParaRPr lang="en-US" sz="960" dirty="0">
              <a:solidFill>
                <a:srgbClr val="292A2E"/>
              </a:solidFill>
              <a:ea typeface="Roboto Light" panose="02000000000000000000" pitchFamily="2" charset="0"/>
              <a:cs typeface="Open Sans Light" panose="020B0306030504020204" pitchFamily="34" charset="0"/>
            </a:endParaRPr>
          </a:p>
          <a:p>
            <a:pPr algn="ctr" defTabSz="941755">
              <a:lnSpc>
                <a:spcPct val="150000"/>
              </a:lnSpc>
            </a:pP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Nam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placerat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sapien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blandit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commodo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quis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porta lorem.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facilisi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Interdum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malesuada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fames ac ante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faucibus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2" name="Rectangle 11">
            <a:extLst>
              <a:ext uri="{FF2B5EF4-FFF2-40B4-BE49-F238E27FC236}">
                <a16:creationId xmlns:a16="http://schemas.microsoft.com/office/drawing/2014/main" id="{E24E31B4-8099-9B45-871F-85C889AFEED4}"/>
              </a:ext>
            </a:extLst>
          </p:cNvPr>
          <p:cNvSpPr/>
          <p:nvPr/>
        </p:nvSpPr>
        <p:spPr>
          <a:xfrm>
            <a:off x="9176071" y="3871128"/>
            <a:ext cx="2135606" cy="16391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ct val="150000"/>
              </a:lnSpc>
            </a:pPr>
            <a:r>
              <a:rPr lang="en-US" sz="2000" b="1" dirty="0">
                <a:solidFill>
                  <a:srgbClr val="292A2E"/>
                </a:solidFill>
                <a:ea typeface="Roboto" panose="02000000000000000000" pitchFamily="2" charset="0"/>
                <a:cs typeface="Open Sans Light" panose="020B0306030504020204" pitchFamily="34" charset="0"/>
              </a:rPr>
              <a:t>Enterprise</a:t>
            </a:r>
            <a:endParaRPr lang="en-US" sz="1493" b="1" dirty="0">
              <a:solidFill>
                <a:srgbClr val="292A2E"/>
              </a:solidFill>
              <a:ea typeface="Roboto" panose="02000000000000000000" pitchFamily="2" charset="0"/>
              <a:cs typeface="Open Sans Light" panose="020B0306030504020204" pitchFamily="34" charset="0"/>
            </a:endParaRPr>
          </a:p>
          <a:p>
            <a:pPr algn="ctr" defTabSz="941755">
              <a:lnSpc>
                <a:spcPct val="150000"/>
              </a:lnSpc>
            </a:pPr>
            <a:endParaRPr lang="en-US" sz="960" dirty="0">
              <a:solidFill>
                <a:srgbClr val="292A2E"/>
              </a:solidFill>
              <a:ea typeface="Roboto Light" panose="02000000000000000000" pitchFamily="2" charset="0"/>
              <a:cs typeface="Open Sans Light" panose="020B0306030504020204" pitchFamily="34" charset="0"/>
            </a:endParaRPr>
          </a:p>
          <a:p>
            <a:pPr algn="ctr" defTabSz="941755">
              <a:lnSpc>
                <a:spcPct val="150000"/>
              </a:lnSpc>
            </a:pP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Nam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placerat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sapien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blandit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commodo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quis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porta lorem.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facilisi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Interdum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malesuada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fames ac ante </a:t>
            </a:r>
            <a:r>
              <a:rPr lang="en-US" sz="960" dirty="0" err="1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faucibus</a:t>
            </a:r>
            <a:r>
              <a:rPr lang="en-US" sz="960" dirty="0">
                <a:solidFill>
                  <a:srgbClr val="292A2E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4" name="Rectangle 13">
            <a:extLst>
              <a:ext uri="{FF2B5EF4-FFF2-40B4-BE49-F238E27FC236}">
                <a16:creationId xmlns:a16="http://schemas.microsoft.com/office/drawing/2014/main" id="{2F4E6218-96ED-0844-89D8-4050F8F3D807}"/>
              </a:ext>
            </a:extLst>
          </p:cNvPr>
          <p:cNvSpPr/>
          <p:nvPr/>
        </p:nvSpPr>
        <p:spPr>
          <a:xfrm>
            <a:off x="6411686" y="3871128"/>
            <a:ext cx="2135606" cy="163910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ct val="150000"/>
              </a:lnSpc>
            </a:pPr>
            <a:r>
              <a:rPr lang="en-US" sz="2000" b="1" dirty="0">
                <a:solidFill>
                  <a:srgbClr val="FFFFFF"/>
                </a:solidFill>
                <a:ea typeface="Roboto" panose="02000000000000000000" pitchFamily="2" charset="0"/>
                <a:cs typeface="Open Sans Light" panose="020B0306030504020204" pitchFamily="34" charset="0"/>
              </a:rPr>
              <a:t>Teams</a:t>
            </a:r>
          </a:p>
          <a:p>
            <a:pPr algn="ctr" defTabSz="941755">
              <a:lnSpc>
                <a:spcPct val="150000"/>
              </a:lnSpc>
            </a:pPr>
            <a:endParaRPr lang="en-US" sz="960" dirty="0">
              <a:solidFill>
                <a:srgbClr val="FFFFFF"/>
              </a:solidFill>
              <a:ea typeface="Roboto Light" panose="02000000000000000000" pitchFamily="2" charset="0"/>
              <a:cs typeface="Open Sans Light" panose="020B0306030504020204" pitchFamily="34" charset="0"/>
            </a:endParaRPr>
          </a:p>
          <a:p>
            <a:pPr algn="ctr" defTabSz="941755">
              <a:lnSpc>
                <a:spcPct val="150000"/>
              </a:lnSpc>
            </a:pP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Nam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placerat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sapien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blandit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commodo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Nullam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quis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porta lorem.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Nulla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facilisi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Interdum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et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malesuada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fames ac ante </a:t>
            </a:r>
            <a:r>
              <a:rPr lang="en-US" sz="960" dirty="0" err="1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faucibus</a:t>
            </a:r>
            <a:r>
              <a:rPr lang="en-US" sz="960" dirty="0">
                <a:solidFill>
                  <a:srgbClr val="FFFFFF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.</a:t>
            </a:r>
          </a:p>
        </p:txBody>
      </p:sp>
      <p:sp>
        <p:nvSpPr>
          <p:cNvPr id="46" name="TextBox 15">
            <a:extLst>
              <a:ext uri="{FF2B5EF4-FFF2-40B4-BE49-F238E27FC236}">
                <a16:creationId xmlns:a16="http://schemas.microsoft.com/office/drawing/2014/main" id="{8DC9AB17-E582-0949-AF2D-7E09F3CB0472}"/>
              </a:ext>
            </a:extLst>
          </p:cNvPr>
          <p:cNvSpPr txBox="1"/>
          <p:nvPr/>
        </p:nvSpPr>
        <p:spPr>
          <a:xfrm>
            <a:off x="746919" y="2724483"/>
            <a:ext cx="2422999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 defTabSz="941755"/>
            <a:r>
              <a:rPr lang="en-US" sz="7200" dirty="0">
                <a:solidFill>
                  <a:srgbClr val="292A2E"/>
                </a:solidFill>
                <a:latin typeface="+mj-lt"/>
                <a:ea typeface="Roboto Light" panose="02000000000000000000" pitchFamily="2" charset="0"/>
              </a:rPr>
              <a:t>10</a:t>
            </a:r>
            <a:r>
              <a:rPr lang="en-US" sz="2800" dirty="0">
                <a:solidFill>
                  <a:srgbClr val="292A2E"/>
                </a:solidFill>
                <a:ea typeface="Roboto Light" panose="02000000000000000000" pitchFamily="2" charset="0"/>
              </a:rPr>
              <a:t>$</a:t>
            </a:r>
          </a:p>
        </p:txBody>
      </p:sp>
      <p:sp>
        <p:nvSpPr>
          <p:cNvPr id="47" name="TextBox 16">
            <a:extLst>
              <a:ext uri="{FF2B5EF4-FFF2-40B4-BE49-F238E27FC236}">
                <a16:creationId xmlns:a16="http://schemas.microsoft.com/office/drawing/2014/main" id="{EA116D90-E6BD-7645-876C-014C1B4CF1E9}"/>
              </a:ext>
            </a:extLst>
          </p:cNvPr>
          <p:cNvSpPr txBox="1"/>
          <p:nvPr/>
        </p:nvSpPr>
        <p:spPr>
          <a:xfrm>
            <a:off x="3489905" y="2724483"/>
            <a:ext cx="2396908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 defTabSz="941755"/>
            <a:r>
              <a:rPr lang="en-US" sz="7200" dirty="0">
                <a:solidFill>
                  <a:srgbClr val="292A2E"/>
                </a:solidFill>
                <a:latin typeface="+mj-lt"/>
                <a:ea typeface="Roboto Light" panose="02000000000000000000" pitchFamily="2" charset="0"/>
              </a:rPr>
              <a:t>42</a:t>
            </a:r>
            <a:r>
              <a:rPr lang="en-US" sz="2800" dirty="0">
                <a:solidFill>
                  <a:srgbClr val="292A2E"/>
                </a:solidFill>
                <a:ea typeface="Roboto Light" panose="02000000000000000000" pitchFamily="2" charset="0"/>
              </a:rPr>
              <a:t>$</a:t>
            </a:r>
          </a:p>
        </p:txBody>
      </p:sp>
      <p:sp>
        <p:nvSpPr>
          <p:cNvPr id="48" name="TextBox 17">
            <a:extLst>
              <a:ext uri="{FF2B5EF4-FFF2-40B4-BE49-F238E27FC236}">
                <a16:creationId xmlns:a16="http://schemas.microsoft.com/office/drawing/2014/main" id="{CF1AE4F7-2E38-9841-9C7A-53936549EA32}"/>
              </a:ext>
            </a:extLst>
          </p:cNvPr>
          <p:cNvSpPr txBox="1"/>
          <p:nvPr/>
        </p:nvSpPr>
        <p:spPr>
          <a:xfrm>
            <a:off x="6248293" y="2724483"/>
            <a:ext cx="242343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 defTabSz="941755"/>
            <a:r>
              <a:rPr lang="en-US" sz="7200" dirty="0">
                <a:solidFill>
                  <a:srgbClr val="FFFFFF"/>
                </a:solidFill>
                <a:latin typeface="+mj-lt"/>
                <a:ea typeface="Roboto Light" panose="02000000000000000000" pitchFamily="2" charset="0"/>
              </a:rPr>
              <a:t>65</a:t>
            </a:r>
            <a:r>
              <a:rPr lang="en-US" sz="2800" dirty="0">
                <a:solidFill>
                  <a:srgbClr val="FFFFFF"/>
                </a:solidFill>
                <a:ea typeface="Roboto Light" panose="02000000000000000000" pitchFamily="2" charset="0"/>
              </a:rPr>
              <a:t>$</a:t>
            </a:r>
          </a:p>
        </p:txBody>
      </p:sp>
      <p:sp>
        <p:nvSpPr>
          <p:cNvPr id="49" name="TextBox 18">
            <a:extLst>
              <a:ext uri="{FF2B5EF4-FFF2-40B4-BE49-F238E27FC236}">
                <a16:creationId xmlns:a16="http://schemas.microsoft.com/office/drawing/2014/main" id="{43C76BD9-8EBD-484B-ABA2-8420136E9A4A}"/>
              </a:ext>
            </a:extLst>
          </p:cNvPr>
          <p:cNvSpPr txBox="1"/>
          <p:nvPr/>
        </p:nvSpPr>
        <p:spPr>
          <a:xfrm>
            <a:off x="9006679" y="2724483"/>
            <a:ext cx="2438401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 defTabSz="941755"/>
            <a:r>
              <a:rPr lang="en-US" sz="7200" dirty="0">
                <a:solidFill>
                  <a:srgbClr val="292A2E"/>
                </a:solidFill>
                <a:latin typeface="+mj-lt"/>
                <a:ea typeface="Roboto Light" panose="02000000000000000000" pitchFamily="2" charset="0"/>
              </a:rPr>
              <a:t>80</a:t>
            </a:r>
            <a:r>
              <a:rPr lang="en-US" sz="2800" dirty="0">
                <a:solidFill>
                  <a:srgbClr val="292A2E"/>
                </a:solidFill>
                <a:ea typeface="Roboto Light" panose="02000000000000000000" pitchFamily="2" charset="0"/>
              </a:rPr>
              <a:t>$</a:t>
            </a:r>
          </a:p>
        </p:txBody>
      </p:sp>
      <p:sp>
        <p:nvSpPr>
          <p:cNvPr id="53" name="Rectángulo redondeado 52">
            <a:extLst>
              <a:ext uri="{FF2B5EF4-FFF2-40B4-BE49-F238E27FC236}">
                <a16:creationId xmlns:a16="http://schemas.microsoft.com/office/drawing/2014/main" id="{47812CBA-92E7-154A-A4A2-2F600054D4C6}"/>
              </a:ext>
            </a:extLst>
          </p:cNvPr>
          <p:cNvSpPr/>
          <p:nvPr/>
        </p:nvSpPr>
        <p:spPr>
          <a:xfrm>
            <a:off x="7425734" y="2321168"/>
            <a:ext cx="1081365" cy="341644"/>
          </a:xfrm>
          <a:prstGeom prst="roundRect">
            <a:avLst>
              <a:gd name="adj" fmla="val 50000"/>
            </a:avLst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dirty="0"/>
              <a:t>Popular </a:t>
            </a:r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0EB61F33-7865-5548-94B5-822B32949625}"/>
              </a:ext>
            </a:extLst>
          </p:cNvPr>
          <p:cNvSpPr/>
          <p:nvPr/>
        </p:nvSpPr>
        <p:spPr>
          <a:xfrm>
            <a:off x="0" y="352308"/>
            <a:ext cx="1219199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>
                <a:cs typeface="Arial" panose="020B0604020202020204" pitchFamily="34" charset="0"/>
              </a:rPr>
              <a:t>Price plan</a:t>
            </a: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BBBDAFAA-C6F2-6945-8FF2-4687108939C0}"/>
              </a:ext>
            </a:extLst>
          </p:cNvPr>
          <p:cNvSpPr/>
          <p:nvPr/>
        </p:nvSpPr>
        <p:spPr>
          <a:xfrm>
            <a:off x="0" y="1301356"/>
            <a:ext cx="1219200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Well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put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numbers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are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always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prettier</a:t>
            </a:r>
            <a:endParaRPr lang="es-ES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6371905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upo 4">
            <a:extLst>
              <a:ext uri="{FF2B5EF4-FFF2-40B4-BE49-F238E27FC236}">
                <a16:creationId xmlns:a16="http://schemas.microsoft.com/office/drawing/2014/main" id="{2AD0C8D2-3627-844B-87FC-301092CC8E2D}"/>
              </a:ext>
            </a:extLst>
          </p:cNvPr>
          <p:cNvGrpSpPr/>
          <p:nvPr/>
        </p:nvGrpSpPr>
        <p:grpSpPr>
          <a:xfrm rot="10159727">
            <a:off x="-3107958" y="-1454610"/>
            <a:ext cx="7298135" cy="5263379"/>
            <a:chOff x="6772072" y="986231"/>
            <a:chExt cx="4948764" cy="5380831"/>
          </a:xfrm>
        </p:grpSpPr>
        <p:sp>
          <p:nvSpPr>
            <p:cNvPr id="6" name="Elipse 17">
              <a:extLst>
                <a:ext uri="{FF2B5EF4-FFF2-40B4-BE49-F238E27FC236}">
                  <a16:creationId xmlns:a16="http://schemas.microsoft.com/office/drawing/2014/main" id="{1BDA6319-2F82-EA41-807E-A6A8B95BE775}"/>
                </a:ext>
              </a:extLst>
            </p:cNvPr>
            <p:cNvSpPr/>
            <p:nvPr/>
          </p:nvSpPr>
          <p:spPr>
            <a:xfrm rot="647877">
              <a:off x="6772072" y="986231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2287FD1B-4EBC-2147-B3B3-DD82729CD43E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" name="Title 1">
            <a:extLst>
              <a:ext uri="{FF2B5EF4-FFF2-40B4-BE49-F238E27FC236}">
                <a16:creationId xmlns:a16="http://schemas.microsoft.com/office/drawing/2014/main" id="{293EE7F0-6DAB-0C43-AA4F-9498D1D8FE07}"/>
              </a:ext>
            </a:extLst>
          </p:cNvPr>
          <p:cNvSpPr txBox="1">
            <a:spLocks/>
          </p:cNvSpPr>
          <p:nvPr/>
        </p:nvSpPr>
        <p:spPr>
          <a:xfrm>
            <a:off x="3673726" y="1773947"/>
            <a:ext cx="4844548" cy="1834668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16600" b="1" dirty="0">
                <a:gradFill>
                  <a:gsLst>
                    <a:gs pos="0">
                      <a:srgbClr val="EA8D8D"/>
                    </a:gs>
                    <a:gs pos="99000">
                      <a:srgbClr val="A890FE">
                        <a:alpha val="32000"/>
                      </a:srgbClr>
                    </a:gs>
                  </a:gsLst>
                  <a:lin ang="5400000" scaled="1"/>
                </a:gradFill>
                <a:latin typeface="Arial" panose="020B0604020202020204" pitchFamily="34" charset="0"/>
                <a:cs typeface="Arial" panose="020B0604020202020204" pitchFamily="34" charset="0"/>
              </a:rPr>
              <a:t>04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DE2594C0-8D6B-8C4F-8820-1324D60DEB30}"/>
              </a:ext>
            </a:extLst>
          </p:cNvPr>
          <p:cNvSpPr txBox="1">
            <a:spLocks/>
          </p:cNvSpPr>
          <p:nvPr/>
        </p:nvSpPr>
        <p:spPr>
          <a:xfrm>
            <a:off x="3016661" y="3218068"/>
            <a:ext cx="6158678" cy="160998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72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Operational</a:t>
            </a:r>
          </a:p>
        </p:txBody>
      </p:sp>
      <p:sp>
        <p:nvSpPr>
          <p:cNvPr id="8" name="Elipse 17">
            <a:extLst>
              <a:ext uri="{FF2B5EF4-FFF2-40B4-BE49-F238E27FC236}">
                <a16:creationId xmlns:a16="http://schemas.microsoft.com/office/drawing/2014/main" id="{E8B9AE80-04AF-4644-8731-C8B893E02352}"/>
              </a:ext>
            </a:extLst>
          </p:cNvPr>
          <p:cNvSpPr/>
          <p:nvPr/>
        </p:nvSpPr>
        <p:spPr>
          <a:xfrm rot="14478672">
            <a:off x="10057437" y="5361805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17">
            <a:extLst>
              <a:ext uri="{FF2B5EF4-FFF2-40B4-BE49-F238E27FC236}">
                <a16:creationId xmlns:a16="http://schemas.microsoft.com/office/drawing/2014/main" id="{EB160DBE-13CD-7B47-B633-BEA697380FA1}"/>
              </a:ext>
            </a:extLst>
          </p:cNvPr>
          <p:cNvSpPr/>
          <p:nvPr/>
        </p:nvSpPr>
        <p:spPr>
          <a:xfrm rot="18879614">
            <a:off x="11444240" y="4534776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87EE9BA-DA22-A44B-AA2E-F51868A6F392}"/>
              </a:ext>
            </a:extLst>
          </p:cNvPr>
          <p:cNvSpPr/>
          <p:nvPr/>
        </p:nvSpPr>
        <p:spPr>
          <a:xfrm>
            <a:off x="5736689" y="5180124"/>
            <a:ext cx="645598" cy="6455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303736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4244D6D3-0C9A-D44B-B8CA-76A4D36BA090}"/>
              </a:ext>
            </a:extLst>
          </p:cNvPr>
          <p:cNvSpPr/>
          <p:nvPr/>
        </p:nvSpPr>
        <p:spPr>
          <a:xfrm>
            <a:off x="803276" y="3039466"/>
            <a:ext cx="3657225" cy="14036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2080"/>
              </a:lnSpc>
            </a:pP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Phasellus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commodo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risus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lacinia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feugiat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aliquam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semper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tempor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erat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Quisque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condimentum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purus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lectus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, vitae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ante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interdum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non. Nunc ut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quam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lacus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dignissim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ultricies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eu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sit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amet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sz="1100" dirty="0" err="1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augue</a:t>
            </a:r>
            <a:r>
              <a:rPr lang="es-ES" sz="1100" dirty="0">
                <a:solidFill>
                  <a:schemeClr val="tx1">
                    <a:lumMod val="75000"/>
                    <a:lumOff val="25000"/>
                  </a:schemeClr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BCFF295-820E-7A43-9248-D53D344799B2}"/>
              </a:ext>
            </a:extLst>
          </p:cNvPr>
          <p:cNvSpPr/>
          <p:nvPr/>
        </p:nvSpPr>
        <p:spPr>
          <a:xfrm>
            <a:off x="803276" y="1361711"/>
            <a:ext cx="3946358" cy="7463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5060"/>
              </a:lnSpc>
            </a:pPr>
            <a:r>
              <a:rPr lang="es-ES" sz="4800" b="1" dirty="0" err="1">
                <a:cs typeface="Arial" panose="020B0604020202020204" pitchFamily="34" charset="0"/>
              </a:rPr>
              <a:t>Roadmap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2479757-9714-BF4E-B845-A7603606AFF7}"/>
              </a:ext>
            </a:extLst>
          </p:cNvPr>
          <p:cNvSpPr/>
          <p:nvPr/>
        </p:nvSpPr>
        <p:spPr>
          <a:xfrm>
            <a:off x="803275" y="2286806"/>
            <a:ext cx="3657225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this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how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you're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going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spend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time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with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your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new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family</a:t>
            </a:r>
            <a:endParaRPr lang="es-ES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graphicFrame>
        <p:nvGraphicFramePr>
          <p:cNvPr id="9" name="Table 3">
            <a:extLst>
              <a:ext uri="{FF2B5EF4-FFF2-40B4-BE49-F238E27FC236}">
                <a16:creationId xmlns:a16="http://schemas.microsoft.com/office/drawing/2014/main" id="{D46C6862-24C1-F749-95B4-DBC6100BE0EB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099029530"/>
              </p:ext>
            </p:extLst>
          </p:nvPr>
        </p:nvGraphicFramePr>
        <p:xfrm>
          <a:off x="5648445" y="1052678"/>
          <a:ext cx="6104133" cy="4938776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872019">
                  <a:extLst>
                    <a:ext uri="{9D8B030D-6E8A-4147-A177-3AD203B41FA5}">
                      <a16:colId xmlns:a16="http://schemas.microsoft.com/office/drawing/2014/main" val="20000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1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2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3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4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5"/>
                    </a:ext>
                  </a:extLst>
                </a:gridCol>
                <a:gridCol w="872019">
                  <a:extLst>
                    <a:ext uri="{9D8B030D-6E8A-4147-A177-3AD203B41FA5}">
                      <a16:colId xmlns:a16="http://schemas.microsoft.com/office/drawing/2014/main" val="20006"/>
                    </a:ext>
                  </a:extLst>
                </a:gridCol>
              </a:tblGrid>
              <a:tr h="506138">
                <a:tc>
                  <a:txBody>
                    <a:bodyPr/>
                    <a:lstStyle/>
                    <a:p>
                      <a:r>
                        <a:rPr lang="en-US" sz="9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Monday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Tuesday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Wednesday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Thursday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Friday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Saturday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900" dirty="0">
                          <a:solidFill>
                            <a:schemeClr val="tx1">
                              <a:lumMod val="65000"/>
                              <a:lumOff val="35000"/>
                            </a:schemeClr>
                          </a:solidFill>
                          <a:latin typeface="Arial" panose="020B0604020202020204" pitchFamily="34" charset="0"/>
                          <a:ea typeface="Roboto" panose="02000000000000000000" pitchFamily="2" charset="0"/>
                          <a:cs typeface="Arial" panose="020B0604020202020204" pitchFamily="34" charset="0"/>
                        </a:rPr>
                        <a:t>Sunday</a:t>
                      </a:r>
                    </a:p>
                  </a:txBody>
                  <a:tcPr marL="48768" marR="48768" marT="24384" marB="24384" anchor="ctr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0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30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31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02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03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04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05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1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06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07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08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09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10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12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2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13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14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15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16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17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18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19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3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20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22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23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24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25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26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4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27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28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29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30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31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01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02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5"/>
                  </a:ext>
                </a:extLst>
              </a:tr>
              <a:tr h="738773"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03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04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05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06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07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08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1100" dirty="0">
                          <a:solidFill>
                            <a:schemeClr val="bg2">
                              <a:lumMod val="50000"/>
                            </a:schemeClr>
                          </a:solidFill>
                          <a:latin typeface="Arial" panose="020B0604020202020204" pitchFamily="34" charset="0"/>
                          <a:ea typeface="Roboto Light" panose="02000000000000000000" pitchFamily="2" charset="0"/>
                          <a:cs typeface="Arial" panose="020B0604020202020204" pitchFamily="34" charset="0"/>
                        </a:rPr>
                        <a:t>09</a:t>
                      </a:r>
                    </a:p>
                  </a:txBody>
                  <a:tcPr marL="48768" marR="48768" marT="24384" marB="24384">
                    <a:lnL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w="12700" cap="flat" cmpd="sng" algn="ctr">
                      <a:solidFill>
                        <a:srgbClr val="CCD1E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0006"/>
                  </a:ext>
                </a:extLst>
              </a:tr>
            </a:tbl>
          </a:graphicData>
        </a:graphic>
      </p:graphicFrame>
      <p:sp>
        <p:nvSpPr>
          <p:cNvPr id="10" name="Rectángulo redondeado 9">
            <a:extLst>
              <a:ext uri="{FF2B5EF4-FFF2-40B4-BE49-F238E27FC236}">
                <a16:creationId xmlns:a16="http://schemas.microsoft.com/office/drawing/2014/main" id="{200BE0A1-30EE-1941-8857-9BFAFC48256F}"/>
              </a:ext>
            </a:extLst>
          </p:cNvPr>
          <p:cNvSpPr/>
          <p:nvPr/>
        </p:nvSpPr>
        <p:spPr>
          <a:xfrm>
            <a:off x="5852678" y="1831034"/>
            <a:ext cx="2900249" cy="224881"/>
          </a:xfrm>
          <a:prstGeom prst="roundRect">
            <a:avLst>
              <a:gd name="adj" fmla="val 50000"/>
            </a:avLst>
          </a:prstGeom>
          <a:solidFill>
            <a:srgbClr val="CCD1E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>
                <a:solidFill>
                  <a:schemeClr val="bg2">
                    <a:lumMod val="10000"/>
                  </a:schemeClr>
                </a:solidFill>
              </a:rPr>
              <a:t>Meetings</a:t>
            </a:r>
          </a:p>
        </p:txBody>
      </p:sp>
      <p:sp>
        <p:nvSpPr>
          <p:cNvPr id="14" name="Rectángulo redondeado 13">
            <a:extLst>
              <a:ext uri="{FF2B5EF4-FFF2-40B4-BE49-F238E27FC236}">
                <a16:creationId xmlns:a16="http://schemas.microsoft.com/office/drawing/2014/main" id="{70338408-0A60-8640-AD9E-D2384F790C40}"/>
              </a:ext>
            </a:extLst>
          </p:cNvPr>
          <p:cNvSpPr/>
          <p:nvPr/>
        </p:nvSpPr>
        <p:spPr>
          <a:xfrm>
            <a:off x="5888887" y="3321584"/>
            <a:ext cx="3793957" cy="224881"/>
          </a:xfrm>
          <a:prstGeom prst="roundRect">
            <a:avLst>
              <a:gd name="adj" fmla="val 50000"/>
            </a:avLst>
          </a:prstGeom>
          <a:solidFill>
            <a:srgbClr val="EA8D8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 err="1">
                <a:solidFill>
                  <a:schemeClr val="bg2">
                    <a:lumMod val="10000"/>
                  </a:schemeClr>
                </a:solidFill>
              </a:rPr>
              <a:t>Design</a:t>
            </a:r>
            <a:endParaRPr lang="es-ES" sz="1000" b="1" dirty="0">
              <a:solidFill>
                <a:schemeClr val="bg2">
                  <a:lumMod val="10000"/>
                </a:schemeClr>
              </a:solidFill>
            </a:endParaRPr>
          </a:p>
        </p:txBody>
      </p:sp>
      <p:sp>
        <p:nvSpPr>
          <p:cNvPr id="15" name="Rectángulo redondeado 14">
            <a:extLst>
              <a:ext uri="{FF2B5EF4-FFF2-40B4-BE49-F238E27FC236}">
                <a16:creationId xmlns:a16="http://schemas.microsoft.com/office/drawing/2014/main" id="{DAEFCEBA-D7E8-B849-878B-B314C71F48B2}"/>
              </a:ext>
            </a:extLst>
          </p:cNvPr>
          <p:cNvSpPr/>
          <p:nvPr/>
        </p:nvSpPr>
        <p:spPr>
          <a:xfrm>
            <a:off x="6891454" y="4062248"/>
            <a:ext cx="2791389" cy="224881"/>
          </a:xfrm>
          <a:prstGeom prst="roundRect">
            <a:avLst>
              <a:gd name="adj" fmla="val 50000"/>
            </a:avLst>
          </a:prstGeom>
          <a:solidFill>
            <a:srgbClr val="A890FE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 err="1">
                <a:solidFill>
                  <a:schemeClr val="bg2">
                    <a:lumMod val="10000"/>
                  </a:schemeClr>
                </a:solidFill>
              </a:rPr>
              <a:t>Develop</a:t>
            </a:r>
            <a:endParaRPr lang="es-ES" sz="1000" b="1" dirty="0">
              <a:solidFill>
                <a:schemeClr val="bg2">
                  <a:lumMod val="10000"/>
                </a:schemeClr>
              </a:solidFill>
            </a:endParaRPr>
          </a:p>
        </p:txBody>
      </p:sp>
      <p:sp>
        <p:nvSpPr>
          <p:cNvPr id="11" name="Elipse 17">
            <a:extLst>
              <a:ext uri="{FF2B5EF4-FFF2-40B4-BE49-F238E27FC236}">
                <a16:creationId xmlns:a16="http://schemas.microsoft.com/office/drawing/2014/main" id="{BF6C11FF-4B36-0346-BE32-E44FAE4C05B0}"/>
              </a:ext>
            </a:extLst>
          </p:cNvPr>
          <p:cNvSpPr/>
          <p:nvPr/>
        </p:nvSpPr>
        <p:spPr>
          <a:xfrm rot="14478672">
            <a:off x="832413" y="6173232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Elipse 17">
            <a:extLst>
              <a:ext uri="{FF2B5EF4-FFF2-40B4-BE49-F238E27FC236}">
                <a16:creationId xmlns:a16="http://schemas.microsoft.com/office/drawing/2014/main" id="{102A8CB2-ADBD-4446-84AC-3805DDC9C4B4}"/>
              </a:ext>
            </a:extLst>
          </p:cNvPr>
          <p:cNvSpPr/>
          <p:nvPr/>
        </p:nvSpPr>
        <p:spPr>
          <a:xfrm rot="18879614">
            <a:off x="2219216" y="5346203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3" name="Rectángulo redondeado 12">
            <a:extLst>
              <a:ext uri="{FF2B5EF4-FFF2-40B4-BE49-F238E27FC236}">
                <a16:creationId xmlns:a16="http://schemas.microsoft.com/office/drawing/2014/main" id="{FE953FEE-0EC2-754B-B8D0-E474CE173E6D}"/>
              </a:ext>
            </a:extLst>
          </p:cNvPr>
          <p:cNvSpPr/>
          <p:nvPr/>
        </p:nvSpPr>
        <p:spPr>
          <a:xfrm>
            <a:off x="8323010" y="5546507"/>
            <a:ext cx="1448490" cy="224881"/>
          </a:xfrm>
          <a:prstGeom prst="roundRect">
            <a:avLst>
              <a:gd name="adj" fmla="val 50000"/>
            </a:avLst>
          </a:prstGeom>
          <a:solidFill>
            <a:srgbClr val="027FF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000" b="1" dirty="0" err="1">
                <a:solidFill>
                  <a:schemeClr val="bg2">
                    <a:lumMod val="10000"/>
                  </a:schemeClr>
                </a:solidFill>
              </a:rPr>
              <a:t>Fixes</a:t>
            </a:r>
            <a:endParaRPr lang="es-ES" sz="1000" b="1" dirty="0">
              <a:solidFill>
                <a:schemeClr val="bg2">
                  <a:lumMod val="10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65539979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25">
            <a:extLst>
              <a:ext uri="{FF2B5EF4-FFF2-40B4-BE49-F238E27FC236}">
                <a16:creationId xmlns:a16="http://schemas.microsoft.com/office/drawing/2014/main" id="{CA67726D-F570-FD42-9DE9-602E69AE40DD}"/>
              </a:ext>
            </a:extLst>
          </p:cNvPr>
          <p:cNvSpPr txBox="1"/>
          <p:nvPr/>
        </p:nvSpPr>
        <p:spPr>
          <a:xfrm>
            <a:off x="2443930" y="2228648"/>
            <a:ext cx="143394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Jane Doe</a:t>
            </a:r>
          </a:p>
        </p:txBody>
      </p:sp>
      <p:sp>
        <p:nvSpPr>
          <p:cNvPr id="33" name="Rectangle 53">
            <a:extLst>
              <a:ext uri="{FF2B5EF4-FFF2-40B4-BE49-F238E27FC236}">
                <a16:creationId xmlns:a16="http://schemas.microsoft.com/office/drawing/2014/main" id="{09095384-FCEA-474F-8BDC-391B0C21E974}"/>
              </a:ext>
            </a:extLst>
          </p:cNvPr>
          <p:cNvSpPr/>
          <p:nvPr/>
        </p:nvSpPr>
        <p:spPr bwMode="auto">
          <a:xfrm>
            <a:off x="2419893" y="2597980"/>
            <a:ext cx="1424695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Art Director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sp>
        <p:nvSpPr>
          <p:cNvPr id="239" name="TextBox 25">
            <a:extLst>
              <a:ext uri="{FF2B5EF4-FFF2-40B4-BE49-F238E27FC236}">
                <a16:creationId xmlns:a16="http://schemas.microsoft.com/office/drawing/2014/main" id="{822DD800-1D41-4A42-A25C-4928A36B1D51}"/>
              </a:ext>
            </a:extLst>
          </p:cNvPr>
          <p:cNvSpPr txBox="1"/>
          <p:nvPr/>
        </p:nvSpPr>
        <p:spPr>
          <a:xfrm>
            <a:off x="6259841" y="2228648"/>
            <a:ext cx="140065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Mike Park</a:t>
            </a:r>
          </a:p>
        </p:txBody>
      </p:sp>
      <p:sp>
        <p:nvSpPr>
          <p:cNvPr id="263" name="TextBox 25">
            <a:extLst>
              <a:ext uri="{FF2B5EF4-FFF2-40B4-BE49-F238E27FC236}">
                <a16:creationId xmlns:a16="http://schemas.microsoft.com/office/drawing/2014/main" id="{38274F0D-F75B-9B4A-84EE-E96D09F568C9}"/>
              </a:ext>
            </a:extLst>
          </p:cNvPr>
          <p:cNvSpPr txBox="1"/>
          <p:nvPr/>
        </p:nvSpPr>
        <p:spPr>
          <a:xfrm>
            <a:off x="10022215" y="2228648"/>
            <a:ext cx="181725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David </a:t>
            </a:r>
            <a:r>
              <a:rPr lang="en-US" b="1" spc="-39" dirty="0" err="1">
                <a:solidFill>
                  <a:srgbClr val="011627"/>
                </a:solidFill>
                <a:ea typeface="Roboto Th" pitchFamily="2" charset="0"/>
              </a:rPr>
              <a:t>Scher</a:t>
            </a:r>
            <a:endParaRPr lang="en-US" b="1" spc="-39" dirty="0">
              <a:solidFill>
                <a:srgbClr val="011627"/>
              </a:solidFill>
              <a:ea typeface="Roboto Th" pitchFamily="2" charset="0"/>
            </a:endParaRPr>
          </a:p>
        </p:txBody>
      </p:sp>
      <p:pic>
        <p:nvPicPr>
          <p:cNvPr id="30" name="Marcador de posición de imagen 29">
            <a:extLst>
              <a:ext uri="{FF2B5EF4-FFF2-40B4-BE49-F238E27FC236}">
                <a16:creationId xmlns:a16="http://schemas.microsoft.com/office/drawing/2014/main" id="{174793C1-B9A3-1548-B2EB-72882842C542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98291" y="4425564"/>
            <a:ext cx="1387268" cy="1697444"/>
          </a:xfrm>
        </p:spPr>
      </p:pic>
      <p:pic>
        <p:nvPicPr>
          <p:cNvPr id="48" name="Marcador de posición de imagen 47">
            <a:extLst>
              <a:ext uri="{FF2B5EF4-FFF2-40B4-BE49-F238E27FC236}">
                <a16:creationId xmlns:a16="http://schemas.microsoft.com/office/drawing/2014/main" id="{DA07A25D-FC92-4B46-AC69-3D4252E9A4CD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567521" y="4425564"/>
            <a:ext cx="1414307" cy="1697444"/>
          </a:xfrm>
        </p:spPr>
      </p:pic>
      <p:pic>
        <p:nvPicPr>
          <p:cNvPr id="50" name="Marcador de posición de imagen 49">
            <a:extLst>
              <a:ext uri="{FF2B5EF4-FFF2-40B4-BE49-F238E27FC236}">
                <a16:creationId xmlns:a16="http://schemas.microsoft.com/office/drawing/2014/main" id="{805C6AED-22D2-5B40-8D41-90E84077E103}"/>
              </a:ext>
            </a:extLst>
          </p:cNvPr>
          <p:cNvPicPr>
            <a:picLocks noGrp="1" noChangeAspect="1"/>
          </p:cNvPicPr>
          <p:nvPr>
            <p:ph type="pic" sz="quarter" idx="15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60" name="Rectángulo 59">
            <a:extLst>
              <a:ext uri="{FF2B5EF4-FFF2-40B4-BE49-F238E27FC236}">
                <a16:creationId xmlns:a16="http://schemas.microsoft.com/office/drawing/2014/main" id="{07DA0F17-D66B-2F40-A32E-7C23261EBFC5}"/>
              </a:ext>
            </a:extLst>
          </p:cNvPr>
          <p:cNvSpPr/>
          <p:nvPr/>
        </p:nvSpPr>
        <p:spPr>
          <a:xfrm>
            <a:off x="0" y="352308"/>
            <a:ext cx="1219199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b="1" dirty="0" err="1">
                <a:cs typeface="Arial" panose="020B0604020202020204" pitchFamily="34" charset="0"/>
              </a:rPr>
              <a:t>Team</a:t>
            </a:r>
            <a:endParaRPr lang="es-ES" sz="4800" b="1" dirty="0">
              <a:cs typeface="Arial" panose="020B0604020202020204" pitchFamily="34" charset="0"/>
            </a:endParaRPr>
          </a:p>
        </p:txBody>
      </p:sp>
      <p:sp>
        <p:nvSpPr>
          <p:cNvPr id="64" name="Rectángulo 63">
            <a:extLst>
              <a:ext uri="{FF2B5EF4-FFF2-40B4-BE49-F238E27FC236}">
                <a16:creationId xmlns:a16="http://schemas.microsoft.com/office/drawing/2014/main" id="{11A6F80C-FA01-AB4F-A473-829B6FC009B6}"/>
              </a:ext>
            </a:extLst>
          </p:cNvPr>
          <p:cNvSpPr/>
          <p:nvPr/>
        </p:nvSpPr>
        <p:spPr>
          <a:xfrm>
            <a:off x="0" y="1301356"/>
            <a:ext cx="12192000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/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Proudly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show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with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whom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you're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going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spend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more time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than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with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your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family</a:t>
            </a:r>
            <a:endParaRPr lang="es-ES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78" name="Rectangle 53">
            <a:extLst>
              <a:ext uri="{FF2B5EF4-FFF2-40B4-BE49-F238E27FC236}">
                <a16:creationId xmlns:a16="http://schemas.microsoft.com/office/drawing/2014/main" id="{4ED35F97-5872-E942-9FE7-634CCD703985}"/>
              </a:ext>
            </a:extLst>
          </p:cNvPr>
          <p:cNvSpPr/>
          <p:nvPr/>
        </p:nvSpPr>
        <p:spPr bwMode="auto">
          <a:xfrm>
            <a:off x="6268598" y="2597980"/>
            <a:ext cx="1424695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SEO </a:t>
            </a: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Specialist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sp>
        <p:nvSpPr>
          <p:cNvPr id="79" name="Rectangle 53">
            <a:extLst>
              <a:ext uri="{FF2B5EF4-FFF2-40B4-BE49-F238E27FC236}">
                <a16:creationId xmlns:a16="http://schemas.microsoft.com/office/drawing/2014/main" id="{B063FD0F-F2A1-0D4A-AC00-5ADD4D519BCE}"/>
              </a:ext>
            </a:extLst>
          </p:cNvPr>
          <p:cNvSpPr/>
          <p:nvPr/>
        </p:nvSpPr>
        <p:spPr bwMode="auto">
          <a:xfrm>
            <a:off x="10045228" y="2597980"/>
            <a:ext cx="1424695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Developer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sp>
        <p:nvSpPr>
          <p:cNvPr id="80" name="TextBox 25">
            <a:extLst>
              <a:ext uri="{FF2B5EF4-FFF2-40B4-BE49-F238E27FC236}">
                <a16:creationId xmlns:a16="http://schemas.microsoft.com/office/drawing/2014/main" id="{66D103DC-C70A-F243-876E-344AD3DFB4D5}"/>
              </a:ext>
            </a:extLst>
          </p:cNvPr>
          <p:cNvSpPr txBox="1"/>
          <p:nvPr/>
        </p:nvSpPr>
        <p:spPr>
          <a:xfrm>
            <a:off x="2443930" y="4566734"/>
            <a:ext cx="143394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John Doe</a:t>
            </a:r>
          </a:p>
        </p:txBody>
      </p:sp>
      <p:sp>
        <p:nvSpPr>
          <p:cNvPr id="81" name="Rectangle 53">
            <a:extLst>
              <a:ext uri="{FF2B5EF4-FFF2-40B4-BE49-F238E27FC236}">
                <a16:creationId xmlns:a16="http://schemas.microsoft.com/office/drawing/2014/main" id="{35B5275D-BA76-784B-894A-781D010CDF22}"/>
              </a:ext>
            </a:extLst>
          </p:cNvPr>
          <p:cNvSpPr/>
          <p:nvPr/>
        </p:nvSpPr>
        <p:spPr bwMode="auto">
          <a:xfrm>
            <a:off x="2419893" y="4936066"/>
            <a:ext cx="1596522" cy="81560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Designer</a:t>
            </a:r>
            <a:r>
              <a:rPr lang="es-ES" sz="1200" b="1" dirty="0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 and </a:t>
            </a: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developer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sp>
        <p:nvSpPr>
          <p:cNvPr id="82" name="TextBox 25">
            <a:extLst>
              <a:ext uri="{FF2B5EF4-FFF2-40B4-BE49-F238E27FC236}">
                <a16:creationId xmlns:a16="http://schemas.microsoft.com/office/drawing/2014/main" id="{A93E3298-B9BE-2B40-BC46-46F4498A567D}"/>
              </a:ext>
            </a:extLst>
          </p:cNvPr>
          <p:cNvSpPr txBox="1"/>
          <p:nvPr/>
        </p:nvSpPr>
        <p:spPr>
          <a:xfrm>
            <a:off x="6259841" y="4566734"/>
            <a:ext cx="1400658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Emily Park</a:t>
            </a:r>
          </a:p>
        </p:txBody>
      </p:sp>
      <p:sp>
        <p:nvSpPr>
          <p:cNvPr id="83" name="TextBox 25">
            <a:extLst>
              <a:ext uri="{FF2B5EF4-FFF2-40B4-BE49-F238E27FC236}">
                <a16:creationId xmlns:a16="http://schemas.microsoft.com/office/drawing/2014/main" id="{00D8B85B-BE0A-5B4B-8084-A9B8F1C8437D}"/>
              </a:ext>
            </a:extLst>
          </p:cNvPr>
          <p:cNvSpPr txBox="1"/>
          <p:nvPr/>
        </p:nvSpPr>
        <p:spPr>
          <a:xfrm>
            <a:off x="10022215" y="4566734"/>
            <a:ext cx="181725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238110"/>
            <a:r>
              <a:rPr lang="en-US" b="1" spc="-39" dirty="0">
                <a:solidFill>
                  <a:srgbClr val="011627"/>
                </a:solidFill>
                <a:ea typeface="Roboto Th" pitchFamily="2" charset="0"/>
              </a:rPr>
              <a:t>Sarah Lan</a:t>
            </a:r>
          </a:p>
        </p:txBody>
      </p:sp>
      <p:sp>
        <p:nvSpPr>
          <p:cNvPr id="84" name="Rectangle 53">
            <a:extLst>
              <a:ext uri="{FF2B5EF4-FFF2-40B4-BE49-F238E27FC236}">
                <a16:creationId xmlns:a16="http://schemas.microsoft.com/office/drawing/2014/main" id="{041DF8F4-3F1E-E642-BB7D-06E71652FB03}"/>
              </a:ext>
            </a:extLst>
          </p:cNvPr>
          <p:cNvSpPr/>
          <p:nvPr/>
        </p:nvSpPr>
        <p:spPr bwMode="auto">
          <a:xfrm>
            <a:off x="6268598" y="4936066"/>
            <a:ext cx="1424695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Writter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sp>
        <p:nvSpPr>
          <p:cNvPr id="85" name="Rectangle 53">
            <a:extLst>
              <a:ext uri="{FF2B5EF4-FFF2-40B4-BE49-F238E27FC236}">
                <a16:creationId xmlns:a16="http://schemas.microsoft.com/office/drawing/2014/main" id="{07EC0DD0-D492-734B-921A-D647D1BC6D6E}"/>
              </a:ext>
            </a:extLst>
          </p:cNvPr>
          <p:cNvSpPr/>
          <p:nvPr/>
        </p:nvSpPr>
        <p:spPr bwMode="auto">
          <a:xfrm>
            <a:off x="10045228" y="4936066"/>
            <a:ext cx="1424695" cy="63094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spcAft>
                <a:spcPts val="600"/>
              </a:spcAft>
              <a:defRPr/>
            </a:pPr>
            <a:r>
              <a:rPr lang="es-ES" sz="1200" b="1" dirty="0" err="1">
                <a:solidFill>
                  <a:srgbClr val="011627">
                    <a:alpha val="70000"/>
                  </a:srgbClr>
                </a:solidFill>
                <a:ea typeface="Roboto" pitchFamily="2" charset="0"/>
                <a:cs typeface="Open Sans" pitchFamily="34" charset="0"/>
              </a:rPr>
              <a:t>Consultant</a:t>
            </a:r>
            <a:endParaRPr lang="id-ID" sz="1200" b="1" dirty="0">
              <a:solidFill>
                <a:srgbClr val="011627">
                  <a:alpha val="70000"/>
                </a:srgbClr>
              </a:solidFill>
              <a:ea typeface="Roboto" pitchFamily="2" charset="0"/>
              <a:cs typeface="Open Sans" pitchFamily="34" charset="0"/>
            </a:endParaRPr>
          </a:p>
          <a:p>
            <a:pPr>
              <a:spcAft>
                <a:spcPts val="600"/>
              </a:spcAft>
            </a:pP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Pellentesque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sollicitudin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lorem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vel</a:t>
            </a:r>
            <a:r>
              <a:rPr lang="id-ID" sz="900" dirty="0">
                <a:solidFill>
                  <a:srgbClr val="011627">
                    <a:alpha val="70000"/>
                  </a:srgbClr>
                </a:solidFill>
              </a:rPr>
              <a:t> </a:t>
            </a:r>
            <a:r>
              <a:rPr lang="id-ID" sz="900" dirty="0" err="1">
                <a:solidFill>
                  <a:srgbClr val="011627">
                    <a:alpha val="70000"/>
                  </a:srgbClr>
                </a:solidFill>
              </a:rPr>
              <a:t>orci</a:t>
            </a:r>
            <a:endParaRPr lang="id-ID" sz="900" dirty="0">
              <a:solidFill>
                <a:srgbClr val="011627">
                  <a:alpha val="70000"/>
                </a:srgbClr>
              </a:solidFill>
            </a:endParaRPr>
          </a:p>
        </p:txBody>
      </p:sp>
      <p:pic>
        <p:nvPicPr>
          <p:cNvPr id="42" name="Marcador de posición de imagen 41">
            <a:extLst>
              <a:ext uri="{FF2B5EF4-FFF2-40B4-BE49-F238E27FC236}">
                <a16:creationId xmlns:a16="http://schemas.microsoft.com/office/drawing/2014/main" id="{BF779483-EF35-3E46-807B-C6BA9729B56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98291" y="2228648"/>
            <a:ext cx="1387268" cy="1697444"/>
          </a:xfrm>
        </p:spPr>
      </p:pic>
      <p:pic>
        <p:nvPicPr>
          <p:cNvPr id="44" name="Marcador de posición de imagen 43">
            <a:extLst>
              <a:ext uri="{FF2B5EF4-FFF2-40B4-BE49-F238E27FC236}">
                <a16:creationId xmlns:a16="http://schemas.microsoft.com/office/drawing/2014/main" id="{9F6607BD-928A-8D41-A280-9D9AFC61A1D2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567521" y="2228648"/>
            <a:ext cx="1414307" cy="1697444"/>
          </a:xfrm>
        </p:spPr>
      </p:pic>
      <p:pic>
        <p:nvPicPr>
          <p:cNvPr id="46" name="Marcador de posición de imagen 45">
            <a:extLst>
              <a:ext uri="{FF2B5EF4-FFF2-40B4-BE49-F238E27FC236}">
                <a16:creationId xmlns:a16="http://schemas.microsoft.com/office/drawing/2014/main" id="{DE451FC3-180A-F348-95CC-E374D6DC5E7C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8333763" y="2228648"/>
            <a:ext cx="1414307" cy="1697444"/>
          </a:xfrm>
        </p:spPr>
      </p:pic>
    </p:spTree>
    <p:extLst>
      <p:ext uri="{BB962C8B-B14F-4D97-AF65-F5344CB8AC3E}">
        <p14:creationId xmlns:p14="http://schemas.microsoft.com/office/powerpoint/2010/main" val="3487999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14">
            <a:extLst>
              <a:ext uri="{FF2B5EF4-FFF2-40B4-BE49-F238E27FC236}">
                <a16:creationId xmlns:a16="http://schemas.microsoft.com/office/drawing/2014/main" id="{A63F2306-8471-F942-B8DB-33FAC2D4F755}"/>
              </a:ext>
            </a:extLst>
          </p:cNvPr>
          <p:cNvSpPr/>
          <p:nvPr/>
        </p:nvSpPr>
        <p:spPr bwMode="auto">
          <a:xfrm>
            <a:off x="7140281" y="4468552"/>
            <a:ext cx="816249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defTabSz="238104" hangingPunct="0">
              <a:defRPr/>
            </a:pPr>
            <a:r>
              <a:rPr 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rPr>
              <a:t>Illustrator</a:t>
            </a:r>
          </a:p>
        </p:txBody>
      </p:sp>
      <p:grpSp>
        <p:nvGrpSpPr>
          <p:cNvPr id="4" name="Group 55">
            <a:extLst>
              <a:ext uri="{FF2B5EF4-FFF2-40B4-BE49-F238E27FC236}">
                <a16:creationId xmlns:a16="http://schemas.microsoft.com/office/drawing/2014/main" id="{2537B866-CFAF-0E44-BE3E-C15FD53A0EE0}"/>
              </a:ext>
            </a:extLst>
          </p:cNvPr>
          <p:cNvGrpSpPr>
            <a:grpSpLocks/>
          </p:cNvGrpSpPr>
          <p:nvPr/>
        </p:nvGrpSpPr>
        <p:grpSpPr bwMode="auto">
          <a:xfrm>
            <a:off x="10141758" y="4514697"/>
            <a:ext cx="436784" cy="230115"/>
            <a:chOff x="4343392" y="615950"/>
            <a:chExt cx="372180" cy="224035"/>
          </a:xfrm>
          <a:solidFill>
            <a:schemeClr val="bg1"/>
          </a:solidFill>
          <a:effectLst/>
        </p:grpSpPr>
        <p:sp>
          <p:nvSpPr>
            <p:cNvPr id="5" name="Isosceles Triangle 16">
              <a:extLst>
                <a:ext uri="{FF2B5EF4-FFF2-40B4-BE49-F238E27FC236}">
                  <a16:creationId xmlns:a16="http://schemas.microsoft.com/office/drawing/2014/main" id="{F09C4A42-CF72-294E-95EE-E2B7C118BD40}"/>
                </a:ext>
              </a:extLst>
            </p:cNvPr>
            <p:cNvSpPr/>
            <p:nvPr/>
          </p:nvSpPr>
          <p:spPr bwMode="auto">
            <a:xfrm rot="10800000">
              <a:off x="4475683" y="732378"/>
              <a:ext cx="107598" cy="107607"/>
            </a:xfrm>
            <a:prstGeom prst="triangle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  <p:sp>
          <p:nvSpPr>
            <p:cNvPr id="6" name="Rounded Rectangle 17">
              <a:extLst>
                <a:ext uri="{FF2B5EF4-FFF2-40B4-BE49-F238E27FC236}">
                  <a16:creationId xmlns:a16="http://schemas.microsoft.com/office/drawing/2014/main" id="{163BC118-20F4-8745-9343-987A184F8DF9}"/>
                </a:ext>
              </a:extLst>
            </p:cNvPr>
            <p:cNvSpPr/>
            <p:nvPr/>
          </p:nvSpPr>
          <p:spPr bwMode="auto">
            <a:xfrm>
              <a:off x="4343392" y="615950"/>
              <a:ext cx="372180" cy="169349"/>
            </a:xfrm>
            <a:prstGeom prst="roundRect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</p:grpSp>
      <p:sp>
        <p:nvSpPr>
          <p:cNvPr id="7" name="TextBox 64">
            <a:extLst>
              <a:ext uri="{FF2B5EF4-FFF2-40B4-BE49-F238E27FC236}">
                <a16:creationId xmlns:a16="http://schemas.microsoft.com/office/drawing/2014/main" id="{437B1F7B-6B6C-FA4B-A03C-B1C5FCF7206C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0124382" y="4487065"/>
            <a:ext cx="506870" cy="28469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ctr" defTabSz="238104"/>
            <a:r>
              <a:rPr lang="id-ID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 Lt" pitchFamily="2" charset="0"/>
                <a:cs typeface="Arial" panose="020B0604020202020204" pitchFamily="34" charset="0"/>
              </a:rPr>
              <a:t>75%</a:t>
            </a:r>
          </a:p>
        </p:txBody>
      </p:sp>
      <p:sp>
        <p:nvSpPr>
          <p:cNvPr id="8" name="Rectangle 19">
            <a:extLst>
              <a:ext uri="{FF2B5EF4-FFF2-40B4-BE49-F238E27FC236}">
                <a16:creationId xmlns:a16="http://schemas.microsoft.com/office/drawing/2014/main" id="{086C1CA9-AB3A-9E41-97E2-78CFF513E13B}"/>
              </a:ext>
            </a:extLst>
          </p:cNvPr>
          <p:cNvSpPr/>
          <p:nvPr/>
        </p:nvSpPr>
        <p:spPr bwMode="auto">
          <a:xfrm>
            <a:off x="7132145" y="5175203"/>
            <a:ext cx="500458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defTabSz="238104" hangingPunct="0">
              <a:defRPr/>
            </a:pPr>
            <a:r>
              <a:rPr 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rPr>
              <a:t>CSS</a:t>
            </a:r>
          </a:p>
        </p:txBody>
      </p:sp>
      <p:grpSp>
        <p:nvGrpSpPr>
          <p:cNvPr id="9" name="Group 59">
            <a:extLst>
              <a:ext uri="{FF2B5EF4-FFF2-40B4-BE49-F238E27FC236}">
                <a16:creationId xmlns:a16="http://schemas.microsoft.com/office/drawing/2014/main" id="{BCD4B703-67BC-5242-9231-8B3637D6723B}"/>
              </a:ext>
            </a:extLst>
          </p:cNvPr>
          <p:cNvGrpSpPr>
            <a:grpSpLocks/>
          </p:cNvGrpSpPr>
          <p:nvPr/>
        </p:nvGrpSpPr>
        <p:grpSpPr bwMode="auto">
          <a:xfrm>
            <a:off x="10153585" y="5212284"/>
            <a:ext cx="436784" cy="230114"/>
            <a:chOff x="4343394" y="615950"/>
            <a:chExt cx="372180" cy="224075"/>
          </a:xfrm>
          <a:solidFill>
            <a:schemeClr val="bg1"/>
          </a:solidFill>
          <a:effectLst/>
        </p:grpSpPr>
        <p:sp>
          <p:nvSpPr>
            <p:cNvPr id="10" name="Isosceles Triangle 21">
              <a:extLst>
                <a:ext uri="{FF2B5EF4-FFF2-40B4-BE49-F238E27FC236}">
                  <a16:creationId xmlns:a16="http://schemas.microsoft.com/office/drawing/2014/main" id="{F3E532D9-61E9-9840-9337-27B8694C05CE}"/>
                </a:ext>
              </a:extLst>
            </p:cNvPr>
            <p:cNvSpPr/>
            <p:nvPr/>
          </p:nvSpPr>
          <p:spPr bwMode="auto">
            <a:xfrm rot="10800000">
              <a:off x="4475686" y="732398"/>
              <a:ext cx="107598" cy="107627"/>
            </a:xfrm>
            <a:prstGeom prst="triangle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  <p:sp>
          <p:nvSpPr>
            <p:cNvPr id="11" name="Rounded Rectangle 22">
              <a:extLst>
                <a:ext uri="{FF2B5EF4-FFF2-40B4-BE49-F238E27FC236}">
                  <a16:creationId xmlns:a16="http://schemas.microsoft.com/office/drawing/2014/main" id="{DE181697-5856-C442-A189-216B85CACC12}"/>
                </a:ext>
              </a:extLst>
            </p:cNvPr>
            <p:cNvSpPr/>
            <p:nvPr/>
          </p:nvSpPr>
          <p:spPr bwMode="auto">
            <a:xfrm>
              <a:off x="4343394" y="615950"/>
              <a:ext cx="372180" cy="169380"/>
            </a:xfrm>
            <a:prstGeom prst="roundRect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</p:grpSp>
      <p:sp>
        <p:nvSpPr>
          <p:cNvPr id="12" name="TextBox 69">
            <a:extLst>
              <a:ext uri="{FF2B5EF4-FFF2-40B4-BE49-F238E27FC236}">
                <a16:creationId xmlns:a16="http://schemas.microsoft.com/office/drawing/2014/main" id="{DCCE96C2-A64E-664D-937C-7281970731C5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0131432" y="5182844"/>
            <a:ext cx="506870" cy="28469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ctr" defTabSz="238104"/>
            <a:r>
              <a:rPr lang="id-ID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 Lt" pitchFamily="2" charset="0"/>
                <a:cs typeface="Arial" panose="020B0604020202020204" pitchFamily="34" charset="0"/>
              </a:rPr>
              <a:t>90%</a:t>
            </a:r>
          </a:p>
        </p:txBody>
      </p:sp>
      <p:sp>
        <p:nvSpPr>
          <p:cNvPr id="13" name="Rectangle 34">
            <a:extLst>
              <a:ext uri="{FF2B5EF4-FFF2-40B4-BE49-F238E27FC236}">
                <a16:creationId xmlns:a16="http://schemas.microsoft.com/office/drawing/2014/main" id="{4B0D64EF-E67E-A14D-B920-3540800A9B45}"/>
              </a:ext>
            </a:extLst>
          </p:cNvPr>
          <p:cNvSpPr/>
          <p:nvPr/>
        </p:nvSpPr>
        <p:spPr bwMode="auto">
          <a:xfrm>
            <a:off x="7154833" y="5829307"/>
            <a:ext cx="603050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defTabSz="238104" hangingPunct="0">
              <a:defRPr/>
            </a:pPr>
            <a:r>
              <a:rPr lang="id-ID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rPr>
              <a:t>HTML</a:t>
            </a:r>
            <a:endParaRPr lang="en-US" sz="1200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ea typeface="Roboto" pitchFamily="2" charset="0"/>
              <a:cs typeface="Arial" panose="020B0604020202020204" pitchFamily="34" charset="0"/>
            </a:endParaRPr>
          </a:p>
        </p:txBody>
      </p:sp>
      <p:grpSp>
        <p:nvGrpSpPr>
          <p:cNvPr id="14" name="Group 36">
            <a:extLst>
              <a:ext uri="{FF2B5EF4-FFF2-40B4-BE49-F238E27FC236}">
                <a16:creationId xmlns:a16="http://schemas.microsoft.com/office/drawing/2014/main" id="{3759C227-4A46-B448-826F-E876E106135C}"/>
              </a:ext>
            </a:extLst>
          </p:cNvPr>
          <p:cNvGrpSpPr/>
          <p:nvPr/>
        </p:nvGrpSpPr>
        <p:grpSpPr>
          <a:xfrm>
            <a:off x="10118412" y="5862767"/>
            <a:ext cx="436784" cy="230114"/>
            <a:chOff x="6292571" y="4398977"/>
            <a:chExt cx="382684" cy="201612"/>
          </a:xfrm>
          <a:solidFill>
            <a:schemeClr val="bg1"/>
          </a:solidFill>
          <a:effectLst/>
        </p:grpSpPr>
        <p:sp>
          <p:nvSpPr>
            <p:cNvPr id="15" name="Isosceles Triangle 37">
              <a:extLst>
                <a:ext uri="{FF2B5EF4-FFF2-40B4-BE49-F238E27FC236}">
                  <a16:creationId xmlns:a16="http://schemas.microsoft.com/office/drawing/2014/main" id="{D2648D7A-6CB3-8E4D-8106-EAF751F9745B}"/>
                </a:ext>
              </a:extLst>
            </p:cNvPr>
            <p:cNvSpPr/>
            <p:nvPr/>
          </p:nvSpPr>
          <p:spPr bwMode="auto">
            <a:xfrm rot="10800000">
              <a:off x="6428596" y="4503752"/>
              <a:ext cx="110635" cy="96837"/>
            </a:xfrm>
            <a:prstGeom prst="triangle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32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  <p:sp>
          <p:nvSpPr>
            <p:cNvPr id="16" name="Rounded Rectangle 38">
              <a:extLst>
                <a:ext uri="{FF2B5EF4-FFF2-40B4-BE49-F238E27FC236}">
                  <a16:creationId xmlns:a16="http://schemas.microsoft.com/office/drawing/2014/main" id="{B65D61D3-8D10-CC4A-94E2-E8D4729FD60E}"/>
                </a:ext>
              </a:extLst>
            </p:cNvPr>
            <p:cNvSpPr/>
            <p:nvPr/>
          </p:nvSpPr>
          <p:spPr bwMode="auto">
            <a:xfrm>
              <a:off x="6292571" y="4398977"/>
              <a:ext cx="382684" cy="152400"/>
            </a:xfrm>
            <a:prstGeom prst="roundRect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3200" kern="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</p:grpSp>
      <p:sp>
        <p:nvSpPr>
          <p:cNvPr id="17" name="TextBox 70">
            <a:extLst>
              <a:ext uri="{FF2B5EF4-FFF2-40B4-BE49-F238E27FC236}">
                <a16:creationId xmlns:a16="http://schemas.microsoft.com/office/drawing/2014/main" id="{86A7145E-5108-8C41-90C2-8F8D0E405CA3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0100850" y="5839955"/>
            <a:ext cx="506870" cy="28469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ctr" defTabSz="238104"/>
            <a:r>
              <a:rPr lang="id-ID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 Lt" pitchFamily="2" charset="0"/>
                <a:cs typeface="Arial" panose="020B0604020202020204" pitchFamily="34" charset="0"/>
              </a:rPr>
              <a:t>80%</a:t>
            </a:r>
          </a:p>
        </p:txBody>
      </p:sp>
      <p:grpSp>
        <p:nvGrpSpPr>
          <p:cNvPr id="18" name="Group 54">
            <a:extLst>
              <a:ext uri="{FF2B5EF4-FFF2-40B4-BE49-F238E27FC236}">
                <a16:creationId xmlns:a16="http://schemas.microsoft.com/office/drawing/2014/main" id="{83C1FD92-F982-C84D-8A55-74EAC0C78FDC}"/>
              </a:ext>
            </a:extLst>
          </p:cNvPr>
          <p:cNvGrpSpPr>
            <a:grpSpLocks/>
          </p:cNvGrpSpPr>
          <p:nvPr/>
        </p:nvGrpSpPr>
        <p:grpSpPr bwMode="auto">
          <a:xfrm>
            <a:off x="10163934" y="3866027"/>
            <a:ext cx="436786" cy="230115"/>
            <a:chOff x="4343400" y="615950"/>
            <a:chExt cx="372182" cy="224014"/>
          </a:xfrm>
          <a:solidFill>
            <a:schemeClr val="bg1"/>
          </a:solidFill>
          <a:effectLst/>
        </p:grpSpPr>
        <p:sp>
          <p:nvSpPr>
            <p:cNvPr id="19" name="Isosceles Triangle 41">
              <a:extLst>
                <a:ext uri="{FF2B5EF4-FFF2-40B4-BE49-F238E27FC236}">
                  <a16:creationId xmlns:a16="http://schemas.microsoft.com/office/drawing/2014/main" id="{DA2B1344-F4A5-F54E-9A7E-3F7F22BD46CF}"/>
                </a:ext>
              </a:extLst>
            </p:cNvPr>
            <p:cNvSpPr/>
            <p:nvPr/>
          </p:nvSpPr>
          <p:spPr bwMode="auto">
            <a:xfrm rot="10800000">
              <a:off x="4475692" y="732367"/>
              <a:ext cx="107597" cy="107597"/>
            </a:xfrm>
            <a:prstGeom prst="triangle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  <p:sp>
          <p:nvSpPr>
            <p:cNvPr id="20" name="Rounded Rectangle 42">
              <a:extLst>
                <a:ext uri="{FF2B5EF4-FFF2-40B4-BE49-F238E27FC236}">
                  <a16:creationId xmlns:a16="http://schemas.microsoft.com/office/drawing/2014/main" id="{E3A59EAF-8DB5-4C4F-9B33-F595EC9A3834}"/>
                </a:ext>
              </a:extLst>
            </p:cNvPr>
            <p:cNvSpPr/>
            <p:nvPr/>
          </p:nvSpPr>
          <p:spPr bwMode="auto">
            <a:xfrm>
              <a:off x="4343400" y="615950"/>
              <a:ext cx="372182" cy="169333"/>
            </a:xfrm>
            <a:prstGeom prst="roundRect">
              <a:avLst/>
            </a:prstGeom>
            <a:grpFill/>
            <a:ln w="76200" cap="flat" cmpd="sng" algn="ctr">
              <a:noFill/>
              <a:prstDash val="solid"/>
            </a:ln>
            <a:effectLst/>
          </p:spPr>
          <p:txBody>
            <a:bodyPr anchor="ctr"/>
            <a:lstStyle/>
            <a:p>
              <a:pPr algn="ctr" defTabSz="238104">
                <a:defRPr/>
              </a:pPr>
              <a:endParaRPr lang="id-ID" sz="1400" kern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endParaRPr>
            </a:p>
          </p:txBody>
        </p:sp>
      </p:grpSp>
      <p:sp>
        <p:nvSpPr>
          <p:cNvPr id="21" name="TextBox 59">
            <a:extLst>
              <a:ext uri="{FF2B5EF4-FFF2-40B4-BE49-F238E27FC236}">
                <a16:creationId xmlns:a16="http://schemas.microsoft.com/office/drawing/2014/main" id="{FBFD9A4E-7CF4-E742-8F36-EEEF185207B6}"/>
              </a:ext>
            </a:extLst>
          </p:cNvPr>
          <p:cNvSpPr txBox="1">
            <a:spLocks noChangeArrowheads="1"/>
          </p:cNvSpPr>
          <p:nvPr/>
        </p:nvSpPr>
        <p:spPr bwMode="auto">
          <a:xfrm>
            <a:off x="10132758" y="3842020"/>
            <a:ext cx="506870" cy="284693"/>
          </a:xfrm>
          <a:prstGeom prst="rect">
            <a:avLst/>
          </a:prstGeom>
          <a:noFill/>
          <a:ln w="9525">
            <a:noFill/>
            <a:miter lim="800000"/>
            <a:headEnd/>
            <a:tailEnd/>
          </a:ln>
        </p:spPr>
        <p:txBody>
          <a:bodyPr wrap="none">
            <a:spAutoFit/>
          </a:bodyPr>
          <a:lstStyle/>
          <a:p>
            <a:pPr algn="ctr" defTabSz="238104"/>
            <a:r>
              <a:rPr lang="id-ID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 Lt" pitchFamily="2" charset="0"/>
                <a:cs typeface="Arial" panose="020B0604020202020204" pitchFamily="34" charset="0"/>
              </a:rPr>
              <a:t>85%</a:t>
            </a:r>
          </a:p>
        </p:txBody>
      </p:sp>
      <p:sp>
        <p:nvSpPr>
          <p:cNvPr id="22" name="Rectangle 44">
            <a:extLst>
              <a:ext uri="{FF2B5EF4-FFF2-40B4-BE49-F238E27FC236}">
                <a16:creationId xmlns:a16="http://schemas.microsoft.com/office/drawing/2014/main" id="{7C75BE5B-C792-3644-8D0F-C79B1F092B70}"/>
              </a:ext>
            </a:extLst>
          </p:cNvPr>
          <p:cNvSpPr/>
          <p:nvPr/>
        </p:nvSpPr>
        <p:spPr bwMode="auto">
          <a:xfrm>
            <a:off x="7154833" y="3785456"/>
            <a:ext cx="917239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defTabSz="238104" hangingPunct="0">
              <a:defRPr/>
            </a:pPr>
            <a:r>
              <a:rPr lang="en-US" sz="12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rPr>
              <a:t>Photoshop</a:t>
            </a:r>
          </a:p>
        </p:txBody>
      </p:sp>
      <p:cxnSp>
        <p:nvCxnSpPr>
          <p:cNvPr id="23" name="Straight Connector 45">
            <a:extLst>
              <a:ext uri="{FF2B5EF4-FFF2-40B4-BE49-F238E27FC236}">
                <a16:creationId xmlns:a16="http://schemas.microsoft.com/office/drawing/2014/main" id="{EBED365E-50C1-3B49-B959-9402007D39CA}"/>
              </a:ext>
            </a:extLst>
          </p:cNvPr>
          <p:cNvCxnSpPr/>
          <p:nvPr/>
        </p:nvCxnSpPr>
        <p:spPr bwMode="auto">
          <a:xfrm>
            <a:off x="7158178" y="4847721"/>
            <a:ext cx="3437540" cy="7209"/>
          </a:xfrm>
          <a:prstGeom prst="line">
            <a:avLst/>
          </a:prstGeom>
          <a:noFill/>
          <a:ln w="196850" cap="rnd" cmpd="sng" algn="ctr">
            <a:solidFill>
              <a:schemeClr val="bg1">
                <a:lumMod val="85000"/>
              </a:schemeClr>
            </a:solidFill>
            <a:prstDash val="solid"/>
          </a:ln>
          <a:effectLst/>
        </p:spPr>
      </p:cxnSp>
      <p:cxnSp>
        <p:nvCxnSpPr>
          <p:cNvPr id="24" name="Straight Connector 46">
            <a:extLst>
              <a:ext uri="{FF2B5EF4-FFF2-40B4-BE49-F238E27FC236}">
                <a16:creationId xmlns:a16="http://schemas.microsoft.com/office/drawing/2014/main" id="{283BC8A9-4FA1-E64C-B149-E1795D7E6C6D}"/>
              </a:ext>
            </a:extLst>
          </p:cNvPr>
          <p:cNvCxnSpPr/>
          <p:nvPr/>
        </p:nvCxnSpPr>
        <p:spPr bwMode="auto">
          <a:xfrm>
            <a:off x="7154414" y="4847148"/>
            <a:ext cx="2224291" cy="1802"/>
          </a:xfrm>
          <a:prstGeom prst="line">
            <a:avLst/>
          </a:prstGeom>
          <a:noFill/>
          <a:ln w="196850" cap="rnd" cmpd="sng" algn="ctr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3000000" scaled="0"/>
            </a:gradFill>
            <a:prstDash val="solid"/>
          </a:ln>
          <a:effectLst/>
        </p:spPr>
      </p:cxnSp>
      <p:cxnSp>
        <p:nvCxnSpPr>
          <p:cNvPr id="25" name="Straight Connector 47">
            <a:extLst>
              <a:ext uri="{FF2B5EF4-FFF2-40B4-BE49-F238E27FC236}">
                <a16:creationId xmlns:a16="http://schemas.microsoft.com/office/drawing/2014/main" id="{FEE7AE13-258A-1B44-A275-49BA21BF1823}"/>
              </a:ext>
            </a:extLst>
          </p:cNvPr>
          <p:cNvCxnSpPr/>
          <p:nvPr/>
        </p:nvCxnSpPr>
        <p:spPr bwMode="auto">
          <a:xfrm>
            <a:off x="7158273" y="5554065"/>
            <a:ext cx="3437540" cy="5436"/>
          </a:xfrm>
          <a:prstGeom prst="line">
            <a:avLst/>
          </a:prstGeom>
          <a:noFill/>
          <a:ln w="196850" cap="rnd" cmpd="sng" algn="ctr">
            <a:solidFill>
              <a:schemeClr val="bg1">
                <a:lumMod val="85000"/>
              </a:schemeClr>
            </a:solidFill>
            <a:prstDash val="solid"/>
          </a:ln>
          <a:effectLst/>
        </p:spPr>
      </p:cxnSp>
      <p:cxnSp>
        <p:nvCxnSpPr>
          <p:cNvPr id="26" name="Straight Connector 48">
            <a:extLst>
              <a:ext uri="{FF2B5EF4-FFF2-40B4-BE49-F238E27FC236}">
                <a16:creationId xmlns:a16="http://schemas.microsoft.com/office/drawing/2014/main" id="{667894C9-5F7C-2A4F-B9EA-649E7F8A0D7A}"/>
              </a:ext>
            </a:extLst>
          </p:cNvPr>
          <p:cNvCxnSpPr/>
          <p:nvPr/>
        </p:nvCxnSpPr>
        <p:spPr bwMode="auto">
          <a:xfrm>
            <a:off x="7154848" y="5554065"/>
            <a:ext cx="3033124" cy="5436"/>
          </a:xfrm>
          <a:prstGeom prst="line">
            <a:avLst/>
          </a:prstGeom>
          <a:noFill/>
          <a:ln w="196850" cap="rnd" cmpd="sng" algn="ctr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3000000" scaled="0"/>
            </a:gradFill>
            <a:prstDash val="solid"/>
          </a:ln>
          <a:effectLst/>
        </p:spPr>
      </p:cxnSp>
      <p:cxnSp>
        <p:nvCxnSpPr>
          <p:cNvPr id="27" name="Straight Connector 49">
            <a:extLst>
              <a:ext uri="{FF2B5EF4-FFF2-40B4-BE49-F238E27FC236}">
                <a16:creationId xmlns:a16="http://schemas.microsoft.com/office/drawing/2014/main" id="{41C332C8-1A89-DF40-9D3F-35F109F93E06}"/>
              </a:ext>
            </a:extLst>
          </p:cNvPr>
          <p:cNvCxnSpPr/>
          <p:nvPr/>
        </p:nvCxnSpPr>
        <p:spPr bwMode="auto">
          <a:xfrm>
            <a:off x="7158232" y="6203791"/>
            <a:ext cx="3437540" cy="5434"/>
          </a:xfrm>
          <a:prstGeom prst="line">
            <a:avLst/>
          </a:prstGeom>
          <a:noFill/>
          <a:ln w="196850" cap="rnd" cmpd="sng" algn="ctr">
            <a:solidFill>
              <a:schemeClr val="bg1">
                <a:lumMod val="85000"/>
              </a:schemeClr>
            </a:solidFill>
            <a:prstDash val="solid"/>
          </a:ln>
          <a:effectLst/>
        </p:spPr>
      </p:cxnSp>
      <p:cxnSp>
        <p:nvCxnSpPr>
          <p:cNvPr id="28" name="Straight Connector 50">
            <a:extLst>
              <a:ext uri="{FF2B5EF4-FFF2-40B4-BE49-F238E27FC236}">
                <a16:creationId xmlns:a16="http://schemas.microsoft.com/office/drawing/2014/main" id="{37C26F6A-C367-C847-BD93-182B6D079461}"/>
              </a:ext>
            </a:extLst>
          </p:cNvPr>
          <p:cNvCxnSpPr/>
          <p:nvPr/>
        </p:nvCxnSpPr>
        <p:spPr bwMode="auto">
          <a:xfrm>
            <a:off x="7158232" y="6203790"/>
            <a:ext cx="2628706" cy="5723"/>
          </a:xfrm>
          <a:prstGeom prst="line">
            <a:avLst/>
          </a:prstGeom>
          <a:noFill/>
          <a:ln w="196850" cap="rnd" cmpd="sng" algn="ctr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3000000" scaled="0"/>
            </a:gradFill>
            <a:prstDash val="solid"/>
          </a:ln>
          <a:effectLst/>
        </p:spPr>
      </p:cxnSp>
      <p:cxnSp>
        <p:nvCxnSpPr>
          <p:cNvPr id="29" name="Straight Connector 51">
            <a:extLst>
              <a:ext uri="{FF2B5EF4-FFF2-40B4-BE49-F238E27FC236}">
                <a16:creationId xmlns:a16="http://schemas.microsoft.com/office/drawing/2014/main" id="{E54C3298-7749-A240-A5D8-DEBB363CD1E4}"/>
              </a:ext>
            </a:extLst>
          </p:cNvPr>
          <p:cNvCxnSpPr/>
          <p:nvPr/>
        </p:nvCxnSpPr>
        <p:spPr bwMode="auto">
          <a:xfrm flipV="1">
            <a:off x="7164386" y="4204108"/>
            <a:ext cx="3437539" cy="1812"/>
          </a:xfrm>
          <a:prstGeom prst="line">
            <a:avLst/>
          </a:prstGeom>
          <a:noFill/>
          <a:ln w="196850" cap="rnd" cmpd="sng" algn="ctr">
            <a:solidFill>
              <a:schemeClr val="bg1">
                <a:lumMod val="85000"/>
              </a:schemeClr>
            </a:solidFill>
            <a:prstDash val="solid"/>
          </a:ln>
          <a:effectLst/>
        </p:spPr>
      </p:cxnSp>
      <p:cxnSp>
        <p:nvCxnSpPr>
          <p:cNvPr id="30" name="Straight Connector 52">
            <a:extLst>
              <a:ext uri="{FF2B5EF4-FFF2-40B4-BE49-F238E27FC236}">
                <a16:creationId xmlns:a16="http://schemas.microsoft.com/office/drawing/2014/main" id="{E33C82DC-B2B0-2148-B26D-A41B25D478B7}"/>
              </a:ext>
            </a:extLst>
          </p:cNvPr>
          <p:cNvCxnSpPr>
            <a:cxnSpLocks/>
          </p:cNvCxnSpPr>
          <p:nvPr/>
        </p:nvCxnSpPr>
        <p:spPr bwMode="auto">
          <a:xfrm>
            <a:off x="7162858" y="4204112"/>
            <a:ext cx="1322590" cy="1809"/>
          </a:xfrm>
          <a:prstGeom prst="line">
            <a:avLst/>
          </a:prstGeom>
          <a:noFill/>
          <a:ln w="196850" cap="rnd" cmpd="sng" algn="ctr">
            <a:gradFill>
              <a:gsLst>
                <a:gs pos="0">
                  <a:srgbClr val="A890FE"/>
                </a:gs>
                <a:gs pos="100000">
                  <a:srgbClr val="EA8D8D"/>
                </a:gs>
              </a:gsLst>
              <a:lin ang="3000000" scaled="0"/>
            </a:gradFill>
            <a:prstDash val="solid"/>
          </a:ln>
          <a:effectLst/>
        </p:spPr>
      </p:cxnSp>
      <p:sp>
        <p:nvSpPr>
          <p:cNvPr id="31" name="Rectangle 53">
            <a:extLst>
              <a:ext uri="{FF2B5EF4-FFF2-40B4-BE49-F238E27FC236}">
                <a16:creationId xmlns:a16="http://schemas.microsoft.com/office/drawing/2014/main" id="{DC8B299D-8FA7-574C-8DFC-3519E246778F}"/>
              </a:ext>
            </a:extLst>
          </p:cNvPr>
          <p:cNvSpPr/>
          <p:nvPr/>
        </p:nvSpPr>
        <p:spPr bwMode="auto">
          <a:xfrm>
            <a:off x="6997776" y="2297088"/>
            <a:ext cx="3766680" cy="112338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hangingPunct="0">
              <a:defRPr/>
            </a:pPr>
            <a:r>
              <a:rPr lang="en-US" sz="1600" b="1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ea typeface="Roboto" pitchFamily="2" charset="0"/>
                <a:cs typeface="Arial" panose="020B0604020202020204" pitchFamily="34" charset="0"/>
              </a:rPr>
              <a:t>About Me</a:t>
            </a:r>
            <a:endParaRPr lang="id-ID" sz="16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ea typeface="Roboto" pitchFamily="2" charset="0"/>
              <a:cs typeface="Arial" panose="020B0604020202020204" pitchFamily="34" charset="0"/>
            </a:endParaRPr>
          </a:p>
          <a:p>
            <a:pPr hangingPunct="0">
              <a:defRPr/>
            </a:pPr>
            <a:endParaRPr lang="en-US" sz="1100" b="1" dirty="0">
              <a:solidFill>
                <a:schemeClr val="tx1">
                  <a:lumMod val="85000"/>
                  <a:lumOff val="15000"/>
                </a:schemeClr>
              </a:solidFill>
              <a:latin typeface="Arial" panose="020B0604020202020204" pitchFamily="34" charset="0"/>
              <a:ea typeface="Roboto" pitchFamily="2" charset="0"/>
              <a:cs typeface="Arial" panose="020B0604020202020204" pitchFamily="34" charset="0"/>
            </a:endParaRPr>
          </a:p>
          <a:p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Vestibulum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ut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iaculis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mi.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Fusce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dignissim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sem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vestibulum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est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aliquam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cursus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Suspendisse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auctor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odio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elit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quis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dapibus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nisi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consequat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vel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Curabitur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tincidunt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accumsan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dolor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nec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tristique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Nulla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faucibus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congue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justo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,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at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rutrum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id-ID" sz="1000" dirty="0" err="1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nunc</a:t>
            </a:r>
            <a:r>
              <a:rPr lang="id-ID" sz="1000" dirty="0">
                <a:solidFill>
                  <a:schemeClr val="tx1">
                    <a:lumMod val="85000"/>
                    <a:lumOff val="15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.</a:t>
            </a:r>
          </a:p>
        </p:txBody>
      </p:sp>
      <p:sp>
        <p:nvSpPr>
          <p:cNvPr id="33" name="Rectángulo 32">
            <a:extLst>
              <a:ext uri="{FF2B5EF4-FFF2-40B4-BE49-F238E27FC236}">
                <a16:creationId xmlns:a16="http://schemas.microsoft.com/office/drawing/2014/main" id="{B5906228-78F7-2244-B596-6D7367F0227D}"/>
              </a:ext>
            </a:extLst>
          </p:cNvPr>
          <p:cNvSpPr/>
          <p:nvPr/>
        </p:nvSpPr>
        <p:spPr>
          <a:xfrm>
            <a:off x="6995161" y="352308"/>
            <a:ext cx="4443984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4800" b="1" spc="-39" dirty="0">
                <a:solidFill>
                  <a:srgbClr val="011627"/>
                </a:solidFill>
                <a:ea typeface="Roboto Th" pitchFamily="2" charset="0"/>
              </a:rPr>
              <a:t>John Doe</a:t>
            </a:r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BC5C5636-A78B-B44A-96D0-F2C4F90110D9}"/>
              </a:ext>
            </a:extLst>
          </p:cNvPr>
          <p:cNvSpPr/>
          <p:nvPr/>
        </p:nvSpPr>
        <p:spPr>
          <a:xfrm>
            <a:off x="6995160" y="1301356"/>
            <a:ext cx="4443984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/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Designer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&amp; Front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end</a:t>
            </a:r>
            <a:r>
              <a:rPr lang="es-ES" sz="16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Developer</a:t>
            </a:r>
            <a:endParaRPr lang="es-ES" sz="16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38" name="Rectángulo 37">
            <a:extLst>
              <a:ext uri="{FF2B5EF4-FFF2-40B4-BE49-F238E27FC236}">
                <a16:creationId xmlns:a16="http://schemas.microsoft.com/office/drawing/2014/main" id="{9D4D5EAB-26FB-3F42-8BF5-46F47EBFC49E}"/>
              </a:ext>
            </a:extLst>
          </p:cNvPr>
          <p:cNvSpPr/>
          <p:nvPr/>
        </p:nvSpPr>
        <p:spPr>
          <a:xfrm rot="5400000">
            <a:off x="7503784" y="1588232"/>
            <a:ext cx="45719" cy="856003"/>
          </a:xfrm>
          <a:prstGeom prst="rect">
            <a:avLst/>
          </a:prstGeom>
          <a:gradFill>
            <a:gsLst>
              <a:gs pos="0">
                <a:srgbClr val="EA8D8D">
                  <a:alpha val="46000"/>
                </a:srgbClr>
              </a:gs>
              <a:gs pos="99000">
                <a:srgbClr val="A890FE">
                  <a:alpha val="32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40" name="Marcador de posición de imagen 39">
            <a:extLst>
              <a:ext uri="{FF2B5EF4-FFF2-40B4-BE49-F238E27FC236}">
                <a16:creationId xmlns:a16="http://schemas.microsoft.com/office/drawing/2014/main" id="{7214E6CE-ED19-B149-A44B-82CC25E3483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425683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EA8D8D">
                <a:alpha val="46000"/>
              </a:srgbClr>
            </a:gs>
            <a:gs pos="99000">
              <a:srgbClr val="A890FE">
                <a:alpha val="32000"/>
              </a:srgb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" name="Grupo 4">
            <a:extLst>
              <a:ext uri="{FF2B5EF4-FFF2-40B4-BE49-F238E27FC236}">
                <a16:creationId xmlns:a16="http://schemas.microsoft.com/office/drawing/2014/main" id="{2AD0C8D2-3627-844B-87FC-301092CC8E2D}"/>
              </a:ext>
            </a:extLst>
          </p:cNvPr>
          <p:cNvGrpSpPr/>
          <p:nvPr/>
        </p:nvGrpSpPr>
        <p:grpSpPr>
          <a:xfrm rot="10159727">
            <a:off x="-3107958" y="-1454610"/>
            <a:ext cx="7298135" cy="5263379"/>
            <a:chOff x="6772072" y="986231"/>
            <a:chExt cx="4948764" cy="5380831"/>
          </a:xfrm>
        </p:grpSpPr>
        <p:sp>
          <p:nvSpPr>
            <p:cNvPr id="6" name="Elipse 17">
              <a:extLst>
                <a:ext uri="{FF2B5EF4-FFF2-40B4-BE49-F238E27FC236}">
                  <a16:creationId xmlns:a16="http://schemas.microsoft.com/office/drawing/2014/main" id="{1BDA6319-2F82-EA41-807E-A6A8B95BE775}"/>
                </a:ext>
              </a:extLst>
            </p:cNvPr>
            <p:cNvSpPr/>
            <p:nvPr/>
          </p:nvSpPr>
          <p:spPr>
            <a:xfrm rot="647877">
              <a:off x="6772072" y="986231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>
                    <a:alpha val="46000"/>
                  </a:srgbClr>
                </a:gs>
                <a:gs pos="99000">
                  <a:srgbClr val="A890FE">
                    <a:alpha val="32000"/>
                  </a:srgbClr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Elipse 17">
              <a:extLst>
                <a:ext uri="{FF2B5EF4-FFF2-40B4-BE49-F238E27FC236}">
                  <a16:creationId xmlns:a16="http://schemas.microsoft.com/office/drawing/2014/main" id="{2287FD1B-4EBC-2147-B3B3-DD82729CD43E}"/>
                </a:ext>
              </a:extLst>
            </p:cNvPr>
            <p:cNvSpPr/>
            <p:nvPr/>
          </p:nvSpPr>
          <p:spPr>
            <a:xfrm>
              <a:off x="6903721" y="1061895"/>
              <a:ext cx="4817115" cy="5305167"/>
            </a:xfrm>
            <a:custGeom>
              <a:avLst/>
              <a:gdLst>
                <a:gd name="connsiteX0" fmla="*/ 0 w 4109987"/>
                <a:gd name="connsiteY0" fmla="*/ 2054994 h 4109987"/>
                <a:gd name="connsiteX1" fmla="*/ 2054994 w 4109987"/>
                <a:gd name="connsiteY1" fmla="*/ 0 h 4109987"/>
                <a:gd name="connsiteX2" fmla="*/ 4109988 w 4109987"/>
                <a:gd name="connsiteY2" fmla="*/ 2054994 h 4109987"/>
                <a:gd name="connsiteX3" fmla="*/ 2054994 w 4109987"/>
                <a:gd name="connsiteY3" fmla="*/ 4109988 h 4109987"/>
                <a:gd name="connsiteX4" fmla="*/ 0 w 4109987"/>
                <a:gd name="connsiteY4" fmla="*/ 2054994 h 4109987"/>
                <a:gd name="connsiteX0" fmla="*/ 8389 w 4118377"/>
                <a:gd name="connsiteY0" fmla="*/ 2536257 h 4591251"/>
                <a:gd name="connsiteX1" fmla="*/ 2737151 w 4118377"/>
                <a:gd name="connsiteY1" fmla="*/ 0 h 4591251"/>
                <a:gd name="connsiteX2" fmla="*/ 4118377 w 4118377"/>
                <a:gd name="connsiteY2" fmla="*/ 2536257 h 4591251"/>
                <a:gd name="connsiteX3" fmla="*/ 2063383 w 4118377"/>
                <a:gd name="connsiteY3" fmla="*/ 4591251 h 4591251"/>
                <a:gd name="connsiteX4" fmla="*/ 8389 w 4118377"/>
                <a:gd name="connsiteY4" fmla="*/ 2536257 h 4591251"/>
                <a:gd name="connsiteX0" fmla="*/ 3220 w 4142130"/>
                <a:gd name="connsiteY0" fmla="*/ 2536257 h 4860759"/>
                <a:gd name="connsiteX1" fmla="*/ 2731982 w 4142130"/>
                <a:gd name="connsiteY1" fmla="*/ 0 h 4860759"/>
                <a:gd name="connsiteX2" fmla="*/ 4113208 w 4142130"/>
                <a:gd name="connsiteY2" fmla="*/ 2536257 h 4860759"/>
                <a:gd name="connsiteX3" fmla="*/ 3251747 w 4142130"/>
                <a:gd name="connsiteY3" fmla="*/ 4860759 h 4860759"/>
                <a:gd name="connsiteX4" fmla="*/ 3220 w 4142130"/>
                <a:gd name="connsiteY4" fmla="*/ 2536257 h 4860759"/>
                <a:gd name="connsiteX0" fmla="*/ 274681 w 4413591"/>
                <a:gd name="connsiteY0" fmla="*/ 2536257 h 4860759"/>
                <a:gd name="connsiteX1" fmla="*/ 3003443 w 4413591"/>
                <a:gd name="connsiteY1" fmla="*/ 0 h 4860759"/>
                <a:gd name="connsiteX2" fmla="*/ 4384669 w 4413591"/>
                <a:gd name="connsiteY2" fmla="*/ 2536257 h 4860759"/>
                <a:gd name="connsiteX3" fmla="*/ 3523208 w 4413591"/>
                <a:gd name="connsiteY3" fmla="*/ 4860759 h 4860759"/>
                <a:gd name="connsiteX4" fmla="*/ 274681 w 4413591"/>
                <a:gd name="connsiteY4" fmla="*/ 2536257 h 4860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413591" h="4860759">
                  <a:moveTo>
                    <a:pt x="274681" y="2536257"/>
                  </a:moveTo>
                  <a:cubicBezTo>
                    <a:pt x="1525966" y="705853"/>
                    <a:pt x="1868501" y="0"/>
                    <a:pt x="3003443" y="0"/>
                  </a:cubicBezTo>
                  <a:cubicBezTo>
                    <a:pt x="4138385" y="0"/>
                    <a:pt x="4384669" y="1401315"/>
                    <a:pt x="4384669" y="2536257"/>
                  </a:cubicBezTo>
                  <a:cubicBezTo>
                    <a:pt x="4384669" y="3671199"/>
                    <a:pt x="4658150" y="4860759"/>
                    <a:pt x="3523208" y="4860759"/>
                  </a:cubicBezTo>
                  <a:cubicBezTo>
                    <a:pt x="2388266" y="4860759"/>
                    <a:pt x="-976604" y="4366661"/>
                    <a:pt x="274681" y="2536257"/>
                  </a:cubicBezTo>
                  <a:close/>
                </a:path>
              </a:pathLst>
            </a:custGeom>
            <a:gradFill>
              <a:gsLst>
                <a:gs pos="0">
                  <a:srgbClr val="EA8D8D"/>
                </a:gs>
                <a:gs pos="99000">
                  <a:srgbClr val="A890FE"/>
                </a:gs>
              </a:gsLst>
              <a:lin ang="5400000" scaled="1"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" name="Title 1">
            <a:extLst>
              <a:ext uri="{FF2B5EF4-FFF2-40B4-BE49-F238E27FC236}">
                <a16:creationId xmlns:a16="http://schemas.microsoft.com/office/drawing/2014/main" id="{293EE7F0-6DAB-0C43-AA4F-9498D1D8FE07}"/>
              </a:ext>
            </a:extLst>
          </p:cNvPr>
          <p:cNvSpPr txBox="1">
            <a:spLocks/>
          </p:cNvSpPr>
          <p:nvPr/>
        </p:nvSpPr>
        <p:spPr>
          <a:xfrm>
            <a:off x="3673726" y="1773947"/>
            <a:ext cx="4844548" cy="1834668"/>
          </a:xfrm>
          <a:prstGeom prst="rect">
            <a:avLst/>
          </a:prstGeom>
        </p:spPr>
        <p:txBody>
          <a:bodyPr vert="horz" lIns="91440" tIns="45720" rIns="91440" bIns="45720" rtlCol="0" anchor="ctr"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16600" b="1" dirty="0">
                <a:gradFill>
                  <a:gsLst>
                    <a:gs pos="0">
                      <a:srgbClr val="EA8D8D"/>
                    </a:gs>
                    <a:gs pos="99000">
                      <a:srgbClr val="A890FE">
                        <a:alpha val="32000"/>
                      </a:srgbClr>
                    </a:gs>
                  </a:gsLst>
                  <a:lin ang="5400000" scaled="1"/>
                </a:gradFill>
                <a:latin typeface="Arial" panose="020B0604020202020204" pitchFamily="34" charset="0"/>
                <a:cs typeface="Arial" panose="020B0604020202020204" pitchFamily="34" charset="0"/>
              </a:rPr>
              <a:t>05</a:t>
            </a:r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DE2594C0-8D6B-8C4F-8820-1324D60DEB30}"/>
              </a:ext>
            </a:extLst>
          </p:cNvPr>
          <p:cNvSpPr txBox="1">
            <a:spLocks/>
          </p:cNvSpPr>
          <p:nvPr/>
        </p:nvSpPr>
        <p:spPr>
          <a:xfrm>
            <a:off x="3016661" y="3218068"/>
            <a:ext cx="6158678" cy="1609982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US" sz="72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Bonus slides</a:t>
            </a:r>
          </a:p>
        </p:txBody>
      </p:sp>
      <p:sp>
        <p:nvSpPr>
          <p:cNvPr id="8" name="Elipse 17">
            <a:extLst>
              <a:ext uri="{FF2B5EF4-FFF2-40B4-BE49-F238E27FC236}">
                <a16:creationId xmlns:a16="http://schemas.microsoft.com/office/drawing/2014/main" id="{E8B9AE80-04AF-4644-8731-C8B893E02352}"/>
              </a:ext>
            </a:extLst>
          </p:cNvPr>
          <p:cNvSpPr/>
          <p:nvPr/>
        </p:nvSpPr>
        <p:spPr>
          <a:xfrm rot="14478672">
            <a:off x="10057437" y="5361805"/>
            <a:ext cx="1193498" cy="1314418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17">
            <a:extLst>
              <a:ext uri="{FF2B5EF4-FFF2-40B4-BE49-F238E27FC236}">
                <a16:creationId xmlns:a16="http://schemas.microsoft.com/office/drawing/2014/main" id="{EB160DBE-13CD-7B47-B633-BEA697380FA1}"/>
              </a:ext>
            </a:extLst>
          </p:cNvPr>
          <p:cNvSpPr/>
          <p:nvPr/>
        </p:nvSpPr>
        <p:spPr>
          <a:xfrm rot="18879614">
            <a:off x="11444240" y="4534776"/>
            <a:ext cx="498895" cy="549441"/>
          </a:xfrm>
          <a:custGeom>
            <a:avLst/>
            <a:gdLst>
              <a:gd name="connsiteX0" fmla="*/ 0 w 4109987"/>
              <a:gd name="connsiteY0" fmla="*/ 2054994 h 4109987"/>
              <a:gd name="connsiteX1" fmla="*/ 2054994 w 4109987"/>
              <a:gd name="connsiteY1" fmla="*/ 0 h 4109987"/>
              <a:gd name="connsiteX2" fmla="*/ 4109988 w 4109987"/>
              <a:gd name="connsiteY2" fmla="*/ 2054994 h 4109987"/>
              <a:gd name="connsiteX3" fmla="*/ 2054994 w 4109987"/>
              <a:gd name="connsiteY3" fmla="*/ 4109988 h 4109987"/>
              <a:gd name="connsiteX4" fmla="*/ 0 w 4109987"/>
              <a:gd name="connsiteY4" fmla="*/ 2054994 h 4109987"/>
              <a:gd name="connsiteX0" fmla="*/ 8389 w 4118377"/>
              <a:gd name="connsiteY0" fmla="*/ 2536257 h 4591251"/>
              <a:gd name="connsiteX1" fmla="*/ 2737151 w 4118377"/>
              <a:gd name="connsiteY1" fmla="*/ 0 h 4591251"/>
              <a:gd name="connsiteX2" fmla="*/ 4118377 w 4118377"/>
              <a:gd name="connsiteY2" fmla="*/ 2536257 h 4591251"/>
              <a:gd name="connsiteX3" fmla="*/ 2063383 w 4118377"/>
              <a:gd name="connsiteY3" fmla="*/ 4591251 h 4591251"/>
              <a:gd name="connsiteX4" fmla="*/ 8389 w 4118377"/>
              <a:gd name="connsiteY4" fmla="*/ 2536257 h 4591251"/>
              <a:gd name="connsiteX0" fmla="*/ 3220 w 4142130"/>
              <a:gd name="connsiteY0" fmla="*/ 2536257 h 4860759"/>
              <a:gd name="connsiteX1" fmla="*/ 2731982 w 4142130"/>
              <a:gd name="connsiteY1" fmla="*/ 0 h 4860759"/>
              <a:gd name="connsiteX2" fmla="*/ 4113208 w 4142130"/>
              <a:gd name="connsiteY2" fmla="*/ 2536257 h 4860759"/>
              <a:gd name="connsiteX3" fmla="*/ 3251747 w 4142130"/>
              <a:gd name="connsiteY3" fmla="*/ 4860759 h 4860759"/>
              <a:gd name="connsiteX4" fmla="*/ 3220 w 4142130"/>
              <a:gd name="connsiteY4" fmla="*/ 2536257 h 4860759"/>
              <a:gd name="connsiteX0" fmla="*/ 274681 w 4413591"/>
              <a:gd name="connsiteY0" fmla="*/ 2536257 h 4860759"/>
              <a:gd name="connsiteX1" fmla="*/ 3003443 w 4413591"/>
              <a:gd name="connsiteY1" fmla="*/ 0 h 4860759"/>
              <a:gd name="connsiteX2" fmla="*/ 4384669 w 4413591"/>
              <a:gd name="connsiteY2" fmla="*/ 2536257 h 4860759"/>
              <a:gd name="connsiteX3" fmla="*/ 3523208 w 4413591"/>
              <a:gd name="connsiteY3" fmla="*/ 4860759 h 4860759"/>
              <a:gd name="connsiteX4" fmla="*/ 274681 w 4413591"/>
              <a:gd name="connsiteY4" fmla="*/ 2536257 h 486075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413591" h="4860759">
                <a:moveTo>
                  <a:pt x="274681" y="2536257"/>
                </a:moveTo>
                <a:cubicBezTo>
                  <a:pt x="1525966" y="705853"/>
                  <a:pt x="1868501" y="0"/>
                  <a:pt x="3003443" y="0"/>
                </a:cubicBezTo>
                <a:cubicBezTo>
                  <a:pt x="4138385" y="0"/>
                  <a:pt x="4384669" y="1401315"/>
                  <a:pt x="4384669" y="2536257"/>
                </a:cubicBezTo>
                <a:cubicBezTo>
                  <a:pt x="4384669" y="3671199"/>
                  <a:pt x="4658150" y="4860759"/>
                  <a:pt x="3523208" y="4860759"/>
                </a:cubicBezTo>
                <a:cubicBezTo>
                  <a:pt x="2388266" y="4860759"/>
                  <a:pt x="-976604" y="4366661"/>
                  <a:pt x="274681" y="2536257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Forma libre 10">
            <a:extLst>
              <a:ext uri="{FF2B5EF4-FFF2-40B4-BE49-F238E27FC236}">
                <a16:creationId xmlns:a16="http://schemas.microsoft.com/office/drawing/2014/main" id="{487EE9BA-DA22-A44B-AA2E-F51868A6F392}"/>
              </a:ext>
            </a:extLst>
          </p:cNvPr>
          <p:cNvSpPr/>
          <p:nvPr/>
        </p:nvSpPr>
        <p:spPr>
          <a:xfrm>
            <a:off x="5736689" y="5180124"/>
            <a:ext cx="645598" cy="645598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7726770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Marcador de posición de imagen 8">
            <a:extLst>
              <a:ext uri="{FF2B5EF4-FFF2-40B4-BE49-F238E27FC236}">
                <a16:creationId xmlns:a16="http://schemas.microsoft.com/office/drawing/2014/main" id="{C5E96158-9591-7F42-8045-F0415DB0536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3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</p:spPr>
      </p:pic>
      <p:sp>
        <p:nvSpPr>
          <p:cNvPr id="13" name="Rectángulo 12">
            <a:extLst>
              <a:ext uri="{FF2B5EF4-FFF2-40B4-BE49-F238E27FC236}">
                <a16:creationId xmlns:a16="http://schemas.microsoft.com/office/drawing/2014/main" id="{0F9AE6DE-D5A7-D244-9051-51F9F4B80DBC}"/>
              </a:ext>
            </a:extLst>
          </p:cNvPr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gradFill>
            <a:gsLst>
              <a:gs pos="0">
                <a:srgbClr val="EA8D8D">
                  <a:alpha val="0"/>
                </a:srgbClr>
              </a:gs>
              <a:gs pos="99000">
                <a:srgbClr val="A890FE">
                  <a:alpha val="30000"/>
                </a:srgbClr>
              </a:gs>
            </a:gsLst>
            <a:lin ang="54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TextBox 25">
            <a:extLst>
              <a:ext uri="{FF2B5EF4-FFF2-40B4-BE49-F238E27FC236}">
                <a16:creationId xmlns:a16="http://schemas.microsoft.com/office/drawing/2014/main" id="{31131CAF-4A80-804C-9134-24AACF825847}"/>
              </a:ext>
            </a:extLst>
          </p:cNvPr>
          <p:cNvSpPr txBox="1"/>
          <p:nvPr/>
        </p:nvSpPr>
        <p:spPr>
          <a:xfrm>
            <a:off x="0" y="1490008"/>
            <a:ext cx="12192000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 defTabSz="941755"/>
            <a:r>
              <a:rPr lang="en-US" sz="8800" b="1" spc="600" dirty="0">
                <a:gradFill>
                  <a:gsLst>
                    <a:gs pos="0">
                      <a:srgbClr val="EA8D8D"/>
                    </a:gs>
                    <a:gs pos="99000">
                      <a:srgbClr val="A890FE"/>
                    </a:gs>
                  </a:gsLst>
                  <a:lin ang="5400000" scaled="1"/>
                </a:gradFill>
                <a:ea typeface="Roboto" panose="02000000000000000000" pitchFamily="2" charset="0"/>
              </a:rPr>
              <a:t>153.125 </a:t>
            </a:r>
          </a:p>
          <a:p>
            <a:pPr algn="ctr" defTabSz="941755"/>
            <a:r>
              <a:rPr lang="en-US" sz="2000" b="1" spc="600" dirty="0">
                <a:solidFill>
                  <a:schemeClr val="bg1"/>
                </a:solidFill>
                <a:ea typeface="Roboto" panose="02000000000000000000" pitchFamily="2" charset="0"/>
              </a:rPr>
              <a:t>DOWNLOADS</a:t>
            </a:r>
            <a:endParaRPr lang="en-US" sz="4400" b="1" spc="600" dirty="0">
              <a:solidFill>
                <a:schemeClr val="bg1"/>
              </a:solidFill>
              <a:ea typeface="Roboto" panose="02000000000000000000" pitchFamily="2" charset="0"/>
            </a:endParaRPr>
          </a:p>
        </p:txBody>
      </p:sp>
      <p:sp>
        <p:nvSpPr>
          <p:cNvPr id="21" name="Marcador de posición de imagen 20">
            <a:extLst>
              <a:ext uri="{FF2B5EF4-FFF2-40B4-BE49-F238E27FC236}">
                <a16:creationId xmlns:a16="http://schemas.microsoft.com/office/drawing/2014/main" id="{C629F4B9-D6FE-F246-B80F-D63C9CD0F95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>
          <a:xfrm>
            <a:off x="5620536" y="476877"/>
            <a:ext cx="950928" cy="979415"/>
          </a:xfrm>
        </p:spPr>
      </p:sp>
    </p:spTree>
    <p:extLst>
      <p:ext uri="{BB962C8B-B14F-4D97-AF65-F5344CB8AC3E}">
        <p14:creationId xmlns:p14="http://schemas.microsoft.com/office/powerpoint/2010/main" val="27210762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Marcador de posición de imagen 21">
            <a:extLst>
              <a:ext uri="{FF2B5EF4-FFF2-40B4-BE49-F238E27FC236}">
                <a16:creationId xmlns:a16="http://schemas.microsoft.com/office/drawing/2014/main" id="{92419DF7-010D-2F46-B954-3671FD1F8218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6096000" y="0"/>
            <a:ext cx="6096000" cy="6858000"/>
          </a:xfrm>
          <a:prstGeom prst="rect">
            <a:avLst/>
          </a:prstGeom>
        </p:spPr>
      </p:pic>
      <p:sp>
        <p:nvSpPr>
          <p:cNvPr id="18" name="Rectángulo 17">
            <a:extLst>
              <a:ext uri="{FF2B5EF4-FFF2-40B4-BE49-F238E27FC236}">
                <a16:creationId xmlns:a16="http://schemas.microsoft.com/office/drawing/2014/main" id="{914A8700-AB99-A149-826D-D6161B31C2C9}"/>
              </a:ext>
            </a:extLst>
          </p:cNvPr>
          <p:cNvSpPr/>
          <p:nvPr/>
        </p:nvSpPr>
        <p:spPr>
          <a:xfrm>
            <a:off x="6096000" y="0"/>
            <a:ext cx="6095999" cy="6858000"/>
          </a:xfrm>
          <a:prstGeom prst="rect">
            <a:avLst/>
          </a:prstGeom>
          <a:solidFill>
            <a:srgbClr val="011627">
              <a:alpha val="19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 dirty="0"/>
          </a:p>
        </p:txBody>
      </p:sp>
      <p:sp>
        <p:nvSpPr>
          <p:cNvPr id="2" name="TextBox 25">
            <a:extLst>
              <a:ext uri="{FF2B5EF4-FFF2-40B4-BE49-F238E27FC236}">
                <a16:creationId xmlns:a16="http://schemas.microsoft.com/office/drawing/2014/main" id="{48979207-3BBA-2648-A798-25C7F6336E5E}"/>
              </a:ext>
            </a:extLst>
          </p:cNvPr>
          <p:cNvSpPr txBox="1"/>
          <p:nvPr/>
        </p:nvSpPr>
        <p:spPr>
          <a:xfrm>
            <a:off x="719667" y="349219"/>
            <a:ext cx="4786830" cy="9202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941755">
              <a:lnSpc>
                <a:spcPct val="150000"/>
              </a:lnSpc>
            </a:pPr>
            <a:r>
              <a:rPr lang="en-US" sz="4000" b="1" dirty="0">
                <a:solidFill>
                  <a:schemeClr val="tx1">
                    <a:lumMod val="85000"/>
                    <a:lumOff val="15000"/>
                  </a:schemeClr>
                </a:solidFill>
                <a:ea typeface="Roboto" panose="02000000000000000000" pitchFamily="2" charset="0"/>
              </a:rPr>
              <a:t>Where to find us</a:t>
            </a:r>
          </a:p>
        </p:txBody>
      </p:sp>
      <p:sp>
        <p:nvSpPr>
          <p:cNvPr id="3" name="Rectangle 26">
            <a:extLst>
              <a:ext uri="{FF2B5EF4-FFF2-40B4-BE49-F238E27FC236}">
                <a16:creationId xmlns:a16="http://schemas.microsoft.com/office/drawing/2014/main" id="{66E42685-9654-2848-9B5B-4E45E26D0BD8}"/>
              </a:ext>
            </a:extLst>
          </p:cNvPr>
          <p:cNvSpPr/>
          <p:nvPr/>
        </p:nvSpPr>
        <p:spPr>
          <a:xfrm>
            <a:off x="719667" y="1302027"/>
            <a:ext cx="3942768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-US" sz="1600" dirty="0" err="1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Aliquam</a:t>
            </a:r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1600" dirty="0" err="1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nec</a:t>
            </a:r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dui ac </a:t>
            </a:r>
            <a:r>
              <a:rPr lang="en-US" sz="1600" dirty="0" err="1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tellus</a:t>
            </a:r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</a:t>
            </a:r>
            <a:r>
              <a:rPr lang="en-US" sz="1600" dirty="0" err="1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ornare</a:t>
            </a:r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semper ac </a:t>
            </a:r>
            <a:r>
              <a:rPr lang="en-US" sz="1600" dirty="0" err="1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accumsan</a:t>
            </a:r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 est.</a:t>
            </a:r>
          </a:p>
        </p:txBody>
      </p:sp>
      <p:sp>
        <p:nvSpPr>
          <p:cNvPr id="7" name="TextBox 9">
            <a:extLst>
              <a:ext uri="{FF2B5EF4-FFF2-40B4-BE49-F238E27FC236}">
                <a16:creationId xmlns:a16="http://schemas.microsoft.com/office/drawing/2014/main" id="{42E09A6A-1236-114E-96B2-5C686BA8BC64}"/>
              </a:ext>
            </a:extLst>
          </p:cNvPr>
          <p:cNvSpPr txBox="1"/>
          <p:nvPr/>
        </p:nvSpPr>
        <p:spPr>
          <a:xfrm>
            <a:off x="1387290" y="2995603"/>
            <a:ext cx="234395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lt-LT" sz="1800" kern="0" dirty="0">
                <a:solidFill>
                  <a:srgbClr val="011627"/>
                </a:solidFill>
                <a:latin typeface="+mn-lt"/>
                <a:ea typeface="Roboto Th" pitchFamily="2" charset="0"/>
              </a:rPr>
              <a:t>yourmail</a:t>
            </a:r>
            <a:r>
              <a:rPr lang="en-US" sz="1800" kern="0" dirty="0">
                <a:solidFill>
                  <a:srgbClr val="011627"/>
                </a:solidFill>
                <a:latin typeface="+mn-lt"/>
                <a:ea typeface="Roboto Th" pitchFamily="2" charset="0"/>
              </a:rPr>
              <a:t>@mail.com</a:t>
            </a:r>
            <a:endParaRPr lang="lt-LT" sz="1800" kern="0" dirty="0">
              <a:solidFill>
                <a:srgbClr val="011627"/>
              </a:solidFill>
              <a:latin typeface="+mn-lt"/>
              <a:ea typeface="Roboto Th" pitchFamily="2" charset="0"/>
            </a:endParaRPr>
          </a:p>
        </p:txBody>
      </p:sp>
      <p:sp>
        <p:nvSpPr>
          <p:cNvPr id="24" name="TextBox 9">
            <a:extLst>
              <a:ext uri="{FF2B5EF4-FFF2-40B4-BE49-F238E27FC236}">
                <a16:creationId xmlns:a16="http://schemas.microsoft.com/office/drawing/2014/main" id="{77AC01F6-2775-8E48-877E-A6D2CDD390B1}"/>
              </a:ext>
            </a:extLst>
          </p:cNvPr>
          <p:cNvSpPr txBox="1"/>
          <p:nvPr/>
        </p:nvSpPr>
        <p:spPr>
          <a:xfrm>
            <a:off x="1387290" y="3808840"/>
            <a:ext cx="234395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es-ES" sz="1800" kern="0" dirty="0">
                <a:solidFill>
                  <a:srgbClr val="011627"/>
                </a:solidFill>
                <a:latin typeface="+mn-lt"/>
                <a:ea typeface="Roboto Th" pitchFamily="2" charset="0"/>
              </a:rPr>
              <a:t>000 000 000</a:t>
            </a:r>
            <a:endParaRPr lang="lt-LT" sz="1800" kern="0" dirty="0">
              <a:solidFill>
                <a:srgbClr val="011627"/>
              </a:solidFill>
              <a:latin typeface="+mn-lt"/>
              <a:ea typeface="Roboto Th" pitchFamily="2" charset="0"/>
            </a:endParaRPr>
          </a:p>
        </p:txBody>
      </p:sp>
      <p:sp>
        <p:nvSpPr>
          <p:cNvPr id="30" name="TextBox 9">
            <a:extLst>
              <a:ext uri="{FF2B5EF4-FFF2-40B4-BE49-F238E27FC236}">
                <a16:creationId xmlns:a16="http://schemas.microsoft.com/office/drawing/2014/main" id="{18C06431-170A-FE41-A4F7-7272524B32B5}"/>
              </a:ext>
            </a:extLst>
          </p:cNvPr>
          <p:cNvSpPr txBox="1"/>
          <p:nvPr/>
        </p:nvSpPr>
        <p:spPr>
          <a:xfrm>
            <a:off x="1387290" y="4619409"/>
            <a:ext cx="234395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es-ES" sz="1800" kern="0" dirty="0">
                <a:solidFill>
                  <a:srgbClr val="011627"/>
                </a:solidFill>
                <a:latin typeface="+mn-lt"/>
                <a:ea typeface="Roboto Th" pitchFamily="2" charset="0"/>
              </a:rPr>
              <a:t>@</a:t>
            </a:r>
            <a:r>
              <a:rPr lang="es-ES" sz="1800" kern="0" dirty="0" err="1">
                <a:solidFill>
                  <a:srgbClr val="011627"/>
                </a:solidFill>
                <a:latin typeface="+mn-lt"/>
                <a:ea typeface="Roboto Th" pitchFamily="2" charset="0"/>
              </a:rPr>
              <a:t>yourcompany</a:t>
            </a:r>
            <a:endParaRPr lang="lt-LT" sz="1800" kern="0" dirty="0">
              <a:solidFill>
                <a:srgbClr val="011627"/>
              </a:solidFill>
              <a:latin typeface="+mn-lt"/>
              <a:ea typeface="Roboto Th" pitchFamily="2" charset="0"/>
            </a:endParaRPr>
          </a:p>
        </p:txBody>
      </p:sp>
      <p:sp>
        <p:nvSpPr>
          <p:cNvPr id="31" name="Oval 9">
            <a:extLst>
              <a:ext uri="{FF2B5EF4-FFF2-40B4-BE49-F238E27FC236}">
                <a16:creationId xmlns:a16="http://schemas.microsoft.com/office/drawing/2014/main" id="{14AA25A6-3F39-4443-8868-DB54DCA3C4F3}"/>
              </a:ext>
            </a:extLst>
          </p:cNvPr>
          <p:cNvSpPr/>
          <p:nvPr/>
        </p:nvSpPr>
        <p:spPr>
          <a:xfrm>
            <a:off x="8807784" y="2602253"/>
            <a:ext cx="1653493" cy="1653493"/>
          </a:xfrm>
          <a:prstGeom prst="ellipse">
            <a:avLst/>
          </a:prstGeom>
          <a:gradFill>
            <a:gsLst>
              <a:gs pos="0">
                <a:srgbClr val="EA8D8D">
                  <a:alpha val="47000"/>
                </a:srgbClr>
              </a:gs>
              <a:gs pos="99000">
                <a:srgbClr val="A890FE">
                  <a:alpha val="55000"/>
                </a:srgbClr>
              </a:gs>
            </a:gsLst>
            <a:lin ang="5400000" scaled="1"/>
          </a:gradFill>
          <a:ln w="215900"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fr-FR" dirty="0">
              <a:ea typeface="Helvetica Neue Thin" charset="0"/>
              <a:cs typeface="Helvetica Neue Thin" charset="0"/>
            </a:endParaRPr>
          </a:p>
        </p:txBody>
      </p:sp>
      <p:sp>
        <p:nvSpPr>
          <p:cNvPr id="32" name="Freeform 20">
            <a:extLst>
              <a:ext uri="{FF2B5EF4-FFF2-40B4-BE49-F238E27FC236}">
                <a16:creationId xmlns:a16="http://schemas.microsoft.com/office/drawing/2014/main" id="{8B31484C-F43B-C947-BCDE-137D3204E776}"/>
              </a:ext>
            </a:extLst>
          </p:cNvPr>
          <p:cNvSpPr>
            <a:spLocks noEditPoints="1"/>
          </p:cNvSpPr>
          <p:nvPr/>
        </p:nvSpPr>
        <p:spPr bwMode="auto">
          <a:xfrm>
            <a:off x="9424296" y="3062745"/>
            <a:ext cx="420471" cy="631261"/>
          </a:xfrm>
          <a:custGeom>
            <a:avLst/>
            <a:gdLst>
              <a:gd name="T0" fmla="*/ 80 w 160"/>
              <a:gd name="T1" fmla="*/ 0 h 240"/>
              <a:gd name="T2" fmla="*/ 0 w 160"/>
              <a:gd name="T3" fmla="*/ 80 h 240"/>
              <a:gd name="T4" fmla="*/ 11 w 160"/>
              <a:gd name="T5" fmla="*/ 120 h 240"/>
              <a:gd name="T6" fmla="*/ 80 w 160"/>
              <a:gd name="T7" fmla="*/ 240 h 240"/>
              <a:gd name="T8" fmla="*/ 150 w 160"/>
              <a:gd name="T9" fmla="*/ 120 h 240"/>
              <a:gd name="T10" fmla="*/ 160 w 160"/>
              <a:gd name="T11" fmla="*/ 80 h 240"/>
              <a:gd name="T12" fmla="*/ 80 w 160"/>
              <a:gd name="T13" fmla="*/ 0 h 240"/>
              <a:gd name="T14" fmla="*/ 80 w 160"/>
              <a:gd name="T15" fmla="*/ 100 h 240"/>
              <a:gd name="T16" fmla="*/ 60 w 160"/>
              <a:gd name="T17" fmla="*/ 80 h 240"/>
              <a:gd name="T18" fmla="*/ 80 w 160"/>
              <a:gd name="T19" fmla="*/ 60 h 240"/>
              <a:gd name="T20" fmla="*/ 100 w 160"/>
              <a:gd name="T21" fmla="*/ 80 h 240"/>
              <a:gd name="T22" fmla="*/ 80 w 160"/>
              <a:gd name="T23" fmla="*/ 100 h 240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</a:cxnLst>
            <a:rect l="0" t="0" r="r" b="b"/>
            <a:pathLst>
              <a:path w="160" h="240">
                <a:moveTo>
                  <a:pt x="80" y="0"/>
                </a:moveTo>
                <a:cubicBezTo>
                  <a:pt x="36" y="0"/>
                  <a:pt x="0" y="35"/>
                  <a:pt x="0" y="80"/>
                </a:cubicBezTo>
                <a:cubicBezTo>
                  <a:pt x="0" y="94"/>
                  <a:pt x="4" y="108"/>
                  <a:pt x="11" y="120"/>
                </a:cubicBezTo>
                <a:cubicBezTo>
                  <a:pt x="80" y="240"/>
                  <a:pt x="80" y="240"/>
                  <a:pt x="80" y="240"/>
                </a:cubicBezTo>
                <a:cubicBezTo>
                  <a:pt x="150" y="120"/>
                  <a:pt x="150" y="120"/>
                  <a:pt x="150" y="120"/>
                </a:cubicBezTo>
                <a:cubicBezTo>
                  <a:pt x="157" y="108"/>
                  <a:pt x="160" y="94"/>
                  <a:pt x="160" y="80"/>
                </a:cubicBezTo>
                <a:cubicBezTo>
                  <a:pt x="160" y="35"/>
                  <a:pt x="125" y="0"/>
                  <a:pt x="80" y="0"/>
                </a:cubicBezTo>
                <a:close/>
                <a:moveTo>
                  <a:pt x="80" y="100"/>
                </a:moveTo>
                <a:cubicBezTo>
                  <a:pt x="69" y="100"/>
                  <a:pt x="60" y="91"/>
                  <a:pt x="60" y="80"/>
                </a:cubicBezTo>
                <a:cubicBezTo>
                  <a:pt x="60" y="69"/>
                  <a:pt x="69" y="60"/>
                  <a:pt x="80" y="60"/>
                </a:cubicBezTo>
                <a:cubicBezTo>
                  <a:pt x="91" y="60"/>
                  <a:pt x="100" y="69"/>
                  <a:pt x="100" y="80"/>
                </a:cubicBezTo>
                <a:cubicBezTo>
                  <a:pt x="100" y="91"/>
                  <a:pt x="91" y="100"/>
                  <a:pt x="80" y="100"/>
                </a:cubicBezTo>
                <a:close/>
              </a:path>
            </a:pathLst>
          </a:custGeom>
          <a:solidFill>
            <a:schemeClr val="bg1"/>
          </a:solidFill>
          <a:ln>
            <a:noFill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469"/>
          </a:p>
        </p:txBody>
      </p:sp>
      <p:cxnSp>
        <p:nvCxnSpPr>
          <p:cNvPr id="39" name="Conector recto 38">
            <a:extLst>
              <a:ext uri="{FF2B5EF4-FFF2-40B4-BE49-F238E27FC236}">
                <a16:creationId xmlns:a16="http://schemas.microsoft.com/office/drawing/2014/main" id="{5D5E3D6B-DA75-6647-B7EA-970C4D6015CF}"/>
              </a:ext>
            </a:extLst>
          </p:cNvPr>
          <p:cNvCxnSpPr>
            <a:cxnSpLocks/>
          </p:cNvCxnSpPr>
          <p:nvPr/>
        </p:nvCxnSpPr>
        <p:spPr>
          <a:xfrm>
            <a:off x="823965" y="2402793"/>
            <a:ext cx="3838470" cy="0"/>
          </a:xfrm>
          <a:prstGeom prst="line">
            <a:avLst/>
          </a:prstGeom>
          <a:ln w="38100" cap="rnd">
            <a:gradFill>
              <a:gsLst>
                <a:gs pos="0">
                  <a:srgbClr val="EA8D8D"/>
                </a:gs>
                <a:gs pos="100000">
                  <a:srgbClr val="A890FE"/>
                </a:gs>
              </a:gsLst>
              <a:lin ang="5400000" scaled="1"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Gráfico 43">
            <a:extLst>
              <a:ext uri="{FF2B5EF4-FFF2-40B4-BE49-F238E27FC236}">
                <a16:creationId xmlns:a16="http://schemas.microsoft.com/office/drawing/2014/main" id="{3B72BFE8-1BC0-A843-BF66-5A03816C86B8}"/>
              </a:ext>
            </a:extLst>
          </p:cNvPr>
          <p:cNvSpPr/>
          <p:nvPr/>
        </p:nvSpPr>
        <p:spPr>
          <a:xfrm>
            <a:off x="851397" y="4726263"/>
            <a:ext cx="301831" cy="247006"/>
          </a:xfrm>
          <a:custGeom>
            <a:avLst/>
            <a:gdLst>
              <a:gd name="connsiteX0" fmla="*/ 4876800 w 4876800"/>
              <a:gd name="connsiteY0" fmla="*/ 533062 h 3990975"/>
              <a:gd name="connsiteX1" fmla="*/ 4542049 w 4876800"/>
              <a:gd name="connsiteY1" fmla="*/ 548949 h 3990975"/>
              <a:gd name="connsiteX2" fmla="*/ 4723731 w 4876800"/>
              <a:gd name="connsiteY2" fmla="*/ 30097 h 3990975"/>
              <a:gd name="connsiteX3" fmla="*/ 4012853 w 4876800"/>
              <a:gd name="connsiteY3" fmla="*/ 276035 h 3990975"/>
              <a:gd name="connsiteX4" fmla="*/ 2672804 w 4876800"/>
              <a:gd name="connsiteY4" fmla="*/ 168284 h 3990975"/>
              <a:gd name="connsiteX5" fmla="*/ 2226692 w 4876800"/>
              <a:gd name="connsiteY5" fmla="*/ 1122607 h 3990975"/>
              <a:gd name="connsiteX6" fmla="*/ 623032 w 4876800"/>
              <a:gd name="connsiteY6" fmla="*/ 219741 h 3990975"/>
              <a:gd name="connsiteX7" fmla="*/ 488491 w 4876800"/>
              <a:gd name="connsiteY7" fmla="*/ 58151 h 3990975"/>
              <a:gd name="connsiteX8" fmla="*/ 387958 w 4876800"/>
              <a:gd name="connsiteY8" fmla="*/ 242772 h 3990975"/>
              <a:gd name="connsiteX9" fmla="*/ 269118 w 4876800"/>
              <a:gd name="connsiteY9" fmla="*/ 993834 h 3990975"/>
              <a:gd name="connsiteX10" fmla="*/ 373670 w 4876800"/>
              <a:gd name="connsiteY10" fmla="*/ 1287025 h 3990975"/>
              <a:gd name="connsiteX11" fmla="*/ 258254 w 4876800"/>
              <a:gd name="connsiteY11" fmla="*/ 1242302 h 3990975"/>
              <a:gd name="connsiteX12" fmla="*/ 244562 w 4876800"/>
              <a:gd name="connsiteY12" fmla="*/ 1435146 h 3990975"/>
              <a:gd name="connsiteX13" fmla="*/ 419063 w 4876800"/>
              <a:gd name="connsiteY13" fmla="*/ 2046793 h 3990975"/>
              <a:gd name="connsiteX14" fmla="*/ 554980 w 4876800"/>
              <a:gd name="connsiteY14" fmla="*/ 2214410 h 3990975"/>
              <a:gd name="connsiteX15" fmla="*/ 495337 w 4876800"/>
              <a:gd name="connsiteY15" fmla="*/ 2205257 h 3990975"/>
              <a:gd name="connsiteX16" fmla="*/ 568114 w 4876800"/>
              <a:gd name="connsiteY16" fmla="*/ 2426230 h 3990975"/>
              <a:gd name="connsiteX17" fmla="*/ 1120304 w 4876800"/>
              <a:gd name="connsiteY17" fmla="*/ 3066042 h 3990975"/>
              <a:gd name="connsiteX18" fmla="*/ 312837 w 4876800"/>
              <a:gd name="connsiteY18" fmla="*/ 3357522 h 3990975"/>
              <a:gd name="connsiteX19" fmla="*/ 0 w 4876800"/>
              <a:gd name="connsiteY19" fmla="*/ 3460362 h 3990975"/>
              <a:gd name="connsiteX20" fmla="*/ 288950 w 4876800"/>
              <a:gd name="connsiteY20" fmla="*/ 3618343 h 3990975"/>
              <a:gd name="connsiteX21" fmla="*/ 1173063 w 4876800"/>
              <a:gd name="connsiteY21" fmla="*/ 3940110 h 3990975"/>
              <a:gd name="connsiteX22" fmla="*/ 3638811 w 4876800"/>
              <a:gd name="connsiteY22" fmla="*/ 3381334 h 3990975"/>
              <a:gd name="connsiteX23" fmla="*/ 4326583 w 4876800"/>
              <a:gd name="connsiteY23" fmla="*/ 1462679 h 3990975"/>
              <a:gd name="connsiteX24" fmla="*/ 4411564 w 4876800"/>
              <a:gd name="connsiteY24" fmla="*/ 1166660 h 3990975"/>
              <a:gd name="connsiteX25" fmla="*/ 4876800 w 4876800"/>
              <a:gd name="connsiteY25" fmla="*/ 533062 h 3990975"/>
              <a:gd name="connsiteX26" fmla="*/ 4183075 w 4876800"/>
              <a:gd name="connsiteY26" fmla="*/ 995508 h 3990975"/>
              <a:gd name="connsiteX27" fmla="*/ 4041465 w 4876800"/>
              <a:gd name="connsiteY27" fmla="*/ 1477265 h 3990975"/>
              <a:gd name="connsiteX28" fmla="*/ 3447790 w 4876800"/>
              <a:gd name="connsiteY28" fmla="*/ 3169180 h 3990975"/>
              <a:gd name="connsiteX29" fmla="*/ 1217303 w 4876800"/>
              <a:gd name="connsiteY29" fmla="*/ 3658043 h 3990975"/>
              <a:gd name="connsiteX30" fmla="*/ 739415 w 4876800"/>
              <a:gd name="connsiteY30" fmla="*/ 3516024 h 3990975"/>
              <a:gd name="connsiteX31" fmla="*/ 1605000 w 4876800"/>
              <a:gd name="connsiteY31" fmla="*/ 3160250 h 3990975"/>
              <a:gd name="connsiteX32" fmla="*/ 2104095 w 4876800"/>
              <a:gd name="connsiteY32" fmla="*/ 2924023 h 3990975"/>
              <a:gd name="connsiteX33" fmla="*/ 1553059 w 4876800"/>
              <a:gd name="connsiteY33" fmla="*/ 2888751 h 3990975"/>
              <a:gd name="connsiteX34" fmla="*/ 934231 w 4876800"/>
              <a:gd name="connsiteY34" fmla="*/ 2536251 h 3990975"/>
              <a:gd name="connsiteX35" fmla="*/ 1144005 w 4876800"/>
              <a:gd name="connsiteY35" fmla="*/ 2501276 h 3990975"/>
              <a:gd name="connsiteX36" fmla="*/ 1669554 w 4876800"/>
              <a:gd name="connsiteY36" fmla="*/ 2354904 h 3990975"/>
              <a:gd name="connsiteX37" fmla="*/ 1139614 w 4876800"/>
              <a:gd name="connsiteY37" fmla="*/ 2225126 h 3990975"/>
              <a:gd name="connsiteX38" fmla="*/ 657523 w 4876800"/>
              <a:gd name="connsiteY38" fmla="*/ 1889816 h 3990975"/>
              <a:gd name="connsiteX39" fmla="*/ 553045 w 4876800"/>
              <a:gd name="connsiteY39" fmla="*/ 1659281 h 3990975"/>
              <a:gd name="connsiteX40" fmla="*/ 768028 w 4876800"/>
              <a:gd name="connsiteY40" fmla="*/ 1693586 h 3990975"/>
              <a:gd name="connsiteX41" fmla="*/ 1258528 w 4876800"/>
              <a:gd name="connsiteY41" fmla="*/ 1742104 h 3990975"/>
              <a:gd name="connsiteX42" fmla="*/ 869900 w 4876800"/>
              <a:gd name="connsiteY42" fmla="*/ 1438941 h 3990975"/>
              <a:gd name="connsiteX43" fmla="*/ 559929 w 4876800"/>
              <a:gd name="connsiteY43" fmla="*/ 576966 h 3990975"/>
              <a:gd name="connsiteX44" fmla="*/ 2563230 w 4876800"/>
              <a:gd name="connsiteY44" fmla="*/ 1439239 h 3990975"/>
              <a:gd name="connsiteX45" fmla="*/ 2533948 w 4876800"/>
              <a:gd name="connsiteY45" fmla="*/ 1196872 h 3990975"/>
              <a:gd name="connsiteX46" fmla="*/ 2822302 w 4876800"/>
              <a:gd name="connsiteY46" fmla="*/ 411506 h 3990975"/>
              <a:gd name="connsiteX47" fmla="*/ 3829162 w 4876800"/>
              <a:gd name="connsiteY47" fmla="*/ 494887 h 3990975"/>
              <a:gd name="connsiteX48" fmla="*/ 4063789 w 4876800"/>
              <a:gd name="connsiteY48" fmla="*/ 557656 h 3990975"/>
              <a:gd name="connsiteX49" fmla="*/ 4257117 w 4876800"/>
              <a:gd name="connsiteY49" fmla="*/ 498868 h 3990975"/>
              <a:gd name="connsiteX50" fmla="*/ 4133887 w 4876800"/>
              <a:gd name="connsiteY50" fmla="*/ 850772 h 3990975"/>
              <a:gd name="connsiteX51" fmla="*/ 4291199 w 4876800"/>
              <a:gd name="connsiteY51" fmla="*/ 850884 h 3990975"/>
              <a:gd name="connsiteX52" fmla="*/ 4183075 w 4876800"/>
              <a:gd name="connsiteY52" fmla="*/ 995508 h 3990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4876800" h="3990975">
                <a:moveTo>
                  <a:pt x="4876800" y="533062"/>
                </a:moveTo>
                <a:cubicBezTo>
                  <a:pt x="4570028" y="547200"/>
                  <a:pt x="4576726" y="546047"/>
                  <a:pt x="4542049" y="548949"/>
                </a:cubicBezTo>
                <a:lnTo>
                  <a:pt x="4723731" y="30097"/>
                </a:lnTo>
                <a:cubicBezTo>
                  <a:pt x="4723731" y="30097"/>
                  <a:pt x="4156621" y="238717"/>
                  <a:pt x="4012853" y="276035"/>
                </a:cubicBezTo>
                <a:cubicBezTo>
                  <a:pt x="3635276" y="-63330"/>
                  <a:pt x="3074045" y="-78324"/>
                  <a:pt x="2672804" y="168284"/>
                </a:cubicBezTo>
                <a:cubicBezTo>
                  <a:pt x="2344229" y="370281"/>
                  <a:pt x="2167868" y="717162"/>
                  <a:pt x="2226692" y="1122607"/>
                </a:cubicBezTo>
                <a:cubicBezTo>
                  <a:pt x="1587215" y="1033868"/>
                  <a:pt x="1048420" y="730743"/>
                  <a:pt x="623032" y="219741"/>
                </a:cubicBezTo>
                <a:lnTo>
                  <a:pt x="488491" y="58151"/>
                </a:lnTo>
                <a:lnTo>
                  <a:pt x="387958" y="242772"/>
                </a:lnTo>
                <a:cubicBezTo>
                  <a:pt x="260896" y="476060"/>
                  <a:pt x="218703" y="742798"/>
                  <a:pt x="269118" y="993834"/>
                </a:cubicBezTo>
                <a:cubicBezTo>
                  <a:pt x="289806" y="1096823"/>
                  <a:pt x="324966" y="1195049"/>
                  <a:pt x="373670" y="1287025"/>
                </a:cubicBezTo>
                <a:lnTo>
                  <a:pt x="258254" y="1242302"/>
                </a:lnTo>
                <a:lnTo>
                  <a:pt x="244562" y="1435146"/>
                </a:lnTo>
                <a:cubicBezTo>
                  <a:pt x="230684" y="1631041"/>
                  <a:pt x="295908" y="1859716"/>
                  <a:pt x="419063" y="2046793"/>
                </a:cubicBezTo>
                <a:cubicBezTo>
                  <a:pt x="453740" y="2099478"/>
                  <a:pt x="498388" y="2157335"/>
                  <a:pt x="554980" y="2214410"/>
                </a:cubicBezTo>
                <a:lnTo>
                  <a:pt x="495337" y="2205257"/>
                </a:lnTo>
                <a:lnTo>
                  <a:pt x="568114" y="2426230"/>
                </a:lnTo>
                <a:cubicBezTo>
                  <a:pt x="663773" y="2716556"/>
                  <a:pt x="862459" y="2941175"/>
                  <a:pt x="1120304" y="3066042"/>
                </a:cubicBezTo>
                <a:cubicBezTo>
                  <a:pt x="862794" y="3175319"/>
                  <a:pt x="654769" y="3245045"/>
                  <a:pt x="312837" y="3357522"/>
                </a:cubicBezTo>
                <a:lnTo>
                  <a:pt x="0" y="3460362"/>
                </a:lnTo>
                <a:lnTo>
                  <a:pt x="288950" y="3618343"/>
                </a:lnTo>
                <a:cubicBezTo>
                  <a:pt x="399120" y="3678581"/>
                  <a:pt x="788417" y="3879760"/>
                  <a:pt x="1173063" y="3940110"/>
                </a:cubicBezTo>
                <a:cubicBezTo>
                  <a:pt x="2028081" y="4074204"/>
                  <a:pt x="2990739" y="3965001"/>
                  <a:pt x="3638811" y="3381334"/>
                </a:cubicBezTo>
                <a:cubicBezTo>
                  <a:pt x="4184675" y="2889718"/>
                  <a:pt x="4363790" y="2190412"/>
                  <a:pt x="4326583" y="1462679"/>
                </a:cubicBezTo>
                <a:cubicBezTo>
                  <a:pt x="4320964" y="1352509"/>
                  <a:pt x="4351139" y="1247362"/>
                  <a:pt x="4411564" y="1166660"/>
                </a:cubicBezTo>
                <a:cubicBezTo>
                  <a:pt x="4532598" y="1005070"/>
                  <a:pt x="4876056" y="534141"/>
                  <a:pt x="4876800" y="533062"/>
                </a:cubicBezTo>
                <a:close/>
                <a:moveTo>
                  <a:pt x="4183075" y="995508"/>
                </a:moveTo>
                <a:cubicBezTo>
                  <a:pt x="4082728" y="1129490"/>
                  <a:pt x="4032461" y="1300606"/>
                  <a:pt x="4041465" y="1477265"/>
                </a:cubicBezTo>
                <a:cubicBezTo>
                  <a:pt x="4079007" y="2211322"/>
                  <a:pt x="3879280" y="2780590"/>
                  <a:pt x="3447790" y="3169180"/>
                </a:cubicBezTo>
                <a:cubicBezTo>
                  <a:pt x="2943746" y="3623143"/>
                  <a:pt x="2130735" y="3801327"/>
                  <a:pt x="1217303" y="3658043"/>
                </a:cubicBezTo>
                <a:cubicBezTo>
                  <a:pt x="1051880" y="3632110"/>
                  <a:pt x="880914" y="3574030"/>
                  <a:pt x="739415" y="3516024"/>
                </a:cubicBezTo>
                <a:cubicBezTo>
                  <a:pt x="1026096" y="3417388"/>
                  <a:pt x="1247477" y="3329468"/>
                  <a:pt x="1605000" y="3160250"/>
                </a:cubicBezTo>
                <a:lnTo>
                  <a:pt x="2104095" y="2924023"/>
                </a:lnTo>
                <a:lnTo>
                  <a:pt x="1553059" y="2888751"/>
                </a:lnTo>
                <a:cubicBezTo>
                  <a:pt x="1289112" y="2871859"/>
                  <a:pt x="1069330" y="2743941"/>
                  <a:pt x="934231" y="2536251"/>
                </a:cubicBezTo>
                <a:cubicBezTo>
                  <a:pt x="1005967" y="2532084"/>
                  <a:pt x="1075134" y="2520475"/>
                  <a:pt x="1144005" y="2501276"/>
                </a:cubicBezTo>
                <a:lnTo>
                  <a:pt x="1669554" y="2354904"/>
                </a:lnTo>
                <a:lnTo>
                  <a:pt x="1139614" y="2225126"/>
                </a:lnTo>
                <a:cubicBezTo>
                  <a:pt x="882104" y="2162060"/>
                  <a:pt x="735323" y="2007986"/>
                  <a:pt x="657523" y="1889816"/>
                </a:cubicBezTo>
                <a:cubicBezTo>
                  <a:pt x="606437" y="1812165"/>
                  <a:pt x="573063" y="1732616"/>
                  <a:pt x="553045" y="1659281"/>
                </a:cubicBezTo>
                <a:cubicBezTo>
                  <a:pt x="606177" y="1673532"/>
                  <a:pt x="668127" y="1683689"/>
                  <a:pt x="768028" y="1693586"/>
                </a:cubicBezTo>
                <a:lnTo>
                  <a:pt x="1258528" y="1742104"/>
                </a:lnTo>
                <a:lnTo>
                  <a:pt x="869900" y="1438941"/>
                </a:lnTo>
                <a:cubicBezTo>
                  <a:pt x="589880" y="1220536"/>
                  <a:pt x="477664" y="892407"/>
                  <a:pt x="559929" y="576966"/>
                </a:cubicBezTo>
                <a:cubicBezTo>
                  <a:pt x="1433847" y="1483404"/>
                  <a:pt x="2459943" y="1415278"/>
                  <a:pt x="2563230" y="1439239"/>
                </a:cubicBezTo>
                <a:cubicBezTo>
                  <a:pt x="2540496" y="1218415"/>
                  <a:pt x="2539901" y="1217894"/>
                  <a:pt x="2533948" y="1196872"/>
                </a:cubicBezTo>
                <a:cubicBezTo>
                  <a:pt x="2401677" y="729292"/>
                  <a:pt x="2691557" y="491873"/>
                  <a:pt x="2822302" y="411506"/>
                </a:cubicBezTo>
                <a:cubicBezTo>
                  <a:pt x="3095402" y="243665"/>
                  <a:pt x="3528901" y="218365"/>
                  <a:pt x="3829162" y="494887"/>
                </a:cubicBezTo>
                <a:cubicBezTo>
                  <a:pt x="3894014" y="554567"/>
                  <a:pt x="3981711" y="578045"/>
                  <a:pt x="4063789" y="557656"/>
                </a:cubicBezTo>
                <a:cubicBezTo>
                  <a:pt x="4137459" y="539350"/>
                  <a:pt x="4197921" y="519965"/>
                  <a:pt x="4257117" y="498868"/>
                </a:cubicBezTo>
                <a:lnTo>
                  <a:pt x="4133887" y="850772"/>
                </a:lnTo>
                <a:lnTo>
                  <a:pt x="4291199" y="850884"/>
                </a:lnTo>
                <a:cubicBezTo>
                  <a:pt x="4261508" y="890696"/>
                  <a:pt x="4225900" y="938358"/>
                  <a:pt x="4183075" y="995508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6" name="Forma libre 15">
            <a:extLst>
              <a:ext uri="{FF2B5EF4-FFF2-40B4-BE49-F238E27FC236}">
                <a16:creationId xmlns:a16="http://schemas.microsoft.com/office/drawing/2014/main" id="{E114D936-2360-774B-A09B-5BF533114E31}"/>
              </a:ext>
            </a:extLst>
          </p:cNvPr>
          <p:cNvSpPr/>
          <p:nvPr/>
        </p:nvSpPr>
        <p:spPr>
          <a:xfrm>
            <a:off x="856174" y="3138415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7" name="Forma libre 16">
            <a:extLst>
              <a:ext uri="{FF2B5EF4-FFF2-40B4-BE49-F238E27FC236}">
                <a16:creationId xmlns:a16="http://schemas.microsoft.com/office/drawing/2014/main" id="{A0DEAA67-E6E5-F148-959E-911A0137E62C}"/>
              </a:ext>
            </a:extLst>
          </p:cNvPr>
          <p:cNvSpPr/>
          <p:nvPr/>
        </p:nvSpPr>
        <p:spPr>
          <a:xfrm>
            <a:off x="851397" y="3916640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gradFill>
            <a:gsLst>
              <a:gs pos="0">
                <a:srgbClr val="EA8D8D"/>
              </a:gs>
              <a:gs pos="99000">
                <a:srgbClr val="A890FE"/>
              </a:gs>
            </a:gsLst>
            <a:lin ang="5400000" scaled="1"/>
          </a:gra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75151287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  <a:endParaRPr lang="es-ES" sz="32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501411" y="1714247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A890F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98790" y="3185871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A890FE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516154" y="4555548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rgbClr val="A890FE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529668" y="5899195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rgbClr val="A890FE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611646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opacity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123705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498937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Things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you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can do: </a:t>
            </a:r>
            <a:endParaRPr lang="es-ES" sz="1600" b="1" dirty="0">
              <a:solidFill>
                <a:schemeClr val="accent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57578800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105054" y="-38100"/>
            <a:ext cx="6200600" cy="69342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3" y="1259483"/>
            <a:ext cx="4354605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" sz="2400" dirty="0">
                <a:solidFill>
                  <a:schemeClr val="bg2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400" dirty="0">
              <a:solidFill>
                <a:schemeClr val="bg2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3" y="3602465"/>
            <a:ext cx="2723925" cy="10310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100" b="1" kern="0" dirty="0">
                <a:solidFill>
                  <a:schemeClr val="accent1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sz="1600" b="1" kern="0" dirty="0">
              <a:solidFill>
                <a:schemeClr val="accent1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0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20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0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lt-LT" sz="20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6" y="1259483"/>
            <a:ext cx="416378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" sz="24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941755"/>
            <a:r>
              <a:rPr lang="en-US" sz="2400" b="1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6" y="4998352"/>
            <a:ext cx="4140948" cy="91435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ts val="2220"/>
              </a:lnSpc>
            </a:pPr>
            <a:r>
              <a:rPr lang="en" sz="12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200" dirty="0" err="1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4"/>
              </a:rPr>
              <a:t>slidecoretemplates.com</a:t>
            </a:r>
            <a:r>
              <a:rPr lang="en" sz="1200" dirty="0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n" sz="12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editable premium presentations for free</a:t>
            </a:r>
          </a:p>
          <a:p>
            <a:pPr algn="ctr" defTabSz="941755">
              <a:lnSpc>
                <a:spcPts val="2220"/>
              </a:lnSpc>
            </a:pPr>
            <a:endParaRPr lang="en-US" sz="1200" dirty="0">
              <a:solidFill>
                <a:srgbClr val="011627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5171828"/>
            <a:ext cx="2723925" cy="9079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100" b="1" kern="0" dirty="0">
                <a:solidFill>
                  <a:schemeClr val="accent1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000" b="1" kern="0" dirty="0">
              <a:solidFill>
                <a:schemeClr val="bg2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000" kern="0" dirty="0" err="1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sz="2000" kern="0" dirty="0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sz="2000" kern="0" dirty="0" err="1">
                <a:solidFill>
                  <a:schemeClr val="bg2"/>
                </a:solidFill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000" kern="0" dirty="0">
              <a:solidFill>
                <a:schemeClr val="bg2"/>
              </a:solidFill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100" dirty="0" err="1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Nice</a:t>
            </a:r>
            <a:r>
              <a:rPr lang="es-ES" sz="1100" dirty="0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 and </a:t>
            </a:r>
            <a:r>
              <a:rPr lang="es-ES" sz="1100" dirty="0" err="1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Serious</a:t>
            </a:r>
            <a:endParaRPr lang="es-ES" sz="1100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7" y="2573530"/>
            <a:ext cx="2303486" cy="20578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583026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">
      <a:maj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ajorFont>
      <a:min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Diseño personalizad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Arial">
      <a:maj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ajorFont>
      <a:min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4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2135</TotalTime>
  <Words>1380</Words>
  <Application>Microsoft Macintosh PowerPoint</Application>
  <PresentationFormat>Panorámica</PresentationFormat>
  <Paragraphs>282</Paragraphs>
  <Slides>30</Slides>
  <Notes>1</Notes>
  <HiddenSlides>0</HiddenSlides>
  <MMClips>0</MMClips>
  <ScaleCrop>false</ScaleCrop>
  <HeadingPairs>
    <vt:vector size="6" baseType="variant">
      <vt:variant>
        <vt:lpstr>Fuentes usadas</vt:lpstr>
      </vt:variant>
      <vt:variant>
        <vt:i4>3</vt:i4>
      </vt:variant>
      <vt:variant>
        <vt:lpstr>Tema</vt:lpstr>
      </vt:variant>
      <vt:variant>
        <vt:i4>2</vt:i4>
      </vt:variant>
      <vt:variant>
        <vt:lpstr>Títulos de diapositiva</vt:lpstr>
      </vt:variant>
      <vt:variant>
        <vt:i4>30</vt:i4>
      </vt:variant>
    </vt:vector>
  </HeadingPairs>
  <TitlesOfParts>
    <vt:vector size="35" baseType="lpstr">
      <vt:lpstr>Arial</vt:lpstr>
      <vt:lpstr>Calibri</vt:lpstr>
      <vt:lpstr>Roboto</vt:lpstr>
      <vt:lpstr>Tema de Office</vt:lpstr>
      <vt:lpstr>Diseño personalizado</vt:lpstr>
      <vt:lpstr>Presentación de PowerPoint</vt:lpstr>
      <vt:lpstr>Presentación de PowerPoint</vt:lpstr>
      <vt:lpstr>Summary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Microsoft Office User</cp:lastModifiedBy>
  <cp:revision>159</cp:revision>
  <dcterms:created xsi:type="dcterms:W3CDTF">2019-06-04T18:27:26Z</dcterms:created>
  <dcterms:modified xsi:type="dcterms:W3CDTF">2019-06-13T19:03:20Z</dcterms:modified>
</cp:coreProperties>
</file>